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6" r:id="rId3"/>
    <p:sldMasterId id="2147483667" r:id="rId4"/>
    <p:sldMasterId id="214748366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Lst>
  <p:sldSz cy="5143500" cx="9144000"/>
  <p:notesSz cx="6858000" cy="9144000"/>
  <p:embeddedFontLst>
    <p:embeddedFont>
      <p:font typeface="Proxima Nova"/>
      <p:regular r:id="rId45"/>
      <p:bold r:id="rId46"/>
      <p:italic r:id="rId47"/>
      <p:boldItalic r:id="rId48"/>
    </p:embeddedFont>
    <p:embeddedFont>
      <p:font typeface="Viga"/>
      <p:regular r:id="rId49"/>
    </p:embeddedFont>
    <p:embeddedFont>
      <p:font typeface="Fira Sans Extra Condensed Medium"/>
      <p:regular r:id="rId50"/>
      <p:bold r:id="rId51"/>
      <p:italic r:id="rId52"/>
      <p:boldItalic r:id="rId53"/>
    </p:embeddedFont>
    <p:embeddedFont>
      <p:font typeface="Overpass"/>
      <p:regular r:id="rId54"/>
      <p:bold r:id="rId55"/>
      <p:italic r:id="rId56"/>
      <p:boldItalic r:id="rId57"/>
    </p:embeddedFont>
    <p:embeddedFont>
      <p:font typeface="Arvo"/>
      <p:regular r:id="rId58"/>
      <p:bold r:id="rId59"/>
      <p:italic r:id="rId60"/>
      <p:boldItalic r:id="rId61"/>
    </p:embeddedFont>
    <p:embeddedFont>
      <p:font typeface="Fira Sans Condensed Medium"/>
      <p:regular r:id="rId62"/>
      <p:bold r:id="rId63"/>
      <p:italic r:id="rId64"/>
      <p:boldItalic r:id="rId65"/>
    </p:embeddedFont>
    <p:embeddedFont>
      <p:font typeface="Overpass Light"/>
      <p:regular r:id="rId66"/>
      <p:bold r:id="rId67"/>
      <p:italic r:id="rId68"/>
      <p:boldItalic r:id="rId69"/>
    </p:embeddedFont>
    <p:embeddedFont>
      <p:font typeface="Proxima Nova Semibold"/>
      <p:regular r:id="rId70"/>
      <p:bold r:id="rId71"/>
      <p:boldItalic r:id="rId72"/>
    </p:embeddedFont>
    <p:embeddedFont>
      <p:font typeface="Roboto Slab Regular"/>
      <p:regular r:id="rId73"/>
      <p:bold r:id="rId7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font" Target="fonts/ProximaNova-bold.fntdata"/><Relationship Id="rId45" Type="http://schemas.openxmlformats.org/officeDocument/2006/relationships/font" Target="fonts/ProximaNova-regular.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slideMaster" Target="slideMasters/slideMaster2.xml"/><Relationship Id="rId9" Type="http://schemas.openxmlformats.org/officeDocument/2006/relationships/slide" Target="slides/slide3.xml"/><Relationship Id="rId48" Type="http://schemas.openxmlformats.org/officeDocument/2006/relationships/font" Target="fonts/ProximaNova-boldItalic.fntdata"/><Relationship Id="rId47" Type="http://schemas.openxmlformats.org/officeDocument/2006/relationships/font" Target="fonts/ProximaNova-italic.fntdata"/><Relationship Id="rId49" Type="http://schemas.openxmlformats.org/officeDocument/2006/relationships/font" Target="fonts/Viga-regular.fntdata"/><Relationship Id="rId5" Type="http://schemas.openxmlformats.org/officeDocument/2006/relationships/slideMaster" Target="slideMasters/slideMaster3.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RobotoSlabRegular-regular.fntdata"/><Relationship Id="rId72" Type="http://schemas.openxmlformats.org/officeDocument/2006/relationships/font" Target="fonts/ProximaNovaSemibold-boldItalic.fntdata"/><Relationship Id="rId31" Type="http://schemas.openxmlformats.org/officeDocument/2006/relationships/slide" Target="slides/slide25.xml"/><Relationship Id="rId30" Type="http://schemas.openxmlformats.org/officeDocument/2006/relationships/slide" Target="slides/slide24.xml"/><Relationship Id="rId74" Type="http://schemas.openxmlformats.org/officeDocument/2006/relationships/font" Target="fonts/RobotoSlabRegular-bold.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ProximaNovaSemibold-bold.fntdata"/><Relationship Id="rId70" Type="http://schemas.openxmlformats.org/officeDocument/2006/relationships/font" Target="fonts/ProximaNovaSemibold-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FiraSansCondensedMedium-regular.fntdata"/><Relationship Id="rId61" Type="http://schemas.openxmlformats.org/officeDocument/2006/relationships/font" Target="fonts/Arvo-boldItalic.fntdata"/><Relationship Id="rId20" Type="http://schemas.openxmlformats.org/officeDocument/2006/relationships/slide" Target="slides/slide14.xml"/><Relationship Id="rId64" Type="http://schemas.openxmlformats.org/officeDocument/2006/relationships/font" Target="fonts/FiraSansCondensedMedium-italic.fntdata"/><Relationship Id="rId63" Type="http://schemas.openxmlformats.org/officeDocument/2006/relationships/font" Target="fonts/FiraSansCondensedMedium-bold.fntdata"/><Relationship Id="rId22" Type="http://schemas.openxmlformats.org/officeDocument/2006/relationships/slide" Target="slides/slide16.xml"/><Relationship Id="rId66" Type="http://schemas.openxmlformats.org/officeDocument/2006/relationships/font" Target="fonts/OverpassLight-regular.fntdata"/><Relationship Id="rId21" Type="http://schemas.openxmlformats.org/officeDocument/2006/relationships/slide" Target="slides/slide15.xml"/><Relationship Id="rId65" Type="http://schemas.openxmlformats.org/officeDocument/2006/relationships/font" Target="fonts/FiraSansCondensedMedium-boldItalic.fntdata"/><Relationship Id="rId24" Type="http://schemas.openxmlformats.org/officeDocument/2006/relationships/slide" Target="slides/slide18.xml"/><Relationship Id="rId68" Type="http://schemas.openxmlformats.org/officeDocument/2006/relationships/font" Target="fonts/OverpassLight-italic.fntdata"/><Relationship Id="rId23" Type="http://schemas.openxmlformats.org/officeDocument/2006/relationships/slide" Target="slides/slide17.xml"/><Relationship Id="rId67" Type="http://schemas.openxmlformats.org/officeDocument/2006/relationships/font" Target="fonts/OverpassLight-bold.fntdata"/><Relationship Id="rId60" Type="http://schemas.openxmlformats.org/officeDocument/2006/relationships/font" Target="fonts/Arvo-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OverpassLight-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FiraSansExtraCondensedMedium-bold.fntdata"/><Relationship Id="rId50" Type="http://schemas.openxmlformats.org/officeDocument/2006/relationships/font" Target="fonts/FiraSansExtraCondensedMedium-regular.fntdata"/><Relationship Id="rId53" Type="http://schemas.openxmlformats.org/officeDocument/2006/relationships/font" Target="fonts/FiraSansExtraCondensedMedium-boldItalic.fntdata"/><Relationship Id="rId52" Type="http://schemas.openxmlformats.org/officeDocument/2006/relationships/font" Target="fonts/FiraSansExtraCondensedMedium-italic.fntdata"/><Relationship Id="rId11" Type="http://schemas.openxmlformats.org/officeDocument/2006/relationships/slide" Target="slides/slide5.xml"/><Relationship Id="rId55" Type="http://schemas.openxmlformats.org/officeDocument/2006/relationships/font" Target="fonts/Overpass-bold.fntdata"/><Relationship Id="rId10" Type="http://schemas.openxmlformats.org/officeDocument/2006/relationships/slide" Target="slides/slide4.xml"/><Relationship Id="rId54" Type="http://schemas.openxmlformats.org/officeDocument/2006/relationships/font" Target="fonts/Overpass-regular.fntdata"/><Relationship Id="rId13" Type="http://schemas.openxmlformats.org/officeDocument/2006/relationships/slide" Target="slides/slide7.xml"/><Relationship Id="rId57" Type="http://schemas.openxmlformats.org/officeDocument/2006/relationships/font" Target="fonts/Overpass-boldItalic.fntdata"/><Relationship Id="rId12" Type="http://schemas.openxmlformats.org/officeDocument/2006/relationships/slide" Target="slides/slide6.xml"/><Relationship Id="rId56" Type="http://schemas.openxmlformats.org/officeDocument/2006/relationships/font" Target="fonts/Overpass-italic.fntdata"/><Relationship Id="rId15" Type="http://schemas.openxmlformats.org/officeDocument/2006/relationships/slide" Target="slides/slide9.xml"/><Relationship Id="rId59" Type="http://schemas.openxmlformats.org/officeDocument/2006/relationships/font" Target="fonts/Arvo-bold.fntdata"/><Relationship Id="rId14" Type="http://schemas.openxmlformats.org/officeDocument/2006/relationships/slide" Target="slides/slide8.xml"/><Relationship Id="rId58" Type="http://schemas.openxmlformats.org/officeDocument/2006/relationships/font" Target="fonts/Arvo-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 name="Shape 134"/>
        <p:cNvGrpSpPr/>
        <p:nvPr/>
      </p:nvGrpSpPr>
      <p:grpSpPr>
        <a:xfrm>
          <a:off x="0" y="0"/>
          <a:ext cx="0" cy="0"/>
          <a:chOff x="0" y="0"/>
          <a:chExt cx="0" cy="0"/>
        </a:xfrm>
      </p:grpSpPr>
      <p:sp>
        <p:nvSpPr>
          <p:cNvPr id="135" name="Google Shape;135;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 name="Google Shape;136;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4" name="Shape 294"/>
        <p:cNvGrpSpPr/>
        <p:nvPr/>
      </p:nvGrpSpPr>
      <p:grpSpPr>
        <a:xfrm>
          <a:off x="0" y="0"/>
          <a:ext cx="0" cy="0"/>
          <a:chOff x="0" y="0"/>
          <a:chExt cx="0" cy="0"/>
        </a:xfrm>
      </p:grpSpPr>
      <p:sp>
        <p:nvSpPr>
          <p:cNvPr id="295" name="Google Shape;295;g51ad754289_0_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6" name="Google Shape;296;g51ad754289_0_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 name="Shape 306"/>
        <p:cNvGrpSpPr/>
        <p:nvPr/>
      </p:nvGrpSpPr>
      <p:grpSpPr>
        <a:xfrm>
          <a:off x="0" y="0"/>
          <a:ext cx="0" cy="0"/>
          <a:chOff x="0" y="0"/>
          <a:chExt cx="0" cy="0"/>
        </a:xfrm>
      </p:grpSpPr>
      <p:sp>
        <p:nvSpPr>
          <p:cNvPr id="307" name="Google Shape;307;g51ad754289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 name="Google Shape;308;g51ad754289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4" name="Shape 314"/>
        <p:cNvGrpSpPr/>
        <p:nvPr/>
      </p:nvGrpSpPr>
      <p:grpSpPr>
        <a:xfrm>
          <a:off x="0" y="0"/>
          <a:ext cx="0" cy="0"/>
          <a:chOff x="0" y="0"/>
          <a:chExt cx="0" cy="0"/>
        </a:xfrm>
      </p:grpSpPr>
      <p:sp>
        <p:nvSpPr>
          <p:cNvPr id="315" name="Google Shape;315;g58bba8eef5_0_2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6" name="Google Shape;316;g58bba8eef5_0_2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9" name="Shape 349"/>
        <p:cNvGrpSpPr/>
        <p:nvPr/>
      </p:nvGrpSpPr>
      <p:grpSpPr>
        <a:xfrm>
          <a:off x="0" y="0"/>
          <a:ext cx="0" cy="0"/>
          <a:chOff x="0" y="0"/>
          <a:chExt cx="0" cy="0"/>
        </a:xfrm>
      </p:grpSpPr>
      <p:sp>
        <p:nvSpPr>
          <p:cNvPr id="350" name="Google Shape;350;g5db5f09229_1_9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1" name="Google Shape;351;g5db5f09229_1_9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 name="Shape 368"/>
        <p:cNvGrpSpPr/>
        <p:nvPr/>
      </p:nvGrpSpPr>
      <p:grpSpPr>
        <a:xfrm>
          <a:off x="0" y="0"/>
          <a:ext cx="0" cy="0"/>
          <a:chOff x="0" y="0"/>
          <a:chExt cx="0" cy="0"/>
        </a:xfrm>
      </p:grpSpPr>
      <p:sp>
        <p:nvSpPr>
          <p:cNvPr id="369" name="Google Shape;369;g58bba8eef5_0_4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 name="Google Shape;370;g58bba8eef5_0_4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 name="Shape 382"/>
        <p:cNvGrpSpPr/>
        <p:nvPr/>
      </p:nvGrpSpPr>
      <p:grpSpPr>
        <a:xfrm>
          <a:off x="0" y="0"/>
          <a:ext cx="0" cy="0"/>
          <a:chOff x="0" y="0"/>
          <a:chExt cx="0" cy="0"/>
        </a:xfrm>
      </p:grpSpPr>
      <p:sp>
        <p:nvSpPr>
          <p:cNvPr id="383" name="Google Shape;383;g58bba8eef5_0_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4" name="Google Shape;384;g58bba8eef5_0_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8" name="Shape 408"/>
        <p:cNvGrpSpPr/>
        <p:nvPr/>
      </p:nvGrpSpPr>
      <p:grpSpPr>
        <a:xfrm>
          <a:off x="0" y="0"/>
          <a:ext cx="0" cy="0"/>
          <a:chOff x="0" y="0"/>
          <a:chExt cx="0" cy="0"/>
        </a:xfrm>
      </p:grpSpPr>
      <p:sp>
        <p:nvSpPr>
          <p:cNvPr id="409" name="Google Shape;409;g51ad754289_0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0" name="Google Shape;410;g51ad754289_0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5" name="Shape 675"/>
        <p:cNvGrpSpPr/>
        <p:nvPr/>
      </p:nvGrpSpPr>
      <p:grpSpPr>
        <a:xfrm>
          <a:off x="0" y="0"/>
          <a:ext cx="0" cy="0"/>
          <a:chOff x="0" y="0"/>
          <a:chExt cx="0" cy="0"/>
        </a:xfrm>
      </p:grpSpPr>
      <p:sp>
        <p:nvSpPr>
          <p:cNvPr id="676" name="Google Shape;676;g58bba8eef5_0_11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7" name="Google Shape;677;g58bba8eef5_0_11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2" name="Shape 682"/>
        <p:cNvGrpSpPr/>
        <p:nvPr/>
      </p:nvGrpSpPr>
      <p:grpSpPr>
        <a:xfrm>
          <a:off x="0" y="0"/>
          <a:ext cx="0" cy="0"/>
          <a:chOff x="0" y="0"/>
          <a:chExt cx="0" cy="0"/>
        </a:xfrm>
      </p:grpSpPr>
      <p:sp>
        <p:nvSpPr>
          <p:cNvPr id="683" name="Google Shape;683;g5dc3e15f88_5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4" name="Google Shape;684;g5dc3e15f88_5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3" name="Shape 703"/>
        <p:cNvGrpSpPr/>
        <p:nvPr/>
      </p:nvGrpSpPr>
      <p:grpSpPr>
        <a:xfrm>
          <a:off x="0" y="0"/>
          <a:ext cx="0" cy="0"/>
          <a:chOff x="0" y="0"/>
          <a:chExt cx="0" cy="0"/>
        </a:xfrm>
      </p:grpSpPr>
      <p:sp>
        <p:nvSpPr>
          <p:cNvPr id="704" name="Google Shape;704;g58bba8eef5_0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5" name="Google Shape;705;g58bba8eef5_0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 name="Shape 140"/>
        <p:cNvGrpSpPr/>
        <p:nvPr/>
      </p:nvGrpSpPr>
      <p:grpSpPr>
        <a:xfrm>
          <a:off x="0" y="0"/>
          <a:ext cx="0" cy="0"/>
          <a:chOff x="0" y="0"/>
          <a:chExt cx="0" cy="0"/>
        </a:xfrm>
      </p:grpSpPr>
      <p:sp>
        <p:nvSpPr>
          <p:cNvPr id="141" name="Google Shape;141;g5db5f09229_1_2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 name="Google Shape;142;g5db5f09229_1_2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 name="Shape 711"/>
        <p:cNvGrpSpPr/>
        <p:nvPr/>
      </p:nvGrpSpPr>
      <p:grpSpPr>
        <a:xfrm>
          <a:off x="0" y="0"/>
          <a:ext cx="0" cy="0"/>
          <a:chOff x="0" y="0"/>
          <a:chExt cx="0" cy="0"/>
        </a:xfrm>
      </p:grpSpPr>
      <p:sp>
        <p:nvSpPr>
          <p:cNvPr id="712" name="Google Shape;712;g5465e7bc0b_1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3" name="Google Shape;713;g5465e7bc0b_1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 name="Shape 724"/>
        <p:cNvGrpSpPr/>
        <p:nvPr/>
      </p:nvGrpSpPr>
      <p:grpSpPr>
        <a:xfrm>
          <a:off x="0" y="0"/>
          <a:ext cx="0" cy="0"/>
          <a:chOff x="0" y="0"/>
          <a:chExt cx="0" cy="0"/>
        </a:xfrm>
      </p:grpSpPr>
      <p:sp>
        <p:nvSpPr>
          <p:cNvPr id="725" name="Google Shape;725;g5465e7bc0b_1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6" name="Google Shape;726;g5465e7bc0b_1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 name="Shape 731"/>
        <p:cNvGrpSpPr/>
        <p:nvPr/>
      </p:nvGrpSpPr>
      <p:grpSpPr>
        <a:xfrm>
          <a:off x="0" y="0"/>
          <a:ext cx="0" cy="0"/>
          <a:chOff x="0" y="0"/>
          <a:chExt cx="0" cy="0"/>
        </a:xfrm>
      </p:grpSpPr>
      <p:sp>
        <p:nvSpPr>
          <p:cNvPr id="732" name="Google Shape;732;g51ad754289_0_3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3" name="Google Shape;733;g51ad754289_0_3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 name="Shape 738"/>
        <p:cNvGrpSpPr/>
        <p:nvPr/>
      </p:nvGrpSpPr>
      <p:grpSpPr>
        <a:xfrm>
          <a:off x="0" y="0"/>
          <a:ext cx="0" cy="0"/>
          <a:chOff x="0" y="0"/>
          <a:chExt cx="0" cy="0"/>
        </a:xfrm>
      </p:grpSpPr>
      <p:sp>
        <p:nvSpPr>
          <p:cNvPr id="739" name="Google Shape;739;g5dc3e15f88_5_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0" name="Google Shape;740;g5dc3e15f88_5_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5" name="Shape 745"/>
        <p:cNvGrpSpPr/>
        <p:nvPr/>
      </p:nvGrpSpPr>
      <p:grpSpPr>
        <a:xfrm>
          <a:off x="0" y="0"/>
          <a:ext cx="0" cy="0"/>
          <a:chOff x="0" y="0"/>
          <a:chExt cx="0" cy="0"/>
        </a:xfrm>
      </p:grpSpPr>
      <p:sp>
        <p:nvSpPr>
          <p:cNvPr id="746" name="Google Shape;746;g5dc3e15f88_5_2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7" name="Google Shape;747;g5dc3e15f88_5_2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 name="Shape 761"/>
        <p:cNvGrpSpPr/>
        <p:nvPr/>
      </p:nvGrpSpPr>
      <p:grpSpPr>
        <a:xfrm>
          <a:off x="0" y="0"/>
          <a:ext cx="0" cy="0"/>
          <a:chOff x="0" y="0"/>
          <a:chExt cx="0" cy="0"/>
        </a:xfrm>
      </p:grpSpPr>
      <p:sp>
        <p:nvSpPr>
          <p:cNvPr id="762" name="Google Shape;762;g5dc3e15f88_5_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3" name="Google Shape;763;g5dc3e15f88_5_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2" name="Shape 3252"/>
        <p:cNvGrpSpPr/>
        <p:nvPr/>
      </p:nvGrpSpPr>
      <p:grpSpPr>
        <a:xfrm>
          <a:off x="0" y="0"/>
          <a:ext cx="0" cy="0"/>
          <a:chOff x="0" y="0"/>
          <a:chExt cx="0" cy="0"/>
        </a:xfrm>
      </p:grpSpPr>
      <p:sp>
        <p:nvSpPr>
          <p:cNvPr id="3253" name="Google Shape;3253;g5dc3e15f88_5_27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54" name="Google Shape;3254;g5dc3e15f88_5_27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8" name="Shape 3868"/>
        <p:cNvGrpSpPr/>
        <p:nvPr/>
      </p:nvGrpSpPr>
      <p:grpSpPr>
        <a:xfrm>
          <a:off x="0" y="0"/>
          <a:ext cx="0" cy="0"/>
          <a:chOff x="0" y="0"/>
          <a:chExt cx="0" cy="0"/>
        </a:xfrm>
      </p:grpSpPr>
      <p:sp>
        <p:nvSpPr>
          <p:cNvPr id="3869" name="Google Shape;3869;g5dc3e15f88_9_6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70" name="Google Shape;3870;g5dc3e15f88_9_6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78" name="Shape 4578"/>
        <p:cNvGrpSpPr/>
        <p:nvPr/>
      </p:nvGrpSpPr>
      <p:grpSpPr>
        <a:xfrm>
          <a:off x="0" y="0"/>
          <a:ext cx="0" cy="0"/>
          <a:chOff x="0" y="0"/>
          <a:chExt cx="0" cy="0"/>
        </a:xfrm>
      </p:grpSpPr>
      <p:sp>
        <p:nvSpPr>
          <p:cNvPr id="4579" name="Google Shape;4579;g5dc3e15f88_5_40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80" name="Google Shape;4580;g5dc3e15f88_5_40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4" name="Shape 4974"/>
        <p:cNvGrpSpPr/>
        <p:nvPr/>
      </p:nvGrpSpPr>
      <p:grpSpPr>
        <a:xfrm>
          <a:off x="0" y="0"/>
          <a:ext cx="0" cy="0"/>
          <a:chOff x="0" y="0"/>
          <a:chExt cx="0" cy="0"/>
        </a:xfrm>
      </p:grpSpPr>
      <p:sp>
        <p:nvSpPr>
          <p:cNvPr id="4975" name="Google Shape;4975;g5dc3e15f88_5_44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76" name="Google Shape;4976;g5dc3e15f88_5_44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 name="Shape 165"/>
        <p:cNvGrpSpPr/>
        <p:nvPr/>
      </p:nvGrpSpPr>
      <p:grpSpPr>
        <a:xfrm>
          <a:off x="0" y="0"/>
          <a:ext cx="0" cy="0"/>
          <a:chOff x="0" y="0"/>
          <a:chExt cx="0" cy="0"/>
        </a:xfrm>
      </p:grpSpPr>
      <p:sp>
        <p:nvSpPr>
          <p:cNvPr id="166" name="Google Shape;166;g5465e7bc0b_1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 name="Google Shape;167;g5465e7bc0b_1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7" name="Shape 5567"/>
        <p:cNvGrpSpPr/>
        <p:nvPr/>
      </p:nvGrpSpPr>
      <p:grpSpPr>
        <a:xfrm>
          <a:off x="0" y="0"/>
          <a:ext cx="0" cy="0"/>
          <a:chOff x="0" y="0"/>
          <a:chExt cx="0" cy="0"/>
        </a:xfrm>
      </p:grpSpPr>
      <p:sp>
        <p:nvSpPr>
          <p:cNvPr id="5568" name="Google Shape;5568;g5dc3e15f88_5_50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69" name="Google Shape;5569;g5dc3e15f88_5_50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02" name="Shape 6102"/>
        <p:cNvGrpSpPr/>
        <p:nvPr/>
      </p:nvGrpSpPr>
      <p:grpSpPr>
        <a:xfrm>
          <a:off x="0" y="0"/>
          <a:ext cx="0" cy="0"/>
          <a:chOff x="0" y="0"/>
          <a:chExt cx="0" cy="0"/>
        </a:xfrm>
      </p:grpSpPr>
      <p:sp>
        <p:nvSpPr>
          <p:cNvPr id="6103" name="Google Shape;6103;g5dc3e15f88_5_55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04" name="Google Shape;6104;g5dc3e15f88_5_55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87" name="Shape 6387"/>
        <p:cNvGrpSpPr/>
        <p:nvPr/>
      </p:nvGrpSpPr>
      <p:grpSpPr>
        <a:xfrm>
          <a:off x="0" y="0"/>
          <a:ext cx="0" cy="0"/>
          <a:chOff x="0" y="0"/>
          <a:chExt cx="0" cy="0"/>
        </a:xfrm>
      </p:grpSpPr>
      <p:sp>
        <p:nvSpPr>
          <p:cNvPr id="6388" name="Google Shape;6388;g5dc3e15f88_5_58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89" name="Google Shape;6389;g5dc3e15f88_5_58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29" name="Shape 6829"/>
        <p:cNvGrpSpPr/>
        <p:nvPr/>
      </p:nvGrpSpPr>
      <p:grpSpPr>
        <a:xfrm>
          <a:off x="0" y="0"/>
          <a:ext cx="0" cy="0"/>
          <a:chOff x="0" y="0"/>
          <a:chExt cx="0" cy="0"/>
        </a:xfrm>
      </p:grpSpPr>
      <p:sp>
        <p:nvSpPr>
          <p:cNvPr id="6830" name="Google Shape;6830;g5dc3e15f88_5_6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31" name="Google Shape;6831;g5dc3e15f88_5_6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5" name="Shape 7195"/>
        <p:cNvGrpSpPr/>
        <p:nvPr/>
      </p:nvGrpSpPr>
      <p:grpSpPr>
        <a:xfrm>
          <a:off x="0" y="0"/>
          <a:ext cx="0" cy="0"/>
          <a:chOff x="0" y="0"/>
          <a:chExt cx="0" cy="0"/>
        </a:xfrm>
      </p:grpSpPr>
      <p:sp>
        <p:nvSpPr>
          <p:cNvPr id="7196" name="Google Shape;7196;g5dc3e15f88_5_66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97" name="Google Shape;7197;g5dc3e15f88_5_66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9" name="Shape 7699"/>
        <p:cNvGrpSpPr/>
        <p:nvPr/>
      </p:nvGrpSpPr>
      <p:grpSpPr>
        <a:xfrm>
          <a:off x="0" y="0"/>
          <a:ext cx="0" cy="0"/>
          <a:chOff x="0" y="0"/>
          <a:chExt cx="0" cy="0"/>
        </a:xfrm>
      </p:grpSpPr>
      <p:sp>
        <p:nvSpPr>
          <p:cNvPr id="7700" name="Google Shape;7700;g5dc3e15f88_5_7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01" name="Google Shape;7701;g5dc3e15f88_5_71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5" name="Shape 8095"/>
        <p:cNvGrpSpPr/>
        <p:nvPr/>
      </p:nvGrpSpPr>
      <p:grpSpPr>
        <a:xfrm>
          <a:off x="0" y="0"/>
          <a:ext cx="0" cy="0"/>
          <a:chOff x="0" y="0"/>
          <a:chExt cx="0" cy="0"/>
        </a:xfrm>
      </p:grpSpPr>
      <p:sp>
        <p:nvSpPr>
          <p:cNvPr id="8096" name="Google Shape;8096;g5dc3e15f88_5_75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97" name="Google Shape;8097;g5dc3e15f88_5_75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38" name="Shape 8638"/>
        <p:cNvGrpSpPr/>
        <p:nvPr/>
      </p:nvGrpSpPr>
      <p:grpSpPr>
        <a:xfrm>
          <a:off x="0" y="0"/>
          <a:ext cx="0" cy="0"/>
          <a:chOff x="0" y="0"/>
          <a:chExt cx="0" cy="0"/>
        </a:xfrm>
      </p:grpSpPr>
      <p:sp>
        <p:nvSpPr>
          <p:cNvPr id="8639" name="Google Shape;8639;g5dc3e15f88_5_80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40" name="Google Shape;8640;g5dc3e15f88_5_80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09" name="Shape 9109"/>
        <p:cNvGrpSpPr/>
        <p:nvPr/>
      </p:nvGrpSpPr>
      <p:grpSpPr>
        <a:xfrm>
          <a:off x="0" y="0"/>
          <a:ext cx="0" cy="0"/>
          <a:chOff x="0" y="0"/>
          <a:chExt cx="0" cy="0"/>
        </a:xfrm>
      </p:grpSpPr>
      <p:sp>
        <p:nvSpPr>
          <p:cNvPr id="9110" name="Google Shape;9110;g5dc3e15f88_5_85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11" name="Google Shape;9111;g5dc3e15f88_5_85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 name="Shape 173"/>
        <p:cNvGrpSpPr/>
        <p:nvPr/>
      </p:nvGrpSpPr>
      <p:grpSpPr>
        <a:xfrm>
          <a:off x="0" y="0"/>
          <a:ext cx="0" cy="0"/>
          <a:chOff x="0" y="0"/>
          <a:chExt cx="0" cy="0"/>
        </a:xfrm>
      </p:grpSpPr>
      <p:sp>
        <p:nvSpPr>
          <p:cNvPr id="174" name="Google Shape;174;g5465e7bc0b_1_1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 name="Google Shape;175;g5465e7bc0b_1_1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 name="Shape 190"/>
        <p:cNvGrpSpPr/>
        <p:nvPr/>
      </p:nvGrpSpPr>
      <p:grpSpPr>
        <a:xfrm>
          <a:off x="0" y="0"/>
          <a:ext cx="0" cy="0"/>
          <a:chOff x="0" y="0"/>
          <a:chExt cx="0" cy="0"/>
        </a:xfrm>
      </p:grpSpPr>
      <p:sp>
        <p:nvSpPr>
          <p:cNvPr id="191" name="Google Shape;191;g5dc3e15f88_5_85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 name="Google Shape;192;g5dc3e15f88_5_85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 name="Shape 207"/>
        <p:cNvGrpSpPr/>
        <p:nvPr/>
      </p:nvGrpSpPr>
      <p:grpSpPr>
        <a:xfrm>
          <a:off x="0" y="0"/>
          <a:ext cx="0" cy="0"/>
          <a:chOff x="0" y="0"/>
          <a:chExt cx="0" cy="0"/>
        </a:xfrm>
      </p:grpSpPr>
      <p:sp>
        <p:nvSpPr>
          <p:cNvPr id="208" name="Google Shape;208;g5db5f09229_1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 name="Google Shape;209;g5db5f09229_1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2" name="Shape 232"/>
        <p:cNvGrpSpPr/>
        <p:nvPr/>
      </p:nvGrpSpPr>
      <p:grpSpPr>
        <a:xfrm>
          <a:off x="0" y="0"/>
          <a:ext cx="0" cy="0"/>
          <a:chOff x="0" y="0"/>
          <a:chExt cx="0" cy="0"/>
        </a:xfrm>
      </p:grpSpPr>
      <p:sp>
        <p:nvSpPr>
          <p:cNvPr id="233" name="Google Shape;233;g5dadcd0c47_0_1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 name="Google Shape;234;g5dadcd0c47_0_1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 name="Shape 252"/>
        <p:cNvGrpSpPr/>
        <p:nvPr/>
      </p:nvGrpSpPr>
      <p:grpSpPr>
        <a:xfrm>
          <a:off x="0" y="0"/>
          <a:ext cx="0" cy="0"/>
          <a:chOff x="0" y="0"/>
          <a:chExt cx="0" cy="0"/>
        </a:xfrm>
      </p:grpSpPr>
      <p:sp>
        <p:nvSpPr>
          <p:cNvPr id="253" name="Google Shape;253;g5dc3e15f88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4" name="Google Shape;254;g5dc3e15f88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6" name="Shape 266"/>
        <p:cNvGrpSpPr/>
        <p:nvPr/>
      </p:nvGrpSpPr>
      <p:grpSpPr>
        <a:xfrm>
          <a:off x="0" y="0"/>
          <a:ext cx="0" cy="0"/>
          <a:chOff x="0" y="0"/>
          <a:chExt cx="0" cy="0"/>
        </a:xfrm>
      </p:grpSpPr>
      <p:sp>
        <p:nvSpPr>
          <p:cNvPr id="267" name="Google Shape;267;g545caf3b90_1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 name="Google Shape;268;g545caf3b90_1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slide">
  <p:cSld name="CUSTOM_7">
    <p:spTree>
      <p:nvGrpSpPr>
        <p:cNvPr id="8" name="Shape 8"/>
        <p:cNvGrpSpPr/>
        <p:nvPr/>
      </p:nvGrpSpPr>
      <p:grpSpPr>
        <a:xfrm>
          <a:off x="0" y="0"/>
          <a:ext cx="0" cy="0"/>
          <a:chOff x="0" y="0"/>
          <a:chExt cx="0" cy="0"/>
        </a:xfrm>
      </p:grpSpPr>
      <p:sp>
        <p:nvSpPr>
          <p:cNvPr id="9" name="Google Shape;9;p2"/>
          <p:cNvSpPr txBox="1"/>
          <p:nvPr>
            <p:ph type="ctrTitle"/>
          </p:nvPr>
        </p:nvSpPr>
        <p:spPr>
          <a:xfrm>
            <a:off x="4820381" y="2559825"/>
            <a:ext cx="3723900" cy="17823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Clr>
                <a:schemeClr val="accent1"/>
              </a:buClr>
              <a:buSzPts val="3600"/>
              <a:buNone/>
              <a:defRPr sz="3600">
                <a:solidFill>
                  <a:schemeClr val="accent1"/>
                </a:solidFill>
              </a:defRPr>
            </a:lvl1pPr>
            <a:lvl2pPr lvl="1" rtl="0" algn="r">
              <a:lnSpc>
                <a:spcPct val="100000"/>
              </a:lnSpc>
              <a:spcBef>
                <a:spcPts val="0"/>
              </a:spcBef>
              <a:spcAft>
                <a:spcPts val="0"/>
              </a:spcAft>
              <a:buClr>
                <a:schemeClr val="accent1"/>
              </a:buClr>
              <a:buSzPts val="3600"/>
              <a:buNone/>
              <a:defRPr sz="3600">
                <a:solidFill>
                  <a:schemeClr val="accent1"/>
                </a:solidFill>
              </a:defRPr>
            </a:lvl2pPr>
            <a:lvl3pPr lvl="2" rtl="0" algn="r">
              <a:lnSpc>
                <a:spcPct val="100000"/>
              </a:lnSpc>
              <a:spcBef>
                <a:spcPts val="0"/>
              </a:spcBef>
              <a:spcAft>
                <a:spcPts val="0"/>
              </a:spcAft>
              <a:buClr>
                <a:schemeClr val="accent1"/>
              </a:buClr>
              <a:buSzPts val="3600"/>
              <a:buNone/>
              <a:defRPr sz="3600">
                <a:solidFill>
                  <a:schemeClr val="accent1"/>
                </a:solidFill>
              </a:defRPr>
            </a:lvl3pPr>
            <a:lvl4pPr lvl="3" rtl="0" algn="r">
              <a:lnSpc>
                <a:spcPct val="100000"/>
              </a:lnSpc>
              <a:spcBef>
                <a:spcPts val="0"/>
              </a:spcBef>
              <a:spcAft>
                <a:spcPts val="0"/>
              </a:spcAft>
              <a:buClr>
                <a:schemeClr val="accent1"/>
              </a:buClr>
              <a:buSzPts val="3600"/>
              <a:buNone/>
              <a:defRPr sz="3600">
                <a:solidFill>
                  <a:schemeClr val="accent1"/>
                </a:solidFill>
              </a:defRPr>
            </a:lvl4pPr>
            <a:lvl5pPr lvl="4" rtl="0" algn="r">
              <a:lnSpc>
                <a:spcPct val="100000"/>
              </a:lnSpc>
              <a:spcBef>
                <a:spcPts val="0"/>
              </a:spcBef>
              <a:spcAft>
                <a:spcPts val="0"/>
              </a:spcAft>
              <a:buClr>
                <a:schemeClr val="accent1"/>
              </a:buClr>
              <a:buSzPts val="3600"/>
              <a:buNone/>
              <a:defRPr sz="3600">
                <a:solidFill>
                  <a:schemeClr val="accent1"/>
                </a:solidFill>
              </a:defRPr>
            </a:lvl5pPr>
            <a:lvl6pPr lvl="5" rtl="0" algn="r">
              <a:lnSpc>
                <a:spcPct val="100000"/>
              </a:lnSpc>
              <a:spcBef>
                <a:spcPts val="0"/>
              </a:spcBef>
              <a:spcAft>
                <a:spcPts val="0"/>
              </a:spcAft>
              <a:buClr>
                <a:schemeClr val="accent1"/>
              </a:buClr>
              <a:buSzPts val="3600"/>
              <a:buNone/>
              <a:defRPr sz="3600">
                <a:solidFill>
                  <a:schemeClr val="accent1"/>
                </a:solidFill>
              </a:defRPr>
            </a:lvl6pPr>
            <a:lvl7pPr lvl="6" rtl="0" algn="r">
              <a:lnSpc>
                <a:spcPct val="100000"/>
              </a:lnSpc>
              <a:spcBef>
                <a:spcPts val="0"/>
              </a:spcBef>
              <a:spcAft>
                <a:spcPts val="0"/>
              </a:spcAft>
              <a:buClr>
                <a:schemeClr val="accent1"/>
              </a:buClr>
              <a:buSzPts val="3600"/>
              <a:buNone/>
              <a:defRPr sz="3600">
                <a:solidFill>
                  <a:schemeClr val="accent1"/>
                </a:solidFill>
              </a:defRPr>
            </a:lvl7pPr>
            <a:lvl8pPr lvl="7" rtl="0" algn="r">
              <a:lnSpc>
                <a:spcPct val="100000"/>
              </a:lnSpc>
              <a:spcBef>
                <a:spcPts val="0"/>
              </a:spcBef>
              <a:spcAft>
                <a:spcPts val="0"/>
              </a:spcAft>
              <a:buClr>
                <a:schemeClr val="accent1"/>
              </a:buClr>
              <a:buSzPts val="3600"/>
              <a:buNone/>
              <a:defRPr sz="3600">
                <a:solidFill>
                  <a:schemeClr val="accent1"/>
                </a:solidFill>
              </a:defRPr>
            </a:lvl8pPr>
            <a:lvl9pPr lvl="8" rtl="0" algn="r">
              <a:lnSpc>
                <a:spcPct val="100000"/>
              </a:lnSpc>
              <a:spcBef>
                <a:spcPts val="0"/>
              </a:spcBef>
              <a:spcAft>
                <a:spcPts val="0"/>
              </a:spcAft>
              <a:buClr>
                <a:schemeClr val="accent1"/>
              </a:buClr>
              <a:buSzPts val="3600"/>
              <a:buNone/>
              <a:defRPr sz="3600">
                <a:solidFill>
                  <a:schemeClr val="accent1"/>
                </a:solidFill>
              </a:defRPr>
            </a:lvl9pPr>
          </a:lstStyle>
          <a:p/>
        </p:txBody>
      </p:sp>
      <p:sp>
        <p:nvSpPr>
          <p:cNvPr id="10" name="Google Shape;10;p2"/>
          <p:cNvSpPr txBox="1"/>
          <p:nvPr>
            <p:ph idx="1" type="subTitle"/>
          </p:nvPr>
        </p:nvSpPr>
        <p:spPr>
          <a:xfrm>
            <a:off x="5129455" y="3869700"/>
            <a:ext cx="3414900" cy="7170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Clr>
                <a:schemeClr val="accent2"/>
              </a:buClr>
              <a:buSzPts val="1200"/>
              <a:buNone/>
              <a:defRPr>
                <a:solidFill>
                  <a:schemeClr val="accent2"/>
                </a:solidFill>
              </a:defRPr>
            </a:lvl1pPr>
            <a:lvl2pPr lvl="1" rtl="0" algn="r">
              <a:lnSpc>
                <a:spcPct val="100000"/>
              </a:lnSpc>
              <a:spcBef>
                <a:spcPts val="0"/>
              </a:spcBef>
              <a:spcAft>
                <a:spcPts val="0"/>
              </a:spcAft>
              <a:buClr>
                <a:schemeClr val="accent2"/>
              </a:buClr>
              <a:buSzPts val="2800"/>
              <a:buNone/>
              <a:defRPr sz="2800">
                <a:solidFill>
                  <a:schemeClr val="accent2"/>
                </a:solidFill>
              </a:defRPr>
            </a:lvl2pPr>
            <a:lvl3pPr lvl="2" rtl="0" algn="r">
              <a:lnSpc>
                <a:spcPct val="100000"/>
              </a:lnSpc>
              <a:spcBef>
                <a:spcPts val="0"/>
              </a:spcBef>
              <a:spcAft>
                <a:spcPts val="0"/>
              </a:spcAft>
              <a:buClr>
                <a:schemeClr val="accent2"/>
              </a:buClr>
              <a:buSzPts val="2800"/>
              <a:buNone/>
              <a:defRPr sz="2800">
                <a:solidFill>
                  <a:schemeClr val="accent2"/>
                </a:solidFill>
              </a:defRPr>
            </a:lvl3pPr>
            <a:lvl4pPr lvl="3" rtl="0" algn="r">
              <a:lnSpc>
                <a:spcPct val="100000"/>
              </a:lnSpc>
              <a:spcBef>
                <a:spcPts val="0"/>
              </a:spcBef>
              <a:spcAft>
                <a:spcPts val="0"/>
              </a:spcAft>
              <a:buClr>
                <a:schemeClr val="accent2"/>
              </a:buClr>
              <a:buSzPts val="2800"/>
              <a:buNone/>
              <a:defRPr sz="2800">
                <a:solidFill>
                  <a:schemeClr val="accent2"/>
                </a:solidFill>
              </a:defRPr>
            </a:lvl4pPr>
            <a:lvl5pPr lvl="4" rtl="0" algn="r">
              <a:lnSpc>
                <a:spcPct val="100000"/>
              </a:lnSpc>
              <a:spcBef>
                <a:spcPts val="0"/>
              </a:spcBef>
              <a:spcAft>
                <a:spcPts val="0"/>
              </a:spcAft>
              <a:buClr>
                <a:schemeClr val="accent2"/>
              </a:buClr>
              <a:buSzPts val="2800"/>
              <a:buNone/>
              <a:defRPr sz="2800">
                <a:solidFill>
                  <a:schemeClr val="accent2"/>
                </a:solidFill>
              </a:defRPr>
            </a:lvl5pPr>
            <a:lvl6pPr lvl="5" rtl="0" algn="r">
              <a:lnSpc>
                <a:spcPct val="100000"/>
              </a:lnSpc>
              <a:spcBef>
                <a:spcPts val="0"/>
              </a:spcBef>
              <a:spcAft>
                <a:spcPts val="0"/>
              </a:spcAft>
              <a:buClr>
                <a:schemeClr val="accent2"/>
              </a:buClr>
              <a:buSzPts val="2800"/>
              <a:buNone/>
              <a:defRPr sz="2800">
                <a:solidFill>
                  <a:schemeClr val="accent2"/>
                </a:solidFill>
              </a:defRPr>
            </a:lvl6pPr>
            <a:lvl7pPr lvl="6" rtl="0" algn="r">
              <a:lnSpc>
                <a:spcPct val="100000"/>
              </a:lnSpc>
              <a:spcBef>
                <a:spcPts val="0"/>
              </a:spcBef>
              <a:spcAft>
                <a:spcPts val="0"/>
              </a:spcAft>
              <a:buClr>
                <a:schemeClr val="accent2"/>
              </a:buClr>
              <a:buSzPts val="2800"/>
              <a:buNone/>
              <a:defRPr sz="2800">
                <a:solidFill>
                  <a:schemeClr val="accent2"/>
                </a:solidFill>
              </a:defRPr>
            </a:lvl7pPr>
            <a:lvl8pPr lvl="7" rtl="0" algn="r">
              <a:lnSpc>
                <a:spcPct val="100000"/>
              </a:lnSpc>
              <a:spcBef>
                <a:spcPts val="0"/>
              </a:spcBef>
              <a:spcAft>
                <a:spcPts val="0"/>
              </a:spcAft>
              <a:buClr>
                <a:schemeClr val="accent2"/>
              </a:buClr>
              <a:buSzPts val="2800"/>
              <a:buNone/>
              <a:defRPr sz="2800">
                <a:solidFill>
                  <a:schemeClr val="accent2"/>
                </a:solidFill>
              </a:defRPr>
            </a:lvl8pPr>
            <a:lvl9pPr lvl="8" rtl="0" algn="r">
              <a:lnSpc>
                <a:spcPct val="100000"/>
              </a:lnSpc>
              <a:spcBef>
                <a:spcPts val="0"/>
              </a:spcBef>
              <a:spcAft>
                <a:spcPts val="0"/>
              </a:spcAft>
              <a:buClr>
                <a:schemeClr val="accent2"/>
              </a:buClr>
              <a:buSzPts val="2800"/>
              <a:buNone/>
              <a:defRPr sz="2800">
                <a:solidFill>
                  <a:schemeClr val="accent2"/>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1_1_1_1_2">
    <p:spTree>
      <p:nvGrpSpPr>
        <p:cNvPr id="75" name="Shape 75"/>
        <p:cNvGrpSpPr/>
        <p:nvPr/>
      </p:nvGrpSpPr>
      <p:grpSpPr>
        <a:xfrm>
          <a:off x="0" y="0"/>
          <a:ext cx="0" cy="0"/>
          <a:chOff x="0" y="0"/>
          <a:chExt cx="0" cy="0"/>
        </a:xfrm>
      </p:grpSpPr>
      <p:sp>
        <p:nvSpPr>
          <p:cNvPr id="76" name="Google Shape;76;p11"/>
          <p:cNvSpPr txBox="1"/>
          <p:nvPr>
            <p:ph type="ctrTitle"/>
          </p:nvPr>
        </p:nvSpPr>
        <p:spPr>
          <a:xfrm>
            <a:off x="1152158" y="1526421"/>
            <a:ext cx="2251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77" name="Google Shape;77;p11"/>
          <p:cNvSpPr txBox="1"/>
          <p:nvPr>
            <p:ph idx="1" type="subTitle"/>
          </p:nvPr>
        </p:nvSpPr>
        <p:spPr>
          <a:xfrm>
            <a:off x="1335225" y="1940524"/>
            <a:ext cx="19065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8" name="Google Shape;78;p11"/>
          <p:cNvSpPr txBox="1"/>
          <p:nvPr>
            <p:ph idx="2" type="ctrTitle"/>
          </p:nvPr>
        </p:nvSpPr>
        <p:spPr>
          <a:xfrm>
            <a:off x="3442666" y="1526421"/>
            <a:ext cx="2251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79" name="Google Shape;79;p11"/>
          <p:cNvSpPr txBox="1"/>
          <p:nvPr>
            <p:ph idx="3" type="subTitle"/>
          </p:nvPr>
        </p:nvSpPr>
        <p:spPr>
          <a:xfrm>
            <a:off x="3629163" y="1940525"/>
            <a:ext cx="18999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0" name="Google Shape;80;p11"/>
          <p:cNvSpPr txBox="1"/>
          <p:nvPr>
            <p:ph idx="4" type="ctrTitle"/>
          </p:nvPr>
        </p:nvSpPr>
        <p:spPr>
          <a:xfrm>
            <a:off x="5740041" y="1526421"/>
            <a:ext cx="2251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81" name="Google Shape;81;p11"/>
          <p:cNvSpPr txBox="1"/>
          <p:nvPr>
            <p:ph idx="5" type="subTitle"/>
          </p:nvPr>
        </p:nvSpPr>
        <p:spPr>
          <a:xfrm>
            <a:off x="5909374" y="1940524"/>
            <a:ext cx="19065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2" name="Google Shape;82;p11"/>
          <p:cNvSpPr txBox="1"/>
          <p:nvPr>
            <p:ph idx="6" type="ctrTitle"/>
          </p:nvPr>
        </p:nvSpPr>
        <p:spPr>
          <a:xfrm>
            <a:off x="1159025" y="3462680"/>
            <a:ext cx="2251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83" name="Google Shape;83;p11"/>
          <p:cNvSpPr txBox="1"/>
          <p:nvPr>
            <p:ph idx="7" type="subTitle"/>
          </p:nvPr>
        </p:nvSpPr>
        <p:spPr>
          <a:xfrm>
            <a:off x="1335225" y="3876783"/>
            <a:ext cx="19065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4" name="Google Shape;84;p11"/>
          <p:cNvSpPr txBox="1"/>
          <p:nvPr>
            <p:ph idx="8" type="ctrTitle"/>
          </p:nvPr>
        </p:nvSpPr>
        <p:spPr>
          <a:xfrm>
            <a:off x="3449533" y="3462680"/>
            <a:ext cx="2251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85" name="Google Shape;85;p11"/>
          <p:cNvSpPr txBox="1"/>
          <p:nvPr>
            <p:ph idx="9" type="subTitle"/>
          </p:nvPr>
        </p:nvSpPr>
        <p:spPr>
          <a:xfrm>
            <a:off x="3635763" y="3876788"/>
            <a:ext cx="18999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6" name="Google Shape;86;p11"/>
          <p:cNvSpPr txBox="1"/>
          <p:nvPr>
            <p:ph idx="13" type="ctrTitle"/>
          </p:nvPr>
        </p:nvSpPr>
        <p:spPr>
          <a:xfrm>
            <a:off x="5740041" y="3462680"/>
            <a:ext cx="2251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87" name="Google Shape;87;p11"/>
          <p:cNvSpPr txBox="1"/>
          <p:nvPr>
            <p:ph idx="14" type="subTitle"/>
          </p:nvPr>
        </p:nvSpPr>
        <p:spPr>
          <a:xfrm>
            <a:off x="5916241" y="3876783"/>
            <a:ext cx="19065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8" name="Google Shape;88;p11"/>
          <p:cNvSpPr/>
          <p:nvPr/>
        </p:nvSpPr>
        <p:spPr>
          <a:xfrm>
            <a:off x="-42150" y="-26350"/>
            <a:ext cx="9228600" cy="401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1"/>
          <p:cNvSpPr txBox="1"/>
          <p:nvPr>
            <p:ph idx="15" type="ctrTitle"/>
          </p:nvPr>
        </p:nvSpPr>
        <p:spPr>
          <a:xfrm>
            <a:off x="5485500" y="10453"/>
            <a:ext cx="2938500" cy="5664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accent2"/>
              </a:buClr>
              <a:buSzPts val="1100"/>
              <a:buNone/>
              <a:defRPr sz="1100">
                <a:solidFill>
                  <a:schemeClr val="accent2"/>
                </a:solidFill>
              </a:defRPr>
            </a:lvl1pPr>
            <a:lvl2pPr lvl="1" rtl="0" algn="r">
              <a:spcBef>
                <a:spcPts val="0"/>
              </a:spcBef>
              <a:spcAft>
                <a:spcPts val="0"/>
              </a:spcAft>
              <a:buClr>
                <a:schemeClr val="dk1"/>
              </a:buClr>
              <a:buSzPts val="1100"/>
              <a:buNone/>
              <a:defRPr sz="1100">
                <a:solidFill>
                  <a:schemeClr val="dk1"/>
                </a:solidFill>
              </a:defRPr>
            </a:lvl2pPr>
            <a:lvl3pPr lvl="2" rtl="0" algn="r">
              <a:spcBef>
                <a:spcPts val="0"/>
              </a:spcBef>
              <a:spcAft>
                <a:spcPts val="0"/>
              </a:spcAft>
              <a:buClr>
                <a:schemeClr val="dk1"/>
              </a:buClr>
              <a:buSzPts val="1100"/>
              <a:buNone/>
              <a:defRPr sz="1100">
                <a:solidFill>
                  <a:schemeClr val="dk1"/>
                </a:solidFill>
              </a:defRPr>
            </a:lvl3pPr>
            <a:lvl4pPr lvl="3" rtl="0" algn="r">
              <a:spcBef>
                <a:spcPts val="0"/>
              </a:spcBef>
              <a:spcAft>
                <a:spcPts val="0"/>
              </a:spcAft>
              <a:buClr>
                <a:schemeClr val="dk1"/>
              </a:buClr>
              <a:buSzPts val="1100"/>
              <a:buNone/>
              <a:defRPr sz="1100">
                <a:solidFill>
                  <a:schemeClr val="dk1"/>
                </a:solidFill>
              </a:defRPr>
            </a:lvl4pPr>
            <a:lvl5pPr lvl="4" rtl="0" algn="r">
              <a:spcBef>
                <a:spcPts val="0"/>
              </a:spcBef>
              <a:spcAft>
                <a:spcPts val="0"/>
              </a:spcAft>
              <a:buClr>
                <a:schemeClr val="dk1"/>
              </a:buClr>
              <a:buSzPts val="1100"/>
              <a:buNone/>
              <a:defRPr sz="1100">
                <a:solidFill>
                  <a:schemeClr val="dk1"/>
                </a:solidFill>
              </a:defRPr>
            </a:lvl5pPr>
            <a:lvl6pPr lvl="5" rtl="0" algn="r">
              <a:spcBef>
                <a:spcPts val="0"/>
              </a:spcBef>
              <a:spcAft>
                <a:spcPts val="0"/>
              </a:spcAft>
              <a:buClr>
                <a:schemeClr val="dk1"/>
              </a:buClr>
              <a:buSzPts val="1100"/>
              <a:buNone/>
              <a:defRPr sz="1100">
                <a:solidFill>
                  <a:schemeClr val="dk1"/>
                </a:solidFill>
              </a:defRPr>
            </a:lvl6pPr>
            <a:lvl7pPr lvl="6" rtl="0" algn="r">
              <a:spcBef>
                <a:spcPts val="0"/>
              </a:spcBef>
              <a:spcAft>
                <a:spcPts val="0"/>
              </a:spcAft>
              <a:buClr>
                <a:schemeClr val="dk1"/>
              </a:buClr>
              <a:buSzPts val="1100"/>
              <a:buNone/>
              <a:defRPr sz="1100">
                <a:solidFill>
                  <a:schemeClr val="dk1"/>
                </a:solidFill>
              </a:defRPr>
            </a:lvl7pPr>
            <a:lvl8pPr lvl="7" rtl="0" algn="r">
              <a:spcBef>
                <a:spcPts val="0"/>
              </a:spcBef>
              <a:spcAft>
                <a:spcPts val="0"/>
              </a:spcAft>
              <a:buClr>
                <a:schemeClr val="dk1"/>
              </a:buClr>
              <a:buSzPts val="1100"/>
              <a:buNone/>
              <a:defRPr sz="1100">
                <a:solidFill>
                  <a:schemeClr val="dk1"/>
                </a:solidFill>
              </a:defRPr>
            </a:lvl8pPr>
            <a:lvl9pPr lvl="8" rtl="0" algn="r">
              <a:spcBef>
                <a:spcPts val="0"/>
              </a:spcBef>
              <a:spcAft>
                <a:spcPts val="0"/>
              </a:spcAft>
              <a:buClr>
                <a:schemeClr val="dk1"/>
              </a:buClr>
              <a:buSzPts val="1100"/>
              <a:buNone/>
              <a:defRPr sz="1100">
                <a:solidFill>
                  <a:schemeClr val="dk1"/>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2">
  <p:cSld name="CUSTOM_1_1_1_1_2_1">
    <p:spTree>
      <p:nvGrpSpPr>
        <p:cNvPr id="90" name="Shape 90"/>
        <p:cNvGrpSpPr/>
        <p:nvPr/>
      </p:nvGrpSpPr>
      <p:grpSpPr>
        <a:xfrm>
          <a:off x="0" y="0"/>
          <a:ext cx="0" cy="0"/>
          <a:chOff x="0" y="0"/>
          <a:chExt cx="0" cy="0"/>
        </a:xfrm>
      </p:grpSpPr>
      <p:sp>
        <p:nvSpPr>
          <p:cNvPr id="91" name="Google Shape;91;p12"/>
          <p:cNvSpPr txBox="1"/>
          <p:nvPr>
            <p:ph type="ctrTitle"/>
          </p:nvPr>
        </p:nvSpPr>
        <p:spPr>
          <a:xfrm>
            <a:off x="2738808" y="1086987"/>
            <a:ext cx="2251800" cy="577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400"/>
              <a:buNone/>
              <a:defRPr sz="1400">
                <a:solidFill>
                  <a:schemeClr val="accent1"/>
                </a:solidFill>
              </a:defRPr>
            </a:lvl1pPr>
            <a:lvl2pPr lvl="1" rtl="0">
              <a:spcBef>
                <a:spcPts val="0"/>
              </a:spcBef>
              <a:spcAft>
                <a:spcPts val="0"/>
              </a:spcAft>
              <a:buClr>
                <a:schemeClr val="accent1"/>
              </a:buClr>
              <a:buSzPts val="1400"/>
              <a:buNone/>
              <a:defRPr sz="1400">
                <a:solidFill>
                  <a:schemeClr val="accent1"/>
                </a:solidFill>
              </a:defRPr>
            </a:lvl2pPr>
            <a:lvl3pPr lvl="2" rtl="0">
              <a:spcBef>
                <a:spcPts val="0"/>
              </a:spcBef>
              <a:spcAft>
                <a:spcPts val="0"/>
              </a:spcAft>
              <a:buClr>
                <a:schemeClr val="accent1"/>
              </a:buClr>
              <a:buSzPts val="1400"/>
              <a:buNone/>
              <a:defRPr sz="1400">
                <a:solidFill>
                  <a:schemeClr val="accent1"/>
                </a:solidFill>
              </a:defRPr>
            </a:lvl3pPr>
            <a:lvl4pPr lvl="3" rtl="0">
              <a:spcBef>
                <a:spcPts val="0"/>
              </a:spcBef>
              <a:spcAft>
                <a:spcPts val="0"/>
              </a:spcAft>
              <a:buClr>
                <a:schemeClr val="accent1"/>
              </a:buClr>
              <a:buSzPts val="1400"/>
              <a:buNone/>
              <a:defRPr sz="1400">
                <a:solidFill>
                  <a:schemeClr val="accent1"/>
                </a:solidFill>
              </a:defRPr>
            </a:lvl4pPr>
            <a:lvl5pPr lvl="4" rtl="0">
              <a:spcBef>
                <a:spcPts val="0"/>
              </a:spcBef>
              <a:spcAft>
                <a:spcPts val="0"/>
              </a:spcAft>
              <a:buClr>
                <a:schemeClr val="accent1"/>
              </a:buClr>
              <a:buSzPts val="1400"/>
              <a:buNone/>
              <a:defRPr sz="1400">
                <a:solidFill>
                  <a:schemeClr val="accent1"/>
                </a:solidFill>
              </a:defRPr>
            </a:lvl5pPr>
            <a:lvl6pPr lvl="5" rtl="0">
              <a:spcBef>
                <a:spcPts val="0"/>
              </a:spcBef>
              <a:spcAft>
                <a:spcPts val="0"/>
              </a:spcAft>
              <a:buClr>
                <a:schemeClr val="accent1"/>
              </a:buClr>
              <a:buSzPts val="1400"/>
              <a:buNone/>
              <a:defRPr sz="1400">
                <a:solidFill>
                  <a:schemeClr val="accent1"/>
                </a:solidFill>
              </a:defRPr>
            </a:lvl6pPr>
            <a:lvl7pPr lvl="6" rtl="0">
              <a:spcBef>
                <a:spcPts val="0"/>
              </a:spcBef>
              <a:spcAft>
                <a:spcPts val="0"/>
              </a:spcAft>
              <a:buClr>
                <a:schemeClr val="accent1"/>
              </a:buClr>
              <a:buSzPts val="1400"/>
              <a:buNone/>
              <a:defRPr sz="1400">
                <a:solidFill>
                  <a:schemeClr val="accent1"/>
                </a:solidFill>
              </a:defRPr>
            </a:lvl7pPr>
            <a:lvl8pPr lvl="7" rtl="0">
              <a:spcBef>
                <a:spcPts val="0"/>
              </a:spcBef>
              <a:spcAft>
                <a:spcPts val="0"/>
              </a:spcAft>
              <a:buClr>
                <a:schemeClr val="accent1"/>
              </a:buClr>
              <a:buSzPts val="1400"/>
              <a:buNone/>
              <a:defRPr sz="1400">
                <a:solidFill>
                  <a:schemeClr val="accent1"/>
                </a:solidFill>
              </a:defRPr>
            </a:lvl8pPr>
            <a:lvl9pPr lvl="8" rtl="0">
              <a:spcBef>
                <a:spcPts val="0"/>
              </a:spcBef>
              <a:spcAft>
                <a:spcPts val="0"/>
              </a:spcAft>
              <a:buClr>
                <a:schemeClr val="accent1"/>
              </a:buClr>
              <a:buSzPts val="1400"/>
              <a:buNone/>
              <a:defRPr sz="1400">
                <a:solidFill>
                  <a:schemeClr val="accent1"/>
                </a:solidFill>
              </a:defRPr>
            </a:lvl9pPr>
          </a:lstStyle>
          <a:p/>
        </p:txBody>
      </p:sp>
      <p:sp>
        <p:nvSpPr>
          <p:cNvPr id="92" name="Google Shape;92;p12"/>
          <p:cNvSpPr txBox="1"/>
          <p:nvPr>
            <p:ph idx="1" type="subTitle"/>
          </p:nvPr>
        </p:nvSpPr>
        <p:spPr>
          <a:xfrm>
            <a:off x="2738801" y="1562076"/>
            <a:ext cx="16053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93" name="Google Shape;93;p12"/>
          <p:cNvSpPr txBox="1"/>
          <p:nvPr>
            <p:ph idx="2" type="ctrTitle"/>
          </p:nvPr>
        </p:nvSpPr>
        <p:spPr>
          <a:xfrm>
            <a:off x="2738800" y="2302099"/>
            <a:ext cx="2251800" cy="577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400"/>
              <a:buNone/>
              <a:defRPr sz="1400">
                <a:solidFill>
                  <a:schemeClr val="accent1"/>
                </a:solidFill>
              </a:defRPr>
            </a:lvl1pPr>
            <a:lvl2pPr lvl="1" rtl="0">
              <a:spcBef>
                <a:spcPts val="0"/>
              </a:spcBef>
              <a:spcAft>
                <a:spcPts val="0"/>
              </a:spcAft>
              <a:buClr>
                <a:schemeClr val="accent1"/>
              </a:buClr>
              <a:buSzPts val="1400"/>
              <a:buNone/>
              <a:defRPr sz="1400">
                <a:solidFill>
                  <a:schemeClr val="accent1"/>
                </a:solidFill>
              </a:defRPr>
            </a:lvl2pPr>
            <a:lvl3pPr lvl="2" rtl="0">
              <a:spcBef>
                <a:spcPts val="0"/>
              </a:spcBef>
              <a:spcAft>
                <a:spcPts val="0"/>
              </a:spcAft>
              <a:buClr>
                <a:schemeClr val="accent1"/>
              </a:buClr>
              <a:buSzPts val="1400"/>
              <a:buNone/>
              <a:defRPr sz="1400">
                <a:solidFill>
                  <a:schemeClr val="accent1"/>
                </a:solidFill>
              </a:defRPr>
            </a:lvl3pPr>
            <a:lvl4pPr lvl="3" rtl="0">
              <a:spcBef>
                <a:spcPts val="0"/>
              </a:spcBef>
              <a:spcAft>
                <a:spcPts val="0"/>
              </a:spcAft>
              <a:buClr>
                <a:schemeClr val="accent1"/>
              </a:buClr>
              <a:buSzPts val="1400"/>
              <a:buNone/>
              <a:defRPr sz="1400">
                <a:solidFill>
                  <a:schemeClr val="accent1"/>
                </a:solidFill>
              </a:defRPr>
            </a:lvl4pPr>
            <a:lvl5pPr lvl="4" rtl="0">
              <a:spcBef>
                <a:spcPts val="0"/>
              </a:spcBef>
              <a:spcAft>
                <a:spcPts val="0"/>
              </a:spcAft>
              <a:buClr>
                <a:schemeClr val="accent1"/>
              </a:buClr>
              <a:buSzPts val="1400"/>
              <a:buNone/>
              <a:defRPr sz="1400">
                <a:solidFill>
                  <a:schemeClr val="accent1"/>
                </a:solidFill>
              </a:defRPr>
            </a:lvl5pPr>
            <a:lvl6pPr lvl="5" rtl="0">
              <a:spcBef>
                <a:spcPts val="0"/>
              </a:spcBef>
              <a:spcAft>
                <a:spcPts val="0"/>
              </a:spcAft>
              <a:buClr>
                <a:schemeClr val="accent1"/>
              </a:buClr>
              <a:buSzPts val="1400"/>
              <a:buNone/>
              <a:defRPr sz="1400">
                <a:solidFill>
                  <a:schemeClr val="accent1"/>
                </a:solidFill>
              </a:defRPr>
            </a:lvl6pPr>
            <a:lvl7pPr lvl="6" rtl="0">
              <a:spcBef>
                <a:spcPts val="0"/>
              </a:spcBef>
              <a:spcAft>
                <a:spcPts val="0"/>
              </a:spcAft>
              <a:buClr>
                <a:schemeClr val="accent1"/>
              </a:buClr>
              <a:buSzPts val="1400"/>
              <a:buNone/>
              <a:defRPr sz="1400">
                <a:solidFill>
                  <a:schemeClr val="accent1"/>
                </a:solidFill>
              </a:defRPr>
            </a:lvl7pPr>
            <a:lvl8pPr lvl="7" rtl="0">
              <a:spcBef>
                <a:spcPts val="0"/>
              </a:spcBef>
              <a:spcAft>
                <a:spcPts val="0"/>
              </a:spcAft>
              <a:buClr>
                <a:schemeClr val="accent1"/>
              </a:buClr>
              <a:buSzPts val="1400"/>
              <a:buNone/>
              <a:defRPr sz="1400">
                <a:solidFill>
                  <a:schemeClr val="accent1"/>
                </a:solidFill>
              </a:defRPr>
            </a:lvl8pPr>
            <a:lvl9pPr lvl="8" rtl="0">
              <a:spcBef>
                <a:spcPts val="0"/>
              </a:spcBef>
              <a:spcAft>
                <a:spcPts val="0"/>
              </a:spcAft>
              <a:buClr>
                <a:schemeClr val="accent1"/>
              </a:buClr>
              <a:buSzPts val="1400"/>
              <a:buNone/>
              <a:defRPr sz="1400">
                <a:solidFill>
                  <a:schemeClr val="accent1"/>
                </a:solidFill>
              </a:defRPr>
            </a:lvl9pPr>
          </a:lstStyle>
          <a:p/>
        </p:txBody>
      </p:sp>
      <p:sp>
        <p:nvSpPr>
          <p:cNvPr id="94" name="Google Shape;94;p12"/>
          <p:cNvSpPr txBox="1"/>
          <p:nvPr>
            <p:ph idx="3" type="subTitle"/>
          </p:nvPr>
        </p:nvSpPr>
        <p:spPr>
          <a:xfrm>
            <a:off x="2738800" y="2777176"/>
            <a:ext cx="16053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95" name="Google Shape;95;p12"/>
          <p:cNvSpPr/>
          <p:nvPr/>
        </p:nvSpPr>
        <p:spPr>
          <a:xfrm>
            <a:off x="-42150" y="-26350"/>
            <a:ext cx="9228600" cy="401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2"/>
          <p:cNvSpPr txBox="1"/>
          <p:nvPr>
            <p:ph idx="4" type="ctrTitle"/>
          </p:nvPr>
        </p:nvSpPr>
        <p:spPr>
          <a:xfrm>
            <a:off x="5485500" y="10453"/>
            <a:ext cx="2938500" cy="5664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accent2"/>
              </a:buClr>
              <a:buSzPts val="1100"/>
              <a:buNone/>
              <a:defRPr sz="1100">
                <a:solidFill>
                  <a:schemeClr val="accent2"/>
                </a:solidFill>
              </a:defRPr>
            </a:lvl1pPr>
            <a:lvl2pPr lvl="1" rtl="0" algn="r">
              <a:spcBef>
                <a:spcPts val="0"/>
              </a:spcBef>
              <a:spcAft>
                <a:spcPts val="0"/>
              </a:spcAft>
              <a:buClr>
                <a:schemeClr val="dk1"/>
              </a:buClr>
              <a:buSzPts val="1100"/>
              <a:buNone/>
              <a:defRPr sz="1100">
                <a:solidFill>
                  <a:schemeClr val="dk1"/>
                </a:solidFill>
              </a:defRPr>
            </a:lvl2pPr>
            <a:lvl3pPr lvl="2" rtl="0" algn="r">
              <a:spcBef>
                <a:spcPts val="0"/>
              </a:spcBef>
              <a:spcAft>
                <a:spcPts val="0"/>
              </a:spcAft>
              <a:buClr>
                <a:schemeClr val="dk1"/>
              </a:buClr>
              <a:buSzPts val="1100"/>
              <a:buNone/>
              <a:defRPr sz="1100">
                <a:solidFill>
                  <a:schemeClr val="dk1"/>
                </a:solidFill>
              </a:defRPr>
            </a:lvl3pPr>
            <a:lvl4pPr lvl="3" rtl="0" algn="r">
              <a:spcBef>
                <a:spcPts val="0"/>
              </a:spcBef>
              <a:spcAft>
                <a:spcPts val="0"/>
              </a:spcAft>
              <a:buClr>
                <a:schemeClr val="dk1"/>
              </a:buClr>
              <a:buSzPts val="1100"/>
              <a:buNone/>
              <a:defRPr sz="1100">
                <a:solidFill>
                  <a:schemeClr val="dk1"/>
                </a:solidFill>
              </a:defRPr>
            </a:lvl4pPr>
            <a:lvl5pPr lvl="4" rtl="0" algn="r">
              <a:spcBef>
                <a:spcPts val="0"/>
              </a:spcBef>
              <a:spcAft>
                <a:spcPts val="0"/>
              </a:spcAft>
              <a:buClr>
                <a:schemeClr val="dk1"/>
              </a:buClr>
              <a:buSzPts val="1100"/>
              <a:buNone/>
              <a:defRPr sz="1100">
                <a:solidFill>
                  <a:schemeClr val="dk1"/>
                </a:solidFill>
              </a:defRPr>
            </a:lvl5pPr>
            <a:lvl6pPr lvl="5" rtl="0" algn="r">
              <a:spcBef>
                <a:spcPts val="0"/>
              </a:spcBef>
              <a:spcAft>
                <a:spcPts val="0"/>
              </a:spcAft>
              <a:buClr>
                <a:schemeClr val="dk1"/>
              </a:buClr>
              <a:buSzPts val="1100"/>
              <a:buNone/>
              <a:defRPr sz="1100">
                <a:solidFill>
                  <a:schemeClr val="dk1"/>
                </a:solidFill>
              </a:defRPr>
            </a:lvl6pPr>
            <a:lvl7pPr lvl="6" rtl="0" algn="r">
              <a:spcBef>
                <a:spcPts val="0"/>
              </a:spcBef>
              <a:spcAft>
                <a:spcPts val="0"/>
              </a:spcAft>
              <a:buClr>
                <a:schemeClr val="dk1"/>
              </a:buClr>
              <a:buSzPts val="1100"/>
              <a:buNone/>
              <a:defRPr sz="1100">
                <a:solidFill>
                  <a:schemeClr val="dk1"/>
                </a:solidFill>
              </a:defRPr>
            </a:lvl7pPr>
            <a:lvl8pPr lvl="7" rtl="0" algn="r">
              <a:spcBef>
                <a:spcPts val="0"/>
              </a:spcBef>
              <a:spcAft>
                <a:spcPts val="0"/>
              </a:spcAft>
              <a:buClr>
                <a:schemeClr val="dk1"/>
              </a:buClr>
              <a:buSzPts val="1100"/>
              <a:buNone/>
              <a:defRPr sz="1100">
                <a:solidFill>
                  <a:schemeClr val="dk1"/>
                </a:solidFill>
              </a:defRPr>
            </a:lvl8pPr>
            <a:lvl9pPr lvl="8" rtl="0" algn="r">
              <a:spcBef>
                <a:spcPts val="0"/>
              </a:spcBef>
              <a:spcAft>
                <a:spcPts val="0"/>
              </a:spcAft>
              <a:buClr>
                <a:schemeClr val="dk1"/>
              </a:buClr>
              <a:buSzPts val="1100"/>
              <a:buNone/>
              <a:defRPr sz="1100">
                <a:solidFill>
                  <a:schemeClr val="dk1"/>
                </a:solidFill>
              </a:defRPr>
            </a:lvl9pPr>
          </a:lstStyle>
          <a:p/>
        </p:txBody>
      </p:sp>
      <p:sp>
        <p:nvSpPr>
          <p:cNvPr id="97" name="Google Shape;97;p12"/>
          <p:cNvSpPr txBox="1"/>
          <p:nvPr>
            <p:ph idx="5" type="ctrTitle"/>
          </p:nvPr>
        </p:nvSpPr>
        <p:spPr>
          <a:xfrm>
            <a:off x="5225808" y="1086987"/>
            <a:ext cx="2251800" cy="577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400"/>
              <a:buNone/>
              <a:defRPr sz="1400">
                <a:solidFill>
                  <a:schemeClr val="accent1"/>
                </a:solidFill>
              </a:defRPr>
            </a:lvl1pPr>
            <a:lvl2pPr lvl="1" rtl="0">
              <a:spcBef>
                <a:spcPts val="0"/>
              </a:spcBef>
              <a:spcAft>
                <a:spcPts val="0"/>
              </a:spcAft>
              <a:buClr>
                <a:schemeClr val="accent1"/>
              </a:buClr>
              <a:buSzPts val="1400"/>
              <a:buNone/>
              <a:defRPr sz="1400">
                <a:solidFill>
                  <a:schemeClr val="accent1"/>
                </a:solidFill>
              </a:defRPr>
            </a:lvl2pPr>
            <a:lvl3pPr lvl="2" rtl="0">
              <a:spcBef>
                <a:spcPts val="0"/>
              </a:spcBef>
              <a:spcAft>
                <a:spcPts val="0"/>
              </a:spcAft>
              <a:buClr>
                <a:schemeClr val="accent1"/>
              </a:buClr>
              <a:buSzPts val="1400"/>
              <a:buNone/>
              <a:defRPr sz="1400">
                <a:solidFill>
                  <a:schemeClr val="accent1"/>
                </a:solidFill>
              </a:defRPr>
            </a:lvl3pPr>
            <a:lvl4pPr lvl="3" rtl="0">
              <a:spcBef>
                <a:spcPts val="0"/>
              </a:spcBef>
              <a:spcAft>
                <a:spcPts val="0"/>
              </a:spcAft>
              <a:buClr>
                <a:schemeClr val="accent1"/>
              </a:buClr>
              <a:buSzPts val="1400"/>
              <a:buNone/>
              <a:defRPr sz="1400">
                <a:solidFill>
                  <a:schemeClr val="accent1"/>
                </a:solidFill>
              </a:defRPr>
            </a:lvl4pPr>
            <a:lvl5pPr lvl="4" rtl="0">
              <a:spcBef>
                <a:spcPts val="0"/>
              </a:spcBef>
              <a:spcAft>
                <a:spcPts val="0"/>
              </a:spcAft>
              <a:buClr>
                <a:schemeClr val="accent1"/>
              </a:buClr>
              <a:buSzPts val="1400"/>
              <a:buNone/>
              <a:defRPr sz="1400">
                <a:solidFill>
                  <a:schemeClr val="accent1"/>
                </a:solidFill>
              </a:defRPr>
            </a:lvl5pPr>
            <a:lvl6pPr lvl="5" rtl="0">
              <a:spcBef>
                <a:spcPts val="0"/>
              </a:spcBef>
              <a:spcAft>
                <a:spcPts val="0"/>
              </a:spcAft>
              <a:buClr>
                <a:schemeClr val="accent1"/>
              </a:buClr>
              <a:buSzPts val="1400"/>
              <a:buNone/>
              <a:defRPr sz="1400">
                <a:solidFill>
                  <a:schemeClr val="accent1"/>
                </a:solidFill>
              </a:defRPr>
            </a:lvl6pPr>
            <a:lvl7pPr lvl="6" rtl="0">
              <a:spcBef>
                <a:spcPts val="0"/>
              </a:spcBef>
              <a:spcAft>
                <a:spcPts val="0"/>
              </a:spcAft>
              <a:buClr>
                <a:schemeClr val="accent1"/>
              </a:buClr>
              <a:buSzPts val="1400"/>
              <a:buNone/>
              <a:defRPr sz="1400">
                <a:solidFill>
                  <a:schemeClr val="accent1"/>
                </a:solidFill>
              </a:defRPr>
            </a:lvl7pPr>
            <a:lvl8pPr lvl="7" rtl="0">
              <a:spcBef>
                <a:spcPts val="0"/>
              </a:spcBef>
              <a:spcAft>
                <a:spcPts val="0"/>
              </a:spcAft>
              <a:buClr>
                <a:schemeClr val="accent1"/>
              </a:buClr>
              <a:buSzPts val="1400"/>
              <a:buNone/>
              <a:defRPr sz="1400">
                <a:solidFill>
                  <a:schemeClr val="accent1"/>
                </a:solidFill>
              </a:defRPr>
            </a:lvl8pPr>
            <a:lvl9pPr lvl="8" rtl="0">
              <a:spcBef>
                <a:spcPts val="0"/>
              </a:spcBef>
              <a:spcAft>
                <a:spcPts val="0"/>
              </a:spcAft>
              <a:buClr>
                <a:schemeClr val="accent1"/>
              </a:buClr>
              <a:buSzPts val="1400"/>
              <a:buNone/>
              <a:defRPr sz="1400">
                <a:solidFill>
                  <a:schemeClr val="accent1"/>
                </a:solidFill>
              </a:defRPr>
            </a:lvl9pPr>
          </a:lstStyle>
          <a:p/>
        </p:txBody>
      </p:sp>
      <p:sp>
        <p:nvSpPr>
          <p:cNvPr id="98" name="Google Shape;98;p12"/>
          <p:cNvSpPr txBox="1"/>
          <p:nvPr>
            <p:ph idx="6" type="subTitle"/>
          </p:nvPr>
        </p:nvSpPr>
        <p:spPr>
          <a:xfrm>
            <a:off x="5225801" y="1562076"/>
            <a:ext cx="16053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99" name="Google Shape;99;p12"/>
          <p:cNvSpPr txBox="1"/>
          <p:nvPr>
            <p:ph idx="7" type="ctrTitle"/>
          </p:nvPr>
        </p:nvSpPr>
        <p:spPr>
          <a:xfrm>
            <a:off x="5225800" y="2302099"/>
            <a:ext cx="2251800" cy="5778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1400"/>
              <a:buNone/>
              <a:defRPr sz="1400">
                <a:solidFill>
                  <a:schemeClr val="accent1"/>
                </a:solidFill>
              </a:defRPr>
            </a:lvl1pPr>
            <a:lvl2pPr lvl="1" rtl="0">
              <a:spcBef>
                <a:spcPts val="0"/>
              </a:spcBef>
              <a:spcAft>
                <a:spcPts val="0"/>
              </a:spcAft>
              <a:buClr>
                <a:schemeClr val="accent1"/>
              </a:buClr>
              <a:buSzPts val="1400"/>
              <a:buNone/>
              <a:defRPr sz="1400">
                <a:solidFill>
                  <a:schemeClr val="accent1"/>
                </a:solidFill>
              </a:defRPr>
            </a:lvl2pPr>
            <a:lvl3pPr lvl="2" rtl="0">
              <a:spcBef>
                <a:spcPts val="0"/>
              </a:spcBef>
              <a:spcAft>
                <a:spcPts val="0"/>
              </a:spcAft>
              <a:buClr>
                <a:schemeClr val="accent1"/>
              </a:buClr>
              <a:buSzPts val="1400"/>
              <a:buNone/>
              <a:defRPr sz="1400">
                <a:solidFill>
                  <a:schemeClr val="accent1"/>
                </a:solidFill>
              </a:defRPr>
            </a:lvl3pPr>
            <a:lvl4pPr lvl="3" rtl="0">
              <a:spcBef>
                <a:spcPts val="0"/>
              </a:spcBef>
              <a:spcAft>
                <a:spcPts val="0"/>
              </a:spcAft>
              <a:buClr>
                <a:schemeClr val="accent1"/>
              </a:buClr>
              <a:buSzPts val="1400"/>
              <a:buNone/>
              <a:defRPr sz="1400">
                <a:solidFill>
                  <a:schemeClr val="accent1"/>
                </a:solidFill>
              </a:defRPr>
            </a:lvl4pPr>
            <a:lvl5pPr lvl="4" rtl="0">
              <a:spcBef>
                <a:spcPts val="0"/>
              </a:spcBef>
              <a:spcAft>
                <a:spcPts val="0"/>
              </a:spcAft>
              <a:buClr>
                <a:schemeClr val="accent1"/>
              </a:buClr>
              <a:buSzPts val="1400"/>
              <a:buNone/>
              <a:defRPr sz="1400">
                <a:solidFill>
                  <a:schemeClr val="accent1"/>
                </a:solidFill>
              </a:defRPr>
            </a:lvl5pPr>
            <a:lvl6pPr lvl="5" rtl="0">
              <a:spcBef>
                <a:spcPts val="0"/>
              </a:spcBef>
              <a:spcAft>
                <a:spcPts val="0"/>
              </a:spcAft>
              <a:buClr>
                <a:schemeClr val="accent1"/>
              </a:buClr>
              <a:buSzPts val="1400"/>
              <a:buNone/>
              <a:defRPr sz="1400">
                <a:solidFill>
                  <a:schemeClr val="accent1"/>
                </a:solidFill>
              </a:defRPr>
            </a:lvl6pPr>
            <a:lvl7pPr lvl="6" rtl="0">
              <a:spcBef>
                <a:spcPts val="0"/>
              </a:spcBef>
              <a:spcAft>
                <a:spcPts val="0"/>
              </a:spcAft>
              <a:buClr>
                <a:schemeClr val="accent1"/>
              </a:buClr>
              <a:buSzPts val="1400"/>
              <a:buNone/>
              <a:defRPr sz="1400">
                <a:solidFill>
                  <a:schemeClr val="accent1"/>
                </a:solidFill>
              </a:defRPr>
            </a:lvl7pPr>
            <a:lvl8pPr lvl="7" rtl="0">
              <a:spcBef>
                <a:spcPts val="0"/>
              </a:spcBef>
              <a:spcAft>
                <a:spcPts val="0"/>
              </a:spcAft>
              <a:buClr>
                <a:schemeClr val="accent1"/>
              </a:buClr>
              <a:buSzPts val="1400"/>
              <a:buNone/>
              <a:defRPr sz="1400">
                <a:solidFill>
                  <a:schemeClr val="accent1"/>
                </a:solidFill>
              </a:defRPr>
            </a:lvl8pPr>
            <a:lvl9pPr lvl="8" rtl="0">
              <a:spcBef>
                <a:spcPts val="0"/>
              </a:spcBef>
              <a:spcAft>
                <a:spcPts val="0"/>
              </a:spcAft>
              <a:buClr>
                <a:schemeClr val="accent1"/>
              </a:buClr>
              <a:buSzPts val="1400"/>
              <a:buNone/>
              <a:defRPr sz="1400">
                <a:solidFill>
                  <a:schemeClr val="accent1"/>
                </a:solidFill>
              </a:defRPr>
            </a:lvl9pPr>
          </a:lstStyle>
          <a:p/>
        </p:txBody>
      </p:sp>
      <p:sp>
        <p:nvSpPr>
          <p:cNvPr id="100" name="Google Shape;100;p12"/>
          <p:cNvSpPr txBox="1"/>
          <p:nvPr>
            <p:ph idx="8" type="subTitle"/>
          </p:nvPr>
        </p:nvSpPr>
        <p:spPr>
          <a:xfrm>
            <a:off x="5225800" y="2777176"/>
            <a:ext cx="1605300" cy="57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CUSTOM_14">
    <p:spTree>
      <p:nvGrpSpPr>
        <p:cNvPr id="101" name="Shape 101"/>
        <p:cNvGrpSpPr/>
        <p:nvPr/>
      </p:nvGrpSpPr>
      <p:grpSpPr>
        <a:xfrm>
          <a:off x="0" y="0"/>
          <a:ext cx="0" cy="0"/>
          <a:chOff x="0" y="0"/>
          <a:chExt cx="0" cy="0"/>
        </a:xfrm>
      </p:grpSpPr>
      <p:sp>
        <p:nvSpPr>
          <p:cNvPr id="102" name="Google Shape;102;p13"/>
          <p:cNvSpPr txBox="1"/>
          <p:nvPr>
            <p:ph type="ctrTitle"/>
          </p:nvPr>
        </p:nvSpPr>
        <p:spPr>
          <a:xfrm flipH="1">
            <a:off x="4843395" y="-614100"/>
            <a:ext cx="3686700" cy="20541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1"/>
              </a:buClr>
              <a:buSzPts val="2800"/>
              <a:buNone/>
              <a:defRPr>
                <a:solidFill>
                  <a:schemeClr val="accent1"/>
                </a:solidFill>
              </a:defRPr>
            </a:lvl1pPr>
            <a:lvl2pPr lvl="1" rtl="0" algn="r">
              <a:spcBef>
                <a:spcPts val="0"/>
              </a:spcBef>
              <a:spcAft>
                <a:spcPts val="0"/>
              </a:spcAft>
              <a:buClr>
                <a:schemeClr val="accent1"/>
              </a:buClr>
              <a:buSzPts val="1600"/>
              <a:buNone/>
              <a:defRPr sz="1600">
                <a:solidFill>
                  <a:schemeClr val="accent1"/>
                </a:solidFill>
              </a:defRPr>
            </a:lvl2pPr>
            <a:lvl3pPr lvl="2" rtl="0" algn="r">
              <a:spcBef>
                <a:spcPts val="0"/>
              </a:spcBef>
              <a:spcAft>
                <a:spcPts val="0"/>
              </a:spcAft>
              <a:buClr>
                <a:schemeClr val="accent1"/>
              </a:buClr>
              <a:buSzPts val="1600"/>
              <a:buNone/>
              <a:defRPr sz="1600">
                <a:solidFill>
                  <a:schemeClr val="accent1"/>
                </a:solidFill>
              </a:defRPr>
            </a:lvl3pPr>
            <a:lvl4pPr lvl="3" rtl="0" algn="r">
              <a:spcBef>
                <a:spcPts val="0"/>
              </a:spcBef>
              <a:spcAft>
                <a:spcPts val="0"/>
              </a:spcAft>
              <a:buClr>
                <a:schemeClr val="accent1"/>
              </a:buClr>
              <a:buSzPts val="1600"/>
              <a:buNone/>
              <a:defRPr sz="1600">
                <a:solidFill>
                  <a:schemeClr val="accent1"/>
                </a:solidFill>
              </a:defRPr>
            </a:lvl4pPr>
            <a:lvl5pPr lvl="4" rtl="0" algn="r">
              <a:spcBef>
                <a:spcPts val="0"/>
              </a:spcBef>
              <a:spcAft>
                <a:spcPts val="0"/>
              </a:spcAft>
              <a:buClr>
                <a:schemeClr val="accent1"/>
              </a:buClr>
              <a:buSzPts val="1600"/>
              <a:buNone/>
              <a:defRPr sz="1600">
                <a:solidFill>
                  <a:schemeClr val="accent1"/>
                </a:solidFill>
              </a:defRPr>
            </a:lvl5pPr>
            <a:lvl6pPr lvl="5" rtl="0" algn="r">
              <a:spcBef>
                <a:spcPts val="0"/>
              </a:spcBef>
              <a:spcAft>
                <a:spcPts val="0"/>
              </a:spcAft>
              <a:buClr>
                <a:schemeClr val="accent1"/>
              </a:buClr>
              <a:buSzPts val="1600"/>
              <a:buNone/>
              <a:defRPr sz="1600">
                <a:solidFill>
                  <a:schemeClr val="accent1"/>
                </a:solidFill>
              </a:defRPr>
            </a:lvl6pPr>
            <a:lvl7pPr lvl="6" rtl="0" algn="r">
              <a:spcBef>
                <a:spcPts val="0"/>
              </a:spcBef>
              <a:spcAft>
                <a:spcPts val="0"/>
              </a:spcAft>
              <a:buClr>
                <a:schemeClr val="accent1"/>
              </a:buClr>
              <a:buSzPts val="1600"/>
              <a:buNone/>
              <a:defRPr sz="1600">
                <a:solidFill>
                  <a:schemeClr val="accent1"/>
                </a:solidFill>
              </a:defRPr>
            </a:lvl7pPr>
            <a:lvl8pPr lvl="7" rtl="0" algn="r">
              <a:spcBef>
                <a:spcPts val="0"/>
              </a:spcBef>
              <a:spcAft>
                <a:spcPts val="0"/>
              </a:spcAft>
              <a:buClr>
                <a:schemeClr val="accent1"/>
              </a:buClr>
              <a:buSzPts val="1600"/>
              <a:buNone/>
              <a:defRPr sz="1600">
                <a:solidFill>
                  <a:schemeClr val="accent1"/>
                </a:solidFill>
              </a:defRPr>
            </a:lvl8pPr>
            <a:lvl9pPr lvl="8" rtl="0" algn="r">
              <a:spcBef>
                <a:spcPts val="0"/>
              </a:spcBef>
              <a:spcAft>
                <a:spcPts val="0"/>
              </a:spcAft>
              <a:buClr>
                <a:schemeClr val="accent1"/>
              </a:buClr>
              <a:buSzPts val="1600"/>
              <a:buNone/>
              <a:defRPr sz="1600">
                <a:solidFill>
                  <a:schemeClr val="accent1"/>
                </a:solidFill>
              </a:defRPr>
            </a:lvl9pPr>
          </a:lstStyle>
          <a:p/>
        </p:txBody>
      </p:sp>
      <p:sp>
        <p:nvSpPr>
          <p:cNvPr id="103" name="Google Shape;103;p13"/>
          <p:cNvSpPr txBox="1"/>
          <p:nvPr>
            <p:ph idx="1" type="subTitle"/>
          </p:nvPr>
        </p:nvSpPr>
        <p:spPr>
          <a:xfrm flipH="1">
            <a:off x="5592495" y="1323626"/>
            <a:ext cx="2937600" cy="1784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a:lvl1pPr>
            <a:lvl2pPr lvl="1" rtl="0" algn="r">
              <a:lnSpc>
                <a:spcPct val="100000"/>
              </a:lnSpc>
              <a:spcBef>
                <a:spcPts val="0"/>
              </a:spcBef>
              <a:spcAft>
                <a:spcPts val="0"/>
              </a:spcAft>
              <a:buClr>
                <a:srgbClr val="FFFFFF"/>
              </a:buClr>
              <a:buSzPts val="1200"/>
              <a:buNone/>
              <a:defRPr>
                <a:solidFill>
                  <a:srgbClr val="FFFFFF"/>
                </a:solidFill>
              </a:defRPr>
            </a:lvl2pPr>
            <a:lvl3pPr lvl="2" rtl="0" algn="r">
              <a:lnSpc>
                <a:spcPct val="100000"/>
              </a:lnSpc>
              <a:spcBef>
                <a:spcPts val="0"/>
              </a:spcBef>
              <a:spcAft>
                <a:spcPts val="0"/>
              </a:spcAft>
              <a:buClr>
                <a:srgbClr val="FFFFFF"/>
              </a:buClr>
              <a:buSzPts val="1200"/>
              <a:buNone/>
              <a:defRPr>
                <a:solidFill>
                  <a:srgbClr val="FFFFFF"/>
                </a:solidFill>
              </a:defRPr>
            </a:lvl3pPr>
            <a:lvl4pPr lvl="3" rtl="0" algn="r">
              <a:lnSpc>
                <a:spcPct val="100000"/>
              </a:lnSpc>
              <a:spcBef>
                <a:spcPts val="0"/>
              </a:spcBef>
              <a:spcAft>
                <a:spcPts val="0"/>
              </a:spcAft>
              <a:buClr>
                <a:srgbClr val="FFFFFF"/>
              </a:buClr>
              <a:buSzPts val="1200"/>
              <a:buNone/>
              <a:defRPr>
                <a:solidFill>
                  <a:srgbClr val="FFFFFF"/>
                </a:solidFill>
              </a:defRPr>
            </a:lvl4pPr>
            <a:lvl5pPr lvl="4" rtl="0" algn="r">
              <a:lnSpc>
                <a:spcPct val="100000"/>
              </a:lnSpc>
              <a:spcBef>
                <a:spcPts val="0"/>
              </a:spcBef>
              <a:spcAft>
                <a:spcPts val="0"/>
              </a:spcAft>
              <a:buClr>
                <a:srgbClr val="FFFFFF"/>
              </a:buClr>
              <a:buSzPts val="1200"/>
              <a:buNone/>
              <a:defRPr>
                <a:solidFill>
                  <a:srgbClr val="FFFFFF"/>
                </a:solidFill>
              </a:defRPr>
            </a:lvl5pPr>
            <a:lvl6pPr lvl="5" rtl="0" algn="r">
              <a:lnSpc>
                <a:spcPct val="100000"/>
              </a:lnSpc>
              <a:spcBef>
                <a:spcPts val="0"/>
              </a:spcBef>
              <a:spcAft>
                <a:spcPts val="0"/>
              </a:spcAft>
              <a:buClr>
                <a:srgbClr val="FFFFFF"/>
              </a:buClr>
              <a:buSzPts val="1200"/>
              <a:buNone/>
              <a:defRPr>
                <a:solidFill>
                  <a:srgbClr val="FFFFFF"/>
                </a:solidFill>
              </a:defRPr>
            </a:lvl6pPr>
            <a:lvl7pPr lvl="6" rtl="0" algn="r">
              <a:lnSpc>
                <a:spcPct val="100000"/>
              </a:lnSpc>
              <a:spcBef>
                <a:spcPts val="0"/>
              </a:spcBef>
              <a:spcAft>
                <a:spcPts val="0"/>
              </a:spcAft>
              <a:buClr>
                <a:srgbClr val="FFFFFF"/>
              </a:buClr>
              <a:buSzPts val="1200"/>
              <a:buNone/>
              <a:defRPr>
                <a:solidFill>
                  <a:srgbClr val="FFFFFF"/>
                </a:solidFill>
              </a:defRPr>
            </a:lvl7pPr>
            <a:lvl8pPr lvl="7" rtl="0" algn="r">
              <a:lnSpc>
                <a:spcPct val="100000"/>
              </a:lnSpc>
              <a:spcBef>
                <a:spcPts val="0"/>
              </a:spcBef>
              <a:spcAft>
                <a:spcPts val="0"/>
              </a:spcAft>
              <a:buClr>
                <a:srgbClr val="FFFFFF"/>
              </a:buClr>
              <a:buSzPts val="1200"/>
              <a:buNone/>
              <a:defRPr>
                <a:solidFill>
                  <a:srgbClr val="FFFFFF"/>
                </a:solidFill>
              </a:defRPr>
            </a:lvl8pPr>
            <a:lvl9pPr lvl="8" rtl="0" algn="r">
              <a:lnSpc>
                <a:spcPct val="100000"/>
              </a:lnSpc>
              <a:spcBef>
                <a:spcPts val="0"/>
              </a:spcBef>
              <a:spcAft>
                <a:spcPts val="0"/>
              </a:spcAft>
              <a:buClr>
                <a:srgbClr val="FFFFFF"/>
              </a:buClr>
              <a:buSzPts val="1200"/>
              <a:buNone/>
              <a:defRPr>
                <a:solidFill>
                  <a:srgbClr val="FFFFFF"/>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3">
  <p:cSld name="TITLE_ONLY_1_1_1">
    <p:spTree>
      <p:nvGrpSpPr>
        <p:cNvPr id="104" name="Shape 104"/>
        <p:cNvGrpSpPr/>
        <p:nvPr/>
      </p:nvGrpSpPr>
      <p:grpSpPr>
        <a:xfrm>
          <a:off x="0" y="0"/>
          <a:ext cx="0" cy="0"/>
          <a:chOff x="0" y="0"/>
          <a:chExt cx="0" cy="0"/>
        </a:xfrm>
      </p:grpSpPr>
      <p:sp>
        <p:nvSpPr>
          <p:cNvPr id="105" name="Google Shape;105;p14"/>
          <p:cNvSpPr/>
          <p:nvPr/>
        </p:nvSpPr>
        <p:spPr>
          <a:xfrm>
            <a:off x="75" y="-26350"/>
            <a:ext cx="9144000" cy="401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4"/>
          <p:cNvSpPr txBox="1"/>
          <p:nvPr>
            <p:ph type="ctrTitle"/>
          </p:nvPr>
        </p:nvSpPr>
        <p:spPr>
          <a:xfrm>
            <a:off x="616483" y="3056822"/>
            <a:ext cx="1983600" cy="644700"/>
          </a:xfrm>
          <a:prstGeom prst="rect">
            <a:avLst/>
          </a:prstGeom>
          <a:ln>
            <a:noFill/>
          </a:ln>
        </p:spPr>
        <p:txBody>
          <a:bodyPr anchorCtr="0" anchor="b" bIns="91425" lIns="91425" spcFirstLastPara="1" rIns="91425" wrap="square" tIns="91425">
            <a:noAutofit/>
          </a:bodyPr>
          <a:lstStyle>
            <a:lvl1pPr lvl="0" rtl="0" algn="r">
              <a:spcBef>
                <a:spcPts val="0"/>
              </a:spcBef>
              <a:spcAft>
                <a:spcPts val="0"/>
              </a:spcAft>
              <a:buClr>
                <a:schemeClr val="accent1"/>
              </a:buClr>
              <a:buSzPts val="1400"/>
              <a:buNone/>
              <a:defRPr sz="1400">
                <a:solidFill>
                  <a:schemeClr val="accent1"/>
                </a:solidFill>
              </a:defRPr>
            </a:lvl1pPr>
            <a:lvl2pPr lvl="1" rtl="0" algn="r">
              <a:spcBef>
                <a:spcPts val="0"/>
              </a:spcBef>
              <a:spcAft>
                <a:spcPts val="0"/>
              </a:spcAft>
              <a:buClr>
                <a:schemeClr val="accent1"/>
              </a:buClr>
              <a:buSzPts val="1400"/>
              <a:buNone/>
              <a:defRPr sz="1400">
                <a:solidFill>
                  <a:schemeClr val="accent1"/>
                </a:solidFill>
              </a:defRPr>
            </a:lvl2pPr>
            <a:lvl3pPr lvl="2" rtl="0" algn="r">
              <a:spcBef>
                <a:spcPts val="0"/>
              </a:spcBef>
              <a:spcAft>
                <a:spcPts val="0"/>
              </a:spcAft>
              <a:buClr>
                <a:schemeClr val="accent1"/>
              </a:buClr>
              <a:buSzPts val="1400"/>
              <a:buNone/>
              <a:defRPr sz="1400">
                <a:solidFill>
                  <a:schemeClr val="accent1"/>
                </a:solidFill>
              </a:defRPr>
            </a:lvl3pPr>
            <a:lvl4pPr lvl="3" rtl="0" algn="r">
              <a:spcBef>
                <a:spcPts val="0"/>
              </a:spcBef>
              <a:spcAft>
                <a:spcPts val="0"/>
              </a:spcAft>
              <a:buClr>
                <a:schemeClr val="accent1"/>
              </a:buClr>
              <a:buSzPts val="1400"/>
              <a:buNone/>
              <a:defRPr sz="1400">
                <a:solidFill>
                  <a:schemeClr val="accent1"/>
                </a:solidFill>
              </a:defRPr>
            </a:lvl4pPr>
            <a:lvl5pPr lvl="4" rtl="0" algn="r">
              <a:spcBef>
                <a:spcPts val="0"/>
              </a:spcBef>
              <a:spcAft>
                <a:spcPts val="0"/>
              </a:spcAft>
              <a:buClr>
                <a:schemeClr val="accent1"/>
              </a:buClr>
              <a:buSzPts val="1400"/>
              <a:buNone/>
              <a:defRPr sz="1400">
                <a:solidFill>
                  <a:schemeClr val="accent1"/>
                </a:solidFill>
              </a:defRPr>
            </a:lvl5pPr>
            <a:lvl6pPr lvl="5" rtl="0" algn="r">
              <a:spcBef>
                <a:spcPts val="0"/>
              </a:spcBef>
              <a:spcAft>
                <a:spcPts val="0"/>
              </a:spcAft>
              <a:buClr>
                <a:schemeClr val="accent1"/>
              </a:buClr>
              <a:buSzPts val="1400"/>
              <a:buNone/>
              <a:defRPr sz="1400">
                <a:solidFill>
                  <a:schemeClr val="accent1"/>
                </a:solidFill>
              </a:defRPr>
            </a:lvl6pPr>
            <a:lvl7pPr lvl="6" rtl="0" algn="r">
              <a:spcBef>
                <a:spcPts val="0"/>
              </a:spcBef>
              <a:spcAft>
                <a:spcPts val="0"/>
              </a:spcAft>
              <a:buClr>
                <a:schemeClr val="accent1"/>
              </a:buClr>
              <a:buSzPts val="1400"/>
              <a:buNone/>
              <a:defRPr sz="1400">
                <a:solidFill>
                  <a:schemeClr val="accent1"/>
                </a:solidFill>
              </a:defRPr>
            </a:lvl7pPr>
            <a:lvl8pPr lvl="7" rtl="0" algn="r">
              <a:spcBef>
                <a:spcPts val="0"/>
              </a:spcBef>
              <a:spcAft>
                <a:spcPts val="0"/>
              </a:spcAft>
              <a:buClr>
                <a:schemeClr val="accent1"/>
              </a:buClr>
              <a:buSzPts val="1400"/>
              <a:buNone/>
              <a:defRPr sz="1400">
                <a:solidFill>
                  <a:schemeClr val="accent1"/>
                </a:solidFill>
              </a:defRPr>
            </a:lvl8pPr>
            <a:lvl9pPr lvl="8" rtl="0" algn="r">
              <a:spcBef>
                <a:spcPts val="0"/>
              </a:spcBef>
              <a:spcAft>
                <a:spcPts val="0"/>
              </a:spcAft>
              <a:buClr>
                <a:schemeClr val="accent1"/>
              </a:buClr>
              <a:buSzPts val="1400"/>
              <a:buNone/>
              <a:defRPr sz="1400">
                <a:solidFill>
                  <a:schemeClr val="accent1"/>
                </a:solidFill>
              </a:defRPr>
            </a:lvl9pPr>
          </a:lstStyle>
          <a:p/>
        </p:txBody>
      </p:sp>
      <p:sp>
        <p:nvSpPr>
          <p:cNvPr id="107" name="Google Shape;107;p14"/>
          <p:cNvSpPr txBox="1"/>
          <p:nvPr>
            <p:ph idx="1" type="subTitle"/>
          </p:nvPr>
        </p:nvSpPr>
        <p:spPr>
          <a:xfrm>
            <a:off x="616496" y="3757965"/>
            <a:ext cx="1983600" cy="1112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108" name="Google Shape;108;p14"/>
          <p:cNvSpPr txBox="1"/>
          <p:nvPr>
            <p:ph idx="2" type="ctrTitle"/>
          </p:nvPr>
        </p:nvSpPr>
        <p:spPr>
          <a:xfrm>
            <a:off x="6551568" y="3056822"/>
            <a:ext cx="1983600" cy="644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chemeClr val="accent1"/>
              </a:buClr>
              <a:buSzPts val="1400"/>
              <a:buNone/>
              <a:defRPr sz="1400">
                <a:solidFill>
                  <a:schemeClr val="accent1"/>
                </a:solidFill>
              </a:defRPr>
            </a:lvl1pPr>
            <a:lvl2pPr lvl="1" rtl="0">
              <a:spcBef>
                <a:spcPts val="0"/>
              </a:spcBef>
              <a:spcAft>
                <a:spcPts val="0"/>
              </a:spcAft>
              <a:buClr>
                <a:schemeClr val="accent1"/>
              </a:buClr>
              <a:buSzPts val="1400"/>
              <a:buNone/>
              <a:defRPr sz="1400">
                <a:solidFill>
                  <a:schemeClr val="accent1"/>
                </a:solidFill>
              </a:defRPr>
            </a:lvl2pPr>
            <a:lvl3pPr lvl="2" rtl="0">
              <a:spcBef>
                <a:spcPts val="0"/>
              </a:spcBef>
              <a:spcAft>
                <a:spcPts val="0"/>
              </a:spcAft>
              <a:buClr>
                <a:schemeClr val="accent1"/>
              </a:buClr>
              <a:buSzPts val="1400"/>
              <a:buNone/>
              <a:defRPr sz="1400">
                <a:solidFill>
                  <a:schemeClr val="accent1"/>
                </a:solidFill>
              </a:defRPr>
            </a:lvl3pPr>
            <a:lvl4pPr lvl="3" rtl="0">
              <a:spcBef>
                <a:spcPts val="0"/>
              </a:spcBef>
              <a:spcAft>
                <a:spcPts val="0"/>
              </a:spcAft>
              <a:buClr>
                <a:schemeClr val="accent1"/>
              </a:buClr>
              <a:buSzPts val="1400"/>
              <a:buNone/>
              <a:defRPr sz="1400">
                <a:solidFill>
                  <a:schemeClr val="accent1"/>
                </a:solidFill>
              </a:defRPr>
            </a:lvl4pPr>
            <a:lvl5pPr lvl="4" rtl="0">
              <a:spcBef>
                <a:spcPts val="0"/>
              </a:spcBef>
              <a:spcAft>
                <a:spcPts val="0"/>
              </a:spcAft>
              <a:buClr>
                <a:schemeClr val="accent1"/>
              </a:buClr>
              <a:buSzPts val="1400"/>
              <a:buNone/>
              <a:defRPr sz="1400">
                <a:solidFill>
                  <a:schemeClr val="accent1"/>
                </a:solidFill>
              </a:defRPr>
            </a:lvl5pPr>
            <a:lvl6pPr lvl="5" rtl="0">
              <a:spcBef>
                <a:spcPts val="0"/>
              </a:spcBef>
              <a:spcAft>
                <a:spcPts val="0"/>
              </a:spcAft>
              <a:buClr>
                <a:schemeClr val="accent1"/>
              </a:buClr>
              <a:buSzPts val="1400"/>
              <a:buNone/>
              <a:defRPr sz="1400">
                <a:solidFill>
                  <a:schemeClr val="accent1"/>
                </a:solidFill>
              </a:defRPr>
            </a:lvl6pPr>
            <a:lvl7pPr lvl="6" rtl="0">
              <a:spcBef>
                <a:spcPts val="0"/>
              </a:spcBef>
              <a:spcAft>
                <a:spcPts val="0"/>
              </a:spcAft>
              <a:buClr>
                <a:schemeClr val="accent1"/>
              </a:buClr>
              <a:buSzPts val="1400"/>
              <a:buNone/>
              <a:defRPr sz="1400">
                <a:solidFill>
                  <a:schemeClr val="accent1"/>
                </a:solidFill>
              </a:defRPr>
            </a:lvl7pPr>
            <a:lvl8pPr lvl="7" rtl="0">
              <a:spcBef>
                <a:spcPts val="0"/>
              </a:spcBef>
              <a:spcAft>
                <a:spcPts val="0"/>
              </a:spcAft>
              <a:buClr>
                <a:schemeClr val="accent1"/>
              </a:buClr>
              <a:buSzPts val="1400"/>
              <a:buNone/>
              <a:defRPr sz="1400">
                <a:solidFill>
                  <a:schemeClr val="accent1"/>
                </a:solidFill>
              </a:defRPr>
            </a:lvl8pPr>
            <a:lvl9pPr lvl="8" rtl="0">
              <a:spcBef>
                <a:spcPts val="0"/>
              </a:spcBef>
              <a:spcAft>
                <a:spcPts val="0"/>
              </a:spcAft>
              <a:buClr>
                <a:schemeClr val="accent1"/>
              </a:buClr>
              <a:buSzPts val="1400"/>
              <a:buNone/>
              <a:defRPr sz="1400">
                <a:solidFill>
                  <a:schemeClr val="accent1"/>
                </a:solidFill>
              </a:defRPr>
            </a:lvl9pPr>
          </a:lstStyle>
          <a:p/>
        </p:txBody>
      </p:sp>
      <p:sp>
        <p:nvSpPr>
          <p:cNvPr id="109" name="Google Shape;109;p14"/>
          <p:cNvSpPr txBox="1"/>
          <p:nvPr>
            <p:ph idx="3" type="subTitle"/>
          </p:nvPr>
        </p:nvSpPr>
        <p:spPr>
          <a:xfrm>
            <a:off x="6551581" y="3757965"/>
            <a:ext cx="19836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10" name="Google Shape;110;p14"/>
          <p:cNvSpPr txBox="1"/>
          <p:nvPr>
            <p:ph idx="4" type="ctrTitle"/>
          </p:nvPr>
        </p:nvSpPr>
        <p:spPr>
          <a:xfrm>
            <a:off x="616483" y="1034025"/>
            <a:ext cx="1983600" cy="644700"/>
          </a:xfrm>
          <a:prstGeom prst="rect">
            <a:avLst/>
          </a:prstGeom>
          <a:ln>
            <a:noFill/>
          </a:ln>
        </p:spPr>
        <p:txBody>
          <a:bodyPr anchorCtr="0" anchor="b" bIns="91425" lIns="91425" spcFirstLastPara="1" rIns="91425" wrap="square" tIns="91425">
            <a:noAutofit/>
          </a:bodyPr>
          <a:lstStyle>
            <a:lvl1pPr lvl="0" rtl="0" algn="r">
              <a:spcBef>
                <a:spcPts val="0"/>
              </a:spcBef>
              <a:spcAft>
                <a:spcPts val="0"/>
              </a:spcAft>
              <a:buClr>
                <a:schemeClr val="accent1"/>
              </a:buClr>
              <a:buSzPts val="1400"/>
              <a:buNone/>
              <a:defRPr sz="1400">
                <a:solidFill>
                  <a:schemeClr val="accent1"/>
                </a:solidFill>
              </a:defRPr>
            </a:lvl1pPr>
            <a:lvl2pPr lvl="1" rtl="0" algn="r">
              <a:spcBef>
                <a:spcPts val="0"/>
              </a:spcBef>
              <a:spcAft>
                <a:spcPts val="0"/>
              </a:spcAft>
              <a:buClr>
                <a:schemeClr val="accent1"/>
              </a:buClr>
              <a:buSzPts val="1400"/>
              <a:buNone/>
              <a:defRPr sz="1400">
                <a:solidFill>
                  <a:schemeClr val="accent1"/>
                </a:solidFill>
              </a:defRPr>
            </a:lvl2pPr>
            <a:lvl3pPr lvl="2" rtl="0" algn="r">
              <a:spcBef>
                <a:spcPts val="0"/>
              </a:spcBef>
              <a:spcAft>
                <a:spcPts val="0"/>
              </a:spcAft>
              <a:buClr>
                <a:schemeClr val="accent1"/>
              </a:buClr>
              <a:buSzPts val="1400"/>
              <a:buNone/>
              <a:defRPr sz="1400">
                <a:solidFill>
                  <a:schemeClr val="accent1"/>
                </a:solidFill>
              </a:defRPr>
            </a:lvl3pPr>
            <a:lvl4pPr lvl="3" rtl="0" algn="r">
              <a:spcBef>
                <a:spcPts val="0"/>
              </a:spcBef>
              <a:spcAft>
                <a:spcPts val="0"/>
              </a:spcAft>
              <a:buClr>
                <a:schemeClr val="accent1"/>
              </a:buClr>
              <a:buSzPts val="1400"/>
              <a:buNone/>
              <a:defRPr sz="1400">
                <a:solidFill>
                  <a:schemeClr val="accent1"/>
                </a:solidFill>
              </a:defRPr>
            </a:lvl4pPr>
            <a:lvl5pPr lvl="4" rtl="0" algn="r">
              <a:spcBef>
                <a:spcPts val="0"/>
              </a:spcBef>
              <a:spcAft>
                <a:spcPts val="0"/>
              </a:spcAft>
              <a:buClr>
                <a:schemeClr val="accent1"/>
              </a:buClr>
              <a:buSzPts val="1400"/>
              <a:buNone/>
              <a:defRPr sz="1400">
                <a:solidFill>
                  <a:schemeClr val="accent1"/>
                </a:solidFill>
              </a:defRPr>
            </a:lvl5pPr>
            <a:lvl6pPr lvl="5" rtl="0" algn="r">
              <a:spcBef>
                <a:spcPts val="0"/>
              </a:spcBef>
              <a:spcAft>
                <a:spcPts val="0"/>
              </a:spcAft>
              <a:buClr>
                <a:schemeClr val="accent1"/>
              </a:buClr>
              <a:buSzPts val="1400"/>
              <a:buNone/>
              <a:defRPr sz="1400">
                <a:solidFill>
                  <a:schemeClr val="accent1"/>
                </a:solidFill>
              </a:defRPr>
            </a:lvl6pPr>
            <a:lvl7pPr lvl="6" rtl="0" algn="r">
              <a:spcBef>
                <a:spcPts val="0"/>
              </a:spcBef>
              <a:spcAft>
                <a:spcPts val="0"/>
              </a:spcAft>
              <a:buClr>
                <a:schemeClr val="accent1"/>
              </a:buClr>
              <a:buSzPts val="1400"/>
              <a:buNone/>
              <a:defRPr sz="1400">
                <a:solidFill>
                  <a:schemeClr val="accent1"/>
                </a:solidFill>
              </a:defRPr>
            </a:lvl7pPr>
            <a:lvl8pPr lvl="7" rtl="0" algn="r">
              <a:spcBef>
                <a:spcPts val="0"/>
              </a:spcBef>
              <a:spcAft>
                <a:spcPts val="0"/>
              </a:spcAft>
              <a:buClr>
                <a:schemeClr val="accent1"/>
              </a:buClr>
              <a:buSzPts val="1400"/>
              <a:buNone/>
              <a:defRPr sz="1400">
                <a:solidFill>
                  <a:schemeClr val="accent1"/>
                </a:solidFill>
              </a:defRPr>
            </a:lvl8pPr>
            <a:lvl9pPr lvl="8" rtl="0" algn="r">
              <a:spcBef>
                <a:spcPts val="0"/>
              </a:spcBef>
              <a:spcAft>
                <a:spcPts val="0"/>
              </a:spcAft>
              <a:buClr>
                <a:schemeClr val="accent1"/>
              </a:buClr>
              <a:buSzPts val="1400"/>
              <a:buNone/>
              <a:defRPr sz="1400">
                <a:solidFill>
                  <a:schemeClr val="accent1"/>
                </a:solidFill>
              </a:defRPr>
            </a:lvl9pPr>
          </a:lstStyle>
          <a:p/>
        </p:txBody>
      </p:sp>
      <p:sp>
        <p:nvSpPr>
          <p:cNvPr id="111" name="Google Shape;111;p14"/>
          <p:cNvSpPr txBox="1"/>
          <p:nvPr>
            <p:ph idx="5" type="subTitle"/>
          </p:nvPr>
        </p:nvSpPr>
        <p:spPr>
          <a:xfrm>
            <a:off x="616496" y="1754925"/>
            <a:ext cx="1983600" cy="1112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112" name="Google Shape;112;p14"/>
          <p:cNvSpPr txBox="1"/>
          <p:nvPr>
            <p:ph idx="6" type="ctrTitle"/>
          </p:nvPr>
        </p:nvSpPr>
        <p:spPr>
          <a:xfrm>
            <a:off x="6551568" y="1034025"/>
            <a:ext cx="1983600" cy="6447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Clr>
                <a:schemeClr val="accent1"/>
              </a:buClr>
              <a:buSzPts val="1400"/>
              <a:buNone/>
              <a:defRPr sz="1400">
                <a:solidFill>
                  <a:schemeClr val="accent1"/>
                </a:solidFill>
              </a:defRPr>
            </a:lvl1pPr>
            <a:lvl2pPr lvl="1" rtl="0">
              <a:spcBef>
                <a:spcPts val="0"/>
              </a:spcBef>
              <a:spcAft>
                <a:spcPts val="0"/>
              </a:spcAft>
              <a:buClr>
                <a:schemeClr val="accent1"/>
              </a:buClr>
              <a:buSzPts val="1400"/>
              <a:buNone/>
              <a:defRPr sz="1400">
                <a:solidFill>
                  <a:schemeClr val="accent1"/>
                </a:solidFill>
              </a:defRPr>
            </a:lvl2pPr>
            <a:lvl3pPr lvl="2" rtl="0">
              <a:spcBef>
                <a:spcPts val="0"/>
              </a:spcBef>
              <a:spcAft>
                <a:spcPts val="0"/>
              </a:spcAft>
              <a:buClr>
                <a:schemeClr val="accent1"/>
              </a:buClr>
              <a:buSzPts val="1400"/>
              <a:buNone/>
              <a:defRPr sz="1400">
                <a:solidFill>
                  <a:schemeClr val="accent1"/>
                </a:solidFill>
              </a:defRPr>
            </a:lvl3pPr>
            <a:lvl4pPr lvl="3" rtl="0">
              <a:spcBef>
                <a:spcPts val="0"/>
              </a:spcBef>
              <a:spcAft>
                <a:spcPts val="0"/>
              </a:spcAft>
              <a:buClr>
                <a:schemeClr val="accent1"/>
              </a:buClr>
              <a:buSzPts val="1400"/>
              <a:buNone/>
              <a:defRPr sz="1400">
                <a:solidFill>
                  <a:schemeClr val="accent1"/>
                </a:solidFill>
              </a:defRPr>
            </a:lvl4pPr>
            <a:lvl5pPr lvl="4" rtl="0">
              <a:spcBef>
                <a:spcPts val="0"/>
              </a:spcBef>
              <a:spcAft>
                <a:spcPts val="0"/>
              </a:spcAft>
              <a:buClr>
                <a:schemeClr val="accent1"/>
              </a:buClr>
              <a:buSzPts val="1400"/>
              <a:buNone/>
              <a:defRPr sz="1400">
                <a:solidFill>
                  <a:schemeClr val="accent1"/>
                </a:solidFill>
              </a:defRPr>
            </a:lvl5pPr>
            <a:lvl6pPr lvl="5" rtl="0">
              <a:spcBef>
                <a:spcPts val="0"/>
              </a:spcBef>
              <a:spcAft>
                <a:spcPts val="0"/>
              </a:spcAft>
              <a:buClr>
                <a:schemeClr val="accent1"/>
              </a:buClr>
              <a:buSzPts val="1400"/>
              <a:buNone/>
              <a:defRPr sz="1400">
                <a:solidFill>
                  <a:schemeClr val="accent1"/>
                </a:solidFill>
              </a:defRPr>
            </a:lvl6pPr>
            <a:lvl7pPr lvl="6" rtl="0">
              <a:spcBef>
                <a:spcPts val="0"/>
              </a:spcBef>
              <a:spcAft>
                <a:spcPts val="0"/>
              </a:spcAft>
              <a:buClr>
                <a:schemeClr val="accent1"/>
              </a:buClr>
              <a:buSzPts val="1400"/>
              <a:buNone/>
              <a:defRPr sz="1400">
                <a:solidFill>
                  <a:schemeClr val="accent1"/>
                </a:solidFill>
              </a:defRPr>
            </a:lvl7pPr>
            <a:lvl8pPr lvl="7" rtl="0">
              <a:spcBef>
                <a:spcPts val="0"/>
              </a:spcBef>
              <a:spcAft>
                <a:spcPts val="0"/>
              </a:spcAft>
              <a:buClr>
                <a:schemeClr val="accent1"/>
              </a:buClr>
              <a:buSzPts val="1400"/>
              <a:buNone/>
              <a:defRPr sz="1400">
                <a:solidFill>
                  <a:schemeClr val="accent1"/>
                </a:solidFill>
              </a:defRPr>
            </a:lvl8pPr>
            <a:lvl9pPr lvl="8" rtl="0">
              <a:spcBef>
                <a:spcPts val="0"/>
              </a:spcBef>
              <a:spcAft>
                <a:spcPts val="0"/>
              </a:spcAft>
              <a:buClr>
                <a:schemeClr val="accent1"/>
              </a:buClr>
              <a:buSzPts val="1400"/>
              <a:buNone/>
              <a:defRPr sz="1400">
                <a:solidFill>
                  <a:schemeClr val="accent1"/>
                </a:solidFill>
              </a:defRPr>
            </a:lvl9pPr>
          </a:lstStyle>
          <a:p/>
        </p:txBody>
      </p:sp>
      <p:sp>
        <p:nvSpPr>
          <p:cNvPr id="113" name="Google Shape;113;p14"/>
          <p:cNvSpPr txBox="1"/>
          <p:nvPr>
            <p:ph idx="7" type="subTitle"/>
          </p:nvPr>
        </p:nvSpPr>
        <p:spPr>
          <a:xfrm>
            <a:off x="6551581" y="1754925"/>
            <a:ext cx="1983600" cy="111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14" name="Google Shape;114;p14"/>
          <p:cNvSpPr txBox="1"/>
          <p:nvPr>
            <p:ph idx="8" type="ctrTitle"/>
          </p:nvPr>
        </p:nvSpPr>
        <p:spPr>
          <a:xfrm>
            <a:off x="5485500" y="10453"/>
            <a:ext cx="2938500" cy="5664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accent2"/>
              </a:buClr>
              <a:buSzPts val="1100"/>
              <a:buNone/>
              <a:defRPr sz="1100">
                <a:solidFill>
                  <a:schemeClr val="accent2"/>
                </a:solidFill>
              </a:defRPr>
            </a:lvl1pPr>
            <a:lvl2pPr lvl="1" rtl="0" algn="r">
              <a:spcBef>
                <a:spcPts val="0"/>
              </a:spcBef>
              <a:spcAft>
                <a:spcPts val="0"/>
              </a:spcAft>
              <a:buClr>
                <a:schemeClr val="dk1"/>
              </a:buClr>
              <a:buSzPts val="1100"/>
              <a:buNone/>
              <a:defRPr sz="1100">
                <a:solidFill>
                  <a:schemeClr val="dk1"/>
                </a:solidFill>
              </a:defRPr>
            </a:lvl2pPr>
            <a:lvl3pPr lvl="2" rtl="0" algn="r">
              <a:spcBef>
                <a:spcPts val="0"/>
              </a:spcBef>
              <a:spcAft>
                <a:spcPts val="0"/>
              </a:spcAft>
              <a:buClr>
                <a:schemeClr val="dk1"/>
              </a:buClr>
              <a:buSzPts val="1100"/>
              <a:buNone/>
              <a:defRPr sz="1100">
                <a:solidFill>
                  <a:schemeClr val="dk1"/>
                </a:solidFill>
              </a:defRPr>
            </a:lvl3pPr>
            <a:lvl4pPr lvl="3" rtl="0" algn="r">
              <a:spcBef>
                <a:spcPts val="0"/>
              </a:spcBef>
              <a:spcAft>
                <a:spcPts val="0"/>
              </a:spcAft>
              <a:buClr>
                <a:schemeClr val="dk1"/>
              </a:buClr>
              <a:buSzPts val="1100"/>
              <a:buNone/>
              <a:defRPr sz="1100">
                <a:solidFill>
                  <a:schemeClr val="dk1"/>
                </a:solidFill>
              </a:defRPr>
            </a:lvl4pPr>
            <a:lvl5pPr lvl="4" rtl="0" algn="r">
              <a:spcBef>
                <a:spcPts val="0"/>
              </a:spcBef>
              <a:spcAft>
                <a:spcPts val="0"/>
              </a:spcAft>
              <a:buClr>
                <a:schemeClr val="dk1"/>
              </a:buClr>
              <a:buSzPts val="1100"/>
              <a:buNone/>
              <a:defRPr sz="1100">
                <a:solidFill>
                  <a:schemeClr val="dk1"/>
                </a:solidFill>
              </a:defRPr>
            </a:lvl5pPr>
            <a:lvl6pPr lvl="5" rtl="0" algn="r">
              <a:spcBef>
                <a:spcPts val="0"/>
              </a:spcBef>
              <a:spcAft>
                <a:spcPts val="0"/>
              </a:spcAft>
              <a:buClr>
                <a:schemeClr val="dk1"/>
              </a:buClr>
              <a:buSzPts val="1100"/>
              <a:buNone/>
              <a:defRPr sz="1100">
                <a:solidFill>
                  <a:schemeClr val="dk1"/>
                </a:solidFill>
              </a:defRPr>
            </a:lvl6pPr>
            <a:lvl7pPr lvl="6" rtl="0" algn="r">
              <a:spcBef>
                <a:spcPts val="0"/>
              </a:spcBef>
              <a:spcAft>
                <a:spcPts val="0"/>
              </a:spcAft>
              <a:buClr>
                <a:schemeClr val="dk1"/>
              </a:buClr>
              <a:buSzPts val="1100"/>
              <a:buNone/>
              <a:defRPr sz="1100">
                <a:solidFill>
                  <a:schemeClr val="dk1"/>
                </a:solidFill>
              </a:defRPr>
            </a:lvl7pPr>
            <a:lvl8pPr lvl="7" rtl="0" algn="r">
              <a:spcBef>
                <a:spcPts val="0"/>
              </a:spcBef>
              <a:spcAft>
                <a:spcPts val="0"/>
              </a:spcAft>
              <a:buClr>
                <a:schemeClr val="dk1"/>
              </a:buClr>
              <a:buSzPts val="1100"/>
              <a:buNone/>
              <a:defRPr sz="1100">
                <a:solidFill>
                  <a:schemeClr val="dk1"/>
                </a:solidFill>
              </a:defRPr>
            </a:lvl8pPr>
            <a:lvl9pPr lvl="8" rtl="0" algn="r">
              <a:spcBef>
                <a:spcPts val="0"/>
              </a:spcBef>
              <a:spcAft>
                <a:spcPts val="0"/>
              </a:spcAft>
              <a:buClr>
                <a:schemeClr val="dk1"/>
              </a:buClr>
              <a:buSzPts val="1100"/>
              <a:buNone/>
              <a:defRPr sz="1100">
                <a:solidFill>
                  <a:schemeClr val="dk1"/>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ody text">
  <p:cSld name="CUSTOM_8_1">
    <p:spTree>
      <p:nvGrpSpPr>
        <p:cNvPr id="115" name="Shape 115"/>
        <p:cNvGrpSpPr/>
        <p:nvPr/>
      </p:nvGrpSpPr>
      <p:grpSpPr>
        <a:xfrm>
          <a:off x="0" y="0"/>
          <a:ext cx="0" cy="0"/>
          <a:chOff x="0" y="0"/>
          <a:chExt cx="0" cy="0"/>
        </a:xfrm>
      </p:grpSpPr>
      <p:sp>
        <p:nvSpPr>
          <p:cNvPr id="116" name="Google Shape;116;p15"/>
          <p:cNvSpPr txBox="1"/>
          <p:nvPr>
            <p:ph idx="1" type="body"/>
          </p:nvPr>
        </p:nvSpPr>
        <p:spPr>
          <a:xfrm>
            <a:off x="2514328" y="1906200"/>
            <a:ext cx="5308200" cy="14760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a:lvl1pPr>
            <a:lvl2pPr indent="-304800" lvl="1" marL="914400" rtl="0">
              <a:spcBef>
                <a:spcPts val="1600"/>
              </a:spcBef>
              <a:spcAft>
                <a:spcPts val="0"/>
              </a:spcAft>
              <a:buSzPts val="1200"/>
              <a:buChar char="○"/>
              <a:defRPr/>
            </a:lvl2pPr>
            <a:lvl3pPr indent="-304800" lvl="2" marL="1371600" rtl="0">
              <a:spcBef>
                <a:spcPts val="1600"/>
              </a:spcBef>
              <a:spcAft>
                <a:spcPts val="0"/>
              </a:spcAft>
              <a:buSzPts val="1200"/>
              <a:buChar char="■"/>
              <a:defRPr/>
            </a:lvl3pPr>
            <a:lvl4pPr indent="-304800" lvl="3" marL="1828800" rtl="0">
              <a:spcBef>
                <a:spcPts val="1600"/>
              </a:spcBef>
              <a:spcAft>
                <a:spcPts val="0"/>
              </a:spcAft>
              <a:buSzPts val="1200"/>
              <a:buChar char="●"/>
              <a:defRPr/>
            </a:lvl4pPr>
            <a:lvl5pPr indent="-304800" lvl="4" marL="2286000" rtl="0">
              <a:spcBef>
                <a:spcPts val="1600"/>
              </a:spcBef>
              <a:spcAft>
                <a:spcPts val="0"/>
              </a:spcAft>
              <a:buSzPts val="1200"/>
              <a:buChar char="○"/>
              <a:defRPr/>
            </a:lvl5pPr>
            <a:lvl6pPr indent="-304800" lvl="5" marL="2743200" rtl="0">
              <a:spcBef>
                <a:spcPts val="1600"/>
              </a:spcBef>
              <a:spcAft>
                <a:spcPts val="0"/>
              </a:spcAft>
              <a:buSzPts val="1200"/>
              <a:buChar char="■"/>
              <a:defRPr/>
            </a:lvl6pPr>
            <a:lvl7pPr indent="-304800" lvl="6" marL="3200400" rtl="0">
              <a:spcBef>
                <a:spcPts val="1600"/>
              </a:spcBef>
              <a:spcAft>
                <a:spcPts val="0"/>
              </a:spcAft>
              <a:buSzPts val="1200"/>
              <a:buChar char="●"/>
              <a:defRPr/>
            </a:lvl7pPr>
            <a:lvl8pPr indent="-304800" lvl="7" marL="3657600" rtl="0">
              <a:spcBef>
                <a:spcPts val="1600"/>
              </a:spcBef>
              <a:spcAft>
                <a:spcPts val="0"/>
              </a:spcAft>
              <a:buSzPts val="1200"/>
              <a:buChar char="○"/>
              <a:defRPr/>
            </a:lvl8pPr>
            <a:lvl9pPr indent="-304800" lvl="8" marL="4114800" rtl="0">
              <a:spcBef>
                <a:spcPts val="1600"/>
              </a:spcBef>
              <a:spcAft>
                <a:spcPts val="1600"/>
              </a:spcAft>
              <a:buSzPts val="1200"/>
              <a:buChar char="■"/>
              <a:defRPr/>
            </a:lvl9pPr>
          </a:lstStyle>
          <a:p/>
        </p:txBody>
      </p:sp>
      <p:sp>
        <p:nvSpPr>
          <p:cNvPr id="117" name="Google Shape;117;p15"/>
          <p:cNvSpPr/>
          <p:nvPr/>
        </p:nvSpPr>
        <p:spPr>
          <a:xfrm>
            <a:off x="75" y="-26350"/>
            <a:ext cx="9144000" cy="401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5"/>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accent2"/>
              </a:buClr>
              <a:buSzPts val="1100"/>
              <a:buNone/>
              <a:defRPr sz="1100">
                <a:solidFill>
                  <a:schemeClr val="accent2"/>
                </a:solidFill>
              </a:defRPr>
            </a:lvl1pPr>
            <a:lvl2pPr lvl="1" rtl="0" algn="r">
              <a:spcBef>
                <a:spcPts val="0"/>
              </a:spcBef>
              <a:spcAft>
                <a:spcPts val="0"/>
              </a:spcAft>
              <a:buClr>
                <a:schemeClr val="dk1"/>
              </a:buClr>
              <a:buSzPts val="1100"/>
              <a:buNone/>
              <a:defRPr sz="1100">
                <a:solidFill>
                  <a:schemeClr val="dk1"/>
                </a:solidFill>
              </a:defRPr>
            </a:lvl2pPr>
            <a:lvl3pPr lvl="2" rtl="0" algn="r">
              <a:spcBef>
                <a:spcPts val="0"/>
              </a:spcBef>
              <a:spcAft>
                <a:spcPts val="0"/>
              </a:spcAft>
              <a:buClr>
                <a:schemeClr val="dk1"/>
              </a:buClr>
              <a:buSzPts val="1100"/>
              <a:buNone/>
              <a:defRPr sz="1100">
                <a:solidFill>
                  <a:schemeClr val="dk1"/>
                </a:solidFill>
              </a:defRPr>
            </a:lvl3pPr>
            <a:lvl4pPr lvl="3" rtl="0" algn="r">
              <a:spcBef>
                <a:spcPts val="0"/>
              </a:spcBef>
              <a:spcAft>
                <a:spcPts val="0"/>
              </a:spcAft>
              <a:buClr>
                <a:schemeClr val="dk1"/>
              </a:buClr>
              <a:buSzPts val="1100"/>
              <a:buNone/>
              <a:defRPr sz="1100">
                <a:solidFill>
                  <a:schemeClr val="dk1"/>
                </a:solidFill>
              </a:defRPr>
            </a:lvl4pPr>
            <a:lvl5pPr lvl="4" rtl="0" algn="r">
              <a:spcBef>
                <a:spcPts val="0"/>
              </a:spcBef>
              <a:spcAft>
                <a:spcPts val="0"/>
              </a:spcAft>
              <a:buClr>
                <a:schemeClr val="dk1"/>
              </a:buClr>
              <a:buSzPts val="1100"/>
              <a:buNone/>
              <a:defRPr sz="1100">
                <a:solidFill>
                  <a:schemeClr val="dk1"/>
                </a:solidFill>
              </a:defRPr>
            </a:lvl5pPr>
            <a:lvl6pPr lvl="5" rtl="0" algn="r">
              <a:spcBef>
                <a:spcPts val="0"/>
              </a:spcBef>
              <a:spcAft>
                <a:spcPts val="0"/>
              </a:spcAft>
              <a:buClr>
                <a:schemeClr val="dk1"/>
              </a:buClr>
              <a:buSzPts val="1100"/>
              <a:buNone/>
              <a:defRPr sz="1100">
                <a:solidFill>
                  <a:schemeClr val="dk1"/>
                </a:solidFill>
              </a:defRPr>
            </a:lvl6pPr>
            <a:lvl7pPr lvl="6" rtl="0" algn="r">
              <a:spcBef>
                <a:spcPts val="0"/>
              </a:spcBef>
              <a:spcAft>
                <a:spcPts val="0"/>
              </a:spcAft>
              <a:buClr>
                <a:schemeClr val="dk1"/>
              </a:buClr>
              <a:buSzPts val="1100"/>
              <a:buNone/>
              <a:defRPr sz="1100">
                <a:solidFill>
                  <a:schemeClr val="dk1"/>
                </a:solidFill>
              </a:defRPr>
            </a:lvl7pPr>
            <a:lvl8pPr lvl="7" rtl="0" algn="r">
              <a:spcBef>
                <a:spcPts val="0"/>
              </a:spcBef>
              <a:spcAft>
                <a:spcPts val="0"/>
              </a:spcAft>
              <a:buClr>
                <a:schemeClr val="dk1"/>
              </a:buClr>
              <a:buSzPts val="1100"/>
              <a:buNone/>
              <a:defRPr sz="1100">
                <a:solidFill>
                  <a:schemeClr val="dk1"/>
                </a:solidFill>
              </a:defRPr>
            </a:lvl8pPr>
            <a:lvl9pPr lvl="8" rtl="0" algn="r">
              <a:spcBef>
                <a:spcPts val="0"/>
              </a:spcBef>
              <a:spcAft>
                <a:spcPts val="0"/>
              </a:spcAft>
              <a:buClr>
                <a:schemeClr val="dk1"/>
              </a:buClr>
              <a:buSzPts val="1100"/>
              <a:buNone/>
              <a:defRPr sz="1100">
                <a:solidFill>
                  <a:schemeClr val="dk1"/>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12">
    <p:spTree>
      <p:nvGrpSpPr>
        <p:cNvPr id="119" name="Shape 119"/>
        <p:cNvGrpSpPr/>
        <p:nvPr/>
      </p:nvGrpSpPr>
      <p:grpSpPr>
        <a:xfrm>
          <a:off x="0" y="0"/>
          <a:ext cx="0" cy="0"/>
          <a:chOff x="0" y="0"/>
          <a:chExt cx="0" cy="0"/>
        </a:xfrm>
      </p:grpSpPr>
      <p:sp>
        <p:nvSpPr>
          <p:cNvPr id="120" name="Google Shape;120;p16"/>
          <p:cNvSpPr txBox="1"/>
          <p:nvPr>
            <p:ph idx="1" type="body"/>
          </p:nvPr>
        </p:nvSpPr>
        <p:spPr>
          <a:xfrm>
            <a:off x="2394650" y="2134800"/>
            <a:ext cx="5308200" cy="1476000"/>
          </a:xfrm>
          <a:prstGeom prst="rect">
            <a:avLst/>
          </a:prstGeom>
        </p:spPr>
        <p:txBody>
          <a:bodyPr anchorCtr="0" anchor="t" bIns="91425" lIns="91425" spcFirstLastPara="1" rIns="91425" wrap="square" tIns="91425">
            <a:noAutofit/>
          </a:bodyPr>
          <a:lstStyle>
            <a:lvl1pPr indent="-285750" lvl="0" marL="457200" rtl="0">
              <a:spcBef>
                <a:spcPts val="0"/>
              </a:spcBef>
              <a:spcAft>
                <a:spcPts val="0"/>
              </a:spcAft>
              <a:buSzPts val="900"/>
              <a:buChar char="●"/>
              <a:defRPr sz="900"/>
            </a:lvl1pPr>
            <a:lvl2pPr indent="-285750" lvl="1" marL="914400" rtl="0">
              <a:spcBef>
                <a:spcPts val="1600"/>
              </a:spcBef>
              <a:spcAft>
                <a:spcPts val="0"/>
              </a:spcAft>
              <a:buSzPts val="900"/>
              <a:buChar char="○"/>
              <a:defRPr sz="900"/>
            </a:lvl2pPr>
            <a:lvl3pPr indent="-285750" lvl="2" marL="1371600" rtl="0">
              <a:spcBef>
                <a:spcPts val="1600"/>
              </a:spcBef>
              <a:spcAft>
                <a:spcPts val="0"/>
              </a:spcAft>
              <a:buSzPts val="900"/>
              <a:buChar char="■"/>
              <a:defRPr sz="900"/>
            </a:lvl3pPr>
            <a:lvl4pPr indent="-285750" lvl="3" marL="1828800" rtl="0">
              <a:spcBef>
                <a:spcPts val="1600"/>
              </a:spcBef>
              <a:spcAft>
                <a:spcPts val="0"/>
              </a:spcAft>
              <a:buSzPts val="900"/>
              <a:buChar char="●"/>
              <a:defRPr sz="900"/>
            </a:lvl4pPr>
            <a:lvl5pPr indent="-285750" lvl="4" marL="2286000" rtl="0">
              <a:spcBef>
                <a:spcPts val="1600"/>
              </a:spcBef>
              <a:spcAft>
                <a:spcPts val="0"/>
              </a:spcAft>
              <a:buSzPts val="900"/>
              <a:buChar char="○"/>
              <a:defRPr sz="900"/>
            </a:lvl5pPr>
            <a:lvl6pPr indent="-285750" lvl="5" marL="2743200" rtl="0">
              <a:spcBef>
                <a:spcPts val="1600"/>
              </a:spcBef>
              <a:spcAft>
                <a:spcPts val="0"/>
              </a:spcAft>
              <a:buSzPts val="900"/>
              <a:buChar char="■"/>
              <a:defRPr sz="900"/>
            </a:lvl6pPr>
            <a:lvl7pPr indent="-285750" lvl="6" marL="3200400" rtl="0">
              <a:spcBef>
                <a:spcPts val="1600"/>
              </a:spcBef>
              <a:spcAft>
                <a:spcPts val="0"/>
              </a:spcAft>
              <a:buSzPts val="900"/>
              <a:buChar char="●"/>
              <a:defRPr sz="900"/>
            </a:lvl7pPr>
            <a:lvl8pPr indent="-285750" lvl="7" marL="3657600" rtl="0">
              <a:spcBef>
                <a:spcPts val="1600"/>
              </a:spcBef>
              <a:spcAft>
                <a:spcPts val="0"/>
              </a:spcAft>
              <a:buSzPts val="900"/>
              <a:buChar char="○"/>
              <a:defRPr sz="900"/>
            </a:lvl8pPr>
            <a:lvl9pPr indent="-285750" lvl="8" marL="4114800" rtl="0">
              <a:spcBef>
                <a:spcPts val="1600"/>
              </a:spcBef>
              <a:spcAft>
                <a:spcPts val="1600"/>
              </a:spcAft>
              <a:buSzPts val="900"/>
              <a:buChar char="■"/>
              <a:defRPr sz="900"/>
            </a:lvl9pPr>
          </a:lstStyle>
          <a:p/>
        </p:txBody>
      </p:sp>
      <p:sp>
        <p:nvSpPr>
          <p:cNvPr id="121" name="Google Shape;121;p16"/>
          <p:cNvSpPr/>
          <p:nvPr/>
        </p:nvSpPr>
        <p:spPr>
          <a:xfrm>
            <a:off x="75" y="-26350"/>
            <a:ext cx="9144000" cy="401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6"/>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accent2"/>
              </a:buClr>
              <a:buSzPts val="1100"/>
              <a:buNone/>
              <a:defRPr sz="1100">
                <a:solidFill>
                  <a:schemeClr val="accent2"/>
                </a:solidFill>
              </a:defRPr>
            </a:lvl1pPr>
            <a:lvl2pPr lvl="1" rtl="0" algn="r">
              <a:spcBef>
                <a:spcPts val="0"/>
              </a:spcBef>
              <a:spcAft>
                <a:spcPts val="0"/>
              </a:spcAft>
              <a:buClr>
                <a:schemeClr val="accent2"/>
              </a:buClr>
              <a:buSzPts val="1100"/>
              <a:buNone/>
              <a:defRPr sz="1100">
                <a:solidFill>
                  <a:schemeClr val="accent2"/>
                </a:solidFill>
              </a:defRPr>
            </a:lvl2pPr>
            <a:lvl3pPr lvl="2" rtl="0" algn="r">
              <a:spcBef>
                <a:spcPts val="0"/>
              </a:spcBef>
              <a:spcAft>
                <a:spcPts val="0"/>
              </a:spcAft>
              <a:buClr>
                <a:schemeClr val="accent2"/>
              </a:buClr>
              <a:buSzPts val="1100"/>
              <a:buNone/>
              <a:defRPr sz="1100">
                <a:solidFill>
                  <a:schemeClr val="accent2"/>
                </a:solidFill>
              </a:defRPr>
            </a:lvl3pPr>
            <a:lvl4pPr lvl="3" rtl="0" algn="r">
              <a:spcBef>
                <a:spcPts val="0"/>
              </a:spcBef>
              <a:spcAft>
                <a:spcPts val="0"/>
              </a:spcAft>
              <a:buClr>
                <a:schemeClr val="accent2"/>
              </a:buClr>
              <a:buSzPts val="1100"/>
              <a:buNone/>
              <a:defRPr sz="1100">
                <a:solidFill>
                  <a:schemeClr val="accent2"/>
                </a:solidFill>
              </a:defRPr>
            </a:lvl4pPr>
            <a:lvl5pPr lvl="4" rtl="0" algn="r">
              <a:spcBef>
                <a:spcPts val="0"/>
              </a:spcBef>
              <a:spcAft>
                <a:spcPts val="0"/>
              </a:spcAft>
              <a:buClr>
                <a:schemeClr val="accent2"/>
              </a:buClr>
              <a:buSzPts val="1100"/>
              <a:buNone/>
              <a:defRPr sz="1100">
                <a:solidFill>
                  <a:schemeClr val="accent2"/>
                </a:solidFill>
              </a:defRPr>
            </a:lvl5pPr>
            <a:lvl6pPr lvl="5" rtl="0" algn="r">
              <a:spcBef>
                <a:spcPts val="0"/>
              </a:spcBef>
              <a:spcAft>
                <a:spcPts val="0"/>
              </a:spcAft>
              <a:buClr>
                <a:schemeClr val="accent2"/>
              </a:buClr>
              <a:buSzPts val="1100"/>
              <a:buNone/>
              <a:defRPr sz="1100">
                <a:solidFill>
                  <a:schemeClr val="accent2"/>
                </a:solidFill>
              </a:defRPr>
            </a:lvl6pPr>
            <a:lvl7pPr lvl="6" rtl="0" algn="r">
              <a:spcBef>
                <a:spcPts val="0"/>
              </a:spcBef>
              <a:spcAft>
                <a:spcPts val="0"/>
              </a:spcAft>
              <a:buClr>
                <a:schemeClr val="accent2"/>
              </a:buClr>
              <a:buSzPts val="1100"/>
              <a:buNone/>
              <a:defRPr sz="1100">
                <a:solidFill>
                  <a:schemeClr val="accent2"/>
                </a:solidFill>
              </a:defRPr>
            </a:lvl7pPr>
            <a:lvl8pPr lvl="7" rtl="0" algn="r">
              <a:spcBef>
                <a:spcPts val="0"/>
              </a:spcBef>
              <a:spcAft>
                <a:spcPts val="0"/>
              </a:spcAft>
              <a:buClr>
                <a:schemeClr val="accent2"/>
              </a:buClr>
              <a:buSzPts val="1100"/>
              <a:buNone/>
              <a:defRPr sz="1100">
                <a:solidFill>
                  <a:schemeClr val="accent2"/>
                </a:solidFill>
              </a:defRPr>
            </a:lvl8pPr>
            <a:lvl9pPr lvl="8" rtl="0" algn="r">
              <a:spcBef>
                <a:spcPts val="0"/>
              </a:spcBef>
              <a:spcAft>
                <a:spcPts val="0"/>
              </a:spcAft>
              <a:buClr>
                <a:schemeClr val="accent2"/>
              </a:buClr>
              <a:buSzPts val="1100"/>
              <a:buNone/>
              <a:defRPr sz="1100">
                <a:solidFill>
                  <a:schemeClr val="accent2"/>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CUSTOM_11_1">
    <p:bg>
      <p:bgPr>
        <a:noFill/>
      </p:bgPr>
    </p:bg>
    <p:spTree>
      <p:nvGrpSpPr>
        <p:cNvPr id="123" name="Shape 123"/>
        <p:cNvGrpSpPr/>
        <p:nvPr/>
      </p:nvGrpSpPr>
      <p:grpSpPr>
        <a:xfrm>
          <a:off x="0" y="0"/>
          <a:ext cx="0" cy="0"/>
          <a:chOff x="0" y="0"/>
          <a:chExt cx="0" cy="0"/>
        </a:xfrm>
      </p:grpSpPr>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8" name="Shape 128"/>
        <p:cNvGrpSpPr/>
        <p:nvPr/>
      </p:nvGrpSpPr>
      <p:grpSpPr>
        <a:xfrm>
          <a:off x="0" y="0"/>
          <a:ext cx="0" cy="0"/>
          <a:chOff x="0" y="0"/>
          <a:chExt cx="0" cy="0"/>
        </a:xfrm>
      </p:grpSpPr>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33" name="Shape 133"/>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_1_1">
    <p:spTree>
      <p:nvGrpSpPr>
        <p:cNvPr id="11" name="Shape 11"/>
        <p:cNvGrpSpPr/>
        <p:nvPr/>
      </p:nvGrpSpPr>
      <p:grpSpPr>
        <a:xfrm>
          <a:off x="0" y="0"/>
          <a:ext cx="0" cy="0"/>
          <a:chOff x="0" y="0"/>
          <a:chExt cx="0" cy="0"/>
        </a:xfrm>
      </p:grpSpPr>
      <p:sp>
        <p:nvSpPr>
          <p:cNvPr id="12" name="Google Shape;12;p3"/>
          <p:cNvSpPr txBox="1"/>
          <p:nvPr>
            <p:ph type="title"/>
          </p:nvPr>
        </p:nvSpPr>
        <p:spPr>
          <a:xfrm>
            <a:off x="604478" y="373033"/>
            <a:ext cx="2615700" cy="1337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2400">
                <a:solidFill>
                  <a:schemeClr val="accent2"/>
                </a:solidFill>
              </a:defRPr>
            </a:lvl1pPr>
            <a:lvl2pPr lvl="1" rtl="0">
              <a:spcBef>
                <a:spcPts val="0"/>
              </a:spcBef>
              <a:spcAft>
                <a:spcPts val="0"/>
              </a:spcAft>
              <a:buNone/>
              <a:defRPr>
                <a:solidFill>
                  <a:schemeClr val="accent2"/>
                </a:solidFill>
                <a:latin typeface="Roboto Slab Regular"/>
                <a:ea typeface="Roboto Slab Regular"/>
                <a:cs typeface="Roboto Slab Regular"/>
                <a:sym typeface="Roboto Slab Regular"/>
              </a:defRPr>
            </a:lvl2pPr>
            <a:lvl3pPr lvl="2" rtl="0">
              <a:spcBef>
                <a:spcPts val="0"/>
              </a:spcBef>
              <a:spcAft>
                <a:spcPts val="0"/>
              </a:spcAft>
              <a:buNone/>
              <a:defRPr>
                <a:solidFill>
                  <a:schemeClr val="accent2"/>
                </a:solidFill>
                <a:latin typeface="Roboto Slab Regular"/>
                <a:ea typeface="Roboto Slab Regular"/>
                <a:cs typeface="Roboto Slab Regular"/>
                <a:sym typeface="Roboto Slab Regular"/>
              </a:defRPr>
            </a:lvl3pPr>
            <a:lvl4pPr lvl="3" rtl="0">
              <a:spcBef>
                <a:spcPts val="0"/>
              </a:spcBef>
              <a:spcAft>
                <a:spcPts val="0"/>
              </a:spcAft>
              <a:buNone/>
              <a:defRPr>
                <a:solidFill>
                  <a:schemeClr val="accent2"/>
                </a:solidFill>
                <a:latin typeface="Roboto Slab Regular"/>
                <a:ea typeface="Roboto Slab Regular"/>
                <a:cs typeface="Roboto Slab Regular"/>
                <a:sym typeface="Roboto Slab Regular"/>
              </a:defRPr>
            </a:lvl4pPr>
            <a:lvl5pPr lvl="4" rtl="0">
              <a:spcBef>
                <a:spcPts val="0"/>
              </a:spcBef>
              <a:spcAft>
                <a:spcPts val="0"/>
              </a:spcAft>
              <a:buNone/>
              <a:defRPr>
                <a:solidFill>
                  <a:schemeClr val="accent2"/>
                </a:solidFill>
                <a:latin typeface="Roboto Slab Regular"/>
                <a:ea typeface="Roboto Slab Regular"/>
                <a:cs typeface="Roboto Slab Regular"/>
                <a:sym typeface="Roboto Slab Regular"/>
              </a:defRPr>
            </a:lvl5pPr>
            <a:lvl6pPr lvl="5" rtl="0">
              <a:spcBef>
                <a:spcPts val="0"/>
              </a:spcBef>
              <a:spcAft>
                <a:spcPts val="0"/>
              </a:spcAft>
              <a:buNone/>
              <a:defRPr>
                <a:solidFill>
                  <a:schemeClr val="accent2"/>
                </a:solidFill>
                <a:latin typeface="Roboto Slab Regular"/>
                <a:ea typeface="Roboto Slab Regular"/>
                <a:cs typeface="Roboto Slab Regular"/>
                <a:sym typeface="Roboto Slab Regular"/>
              </a:defRPr>
            </a:lvl6pPr>
            <a:lvl7pPr lvl="6" rtl="0">
              <a:spcBef>
                <a:spcPts val="0"/>
              </a:spcBef>
              <a:spcAft>
                <a:spcPts val="0"/>
              </a:spcAft>
              <a:buNone/>
              <a:defRPr>
                <a:solidFill>
                  <a:schemeClr val="accent2"/>
                </a:solidFill>
                <a:latin typeface="Roboto Slab Regular"/>
                <a:ea typeface="Roboto Slab Regular"/>
                <a:cs typeface="Roboto Slab Regular"/>
                <a:sym typeface="Roboto Slab Regular"/>
              </a:defRPr>
            </a:lvl7pPr>
            <a:lvl8pPr lvl="7" rtl="0">
              <a:spcBef>
                <a:spcPts val="0"/>
              </a:spcBef>
              <a:spcAft>
                <a:spcPts val="0"/>
              </a:spcAft>
              <a:buNone/>
              <a:defRPr>
                <a:solidFill>
                  <a:schemeClr val="accent2"/>
                </a:solidFill>
                <a:latin typeface="Roboto Slab Regular"/>
                <a:ea typeface="Roboto Slab Regular"/>
                <a:cs typeface="Roboto Slab Regular"/>
                <a:sym typeface="Roboto Slab Regular"/>
              </a:defRPr>
            </a:lvl8pPr>
            <a:lvl9pPr lvl="8" rtl="0">
              <a:spcBef>
                <a:spcPts val="0"/>
              </a:spcBef>
              <a:spcAft>
                <a:spcPts val="0"/>
              </a:spcAft>
              <a:buNone/>
              <a:defRPr>
                <a:solidFill>
                  <a:schemeClr val="accent2"/>
                </a:solidFill>
                <a:latin typeface="Roboto Slab Regular"/>
                <a:ea typeface="Roboto Slab Regular"/>
                <a:cs typeface="Roboto Slab Regular"/>
                <a:sym typeface="Roboto Slab Regular"/>
              </a:defRPr>
            </a:lvl9pPr>
          </a:lstStyle>
          <a:p/>
        </p:txBody>
      </p:sp>
      <p:sp>
        <p:nvSpPr>
          <p:cNvPr id="13" name="Google Shape;13;p3"/>
          <p:cNvSpPr txBox="1"/>
          <p:nvPr>
            <p:ph hasCustomPrompt="1" idx="2" type="title"/>
          </p:nvPr>
        </p:nvSpPr>
        <p:spPr>
          <a:xfrm flipH="1">
            <a:off x="4199973" y="864225"/>
            <a:ext cx="1062600" cy="537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14" name="Google Shape;14;p3"/>
          <p:cNvSpPr txBox="1"/>
          <p:nvPr>
            <p:ph idx="1" type="subTitle"/>
          </p:nvPr>
        </p:nvSpPr>
        <p:spPr>
          <a:xfrm>
            <a:off x="4200021" y="1260100"/>
            <a:ext cx="1413600" cy="50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accent1"/>
                </a:solidFill>
                <a:latin typeface="Viga"/>
                <a:ea typeface="Viga"/>
                <a:cs typeface="Viga"/>
                <a:sym typeface="Viga"/>
              </a:defRPr>
            </a:lvl1pPr>
            <a:lvl2pPr lvl="1" rtl="0">
              <a:lnSpc>
                <a:spcPct val="100000"/>
              </a:lnSpc>
              <a:spcBef>
                <a:spcPts val="1600"/>
              </a:spcBef>
              <a:spcAft>
                <a:spcPts val="0"/>
              </a:spcAft>
              <a:buNone/>
              <a:defRPr sz="1400">
                <a:solidFill>
                  <a:schemeClr val="accent1"/>
                </a:solidFill>
                <a:latin typeface="Viga"/>
                <a:ea typeface="Viga"/>
                <a:cs typeface="Viga"/>
                <a:sym typeface="Viga"/>
              </a:defRPr>
            </a:lvl2pPr>
            <a:lvl3pPr lvl="2" rtl="0">
              <a:lnSpc>
                <a:spcPct val="100000"/>
              </a:lnSpc>
              <a:spcBef>
                <a:spcPts val="1600"/>
              </a:spcBef>
              <a:spcAft>
                <a:spcPts val="0"/>
              </a:spcAft>
              <a:buNone/>
              <a:defRPr sz="1400">
                <a:solidFill>
                  <a:schemeClr val="accent1"/>
                </a:solidFill>
                <a:latin typeface="Viga"/>
                <a:ea typeface="Viga"/>
                <a:cs typeface="Viga"/>
                <a:sym typeface="Viga"/>
              </a:defRPr>
            </a:lvl3pPr>
            <a:lvl4pPr lvl="3" rtl="0">
              <a:lnSpc>
                <a:spcPct val="100000"/>
              </a:lnSpc>
              <a:spcBef>
                <a:spcPts val="1600"/>
              </a:spcBef>
              <a:spcAft>
                <a:spcPts val="0"/>
              </a:spcAft>
              <a:buNone/>
              <a:defRPr sz="1400">
                <a:solidFill>
                  <a:schemeClr val="accent1"/>
                </a:solidFill>
                <a:latin typeface="Viga"/>
                <a:ea typeface="Viga"/>
                <a:cs typeface="Viga"/>
                <a:sym typeface="Viga"/>
              </a:defRPr>
            </a:lvl4pPr>
            <a:lvl5pPr lvl="4" rtl="0">
              <a:lnSpc>
                <a:spcPct val="100000"/>
              </a:lnSpc>
              <a:spcBef>
                <a:spcPts val="1600"/>
              </a:spcBef>
              <a:spcAft>
                <a:spcPts val="0"/>
              </a:spcAft>
              <a:buNone/>
              <a:defRPr sz="1400">
                <a:solidFill>
                  <a:schemeClr val="accent1"/>
                </a:solidFill>
                <a:latin typeface="Viga"/>
                <a:ea typeface="Viga"/>
                <a:cs typeface="Viga"/>
                <a:sym typeface="Viga"/>
              </a:defRPr>
            </a:lvl5pPr>
            <a:lvl6pPr lvl="5" rtl="0">
              <a:lnSpc>
                <a:spcPct val="100000"/>
              </a:lnSpc>
              <a:spcBef>
                <a:spcPts val="1600"/>
              </a:spcBef>
              <a:spcAft>
                <a:spcPts val="0"/>
              </a:spcAft>
              <a:buNone/>
              <a:defRPr sz="1400">
                <a:solidFill>
                  <a:schemeClr val="accent1"/>
                </a:solidFill>
                <a:latin typeface="Viga"/>
                <a:ea typeface="Viga"/>
                <a:cs typeface="Viga"/>
                <a:sym typeface="Viga"/>
              </a:defRPr>
            </a:lvl6pPr>
            <a:lvl7pPr lvl="6" rtl="0">
              <a:lnSpc>
                <a:spcPct val="100000"/>
              </a:lnSpc>
              <a:spcBef>
                <a:spcPts val="1600"/>
              </a:spcBef>
              <a:spcAft>
                <a:spcPts val="0"/>
              </a:spcAft>
              <a:buNone/>
              <a:defRPr sz="1400">
                <a:solidFill>
                  <a:schemeClr val="accent1"/>
                </a:solidFill>
                <a:latin typeface="Viga"/>
                <a:ea typeface="Viga"/>
                <a:cs typeface="Viga"/>
                <a:sym typeface="Viga"/>
              </a:defRPr>
            </a:lvl7pPr>
            <a:lvl8pPr lvl="7" rtl="0">
              <a:lnSpc>
                <a:spcPct val="100000"/>
              </a:lnSpc>
              <a:spcBef>
                <a:spcPts val="1600"/>
              </a:spcBef>
              <a:spcAft>
                <a:spcPts val="0"/>
              </a:spcAft>
              <a:buNone/>
              <a:defRPr sz="1400">
                <a:solidFill>
                  <a:schemeClr val="accent1"/>
                </a:solidFill>
                <a:latin typeface="Viga"/>
                <a:ea typeface="Viga"/>
                <a:cs typeface="Viga"/>
                <a:sym typeface="Viga"/>
              </a:defRPr>
            </a:lvl8pPr>
            <a:lvl9pPr lvl="8" rtl="0">
              <a:lnSpc>
                <a:spcPct val="100000"/>
              </a:lnSpc>
              <a:spcBef>
                <a:spcPts val="1600"/>
              </a:spcBef>
              <a:spcAft>
                <a:spcPts val="1600"/>
              </a:spcAft>
              <a:buNone/>
              <a:defRPr sz="1400">
                <a:solidFill>
                  <a:schemeClr val="accent1"/>
                </a:solidFill>
                <a:latin typeface="Viga"/>
                <a:ea typeface="Viga"/>
                <a:cs typeface="Viga"/>
                <a:sym typeface="Viga"/>
              </a:defRPr>
            </a:lvl9pPr>
          </a:lstStyle>
          <a:p/>
        </p:txBody>
      </p:sp>
      <p:sp>
        <p:nvSpPr>
          <p:cNvPr id="15" name="Google Shape;15;p3"/>
          <p:cNvSpPr txBox="1"/>
          <p:nvPr>
            <p:ph idx="3" type="subTitle"/>
          </p:nvPr>
        </p:nvSpPr>
        <p:spPr>
          <a:xfrm>
            <a:off x="4200021" y="1535613"/>
            <a:ext cx="1379400" cy="3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000"/>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16" name="Google Shape;16;p3"/>
          <p:cNvSpPr txBox="1"/>
          <p:nvPr>
            <p:ph hasCustomPrompt="1" idx="4" type="title"/>
          </p:nvPr>
        </p:nvSpPr>
        <p:spPr>
          <a:xfrm flipH="1">
            <a:off x="4978729" y="2987047"/>
            <a:ext cx="1062600" cy="537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17" name="Google Shape;17;p3"/>
          <p:cNvSpPr txBox="1"/>
          <p:nvPr>
            <p:ph idx="5" type="subTitle"/>
          </p:nvPr>
        </p:nvSpPr>
        <p:spPr>
          <a:xfrm>
            <a:off x="4978733" y="3382922"/>
            <a:ext cx="1413600" cy="50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accent1"/>
                </a:solidFill>
                <a:latin typeface="Viga"/>
                <a:ea typeface="Viga"/>
                <a:cs typeface="Viga"/>
                <a:sym typeface="Viga"/>
              </a:defRPr>
            </a:lvl1pPr>
            <a:lvl2pPr lvl="1" rtl="0">
              <a:lnSpc>
                <a:spcPct val="100000"/>
              </a:lnSpc>
              <a:spcBef>
                <a:spcPts val="1600"/>
              </a:spcBef>
              <a:spcAft>
                <a:spcPts val="0"/>
              </a:spcAft>
              <a:buNone/>
              <a:defRPr sz="1400">
                <a:solidFill>
                  <a:schemeClr val="accent1"/>
                </a:solidFill>
                <a:latin typeface="Viga"/>
                <a:ea typeface="Viga"/>
                <a:cs typeface="Viga"/>
                <a:sym typeface="Viga"/>
              </a:defRPr>
            </a:lvl2pPr>
            <a:lvl3pPr lvl="2" rtl="0">
              <a:lnSpc>
                <a:spcPct val="100000"/>
              </a:lnSpc>
              <a:spcBef>
                <a:spcPts val="1600"/>
              </a:spcBef>
              <a:spcAft>
                <a:spcPts val="0"/>
              </a:spcAft>
              <a:buNone/>
              <a:defRPr sz="1400">
                <a:solidFill>
                  <a:schemeClr val="accent1"/>
                </a:solidFill>
                <a:latin typeface="Viga"/>
                <a:ea typeface="Viga"/>
                <a:cs typeface="Viga"/>
                <a:sym typeface="Viga"/>
              </a:defRPr>
            </a:lvl3pPr>
            <a:lvl4pPr lvl="3" rtl="0">
              <a:lnSpc>
                <a:spcPct val="100000"/>
              </a:lnSpc>
              <a:spcBef>
                <a:spcPts val="1600"/>
              </a:spcBef>
              <a:spcAft>
                <a:spcPts val="0"/>
              </a:spcAft>
              <a:buNone/>
              <a:defRPr sz="1400">
                <a:solidFill>
                  <a:schemeClr val="accent1"/>
                </a:solidFill>
                <a:latin typeface="Viga"/>
                <a:ea typeface="Viga"/>
                <a:cs typeface="Viga"/>
                <a:sym typeface="Viga"/>
              </a:defRPr>
            </a:lvl4pPr>
            <a:lvl5pPr lvl="4" rtl="0">
              <a:lnSpc>
                <a:spcPct val="100000"/>
              </a:lnSpc>
              <a:spcBef>
                <a:spcPts val="1600"/>
              </a:spcBef>
              <a:spcAft>
                <a:spcPts val="0"/>
              </a:spcAft>
              <a:buNone/>
              <a:defRPr sz="1400">
                <a:solidFill>
                  <a:schemeClr val="accent1"/>
                </a:solidFill>
                <a:latin typeface="Viga"/>
                <a:ea typeface="Viga"/>
                <a:cs typeface="Viga"/>
                <a:sym typeface="Viga"/>
              </a:defRPr>
            </a:lvl5pPr>
            <a:lvl6pPr lvl="5" rtl="0">
              <a:lnSpc>
                <a:spcPct val="100000"/>
              </a:lnSpc>
              <a:spcBef>
                <a:spcPts val="1600"/>
              </a:spcBef>
              <a:spcAft>
                <a:spcPts val="0"/>
              </a:spcAft>
              <a:buNone/>
              <a:defRPr sz="1400">
                <a:solidFill>
                  <a:schemeClr val="accent1"/>
                </a:solidFill>
                <a:latin typeface="Viga"/>
                <a:ea typeface="Viga"/>
                <a:cs typeface="Viga"/>
                <a:sym typeface="Viga"/>
              </a:defRPr>
            </a:lvl6pPr>
            <a:lvl7pPr lvl="6" rtl="0">
              <a:lnSpc>
                <a:spcPct val="100000"/>
              </a:lnSpc>
              <a:spcBef>
                <a:spcPts val="1600"/>
              </a:spcBef>
              <a:spcAft>
                <a:spcPts val="0"/>
              </a:spcAft>
              <a:buNone/>
              <a:defRPr sz="1400">
                <a:solidFill>
                  <a:schemeClr val="accent1"/>
                </a:solidFill>
                <a:latin typeface="Viga"/>
                <a:ea typeface="Viga"/>
                <a:cs typeface="Viga"/>
                <a:sym typeface="Viga"/>
              </a:defRPr>
            </a:lvl7pPr>
            <a:lvl8pPr lvl="7" rtl="0">
              <a:lnSpc>
                <a:spcPct val="100000"/>
              </a:lnSpc>
              <a:spcBef>
                <a:spcPts val="1600"/>
              </a:spcBef>
              <a:spcAft>
                <a:spcPts val="0"/>
              </a:spcAft>
              <a:buNone/>
              <a:defRPr sz="1400">
                <a:solidFill>
                  <a:schemeClr val="accent1"/>
                </a:solidFill>
                <a:latin typeface="Viga"/>
                <a:ea typeface="Viga"/>
                <a:cs typeface="Viga"/>
                <a:sym typeface="Viga"/>
              </a:defRPr>
            </a:lvl8pPr>
            <a:lvl9pPr lvl="8" rtl="0">
              <a:lnSpc>
                <a:spcPct val="100000"/>
              </a:lnSpc>
              <a:spcBef>
                <a:spcPts val="1600"/>
              </a:spcBef>
              <a:spcAft>
                <a:spcPts val="1600"/>
              </a:spcAft>
              <a:buNone/>
              <a:defRPr sz="1400">
                <a:solidFill>
                  <a:schemeClr val="accent1"/>
                </a:solidFill>
                <a:latin typeface="Viga"/>
                <a:ea typeface="Viga"/>
                <a:cs typeface="Viga"/>
                <a:sym typeface="Viga"/>
              </a:defRPr>
            </a:lvl9pPr>
          </a:lstStyle>
          <a:p/>
        </p:txBody>
      </p:sp>
      <p:sp>
        <p:nvSpPr>
          <p:cNvPr id="18" name="Google Shape;18;p3"/>
          <p:cNvSpPr txBox="1"/>
          <p:nvPr>
            <p:ph idx="6" type="subTitle"/>
          </p:nvPr>
        </p:nvSpPr>
        <p:spPr>
          <a:xfrm>
            <a:off x="4978733" y="3658434"/>
            <a:ext cx="1379400" cy="3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000"/>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19" name="Google Shape;19;p3"/>
          <p:cNvSpPr txBox="1"/>
          <p:nvPr>
            <p:ph hasCustomPrompt="1" idx="7" type="title"/>
          </p:nvPr>
        </p:nvSpPr>
        <p:spPr>
          <a:xfrm flipH="1">
            <a:off x="5653229" y="864225"/>
            <a:ext cx="1062600" cy="537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20" name="Google Shape;20;p3"/>
          <p:cNvSpPr txBox="1"/>
          <p:nvPr>
            <p:ph idx="8" type="subTitle"/>
          </p:nvPr>
        </p:nvSpPr>
        <p:spPr>
          <a:xfrm>
            <a:off x="5653233" y="1260100"/>
            <a:ext cx="1413600" cy="50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accent1"/>
                </a:solidFill>
                <a:latin typeface="Viga"/>
                <a:ea typeface="Viga"/>
                <a:cs typeface="Viga"/>
                <a:sym typeface="Viga"/>
              </a:defRPr>
            </a:lvl1pPr>
            <a:lvl2pPr lvl="1" rtl="0">
              <a:lnSpc>
                <a:spcPct val="100000"/>
              </a:lnSpc>
              <a:spcBef>
                <a:spcPts val="1600"/>
              </a:spcBef>
              <a:spcAft>
                <a:spcPts val="0"/>
              </a:spcAft>
              <a:buNone/>
              <a:defRPr sz="1400">
                <a:solidFill>
                  <a:schemeClr val="accent1"/>
                </a:solidFill>
                <a:latin typeface="Viga"/>
                <a:ea typeface="Viga"/>
                <a:cs typeface="Viga"/>
                <a:sym typeface="Viga"/>
              </a:defRPr>
            </a:lvl2pPr>
            <a:lvl3pPr lvl="2" rtl="0">
              <a:lnSpc>
                <a:spcPct val="100000"/>
              </a:lnSpc>
              <a:spcBef>
                <a:spcPts val="1600"/>
              </a:spcBef>
              <a:spcAft>
                <a:spcPts val="0"/>
              </a:spcAft>
              <a:buNone/>
              <a:defRPr sz="1400">
                <a:solidFill>
                  <a:schemeClr val="accent1"/>
                </a:solidFill>
                <a:latin typeface="Viga"/>
                <a:ea typeface="Viga"/>
                <a:cs typeface="Viga"/>
                <a:sym typeface="Viga"/>
              </a:defRPr>
            </a:lvl3pPr>
            <a:lvl4pPr lvl="3" rtl="0">
              <a:lnSpc>
                <a:spcPct val="100000"/>
              </a:lnSpc>
              <a:spcBef>
                <a:spcPts val="1600"/>
              </a:spcBef>
              <a:spcAft>
                <a:spcPts val="0"/>
              </a:spcAft>
              <a:buNone/>
              <a:defRPr sz="1400">
                <a:solidFill>
                  <a:schemeClr val="accent1"/>
                </a:solidFill>
                <a:latin typeface="Viga"/>
                <a:ea typeface="Viga"/>
                <a:cs typeface="Viga"/>
                <a:sym typeface="Viga"/>
              </a:defRPr>
            </a:lvl4pPr>
            <a:lvl5pPr lvl="4" rtl="0">
              <a:lnSpc>
                <a:spcPct val="100000"/>
              </a:lnSpc>
              <a:spcBef>
                <a:spcPts val="1600"/>
              </a:spcBef>
              <a:spcAft>
                <a:spcPts val="0"/>
              </a:spcAft>
              <a:buNone/>
              <a:defRPr sz="1400">
                <a:solidFill>
                  <a:schemeClr val="accent1"/>
                </a:solidFill>
                <a:latin typeface="Viga"/>
                <a:ea typeface="Viga"/>
                <a:cs typeface="Viga"/>
                <a:sym typeface="Viga"/>
              </a:defRPr>
            </a:lvl5pPr>
            <a:lvl6pPr lvl="5" rtl="0">
              <a:lnSpc>
                <a:spcPct val="100000"/>
              </a:lnSpc>
              <a:spcBef>
                <a:spcPts val="1600"/>
              </a:spcBef>
              <a:spcAft>
                <a:spcPts val="0"/>
              </a:spcAft>
              <a:buNone/>
              <a:defRPr sz="1400">
                <a:solidFill>
                  <a:schemeClr val="accent1"/>
                </a:solidFill>
                <a:latin typeface="Viga"/>
                <a:ea typeface="Viga"/>
                <a:cs typeface="Viga"/>
                <a:sym typeface="Viga"/>
              </a:defRPr>
            </a:lvl6pPr>
            <a:lvl7pPr lvl="6" rtl="0">
              <a:lnSpc>
                <a:spcPct val="100000"/>
              </a:lnSpc>
              <a:spcBef>
                <a:spcPts val="1600"/>
              </a:spcBef>
              <a:spcAft>
                <a:spcPts val="0"/>
              </a:spcAft>
              <a:buNone/>
              <a:defRPr sz="1400">
                <a:solidFill>
                  <a:schemeClr val="accent1"/>
                </a:solidFill>
                <a:latin typeface="Viga"/>
                <a:ea typeface="Viga"/>
                <a:cs typeface="Viga"/>
                <a:sym typeface="Viga"/>
              </a:defRPr>
            </a:lvl7pPr>
            <a:lvl8pPr lvl="7" rtl="0">
              <a:lnSpc>
                <a:spcPct val="100000"/>
              </a:lnSpc>
              <a:spcBef>
                <a:spcPts val="1600"/>
              </a:spcBef>
              <a:spcAft>
                <a:spcPts val="0"/>
              </a:spcAft>
              <a:buNone/>
              <a:defRPr sz="1400">
                <a:solidFill>
                  <a:schemeClr val="accent1"/>
                </a:solidFill>
                <a:latin typeface="Viga"/>
                <a:ea typeface="Viga"/>
                <a:cs typeface="Viga"/>
                <a:sym typeface="Viga"/>
              </a:defRPr>
            </a:lvl8pPr>
            <a:lvl9pPr lvl="8" rtl="0">
              <a:lnSpc>
                <a:spcPct val="100000"/>
              </a:lnSpc>
              <a:spcBef>
                <a:spcPts val="1600"/>
              </a:spcBef>
              <a:spcAft>
                <a:spcPts val="1600"/>
              </a:spcAft>
              <a:buNone/>
              <a:defRPr sz="1400">
                <a:solidFill>
                  <a:schemeClr val="accent1"/>
                </a:solidFill>
                <a:latin typeface="Viga"/>
                <a:ea typeface="Viga"/>
                <a:cs typeface="Viga"/>
                <a:sym typeface="Viga"/>
              </a:defRPr>
            </a:lvl9pPr>
          </a:lstStyle>
          <a:p/>
        </p:txBody>
      </p:sp>
      <p:sp>
        <p:nvSpPr>
          <p:cNvPr id="21" name="Google Shape;21;p3"/>
          <p:cNvSpPr txBox="1"/>
          <p:nvPr>
            <p:ph idx="9" type="subTitle"/>
          </p:nvPr>
        </p:nvSpPr>
        <p:spPr>
          <a:xfrm>
            <a:off x="5653233" y="1535613"/>
            <a:ext cx="1379400" cy="3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000"/>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22" name="Google Shape;22;p3"/>
          <p:cNvSpPr txBox="1"/>
          <p:nvPr>
            <p:ph hasCustomPrompt="1" idx="13" type="title"/>
          </p:nvPr>
        </p:nvSpPr>
        <p:spPr>
          <a:xfrm flipH="1">
            <a:off x="6431030" y="2987047"/>
            <a:ext cx="1062600" cy="537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23" name="Google Shape;23;p3"/>
          <p:cNvSpPr txBox="1"/>
          <p:nvPr>
            <p:ph idx="14" type="subTitle"/>
          </p:nvPr>
        </p:nvSpPr>
        <p:spPr>
          <a:xfrm>
            <a:off x="6431037" y="3382922"/>
            <a:ext cx="1413600" cy="50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accent1"/>
                </a:solidFill>
                <a:latin typeface="Viga"/>
                <a:ea typeface="Viga"/>
                <a:cs typeface="Viga"/>
                <a:sym typeface="Viga"/>
              </a:defRPr>
            </a:lvl1pPr>
            <a:lvl2pPr lvl="1" rtl="0">
              <a:lnSpc>
                <a:spcPct val="100000"/>
              </a:lnSpc>
              <a:spcBef>
                <a:spcPts val="1600"/>
              </a:spcBef>
              <a:spcAft>
                <a:spcPts val="0"/>
              </a:spcAft>
              <a:buNone/>
              <a:defRPr sz="1400">
                <a:solidFill>
                  <a:schemeClr val="accent1"/>
                </a:solidFill>
                <a:latin typeface="Viga"/>
                <a:ea typeface="Viga"/>
                <a:cs typeface="Viga"/>
                <a:sym typeface="Viga"/>
              </a:defRPr>
            </a:lvl2pPr>
            <a:lvl3pPr lvl="2" rtl="0">
              <a:lnSpc>
                <a:spcPct val="100000"/>
              </a:lnSpc>
              <a:spcBef>
                <a:spcPts val="1600"/>
              </a:spcBef>
              <a:spcAft>
                <a:spcPts val="0"/>
              </a:spcAft>
              <a:buNone/>
              <a:defRPr sz="1400">
                <a:solidFill>
                  <a:schemeClr val="accent1"/>
                </a:solidFill>
                <a:latin typeface="Viga"/>
                <a:ea typeface="Viga"/>
                <a:cs typeface="Viga"/>
                <a:sym typeface="Viga"/>
              </a:defRPr>
            </a:lvl3pPr>
            <a:lvl4pPr lvl="3" rtl="0">
              <a:lnSpc>
                <a:spcPct val="100000"/>
              </a:lnSpc>
              <a:spcBef>
                <a:spcPts val="1600"/>
              </a:spcBef>
              <a:spcAft>
                <a:spcPts val="0"/>
              </a:spcAft>
              <a:buNone/>
              <a:defRPr sz="1400">
                <a:solidFill>
                  <a:schemeClr val="accent1"/>
                </a:solidFill>
                <a:latin typeface="Viga"/>
                <a:ea typeface="Viga"/>
                <a:cs typeface="Viga"/>
                <a:sym typeface="Viga"/>
              </a:defRPr>
            </a:lvl4pPr>
            <a:lvl5pPr lvl="4" rtl="0">
              <a:lnSpc>
                <a:spcPct val="100000"/>
              </a:lnSpc>
              <a:spcBef>
                <a:spcPts val="1600"/>
              </a:spcBef>
              <a:spcAft>
                <a:spcPts val="0"/>
              </a:spcAft>
              <a:buNone/>
              <a:defRPr sz="1400">
                <a:solidFill>
                  <a:schemeClr val="accent1"/>
                </a:solidFill>
                <a:latin typeface="Viga"/>
                <a:ea typeface="Viga"/>
                <a:cs typeface="Viga"/>
                <a:sym typeface="Viga"/>
              </a:defRPr>
            </a:lvl5pPr>
            <a:lvl6pPr lvl="5" rtl="0">
              <a:lnSpc>
                <a:spcPct val="100000"/>
              </a:lnSpc>
              <a:spcBef>
                <a:spcPts val="1600"/>
              </a:spcBef>
              <a:spcAft>
                <a:spcPts val="0"/>
              </a:spcAft>
              <a:buNone/>
              <a:defRPr sz="1400">
                <a:solidFill>
                  <a:schemeClr val="accent1"/>
                </a:solidFill>
                <a:latin typeface="Viga"/>
                <a:ea typeface="Viga"/>
                <a:cs typeface="Viga"/>
                <a:sym typeface="Viga"/>
              </a:defRPr>
            </a:lvl6pPr>
            <a:lvl7pPr lvl="6" rtl="0">
              <a:lnSpc>
                <a:spcPct val="100000"/>
              </a:lnSpc>
              <a:spcBef>
                <a:spcPts val="1600"/>
              </a:spcBef>
              <a:spcAft>
                <a:spcPts val="0"/>
              </a:spcAft>
              <a:buNone/>
              <a:defRPr sz="1400">
                <a:solidFill>
                  <a:schemeClr val="accent1"/>
                </a:solidFill>
                <a:latin typeface="Viga"/>
                <a:ea typeface="Viga"/>
                <a:cs typeface="Viga"/>
                <a:sym typeface="Viga"/>
              </a:defRPr>
            </a:lvl7pPr>
            <a:lvl8pPr lvl="7" rtl="0">
              <a:lnSpc>
                <a:spcPct val="100000"/>
              </a:lnSpc>
              <a:spcBef>
                <a:spcPts val="1600"/>
              </a:spcBef>
              <a:spcAft>
                <a:spcPts val="0"/>
              </a:spcAft>
              <a:buNone/>
              <a:defRPr sz="1400">
                <a:solidFill>
                  <a:schemeClr val="accent1"/>
                </a:solidFill>
                <a:latin typeface="Viga"/>
                <a:ea typeface="Viga"/>
                <a:cs typeface="Viga"/>
                <a:sym typeface="Viga"/>
              </a:defRPr>
            </a:lvl8pPr>
            <a:lvl9pPr lvl="8" rtl="0">
              <a:lnSpc>
                <a:spcPct val="100000"/>
              </a:lnSpc>
              <a:spcBef>
                <a:spcPts val="1600"/>
              </a:spcBef>
              <a:spcAft>
                <a:spcPts val="1600"/>
              </a:spcAft>
              <a:buNone/>
              <a:defRPr sz="1400">
                <a:solidFill>
                  <a:schemeClr val="accent1"/>
                </a:solidFill>
                <a:latin typeface="Viga"/>
                <a:ea typeface="Viga"/>
                <a:cs typeface="Viga"/>
                <a:sym typeface="Viga"/>
              </a:defRPr>
            </a:lvl9pPr>
          </a:lstStyle>
          <a:p/>
        </p:txBody>
      </p:sp>
      <p:sp>
        <p:nvSpPr>
          <p:cNvPr id="24" name="Google Shape;24;p3"/>
          <p:cNvSpPr txBox="1"/>
          <p:nvPr>
            <p:ph idx="15" type="subTitle"/>
          </p:nvPr>
        </p:nvSpPr>
        <p:spPr>
          <a:xfrm>
            <a:off x="6431037" y="3658434"/>
            <a:ext cx="1379400" cy="3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000"/>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25" name="Google Shape;25;p3"/>
          <p:cNvSpPr txBox="1"/>
          <p:nvPr>
            <p:ph hasCustomPrompt="1" idx="16" type="title"/>
          </p:nvPr>
        </p:nvSpPr>
        <p:spPr>
          <a:xfrm flipH="1">
            <a:off x="7100223" y="864225"/>
            <a:ext cx="1062600" cy="5379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accent1"/>
              </a:buClr>
              <a:buSzPts val="1800"/>
              <a:buNone/>
              <a:defRPr sz="1800">
                <a:solidFill>
                  <a:schemeClr val="accent1"/>
                </a:solidFill>
              </a:defRPr>
            </a:lvl1pPr>
            <a:lvl2pPr lvl="1"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Clr>
                <a:schemeClr val="accent1"/>
              </a:buClr>
              <a:buSzPts val="1800"/>
              <a:buFont typeface="Fira Sans Extra Condensed Medium"/>
              <a:buNone/>
              <a:defRPr sz="1800">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26" name="Google Shape;26;p3"/>
          <p:cNvSpPr txBox="1"/>
          <p:nvPr>
            <p:ph idx="17" type="subTitle"/>
          </p:nvPr>
        </p:nvSpPr>
        <p:spPr>
          <a:xfrm>
            <a:off x="7100221" y="1260100"/>
            <a:ext cx="1413600" cy="50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accent1"/>
                </a:solidFill>
                <a:latin typeface="Viga"/>
                <a:ea typeface="Viga"/>
                <a:cs typeface="Viga"/>
                <a:sym typeface="Viga"/>
              </a:defRPr>
            </a:lvl1pPr>
            <a:lvl2pPr lvl="1" rtl="0">
              <a:lnSpc>
                <a:spcPct val="100000"/>
              </a:lnSpc>
              <a:spcBef>
                <a:spcPts val="1600"/>
              </a:spcBef>
              <a:spcAft>
                <a:spcPts val="0"/>
              </a:spcAft>
              <a:buNone/>
              <a:defRPr sz="1400">
                <a:solidFill>
                  <a:schemeClr val="accent1"/>
                </a:solidFill>
                <a:latin typeface="Viga"/>
                <a:ea typeface="Viga"/>
                <a:cs typeface="Viga"/>
                <a:sym typeface="Viga"/>
              </a:defRPr>
            </a:lvl2pPr>
            <a:lvl3pPr lvl="2" rtl="0">
              <a:lnSpc>
                <a:spcPct val="100000"/>
              </a:lnSpc>
              <a:spcBef>
                <a:spcPts val="1600"/>
              </a:spcBef>
              <a:spcAft>
                <a:spcPts val="0"/>
              </a:spcAft>
              <a:buNone/>
              <a:defRPr sz="1400">
                <a:solidFill>
                  <a:schemeClr val="accent1"/>
                </a:solidFill>
                <a:latin typeface="Viga"/>
                <a:ea typeface="Viga"/>
                <a:cs typeface="Viga"/>
                <a:sym typeface="Viga"/>
              </a:defRPr>
            </a:lvl3pPr>
            <a:lvl4pPr lvl="3" rtl="0">
              <a:lnSpc>
                <a:spcPct val="100000"/>
              </a:lnSpc>
              <a:spcBef>
                <a:spcPts val="1600"/>
              </a:spcBef>
              <a:spcAft>
                <a:spcPts val="0"/>
              </a:spcAft>
              <a:buNone/>
              <a:defRPr sz="1400">
                <a:solidFill>
                  <a:schemeClr val="accent1"/>
                </a:solidFill>
                <a:latin typeface="Viga"/>
                <a:ea typeface="Viga"/>
                <a:cs typeface="Viga"/>
                <a:sym typeface="Viga"/>
              </a:defRPr>
            </a:lvl4pPr>
            <a:lvl5pPr lvl="4" rtl="0">
              <a:lnSpc>
                <a:spcPct val="100000"/>
              </a:lnSpc>
              <a:spcBef>
                <a:spcPts val="1600"/>
              </a:spcBef>
              <a:spcAft>
                <a:spcPts val="0"/>
              </a:spcAft>
              <a:buNone/>
              <a:defRPr sz="1400">
                <a:solidFill>
                  <a:schemeClr val="accent1"/>
                </a:solidFill>
                <a:latin typeface="Viga"/>
                <a:ea typeface="Viga"/>
                <a:cs typeface="Viga"/>
                <a:sym typeface="Viga"/>
              </a:defRPr>
            </a:lvl5pPr>
            <a:lvl6pPr lvl="5" rtl="0">
              <a:lnSpc>
                <a:spcPct val="100000"/>
              </a:lnSpc>
              <a:spcBef>
                <a:spcPts val="1600"/>
              </a:spcBef>
              <a:spcAft>
                <a:spcPts val="0"/>
              </a:spcAft>
              <a:buNone/>
              <a:defRPr sz="1400">
                <a:solidFill>
                  <a:schemeClr val="accent1"/>
                </a:solidFill>
                <a:latin typeface="Viga"/>
                <a:ea typeface="Viga"/>
                <a:cs typeface="Viga"/>
                <a:sym typeface="Viga"/>
              </a:defRPr>
            </a:lvl6pPr>
            <a:lvl7pPr lvl="6" rtl="0">
              <a:lnSpc>
                <a:spcPct val="100000"/>
              </a:lnSpc>
              <a:spcBef>
                <a:spcPts val="1600"/>
              </a:spcBef>
              <a:spcAft>
                <a:spcPts val="0"/>
              </a:spcAft>
              <a:buNone/>
              <a:defRPr sz="1400">
                <a:solidFill>
                  <a:schemeClr val="accent1"/>
                </a:solidFill>
                <a:latin typeface="Viga"/>
                <a:ea typeface="Viga"/>
                <a:cs typeface="Viga"/>
                <a:sym typeface="Viga"/>
              </a:defRPr>
            </a:lvl7pPr>
            <a:lvl8pPr lvl="7" rtl="0">
              <a:lnSpc>
                <a:spcPct val="100000"/>
              </a:lnSpc>
              <a:spcBef>
                <a:spcPts val="1600"/>
              </a:spcBef>
              <a:spcAft>
                <a:spcPts val="0"/>
              </a:spcAft>
              <a:buNone/>
              <a:defRPr sz="1400">
                <a:solidFill>
                  <a:schemeClr val="accent1"/>
                </a:solidFill>
                <a:latin typeface="Viga"/>
                <a:ea typeface="Viga"/>
                <a:cs typeface="Viga"/>
                <a:sym typeface="Viga"/>
              </a:defRPr>
            </a:lvl8pPr>
            <a:lvl9pPr lvl="8" rtl="0">
              <a:lnSpc>
                <a:spcPct val="100000"/>
              </a:lnSpc>
              <a:spcBef>
                <a:spcPts val="1600"/>
              </a:spcBef>
              <a:spcAft>
                <a:spcPts val="1600"/>
              </a:spcAft>
              <a:buNone/>
              <a:defRPr sz="1400">
                <a:solidFill>
                  <a:schemeClr val="accent1"/>
                </a:solidFill>
                <a:latin typeface="Viga"/>
                <a:ea typeface="Viga"/>
                <a:cs typeface="Viga"/>
                <a:sym typeface="Viga"/>
              </a:defRPr>
            </a:lvl9pPr>
          </a:lstStyle>
          <a:p/>
        </p:txBody>
      </p:sp>
      <p:sp>
        <p:nvSpPr>
          <p:cNvPr id="27" name="Google Shape;27;p3"/>
          <p:cNvSpPr txBox="1"/>
          <p:nvPr>
            <p:ph idx="18" type="subTitle"/>
          </p:nvPr>
        </p:nvSpPr>
        <p:spPr>
          <a:xfrm>
            <a:off x="7100221" y="1535613"/>
            <a:ext cx="1379400" cy="3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000"/>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CUSTOM_11_1_2_1_1">
    <p:spTree>
      <p:nvGrpSpPr>
        <p:cNvPr id="28" name="Shape 28"/>
        <p:cNvGrpSpPr/>
        <p:nvPr/>
      </p:nvGrpSpPr>
      <p:grpSpPr>
        <a:xfrm>
          <a:off x="0" y="0"/>
          <a:ext cx="0" cy="0"/>
          <a:chOff x="0" y="0"/>
          <a:chExt cx="0" cy="0"/>
        </a:xfrm>
      </p:grpSpPr>
      <p:sp>
        <p:nvSpPr>
          <p:cNvPr id="29" name="Google Shape;29;p4"/>
          <p:cNvSpPr txBox="1"/>
          <p:nvPr>
            <p:ph type="ctrTitle"/>
          </p:nvPr>
        </p:nvSpPr>
        <p:spPr>
          <a:xfrm>
            <a:off x="831200" y="376498"/>
            <a:ext cx="3867300" cy="20541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1"/>
              </a:buClr>
              <a:buSzPts val="2800"/>
              <a:buNone/>
              <a:defRPr>
                <a:solidFill>
                  <a:schemeClr val="accent1"/>
                </a:solidFill>
              </a:defRPr>
            </a:lvl1pPr>
            <a:lvl2pPr lvl="1" rtl="0">
              <a:spcBef>
                <a:spcPts val="0"/>
              </a:spcBef>
              <a:spcAft>
                <a:spcPts val="0"/>
              </a:spcAft>
              <a:buClr>
                <a:schemeClr val="accent1"/>
              </a:buClr>
              <a:buSzPts val="1600"/>
              <a:buNone/>
              <a:defRPr sz="1600">
                <a:solidFill>
                  <a:schemeClr val="accent1"/>
                </a:solidFill>
              </a:defRPr>
            </a:lvl2pPr>
            <a:lvl3pPr lvl="2" rtl="0">
              <a:spcBef>
                <a:spcPts val="0"/>
              </a:spcBef>
              <a:spcAft>
                <a:spcPts val="0"/>
              </a:spcAft>
              <a:buClr>
                <a:schemeClr val="accent1"/>
              </a:buClr>
              <a:buSzPts val="1600"/>
              <a:buNone/>
              <a:defRPr sz="1600">
                <a:solidFill>
                  <a:schemeClr val="accent1"/>
                </a:solidFill>
              </a:defRPr>
            </a:lvl3pPr>
            <a:lvl4pPr lvl="3" rtl="0">
              <a:spcBef>
                <a:spcPts val="0"/>
              </a:spcBef>
              <a:spcAft>
                <a:spcPts val="0"/>
              </a:spcAft>
              <a:buClr>
                <a:schemeClr val="accent1"/>
              </a:buClr>
              <a:buSzPts val="1600"/>
              <a:buNone/>
              <a:defRPr sz="1600">
                <a:solidFill>
                  <a:schemeClr val="accent1"/>
                </a:solidFill>
              </a:defRPr>
            </a:lvl4pPr>
            <a:lvl5pPr lvl="4" rtl="0">
              <a:spcBef>
                <a:spcPts val="0"/>
              </a:spcBef>
              <a:spcAft>
                <a:spcPts val="0"/>
              </a:spcAft>
              <a:buClr>
                <a:schemeClr val="accent1"/>
              </a:buClr>
              <a:buSzPts val="1600"/>
              <a:buNone/>
              <a:defRPr sz="1600">
                <a:solidFill>
                  <a:schemeClr val="accent1"/>
                </a:solidFill>
              </a:defRPr>
            </a:lvl5pPr>
            <a:lvl6pPr lvl="5" rtl="0">
              <a:spcBef>
                <a:spcPts val="0"/>
              </a:spcBef>
              <a:spcAft>
                <a:spcPts val="0"/>
              </a:spcAft>
              <a:buClr>
                <a:schemeClr val="accent1"/>
              </a:buClr>
              <a:buSzPts val="1600"/>
              <a:buNone/>
              <a:defRPr sz="1600">
                <a:solidFill>
                  <a:schemeClr val="accent1"/>
                </a:solidFill>
              </a:defRPr>
            </a:lvl6pPr>
            <a:lvl7pPr lvl="6" rtl="0">
              <a:spcBef>
                <a:spcPts val="0"/>
              </a:spcBef>
              <a:spcAft>
                <a:spcPts val="0"/>
              </a:spcAft>
              <a:buClr>
                <a:schemeClr val="accent1"/>
              </a:buClr>
              <a:buSzPts val="1600"/>
              <a:buNone/>
              <a:defRPr sz="1600">
                <a:solidFill>
                  <a:schemeClr val="accent1"/>
                </a:solidFill>
              </a:defRPr>
            </a:lvl7pPr>
            <a:lvl8pPr lvl="7" rtl="0">
              <a:spcBef>
                <a:spcPts val="0"/>
              </a:spcBef>
              <a:spcAft>
                <a:spcPts val="0"/>
              </a:spcAft>
              <a:buClr>
                <a:schemeClr val="accent1"/>
              </a:buClr>
              <a:buSzPts val="1600"/>
              <a:buNone/>
              <a:defRPr sz="1600">
                <a:solidFill>
                  <a:schemeClr val="accent1"/>
                </a:solidFill>
              </a:defRPr>
            </a:lvl8pPr>
            <a:lvl9pPr lvl="8" rtl="0">
              <a:spcBef>
                <a:spcPts val="0"/>
              </a:spcBef>
              <a:spcAft>
                <a:spcPts val="0"/>
              </a:spcAft>
              <a:buClr>
                <a:schemeClr val="accent1"/>
              </a:buClr>
              <a:buSzPts val="1600"/>
              <a:buNone/>
              <a:defRPr sz="1600">
                <a:solidFill>
                  <a:schemeClr val="accent1"/>
                </a:solidFill>
              </a:defRPr>
            </a:lvl9pPr>
          </a:lstStyle>
          <a:p/>
        </p:txBody>
      </p:sp>
      <p:sp>
        <p:nvSpPr>
          <p:cNvPr id="30" name="Google Shape;30;p4"/>
          <p:cNvSpPr txBox="1"/>
          <p:nvPr>
            <p:ph idx="1" type="subTitle"/>
          </p:nvPr>
        </p:nvSpPr>
        <p:spPr>
          <a:xfrm>
            <a:off x="831200" y="2314225"/>
            <a:ext cx="3081600" cy="1784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a:lvl1pPr>
            <a:lvl2pPr lvl="1" rtl="0">
              <a:lnSpc>
                <a:spcPct val="100000"/>
              </a:lnSpc>
              <a:spcBef>
                <a:spcPts val="0"/>
              </a:spcBef>
              <a:spcAft>
                <a:spcPts val="0"/>
              </a:spcAft>
              <a:buClr>
                <a:srgbClr val="FFFFFF"/>
              </a:buClr>
              <a:buSzPts val="1200"/>
              <a:buNone/>
              <a:defRPr>
                <a:solidFill>
                  <a:srgbClr val="FFFFFF"/>
                </a:solidFill>
              </a:defRPr>
            </a:lvl2pPr>
            <a:lvl3pPr lvl="2" rtl="0">
              <a:lnSpc>
                <a:spcPct val="100000"/>
              </a:lnSpc>
              <a:spcBef>
                <a:spcPts val="0"/>
              </a:spcBef>
              <a:spcAft>
                <a:spcPts val="0"/>
              </a:spcAft>
              <a:buClr>
                <a:srgbClr val="FFFFFF"/>
              </a:buClr>
              <a:buSzPts val="1200"/>
              <a:buNone/>
              <a:defRPr>
                <a:solidFill>
                  <a:srgbClr val="FFFFFF"/>
                </a:solidFill>
              </a:defRPr>
            </a:lvl3pPr>
            <a:lvl4pPr lvl="3" rtl="0">
              <a:lnSpc>
                <a:spcPct val="100000"/>
              </a:lnSpc>
              <a:spcBef>
                <a:spcPts val="0"/>
              </a:spcBef>
              <a:spcAft>
                <a:spcPts val="0"/>
              </a:spcAft>
              <a:buClr>
                <a:srgbClr val="FFFFFF"/>
              </a:buClr>
              <a:buSzPts val="1200"/>
              <a:buNone/>
              <a:defRPr>
                <a:solidFill>
                  <a:srgbClr val="FFFFFF"/>
                </a:solidFill>
              </a:defRPr>
            </a:lvl4pPr>
            <a:lvl5pPr lvl="4" rtl="0">
              <a:lnSpc>
                <a:spcPct val="100000"/>
              </a:lnSpc>
              <a:spcBef>
                <a:spcPts val="0"/>
              </a:spcBef>
              <a:spcAft>
                <a:spcPts val="0"/>
              </a:spcAft>
              <a:buClr>
                <a:srgbClr val="FFFFFF"/>
              </a:buClr>
              <a:buSzPts val="1200"/>
              <a:buNone/>
              <a:defRPr>
                <a:solidFill>
                  <a:srgbClr val="FFFFFF"/>
                </a:solidFill>
              </a:defRPr>
            </a:lvl5pPr>
            <a:lvl6pPr lvl="5" rtl="0">
              <a:lnSpc>
                <a:spcPct val="100000"/>
              </a:lnSpc>
              <a:spcBef>
                <a:spcPts val="0"/>
              </a:spcBef>
              <a:spcAft>
                <a:spcPts val="0"/>
              </a:spcAft>
              <a:buClr>
                <a:srgbClr val="FFFFFF"/>
              </a:buClr>
              <a:buSzPts val="1200"/>
              <a:buNone/>
              <a:defRPr>
                <a:solidFill>
                  <a:srgbClr val="FFFFFF"/>
                </a:solidFill>
              </a:defRPr>
            </a:lvl6pPr>
            <a:lvl7pPr lvl="6" rtl="0">
              <a:lnSpc>
                <a:spcPct val="100000"/>
              </a:lnSpc>
              <a:spcBef>
                <a:spcPts val="0"/>
              </a:spcBef>
              <a:spcAft>
                <a:spcPts val="0"/>
              </a:spcAft>
              <a:buClr>
                <a:srgbClr val="FFFFFF"/>
              </a:buClr>
              <a:buSzPts val="1200"/>
              <a:buNone/>
              <a:defRPr>
                <a:solidFill>
                  <a:srgbClr val="FFFFFF"/>
                </a:solidFill>
              </a:defRPr>
            </a:lvl7pPr>
            <a:lvl8pPr lvl="7" rtl="0">
              <a:lnSpc>
                <a:spcPct val="100000"/>
              </a:lnSpc>
              <a:spcBef>
                <a:spcPts val="0"/>
              </a:spcBef>
              <a:spcAft>
                <a:spcPts val="0"/>
              </a:spcAft>
              <a:buClr>
                <a:srgbClr val="FFFFFF"/>
              </a:buClr>
              <a:buSzPts val="1200"/>
              <a:buNone/>
              <a:defRPr>
                <a:solidFill>
                  <a:srgbClr val="FFFFFF"/>
                </a:solidFill>
              </a:defRPr>
            </a:lvl8pPr>
            <a:lvl9pPr lvl="8" rtl="0">
              <a:lnSpc>
                <a:spcPct val="100000"/>
              </a:lnSpc>
              <a:spcBef>
                <a:spcPts val="0"/>
              </a:spcBef>
              <a:spcAft>
                <a:spcPts val="0"/>
              </a:spcAft>
              <a:buClr>
                <a:srgbClr val="FFFFFF"/>
              </a:buClr>
              <a:buSzPts val="1200"/>
              <a:buNone/>
              <a:defRPr>
                <a:solidFill>
                  <a:srgbClr val="FFFFFF"/>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
  <p:cSld name="CUSTOM_13">
    <p:spTree>
      <p:nvGrpSpPr>
        <p:cNvPr id="31" name="Shape 31"/>
        <p:cNvGrpSpPr/>
        <p:nvPr/>
      </p:nvGrpSpPr>
      <p:grpSpPr>
        <a:xfrm>
          <a:off x="0" y="0"/>
          <a:ext cx="0" cy="0"/>
          <a:chOff x="0" y="0"/>
          <a:chExt cx="0" cy="0"/>
        </a:xfrm>
      </p:grpSpPr>
      <p:sp>
        <p:nvSpPr>
          <p:cNvPr id="32" name="Google Shape;32;p5"/>
          <p:cNvSpPr/>
          <p:nvPr/>
        </p:nvSpPr>
        <p:spPr>
          <a:xfrm>
            <a:off x="-42150" y="-26350"/>
            <a:ext cx="9228600" cy="3885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5"/>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accent2"/>
              </a:buClr>
              <a:buSzPts val="1100"/>
              <a:buNone/>
              <a:defRPr sz="1100">
                <a:solidFill>
                  <a:schemeClr val="accent2"/>
                </a:solidFill>
              </a:defRPr>
            </a:lvl1pPr>
            <a:lvl2pPr lvl="1" rtl="0" algn="r">
              <a:spcBef>
                <a:spcPts val="0"/>
              </a:spcBef>
              <a:spcAft>
                <a:spcPts val="0"/>
              </a:spcAft>
              <a:buClr>
                <a:schemeClr val="dk1"/>
              </a:buClr>
              <a:buSzPts val="1100"/>
              <a:buNone/>
              <a:defRPr sz="1100">
                <a:solidFill>
                  <a:schemeClr val="dk1"/>
                </a:solidFill>
              </a:defRPr>
            </a:lvl2pPr>
            <a:lvl3pPr lvl="2" rtl="0" algn="r">
              <a:spcBef>
                <a:spcPts val="0"/>
              </a:spcBef>
              <a:spcAft>
                <a:spcPts val="0"/>
              </a:spcAft>
              <a:buClr>
                <a:schemeClr val="dk1"/>
              </a:buClr>
              <a:buSzPts val="1100"/>
              <a:buNone/>
              <a:defRPr sz="1100">
                <a:solidFill>
                  <a:schemeClr val="dk1"/>
                </a:solidFill>
              </a:defRPr>
            </a:lvl3pPr>
            <a:lvl4pPr lvl="3" rtl="0" algn="r">
              <a:spcBef>
                <a:spcPts val="0"/>
              </a:spcBef>
              <a:spcAft>
                <a:spcPts val="0"/>
              </a:spcAft>
              <a:buClr>
                <a:schemeClr val="dk1"/>
              </a:buClr>
              <a:buSzPts val="1100"/>
              <a:buNone/>
              <a:defRPr sz="1100">
                <a:solidFill>
                  <a:schemeClr val="dk1"/>
                </a:solidFill>
              </a:defRPr>
            </a:lvl4pPr>
            <a:lvl5pPr lvl="4" rtl="0" algn="r">
              <a:spcBef>
                <a:spcPts val="0"/>
              </a:spcBef>
              <a:spcAft>
                <a:spcPts val="0"/>
              </a:spcAft>
              <a:buClr>
                <a:schemeClr val="dk1"/>
              </a:buClr>
              <a:buSzPts val="1100"/>
              <a:buNone/>
              <a:defRPr sz="1100">
                <a:solidFill>
                  <a:schemeClr val="dk1"/>
                </a:solidFill>
              </a:defRPr>
            </a:lvl5pPr>
            <a:lvl6pPr lvl="5" rtl="0" algn="r">
              <a:spcBef>
                <a:spcPts val="0"/>
              </a:spcBef>
              <a:spcAft>
                <a:spcPts val="0"/>
              </a:spcAft>
              <a:buClr>
                <a:schemeClr val="dk1"/>
              </a:buClr>
              <a:buSzPts val="1100"/>
              <a:buNone/>
              <a:defRPr sz="1100">
                <a:solidFill>
                  <a:schemeClr val="dk1"/>
                </a:solidFill>
              </a:defRPr>
            </a:lvl6pPr>
            <a:lvl7pPr lvl="6" rtl="0" algn="r">
              <a:spcBef>
                <a:spcPts val="0"/>
              </a:spcBef>
              <a:spcAft>
                <a:spcPts val="0"/>
              </a:spcAft>
              <a:buClr>
                <a:schemeClr val="dk1"/>
              </a:buClr>
              <a:buSzPts val="1100"/>
              <a:buNone/>
              <a:defRPr sz="1100">
                <a:solidFill>
                  <a:schemeClr val="dk1"/>
                </a:solidFill>
              </a:defRPr>
            </a:lvl7pPr>
            <a:lvl8pPr lvl="7" rtl="0" algn="r">
              <a:spcBef>
                <a:spcPts val="0"/>
              </a:spcBef>
              <a:spcAft>
                <a:spcPts val="0"/>
              </a:spcAft>
              <a:buClr>
                <a:schemeClr val="dk1"/>
              </a:buClr>
              <a:buSzPts val="1100"/>
              <a:buNone/>
              <a:defRPr sz="1100">
                <a:solidFill>
                  <a:schemeClr val="dk1"/>
                </a:solidFill>
              </a:defRPr>
            </a:lvl8pPr>
            <a:lvl9pPr lvl="8" rtl="0" algn="r">
              <a:spcBef>
                <a:spcPts val="0"/>
              </a:spcBef>
              <a:spcAft>
                <a:spcPts val="0"/>
              </a:spcAft>
              <a:buClr>
                <a:schemeClr val="dk1"/>
              </a:buClr>
              <a:buSzPts val="1100"/>
              <a:buNone/>
              <a:defRPr sz="1100">
                <a:solidFill>
                  <a:schemeClr val="dk1"/>
                </a:solidFill>
              </a:defRPr>
            </a:lvl9pPr>
          </a:lstStyle>
          <a:p/>
        </p:txBody>
      </p:sp>
      <p:sp>
        <p:nvSpPr>
          <p:cNvPr id="34" name="Google Shape;34;p5"/>
          <p:cNvSpPr txBox="1"/>
          <p:nvPr>
            <p:ph idx="2" type="ctrTitle"/>
          </p:nvPr>
        </p:nvSpPr>
        <p:spPr>
          <a:xfrm>
            <a:off x="1139369" y="2921350"/>
            <a:ext cx="19836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35" name="Google Shape;35;p5"/>
          <p:cNvSpPr txBox="1"/>
          <p:nvPr>
            <p:ph idx="1" type="subTitle"/>
          </p:nvPr>
        </p:nvSpPr>
        <p:spPr>
          <a:xfrm>
            <a:off x="1139375" y="3489850"/>
            <a:ext cx="19836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36" name="Google Shape;36;p5"/>
          <p:cNvSpPr txBox="1"/>
          <p:nvPr>
            <p:ph idx="3" type="ctrTitle"/>
          </p:nvPr>
        </p:nvSpPr>
        <p:spPr>
          <a:xfrm>
            <a:off x="3609044" y="2921350"/>
            <a:ext cx="19836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37" name="Google Shape;37;p5"/>
          <p:cNvSpPr txBox="1"/>
          <p:nvPr>
            <p:ph idx="4" type="subTitle"/>
          </p:nvPr>
        </p:nvSpPr>
        <p:spPr>
          <a:xfrm>
            <a:off x="3609050" y="3489850"/>
            <a:ext cx="19836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38" name="Google Shape;38;p5"/>
          <p:cNvSpPr txBox="1"/>
          <p:nvPr>
            <p:ph idx="5" type="ctrTitle"/>
          </p:nvPr>
        </p:nvSpPr>
        <p:spPr>
          <a:xfrm>
            <a:off x="6039194" y="2921350"/>
            <a:ext cx="19836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39" name="Google Shape;39;p5"/>
          <p:cNvSpPr txBox="1"/>
          <p:nvPr>
            <p:ph idx="6" type="subTitle"/>
          </p:nvPr>
        </p:nvSpPr>
        <p:spPr>
          <a:xfrm>
            <a:off x="6039200" y="3489850"/>
            <a:ext cx="19836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CUSTOM_1_1_1_1_1">
    <p:spTree>
      <p:nvGrpSpPr>
        <p:cNvPr id="40" name="Shape 40"/>
        <p:cNvGrpSpPr/>
        <p:nvPr/>
      </p:nvGrpSpPr>
      <p:grpSpPr>
        <a:xfrm>
          <a:off x="0" y="0"/>
          <a:ext cx="0" cy="0"/>
          <a:chOff x="0" y="0"/>
          <a:chExt cx="0" cy="0"/>
        </a:xfrm>
      </p:grpSpPr>
      <p:sp>
        <p:nvSpPr>
          <p:cNvPr id="41" name="Google Shape;41;p6"/>
          <p:cNvSpPr/>
          <p:nvPr/>
        </p:nvSpPr>
        <p:spPr>
          <a:xfrm>
            <a:off x="-56225" y="-26350"/>
            <a:ext cx="9256500" cy="401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6"/>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accent2"/>
              </a:buClr>
              <a:buSzPts val="1100"/>
              <a:buNone/>
              <a:defRPr sz="1100">
                <a:solidFill>
                  <a:schemeClr val="accent2"/>
                </a:solidFill>
              </a:defRPr>
            </a:lvl1pPr>
            <a:lvl2pPr lvl="1" rtl="0" algn="r">
              <a:spcBef>
                <a:spcPts val="0"/>
              </a:spcBef>
              <a:spcAft>
                <a:spcPts val="0"/>
              </a:spcAft>
              <a:buClr>
                <a:schemeClr val="dk1"/>
              </a:buClr>
              <a:buSzPts val="1100"/>
              <a:buNone/>
              <a:defRPr sz="1100">
                <a:solidFill>
                  <a:schemeClr val="dk1"/>
                </a:solidFill>
              </a:defRPr>
            </a:lvl2pPr>
            <a:lvl3pPr lvl="2" rtl="0" algn="r">
              <a:spcBef>
                <a:spcPts val="0"/>
              </a:spcBef>
              <a:spcAft>
                <a:spcPts val="0"/>
              </a:spcAft>
              <a:buClr>
                <a:schemeClr val="dk1"/>
              </a:buClr>
              <a:buSzPts val="1100"/>
              <a:buNone/>
              <a:defRPr sz="1100">
                <a:solidFill>
                  <a:schemeClr val="dk1"/>
                </a:solidFill>
              </a:defRPr>
            </a:lvl3pPr>
            <a:lvl4pPr lvl="3" rtl="0" algn="r">
              <a:spcBef>
                <a:spcPts val="0"/>
              </a:spcBef>
              <a:spcAft>
                <a:spcPts val="0"/>
              </a:spcAft>
              <a:buClr>
                <a:schemeClr val="dk1"/>
              </a:buClr>
              <a:buSzPts val="1100"/>
              <a:buNone/>
              <a:defRPr sz="1100">
                <a:solidFill>
                  <a:schemeClr val="dk1"/>
                </a:solidFill>
              </a:defRPr>
            </a:lvl4pPr>
            <a:lvl5pPr lvl="4" rtl="0" algn="r">
              <a:spcBef>
                <a:spcPts val="0"/>
              </a:spcBef>
              <a:spcAft>
                <a:spcPts val="0"/>
              </a:spcAft>
              <a:buClr>
                <a:schemeClr val="dk1"/>
              </a:buClr>
              <a:buSzPts val="1100"/>
              <a:buNone/>
              <a:defRPr sz="1100">
                <a:solidFill>
                  <a:schemeClr val="dk1"/>
                </a:solidFill>
              </a:defRPr>
            </a:lvl5pPr>
            <a:lvl6pPr lvl="5" rtl="0" algn="r">
              <a:spcBef>
                <a:spcPts val="0"/>
              </a:spcBef>
              <a:spcAft>
                <a:spcPts val="0"/>
              </a:spcAft>
              <a:buClr>
                <a:schemeClr val="dk1"/>
              </a:buClr>
              <a:buSzPts val="1100"/>
              <a:buNone/>
              <a:defRPr sz="1100">
                <a:solidFill>
                  <a:schemeClr val="dk1"/>
                </a:solidFill>
              </a:defRPr>
            </a:lvl6pPr>
            <a:lvl7pPr lvl="6" rtl="0" algn="r">
              <a:spcBef>
                <a:spcPts val="0"/>
              </a:spcBef>
              <a:spcAft>
                <a:spcPts val="0"/>
              </a:spcAft>
              <a:buClr>
                <a:schemeClr val="dk1"/>
              </a:buClr>
              <a:buSzPts val="1100"/>
              <a:buNone/>
              <a:defRPr sz="1100">
                <a:solidFill>
                  <a:schemeClr val="dk1"/>
                </a:solidFill>
              </a:defRPr>
            </a:lvl7pPr>
            <a:lvl8pPr lvl="7" rtl="0" algn="r">
              <a:spcBef>
                <a:spcPts val="0"/>
              </a:spcBef>
              <a:spcAft>
                <a:spcPts val="0"/>
              </a:spcAft>
              <a:buClr>
                <a:schemeClr val="dk1"/>
              </a:buClr>
              <a:buSzPts val="1100"/>
              <a:buNone/>
              <a:defRPr sz="1100">
                <a:solidFill>
                  <a:schemeClr val="dk1"/>
                </a:solidFill>
              </a:defRPr>
            </a:lvl8pPr>
            <a:lvl9pPr lvl="8" rtl="0" algn="r">
              <a:spcBef>
                <a:spcPts val="0"/>
              </a:spcBef>
              <a:spcAft>
                <a:spcPts val="0"/>
              </a:spcAft>
              <a:buClr>
                <a:schemeClr val="dk1"/>
              </a:buClr>
              <a:buSzPts val="1100"/>
              <a:buNone/>
              <a:defRPr sz="1100">
                <a:solidFill>
                  <a:schemeClr val="dk1"/>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1_1_1_1_1_1">
    <p:spTree>
      <p:nvGrpSpPr>
        <p:cNvPr id="43" name="Shape 43"/>
        <p:cNvGrpSpPr/>
        <p:nvPr/>
      </p:nvGrpSpPr>
      <p:grpSpPr>
        <a:xfrm>
          <a:off x="0" y="0"/>
          <a:ext cx="0" cy="0"/>
          <a:chOff x="0" y="0"/>
          <a:chExt cx="0" cy="0"/>
        </a:xfrm>
      </p:grpSpPr>
      <p:sp>
        <p:nvSpPr>
          <p:cNvPr id="44" name="Google Shape;44;p7"/>
          <p:cNvSpPr txBox="1"/>
          <p:nvPr>
            <p:ph type="ctrTitle"/>
          </p:nvPr>
        </p:nvSpPr>
        <p:spPr>
          <a:xfrm>
            <a:off x="2796419" y="1338457"/>
            <a:ext cx="19836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45" name="Google Shape;45;p7"/>
          <p:cNvSpPr/>
          <p:nvPr/>
        </p:nvSpPr>
        <p:spPr>
          <a:xfrm>
            <a:off x="-42150" y="-26350"/>
            <a:ext cx="9228600" cy="401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7"/>
          <p:cNvSpPr txBox="1"/>
          <p:nvPr>
            <p:ph idx="2" type="ctrTitle"/>
          </p:nvPr>
        </p:nvSpPr>
        <p:spPr>
          <a:xfrm>
            <a:off x="1223635" y="3355036"/>
            <a:ext cx="19836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47" name="Google Shape;47;p7"/>
          <p:cNvSpPr txBox="1"/>
          <p:nvPr>
            <p:ph idx="1" type="subTitle"/>
          </p:nvPr>
        </p:nvSpPr>
        <p:spPr>
          <a:xfrm>
            <a:off x="1112632" y="3880275"/>
            <a:ext cx="22056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48" name="Google Shape;48;p7"/>
          <p:cNvSpPr txBox="1"/>
          <p:nvPr>
            <p:ph idx="3" type="ctrTitle"/>
          </p:nvPr>
        </p:nvSpPr>
        <p:spPr>
          <a:xfrm>
            <a:off x="4388761" y="3355036"/>
            <a:ext cx="19836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49" name="Google Shape;49;p7"/>
          <p:cNvSpPr txBox="1"/>
          <p:nvPr>
            <p:ph idx="4" type="subTitle"/>
          </p:nvPr>
        </p:nvSpPr>
        <p:spPr>
          <a:xfrm>
            <a:off x="4277772" y="3880275"/>
            <a:ext cx="22056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0" name="Google Shape;50;p7"/>
          <p:cNvSpPr txBox="1"/>
          <p:nvPr>
            <p:ph idx="5" type="ctrTitle"/>
          </p:nvPr>
        </p:nvSpPr>
        <p:spPr>
          <a:xfrm>
            <a:off x="5929804" y="1338457"/>
            <a:ext cx="19836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51" name="Google Shape;51;p7"/>
          <p:cNvSpPr txBox="1"/>
          <p:nvPr>
            <p:ph idx="6" type="ctrTitle"/>
          </p:nvPr>
        </p:nvSpPr>
        <p:spPr>
          <a:xfrm>
            <a:off x="5485500" y="10453"/>
            <a:ext cx="2938500" cy="5664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accent2"/>
              </a:buClr>
              <a:buSzPts val="1100"/>
              <a:buNone/>
              <a:defRPr sz="1100">
                <a:solidFill>
                  <a:schemeClr val="accent2"/>
                </a:solidFill>
              </a:defRPr>
            </a:lvl1pPr>
            <a:lvl2pPr lvl="1" rtl="0" algn="r">
              <a:spcBef>
                <a:spcPts val="0"/>
              </a:spcBef>
              <a:spcAft>
                <a:spcPts val="0"/>
              </a:spcAft>
              <a:buClr>
                <a:schemeClr val="dk1"/>
              </a:buClr>
              <a:buSzPts val="1100"/>
              <a:buNone/>
              <a:defRPr sz="1100">
                <a:solidFill>
                  <a:schemeClr val="dk1"/>
                </a:solidFill>
              </a:defRPr>
            </a:lvl2pPr>
            <a:lvl3pPr lvl="2" rtl="0" algn="r">
              <a:spcBef>
                <a:spcPts val="0"/>
              </a:spcBef>
              <a:spcAft>
                <a:spcPts val="0"/>
              </a:spcAft>
              <a:buClr>
                <a:schemeClr val="dk1"/>
              </a:buClr>
              <a:buSzPts val="1100"/>
              <a:buNone/>
              <a:defRPr sz="1100">
                <a:solidFill>
                  <a:schemeClr val="dk1"/>
                </a:solidFill>
              </a:defRPr>
            </a:lvl3pPr>
            <a:lvl4pPr lvl="3" rtl="0" algn="r">
              <a:spcBef>
                <a:spcPts val="0"/>
              </a:spcBef>
              <a:spcAft>
                <a:spcPts val="0"/>
              </a:spcAft>
              <a:buClr>
                <a:schemeClr val="dk1"/>
              </a:buClr>
              <a:buSzPts val="1100"/>
              <a:buNone/>
              <a:defRPr sz="1100">
                <a:solidFill>
                  <a:schemeClr val="dk1"/>
                </a:solidFill>
              </a:defRPr>
            </a:lvl4pPr>
            <a:lvl5pPr lvl="4" rtl="0" algn="r">
              <a:spcBef>
                <a:spcPts val="0"/>
              </a:spcBef>
              <a:spcAft>
                <a:spcPts val="0"/>
              </a:spcAft>
              <a:buClr>
                <a:schemeClr val="dk1"/>
              </a:buClr>
              <a:buSzPts val="1100"/>
              <a:buNone/>
              <a:defRPr sz="1100">
                <a:solidFill>
                  <a:schemeClr val="dk1"/>
                </a:solidFill>
              </a:defRPr>
            </a:lvl5pPr>
            <a:lvl6pPr lvl="5" rtl="0" algn="r">
              <a:spcBef>
                <a:spcPts val="0"/>
              </a:spcBef>
              <a:spcAft>
                <a:spcPts val="0"/>
              </a:spcAft>
              <a:buClr>
                <a:schemeClr val="dk1"/>
              </a:buClr>
              <a:buSzPts val="1100"/>
              <a:buNone/>
              <a:defRPr sz="1100">
                <a:solidFill>
                  <a:schemeClr val="dk1"/>
                </a:solidFill>
              </a:defRPr>
            </a:lvl6pPr>
            <a:lvl7pPr lvl="6" rtl="0" algn="r">
              <a:spcBef>
                <a:spcPts val="0"/>
              </a:spcBef>
              <a:spcAft>
                <a:spcPts val="0"/>
              </a:spcAft>
              <a:buClr>
                <a:schemeClr val="dk1"/>
              </a:buClr>
              <a:buSzPts val="1100"/>
              <a:buNone/>
              <a:defRPr sz="1100">
                <a:solidFill>
                  <a:schemeClr val="dk1"/>
                </a:solidFill>
              </a:defRPr>
            </a:lvl7pPr>
            <a:lvl8pPr lvl="7" rtl="0" algn="r">
              <a:spcBef>
                <a:spcPts val="0"/>
              </a:spcBef>
              <a:spcAft>
                <a:spcPts val="0"/>
              </a:spcAft>
              <a:buClr>
                <a:schemeClr val="dk1"/>
              </a:buClr>
              <a:buSzPts val="1100"/>
              <a:buNone/>
              <a:defRPr sz="1100">
                <a:solidFill>
                  <a:schemeClr val="dk1"/>
                </a:solidFill>
              </a:defRPr>
            </a:lvl8pPr>
            <a:lvl9pPr lvl="8" rtl="0" algn="r">
              <a:spcBef>
                <a:spcPts val="0"/>
              </a:spcBef>
              <a:spcAft>
                <a:spcPts val="0"/>
              </a:spcAft>
              <a:buClr>
                <a:schemeClr val="dk1"/>
              </a:buClr>
              <a:buSzPts val="1100"/>
              <a:buNone/>
              <a:defRPr sz="1100">
                <a:solidFill>
                  <a:schemeClr val="dk1"/>
                </a:solidFill>
              </a:defRPr>
            </a:lvl9pPr>
          </a:lstStyle>
          <a:p/>
        </p:txBody>
      </p:sp>
      <p:sp>
        <p:nvSpPr>
          <p:cNvPr id="52" name="Google Shape;52;p7"/>
          <p:cNvSpPr txBox="1"/>
          <p:nvPr>
            <p:ph idx="7" type="subTitle"/>
          </p:nvPr>
        </p:nvSpPr>
        <p:spPr>
          <a:xfrm>
            <a:off x="2685419" y="1206975"/>
            <a:ext cx="22056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3" name="Google Shape;53;p7"/>
          <p:cNvSpPr txBox="1"/>
          <p:nvPr>
            <p:ph idx="8" type="subTitle"/>
          </p:nvPr>
        </p:nvSpPr>
        <p:spPr>
          <a:xfrm>
            <a:off x="5818804" y="1206975"/>
            <a:ext cx="22056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CUSTOM_13_1">
    <p:spTree>
      <p:nvGrpSpPr>
        <p:cNvPr id="54" name="Shape 54"/>
        <p:cNvGrpSpPr/>
        <p:nvPr/>
      </p:nvGrpSpPr>
      <p:grpSpPr>
        <a:xfrm>
          <a:off x="0" y="0"/>
          <a:ext cx="0" cy="0"/>
          <a:chOff x="0" y="0"/>
          <a:chExt cx="0" cy="0"/>
        </a:xfrm>
      </p:grpSpPr>
      <p:sp>
        <p:nvSpPr>
          <p:cNvPr id="55" name="Google Shape;55;p8"/>
          <p:cNvSpPr/>
          <p:nvPr/>
        </p:nvSpPr>
        <p:spPr>
          <a:xfrm>
            <a:off x="-42150" y="-26350"/>
            <a:ext cx="9228600" cy="3885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8"/>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accent2"/>
              </a:buClr>
              <a:buSzPts val="1100"/>
              <a:buNone/>
              <a:defRPr sz="1100">
                <a:solidFill>
                  <a:schemeClr val="accent2"/>
                </a:solidFill>
              </a:defRPr>
            </a:lvl1pPr>
            <a:lvl2pPr lvl="1" rtl="0" algn="r">
              <a:spcBef>
                <a:spcPts val="0"/>
              </a:spcBef>
              <a:spcAft>
                <a:spcPts val="0"/>
              </a:spcAft>
              <a:buClr>
                <a:schemeClr val="accent2"/>
              </a:buClr>
              <a:buSzPts val="1100"/>
              <a:buNone/>
              <a:defRPr sz="1100">
                <a:solidFill>
                  <a:schemeClr val="accent2"/>
                </a:solidFill>
              </a:defRPr>
            </a:lvl2pPr>
            <a:lvl3pPr lvl="2" rtl="0" algn="r">
              <a:spcBef>
                <a:spcPts val="0"/>
              </a:spcBef>
              <a:spcAft>
                <a:spcPts val="0"/>
              </a:spcAft>
              <a:buClr>
                <a:schemeClr val="accent2"/>
              </a:buClr>
              <a:buSzPts val="1100"/>
              <a:buNone/>
              <a:defRPr sz="1100">
                <a:solidFill>
                  <a:schemeClr val="accent2"/>
                </a:solidFill>
              </a:defRPr>
            </a:lvl3pPr>
            <a:lvl4pPr lvl="3" rtl="0" algn="r">
              <a:spcBef>
                <a:spcPts val="0"/>
              </a:spcBef>
              <a:spcAft>
                <a:spcPts val="0"/>
              </a:spcAft>
              <a:buClr>
                <a:schemeClr val="accent2"/>
              </a:buClr>
              <a:buSzPts val="1100"/>
              <a:buNone/>
              <a:defRPr sz="1100">
                <a:solidFill>
                  <a:schemeClr val="accent2"/>
                </a:solidFill>
              </a:defRPr>
            </a:lvl4pPr>
            <a:lvl5pPr lvl="4" rtl="0" algn="r">
              <a:spcBef>
                <a:spcPts val="0"/>
              </a:spcBef>
              <a:spcAft>
                <a:spcPts val="0"/>
              </a:spcAft>
              <a:buClr>
                <a:schemeClr val="accent2"/>
              </a:buClr>
              <a:buSzPts val="1100"/>
              <a:buNone/>
              <a:defRPr sz="1100">
                <a:solidFill>
                  <a:schemeClr val="accent2"/>
                </a:solidFill>
              </a:defRPr>
            </a:lvl5pPr>
            <a:lvl6pPr lvl="5" rtl="0" algn="r">
              <a:spcBef>
                <a:spcPts val="0"/>
              </a:spcBef>
              <a:spcAft>
                <a:spcPts val="0"/>
              </a:spcAft>
              <a:buClr>
                <a:schemeClr val="accent2"/>
              </a:buClr>
              <a:buSzPts val="1100"/>
              <a:buNone/>
              <a:defRPr sz="1100">
                <a:solidFill>
                  <a:schemeClr val="accent2"/>
                </a:solidFill>
              </a:defRPr>
            </a:lvl6pPr>
            <a:lvl7pPr lvl="6" rtl="0" algn="r">
              <a:spcBef>
                <a:spcPts val="0"/>
              </a:spcBef>
              <a:spcAft>
                <a:spcPts val="0"/>
              </a:spcAft>
              <a:buClr>
                <a:schemeClr val="accent2"/>
              </a:buClr>
              <a:buSzPts val="1100"/>
              <a:buNone/>
              <a:defRPr sz="1100">
                <a:solidFill>
                  <a:schemeClr val="accent2"/>
                </a:solidFill>
              </a:defRPr>
            </a:lvl7pPr>
            <a:lvl8pPr lvl="7" rtl="0" algn="r">
              <a:spcBef>
                <a:spcPts val="0"/>
              </a:spcBef>
              <a:spcAft>
                <a:spcPts val="0"/>
              </a:spcAft>
              <a:buClr>
                <a:schemeClr val="accent2"/>
              </a:buClr>
              <a:buSzPts val="1100"/>
              <a:buNone/>
              <a:defRPr sz="1100">
                <a:solidFill>
                  <a:schemeClr val="accent2"/>
                </a:solidFill>
              </a:defRPr>
            </a:lvl8pPr>
            <a:lvl9pPr lvl="8" rtl="0" algn="r">
              <a:spcBef>
                <a:spcPts val="0"/>
              </a:spcBef>
              <a:spcAft>
                <a:spcPts val="0"/>
              </a:spcAft>
              <a:buClr>
                <a:schemeClr val="accent2"/>
              </a:buClr>
              <a:buSzPts val="1100"/>
              <a:buNone/>
              <a:defRPr sz="1100">
                <a:solidFill>
                  <a:schemeClr val="accent2"/>
                </a:solidFill>
              </a:defRPr>
            </a:lvl9pPr>
          </a:lstStyle>
          <a:p/>
        </p:txBody>
      </p:sp>
      <p:sp>
        <p:nvSpPr>
          <p:cNvPr id="57" name="Google Shape;57;p8"/>
          <p:cNvSpPr txBox="1"/>
          <p:nvPr>
            <p:ph idx="2" type="ctrTitle"/>
          </p:nvPr>
        </p:nvSpPr>
        <p:spPr>
          <a:xfrm>
            <a:off x="936787" y="2905526"/>
            <a:ext cx="19836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58" name="Google Shape;58;p8"/>
          <p:cNvSpPr txBox="1"/>
          <p:nvPr>
            <p:ph idx="1" type="subTitle"/>
          </p:nvPr>
        </p:nvSpPr>
        <p:spPr>
          <a:xfrm>
            <a:off x="936787" y="3474026"/>
            <a:ext cx="19836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59" name="Google Shape;59;p8"/>
          <p:cNvSpPr txBox="1"/>
          <p:nvPr>
            <p:ph idx="3" type="ctrTitle"/>
          </p:nvPr>
        </p:nvSpPr>
        <p:spPr>
          <a:xfrm>
            <a:off x="3566067" y="2905526"/>
            <a:ext cx="19836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60" name="Google Shape;60;p8"/>
          <p:cNvSpPr txBox="1"/>
          <p:nvPr>
            <p:ph idx="4" type="subTitle"/>
          </p:nvPr>
        </p:nvSpPr>
        <p:spPr>
          <a:xfrm>
            <a:off x="3566067" y="3474026"/>
            <a:ext cx="19836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1" name="Google Shape;61;p8"/>
          <p:cNvSpPr txBox="1"/>
          <p:nvPr>
            <p:ph idx="5" type="ctrTitle"/>
          </p:nvPr>
        </p:nvSpPr>
        <p:spPr>
          <a:xfrm>
            <a:off x="6223613" y="2905526"/>
            <a:ext cx="1983600" cy="644700"/>
          </a:xfrm>
          <a:prstGeom prst="rect">
            <a:avLst/>
          </a:prstGeom>
          <a:ln>
            <a:noFill/>
          </a:ln>
        </p:spPr>
        <p:txBody>
          <a:bodyPr anchorCtr="0" anchor="b" bIns="91425" lIns="91425" spcFirstLastPara="1" rIns="91425" wrap="square" tIns="91425">
            <a:noAutofit/>
          </a:bodyPr>
          <a:lstStyle>
            <a:lvl1pPr lvl="0" rtl="0" algn="ctr">
              <a:spcBef>
                <a:spcPts val="0"/>
              </a:spcBef>
              <a:spcAft>
                <a:spcPts val="0"/>
              </a:spcAft>
              <a:buClr>
                <a:schemeClr val="accent1"/>
              </a:buClr>
              <a:buSzPts val="1400"/>
              <a:buNone/>
              <a:defRPr sz="1400">
                <a:solidFill>
                  <a:schemeClr val="accent1"/>
                </a:solidFill>
              </a:defRPr>
            </a:lvl1pPr>
            <a:lvl2pPr lvl="1" rtl="0" algn="ctr">
              <a:spcBef>
                <a:spcPts val="0"/>
              </a:spcBef>
              <a:spcAft>
                <a:spcPts val="0"/>
              </a:spcAft>
              <a:buClr>
                <a:schemeClr val="accent1"/>
              </a:buClr>
              <a:buSzPts val="1400"/>
              <a:buNone/>
              <a:defRPr sz="1400">
                <a:solidFill>
                  <a:schemeClr val="accent1"/>
                </a:solidFill>
              </a:defRPr>
            </a:lvl2pPr>
            <a:lvl3pPr lvl="2" rtl="0" algn="ctr">
              <a:spcBef>
                <a:spcPts val="0"/>
              </a:spcBef>
              <a:spcAft>
                <a:spcPts val="0"/>
              </a:spcAft>
              <a:buClr>
                <a:schemeClr val="accent1"/>
              </a:buClr>
              <a:buSzPts val="1400"/>
              <a:buNone/>
              <a:defRPr sz="1400">
                <a:solidFill>
                  <a:schemeClr val="accent1"/>
                </a:solidFill>
              </a:defRPr>
            </a:lvl3pPr>
            <a:lvl4pPr lvl="3" rtl="0" algn="ctr">
              <a:spcBef>
                <a:spcPts val="0"/>
              </a:spcBef>
              <a:spcAft>
                <a:spcPts val="0"/>
              </a:spcAft>
              <a:buClr>
                <a:schemeClr val="accent1"/>
              </a:buClr>
              <a:buSzPts val="1400"/>
              <a:buNone/>
              <a:defRPr sz="1400">
                <a:solidFill>
                  <a:schemeClr val="accent1"/>
                </a:solidFill>
              </a:defRPr>
            </a:lvl4pPr>
            <a:lvl5pPr lvl="4" rtl="0" algn="ctr">
              <a:spcBef>
                <a:spcPts val="0"/>
              </a:spcBef>
              <a:spcAft>
                <a:spcPts val="0"/>
              </a:spcAft>
              <a:buClr>
                <a:schemeClr val="accent1"/>
              </a:buClr>
              <a:buSzPts val="1400"/>
              <a:buNone/>
              <a:defRPr sz="1400">
                <a:solidFill>
                  <a:schemeClr val="accent1"/>
                </a:solidFill>
              </a:defRPr>
            </a:lvl5pPr>
            <a:lvl6pPr lvl="5" rtl="0" algn="ctr">
              <a:spcBef>
                <a:spcPts val="0"/>
              </a:spcBef>
              <a:spcAft>
                <a:spcPts val="0"/>
              </a:spcAft>
              <a:buClr>
                <a:schemeClr val="accent1"/>
              </a:buClr>
              <a:buSzPts val="1400"/>
              <a:buNone/>
              <a:defRPr sz="1400">
                <a:solidFill>
                  <a:schemeClr val="accent1"/>
                </a:solidFill>
              </a:defRPr>
            </a:lvl6pPr>
            <a:lvl7pPr lvl="6" rtl="0" algn="ctr">
              <a:spcBef>
                <a:spcPts val="0"/>
              </a:spcBef>
              <a:spcAft>
                <a:spcPts val="0"/>
              </a:spcAft>
              <a:buClr>
                <a:schemeClr val="accent1"/>
              </a:buClr>
              <a:buSzPts val="1400"/>
              <a:buNone/>
              <a:defRPr sz="1400">
                <a:solidFill>
                  <a:schemeClr val="accent1"/>
                </a:solidFill>
              </a:defRPr>
            </a:lvl7pPr>
            <a:lvl8pPr lvl="7" rtl="0" algn="ctr">
              <a:spcBef>
                <a:spcPts val="0"/>
              </a:spcBef>
              <a:spcAft>
                <a:spcPts val="0"/>
              </a:spcAft>
              <a:buClr>
                <a:schemeClr val="accent1"/>
              </a:buClr>
              <a:buSzPts val="1400"/>
              <a:buNone/>
              <a:defRPr sz="1400">
                <a:solidFill>
                  <a:schemeClr val="accent1"/>
                </a:solidFill>
              </a:defRPr>
            </a:lvl8pPr>
            <a:lvl9pPr lvl="8" rtl="0" algn="ctr">
              <a:spcBef>
                <a:spcPts val="0"/>
              </a:spcBef>
              <a:spcAft>
                <a:spcPts val="0"/>
              </a:spcAft>
              <a:buClr>
                <a:schemeClr val="accent1"/>
              </a:buClr>
              <a:buSzPts val="1400"/>
              <a:buNone/>
              <a:defRPr sz="1400">
                <a:solidFill>
                  <a:schemeClr val="accent1"/>
                </a:solidFill>
              </a:defRPr>
            </a:lvl9pPr>
          </a:lstStyle>
          <a:p/>
        </p:txBody>
      </p:sp>
      <p:sp>
        <p:nvSpPr>
          <p:cNvPr id="62" name="Google Shape;62;p8"/>
          <p:cNvSpPr txBox="1"/>
          <p:nvPr>
            <p:ph idx="6" type="subTitle"/>
          </p:nvPr>
        </p:nvSpPr>
        <p:spPr>
          <a:xfrm>
            <a:off x="6223613" y="3474026"/>
            <a:ext cx="1983600" cy="644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0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15">
    <p:spTree>
      <p:nvGrpSpPr>
        <p:cNvPr id="63" name="Shape 63"/>
        <p:cNvGrpSpPr/>
        <p:nvPr/>
      </p:nvGrpSpPr>
      <p:grpSpPr>
        <a:xfrm>
          <a:off x="0" y="0"/>
          <a:ext cx="0" cy="0"/>
          <a:chOff x="0" y="0"/>
          <a:chExt cx="0" cy="0"/>
        </a:xfrm>
      </p:grpSpPr>
      <p:sp>
        <p:nvSpPr>
          <p:cNvPr id="64" name="Google Shape;64;p9"/>
          <p:cNvSpPr/>
          <p:nvPr/>
        </p:nvSpPr>
        <p:spPr>
          <a:xfrm>
            <a:off x="-42150" y="-26350"/>
            <a:ext cx="9228600" cy="401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9"/>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lvl1pPr lvl="0" rtl="0" algn="r">
              <a:spcBef>
                <a:spcPts val="0"/>
              </a:spcBef>
              <a:spcAft>
                <a:spcPts val="0"/>
              </a:spcAft>
              <a:buClr>
                <a:schemeClr val="accent2"/>
              </a:buClr>
              <a:buSzPts val="1100"/>
              <a:buNone/>
              <a:defRPr sz="1100">
                <a:solidFill>
                  <a:schemeClr val="accent2"/>
                </a:solidFill>
              </a:defRPr>
            </a:lvl1pPr>
            <a:lvl2pPr lvl="1" rtl="0" algn="r">
              <a:spcBef>
                <a:spcPts val="0"/>
              </a:spcBef>
              <a:spcAft>
                <a:spcPts val="0"/>
              </a:spcAft>
              <a:buClr>
                <a:schemeClr val="dk1"/>
              </a:buClr>
              <a:buSzPts val="1100"/>
              <a:buNone/>
              <a:defRPr sz="1100">
                <a:solidFill>
                  <a:schemeClr val="dk1"/>
                </a:solidFill>
              </a:defRPr>
            </a:lvl2pPr>
            <a:lvl3pPr lvl="2" rtl="0" algn="r">
              <a:spcBef>
                <a:spcPts val="0"/>
              </a:spcBef>
              <a:spcAft>
                <a:spcPts val="0"/>
              </a:spcAft>
              <a:buClr>
                <a:schemeClr val="dk1"/>
              </a:buClr>
              <a:buSzPts val="1100"/>
              <a:buNone/>
              <a:defRPr sz="1100">
                <a:solidFill>
                  <a:schemeClr val="dk1"/>
                </a:solidFill>
              </a:defRPr>
            </a:lvl3pPr>
            <a:lvl4pPr lvl="3" rtl="0" algn="r">
              <a:spcBef>
                <a:spcPts val="0"/>
              </a:spcBef>
              <a:spcAft>
                <a:spcPts val="0"/>
              </a:spcAft>
              <a:buClr>
                <a:schemeClr val="dk1"/>
              </a:buClr>
              <a:buSzPts val="1100"/>
              <a:buNone/>
              <a:defRPr sz="1100">
                <a:solidFill>
                  <a:schemeClr val="dk1"/>
                </a:solidFill>
              </a:defRPr>
            </a:lvl4pPr>
            <a:lvl5pPr lvl="4" rtl="0" algn="r">
              <a:spcBef>
                <a:spcPts val="0"/>
              </a:spcBef>
              <a:spcAft>
                <a:spcPts val="0"/>
              </a:spcAft>
              <a:buClr>
                <a:schemeClr val="dk1"/>
              </a:buClr>
              <a:buSzPts val="1100"/>
              <a:buNone/>
              <a:defRPr sz="1100">
                <a:solidFill>
                  <a:schemeClr val="dk1"/>
                </a:solidFill>
              </a:defRPr>
            </a:lvl5pPr>
            <a:lvl6pPr lvl="5" rtl="0" algn="r">
              <a:spcBef>
                <a:spcPts val="0"/>
              </a:spcBef>
              <a:spcAft>
                <a:spcPts val="0"/>
              </a:spcAft>
              <a:buClr>
                <a:schemeClr val="dk1"/>
              </a:buClr>
              <a:buSzPts val="1100"/>
              <a:buNone/>
              <a:defRPr sz="1100">
                <a:solidFill>
                  <a:schemeClr val="dk1"/>
                </a:solidFill>
              </a:defRPr>
            </a:lvl6pPr>
            <a:lvl7pPr lvl="6" rtl="0" algn="r">
              <a:spcBef>
                <a:spcPts val="0"/>
              </a:spcBef>
              <a:spcAft>
                <a:spcPts val="0"/>
              </a:spcAft>
              <a:buClr>
                <a:schemeClr val="dk1"/>
              </a:buClr>
              <a:buSzPts val="1100"/>
              <a:buNone/>
              <a:defRPr sz="1100">
                <a:solidFill>
                  <a:schemeClr val="dk1"/>
                </a:solidFill>
              </a:defRPr>
            </a:lvl7pPr>
            <a:lvl8pPr lvl="7" rtl="0" algn="r">
              <a:spcBef>
                <a:spcPts val="0"/>
              </a:spcBef>
              <a:spcAft>
                <a:spcPts val="0"/>
              </a:spcAft>
              <a:buClr>
                <a:schemeClr val="dk1"/>
              </a:buClr>
              <a:buSzPts val="1100"/>
              <a:buNone/>
              <a:defRPr sz="1100">
                <a:solidFill>
                  <a:schemeClr val="dk1"/>
                </a:solidFill>
              </a:defRPr>
            </a:lvl8pPr>
            <a:lvl9pPr lvl="8" rtl="0" algn="r">
              <a:spcBef>
                <a:spcPts val="0"/>
              </a:spcBef>
              <a:spcAft>
                <a:spcPts val="0"/>
              </a:spcAft>
              <a:buClr>
                <a:schemeClr val="dk1"/>
              </a:buClr>
              <a:buSzPts val="1100"/>
              <a:buNone/>
              <a:defRPr sz="1100">
                <a:solidFill>
                  <a:schemeClr val="dk1"/>
                </a:solidFill>
              </a:defRPr>
            </a:lvl9pPr>
          </a:lstStyle>
          <a:p/>
        </p:txBody>
      </p:sp>
      <p:sp>
        <p:nvSpPr>
          <p:cNvPr id="66" name="Google Shape;66;p9"/>
          <p:cNvSpPr txBox="1"/>
          <p:nvPr>
            <p:ph hasCustomPrompt="1" idx="2" type="title"/>
          </p:nvPr>
        </p:nvSpPr>
        <p:spPr>
          <a:xfrm flipH="1">
            <a:off x="5004802" y="880261"/>
            <a:ext cx="2265900" cy="537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4800"/>
              <a:buNone/>
              <a:defRPr sz="4800">
                <a:solidFill>
                  <a:schemeClr val="accent1"/>
                </a:solidFill>
              </a:defRPr>
            </a:lvl1pPr>
            <a:lvl2pPr lvl="1"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67" name="Google Shape;67;p9"/>
          <p:cNvSpPr txBox="1"/>
          <p:nvPr>
            <p:ph idx="1" type="subTitle"/>
          </p:nvPr>
        </p:nvSpPr>
        <p:spPr>
          <a:xfrm>
            <a:off x="5430952" y="1478393"/>
            <a:ext cx="1413600" cy="50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800">
                <a:latin typeface="Overpass"/>
                <a:ea typeface="Overpass"/>
                <a:cs typeface="Overpass"/>
                <a:sym typeface="Overpass"/>
              </a:defRPr>
            </a:lvl1pPr>
            <a:lvl2pPr lvl="1" rtl="0">
              <a:lnSpc>
                <a:spcPct val="100000"/>
              </a:lnSpc>
              <a:spcBef>
                <a:spcPts val="1600"/>
              </a:spcBef>
              <a:spcAft>
                <a:spcPts val="0"/>
              </a:spcAft>
              <a:buNone/>
              <a:defRPr sz="1800"/>
            </a:lvl2pPr>
            <a:lvl3pPr lvl="2" rtl="0">
              <a:lnSpc>
                <a:spcPct val="100000"/>
              </a:lnSpc>
              <a:spcBef>
                <a:spcPts val="1600"/>
              </a:spcBef>
              <a:spcAft>
                <a:spcPts val="0"/>
              </a:spcAft>
              <a:buNone/>
              <a:defRPr sz="1800"/>
            </a:lvl3pPr>
            <a:lvl4pPr lvl="3" rtl="0">
              <a:lnSpc>
                <a:spcPct val="100000"/>
              </a:lnSpc>
              <a:spcBef>
                <a:spcPts val="1600"/>
              </a:spcBef>
              <a:spcAft>
                <a:spcPts val="0"/>
              </a:spcAft>
              <a:buNone/>
              <a:defRPr sz="1800"/>
            </a:lvl4pPr>
            <a:lvl5pPr lvl="4" rtl="0">
              <a:lnSpc>
                <a:spcPct val="100000"/>
              </a:lnSpc>
              <a:spcBef>
                <a:spcPts val="1600"/>
              </a:spcBef>
              <a:spcAft>
                <a:spcPts val="0"/>
              </a:spcAft>
              <a:buNone/>
              <a:defRPr sz="1800"/>
            </a:lvl5pPr>
            <a:lvl6pPr lvl="5" rtl="0">
              <a:lnSpc>
                <a:spcPct val="100000"/>
              </a:lnSpc>
              <a:spcBef>
                <a:spcPts val="1600"/>
              </a:spcBef>
              <a:spcAft>
                <a:spcPts val="0"/>
              </a:spcAft>
              <a:buNone/>
              <a:defRPr sz="1800"/>
            </a:lvl6pPr>
            <a:lvl7pPr lvl="6" rtl="0">
              <a:lnSpc>
                <a:spcPct val="100000"/>
              </a:lnSpc>
              <a:spcBef>
                <a:spcPts val="1600"/>
              </a:spcBef>
              <a:spcAft>
                <a:spcPts val="0"/>
              </a:spcAft>
              <a:buNone/>
              <a:defRPr sz="1800"/>
            </a:lvl7pPr>
            <a:lvl8pPr lvl="7" rtl="0">
              <a:lnSpc>
                <a:spcPct val="100000"/>
              </a:lnSpc>
              <a:spcBef>
                <a:spcPts val="1600"/>
              </a:spcBef>
              <a:spcAft>
                <a:spcPts val="0"/>
              </a:spcAft>
              <a:buNone/>
              <a:defRPr sz="1800"/>
            </a:lvl8pPr>
            <a:lvl9pPr lvl="8" rtl="0">
              <a:lnSpc>
                <a:spcPct val="100000"/>
              </a:lnSpc>
              <a:spcBef>
                <a:spcPts val="1600"/>
              </a:spcBef>
              <a:spcAft>
                <a:spcPts val="1600"/>
              </a:spcAft>
              <a:buNone/>
              <a:defRPr sz="1800"/>
            </a:lvl9pPr>
          </a:lstStyle>
          <a:p/>
        </p:txBody>
      </p:sp>
      <p:sp>
        <p:nvSpPr>
          <p:cNvPr id="68" name="Google Shape;68;p9"/>
          <p:cNvSpPr txBox="1"/>
          <p:nvPr>
            <p:ph hasCustomPrompt="1" idx="3" type="title"/>
          </p:nvPr>
        </p:nvSpPr>
        <p:spPr>
          <a:xfrm flipH="1">
            <a:off x="5919202" y="2216311"/>
            <a:ext cx="2265900" cy="537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4800"/>
              <a:buNone/>
              <a:defRPr sz="4800">
                <a:solidFill>
                  <a:schemeClr val="accent1"/>
                </a:solidFill>
              </a:defRPr>
            </a:lvl1pPr>
            <a:lvl2pPr lvl="1"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69" name="Google Shape;69;p9"/>
          <p:cNvSpPr txBox="1"/>
          <p:nvPr>
            <p:ph idx="4" type="subTitle"/>
          </p:nvPr>
        </p:nvSpPr>
        <p:spPr>
          <a:xfrm>
            <a:off x="6345352" y="2814443"/>
            <a:ext cx="1413600" cy="50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800">
                <a:latin typeface="Overpass"/>
                <a:ea typeface="Overpass"/>
                <a:cs typeface="Overpass"/>
                <a:sym typeface="Overpass"/>
              </a:defRPr>
            </a:lvl1pPr>
            <a:lvl2pPr lvl="1" rtl="0">
              <a:lnSpc>
                <a:spcPct val="100000"/>
              </a:lnSpc>
              <a:spcBef>
                <a:spcPts val="1600"/>
              </a:spcBef>
              <a:spcAft>
                <a:spcPts val="0"/>
              </a:spcAft>
              <a:buNone/>
              <a:defRPr sz="1800"/>
            </a:lvl2pPr>
            <a:lvl3pPr lvl="2" rtl="0">
              <a:lnSpc>
                <a:spcPct val="100000"/>
              </a:lnSpc>
              <a:spcBef>
                <a:spcPts val="1600"/>
              </a:spcBef>
              <a:spcAft>
                <a:spcPts val="0"/>
              </a:spcAft>
              <a:buNone/>
              <a:defRPr sz="1800"/>
            </a:lvl3pPr>
            <a:lvl4pPr lvl="3" rtl="0">
              <a:lnSpc>
                <a:spcPct val="100000"/>
              </a:lnSpc>
              <a:spcBef>
                <a:spcPts val="1600"/>
              </a:spcBef>
              <a:spcAft>
                <a:spcPts val="0"/>
              </a:spcAft>
              <a:buNone/>
              <a:defRPr sz="1800"/>
            </a:lvl4pPr>
            <a:lvl5pPr lvl="4" rtl="0">
              <a:lnSpc>
                <a:spcPct val="100000"/>
              </a:lnSpc>
              <a:spcBef>
                <a:spcPts val="1600"/>
              </a:spcBef>
              <a:spcAft>
                <a:spcPts val="0"/>
              </a:spcAft>
              <a:buNone/>
              <a:defRPr sz="1800"/>
            </a:lvl5pPr>
            <a:lvl6pPr lvl="5" rtl="0">
              <a:lnSpc>
                <a:spcPct val="100000"/>
              </a:lnSpc>
              <a:spcBef>
                <a:spcPts val="1600"/>
              </a:spcBef>
              <a:spcAft>
                <a:spcPts val="0"/>
              </a:spcAft>
              <a:buNone/>
              <a:defRPr sz="1800"/>
            </a:lvl6pPr>
            <a:lvl7pPr lvl="6" rtl="0">
              <a:lnSpc>
                <a:spcPct val="100000"/>
              </a:lnSpc>
              <a:spcBef>
                <a:spcPts val="1600"/>
              </a:spcBef>
              <a:spcAft>
                <a:spcPts val="0"/>
              </a:spcAft>
              <a:buNone/>
              <a:defRPr sz="1800"/>
            </a:lvl7pPr>
            <a:lvl8pPr lvl="7" rtl="0">
              <a:lnSpc>
                <a:spcPct val="100000"/>
              </a:lnSpc>
              <a:spcBef>
                <a:spcPts val="1600"/>
              </a:spcBef>
              <a:spcAft>
                <a:spcPts val="0"/>
              </a:spcAft>
              <a:buNone/>
              <a:defRPr sz="1800"/>
            </a:lvl8pPr>
            <a:lvl9pPr lvl="8" rtl="0">
              <a:lnSpc>
                <a:spcPct val="100000"/>
              </a:lnSpc>
              <a:spcBef>
                <a:spcPts val="1600"/>
              </a:spcBef>
              <a:spcAft>
                <a:spcPts val="1600"/>
              </a:spcAft>
              <a:buNone/>
              <a:defRPr sz="1800"/>
            </a:lvl9pPr>
          </a:lstStyle>
          <a:p/>
        </p:txBody>
      </p:sp>
      <p:sp>
        <p:nvSpPr>
          <p:cNvPr id="70" name="Google Shape;70;p9"/>
          <p:cNvSpPr txBox="1"/>
          <p:nvPr>
            <p:ph hasCustomPrompt="1" idx="5" type="title"/>
          </p:nvPr>
        </p:nvSpPr>
        <p:spPr>
          <a:xfrm flipH="1">
            <a:off x="5004802" y="3559829"/>
            <a:ext cx="2265900" cy="5379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accent1"/>
              </a:buClr>
              <a:buSzPts val="4800"/>
              <a:buNone/>
              <a:defRPr sz="4800">
                <a:solidFill>
                  <a:schemeClr val="accent1"/>
                </a:solidFill>
              </a:defRPr>
            </a:lvl1pPr>
            <a:lvl2pPr lvl="1"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accent1"/>
              </a:buClr>
              <a:buSzPts val="4800"/>
              <a:buFont typeface="Fira Sans Extra Condensed Medium"/>
              <a:buNone/>
              <a:defRPr sz="4800">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71" name="Google Shape;71;p9"/>
          <p:cNvSpPr txBox="1"/>
          <p:nvPr>
            <p:ph idx="6" type="subTitle"/>
          </p:nvPr>
        </p:nvSpPr>
        <p:spPr>
          <a:xfrm>
            <a:off x="5430952" y="4157961"/>
            <a:ext cx="1413600" cy="50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800">
                <a:latin typeface="Overpass"/>
                <a:ea typeface="Overpass"/>
                <a:cs typeface="Overpass"/>
                <a:sym typeface="Overpass"/>
              </a:defRPr>
            </a:lvl1pPr>
            <a:lvl2pPr lvl="1" rtl="0">
              <a:lnSpc>
                <a:spcPct val="100000"/>
              </a:lnSpc>
              <a:spcBef>
                <a:spcPts val="1600"/>
              </a:spcBef>
              <a:spcAft>
                <a:spcPts val="0"/>
              </a:spcAft>
              <a:buNone/>
              <a:defRPr sz="1800"/>
            </a:lvl2pPr>
            <a:lvl3pPr lvl="2" rtl="0">
              <a:lnSpc>
                <a:spcPct val="100000"/>
              </a:lnSpc>
              <a:spcBef>
                <a:spcPts val="1600"/>
              </a:spcBef>
              <a:spcAft>
                <a:spcPts val="0"/>
              </a:spcAft>
              <a:buNone/>
              <a:defRPr sz="1800"/>
            </a:lvl3pPr>
            <a:lvl4pPr lvl="3" rtl="0">
              <a:lnSpc>
                <a:spcPct val="100000"/>
              </a:lnSpc>
              <a:spcBef>
                <a:spcPts val="1600"/>
              </a:spcBef>
              <a:spcAft>
                <a:spcPts val="0"/>
              </a:spcAft>
              <a:buNone/>
              <a:defRPr sz="1800"/>
            </a:lvl4pPr>
            <a:lvl5pPr lvl="4" rtl="0">
              <a:lnSpc>
                <a:spcPct val="100000"/>
              </a:lnSpc>
              <a:spcBef>
                <a:spcPts val="1600"/>
              </a:spcBef>
              <a:spcAft>
                <a:spcPts val="0"/>
              </a:spcAft>
              <a:buNone/>
              <a:defRPr sz="1800"/>
            </a:lvl5pPr>
            <a:lvl6pPr lvl="5" rtl="0">
              <a:lnSpc>
                <a:spcPct val="100000"/>
              </a:lnSpc>
              <a:spcBef>
                <a:spcPts val="1600"/>
              </a:spcBef>
              <a:spcAft>
                <a:spcPts val="0"/>
              </a:spcAft>
              <a:buNone/>
              <a:defRPr sz="1800"/>
            </a:lvl6pPr>
            <a:lvl7pPr lvl="6" rtl="0">
              <a:lnSpc>
                <a:spcPct val="100000"/>
              </a:lnSpc>
              <a:spcBef>
                <a:spcPts val="1600"/>
              </a:spcBef>
              <a:spcAft>
                <a:spcPts val="0"/>
              </a:spcAft>
              <a:buNone/>
              <a:defRPr sz="1800"/>
            </a:lvl7pPr>
            <a:lvl8pPr lvl="7" rtl="0">
              <a:lnSpc>
                <a:spcPct val="100000"/>
              </a:lnSpc>
              <a:spcBef>
                <a:spcPts val="1600"/>
              </a:spcBef>
              <a:spcAft>
                <a:spcPts val="0"/>
              </a:spcAft>
              <a:buNone/>
              <a:defRPr sz="1800"/>
            </a:lvl8pPr>
            <a:lvl9pPr lvl="8" rtl="0">
              <a:lnSpc>
                <a:spcPct val="100000"/>
              </a:lnSpc>
              <a:spcBef>
                <a:spcPts val="1600"/>
              </a:spcBef>
              <a:spcAft>
                <a:spcPts val="1600"/>
              </a:spcAft>
              <a:buNone/>
              <a:defRPr sz="18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5_1">
    <p:spTree>
      <p:nvGrpSpPr>
        <p:cNvPr id="72" name="Shape 72"/>
        <p:cNvGrpSpPr/>
        <p:nvPr/>
      </p:nvGrpSpPr>
      <p:grpSpPr>
        <a:xfrm>
          <a:off x="0" y="0"/>
          <a:ext cx="0" cy="0"/>
          <a:chOff x="0" y="0"/>
          <a:chExt cx="0" cy="0"/>
        </a:xfrm>
      </p:grpSpPr>
      <p:sp>
        <p:nvSpPr>
          <p:cNvPr id="73" name="Google Shape;73;p10"/>
          <p:cNvSpPr txBox="1"/>
          <p:nvPr>
            <p:ph type="ctrTitle"/>
          </p:nvPr>
        </p:nvSpPr>
        <p:spPr>
          <a:xfrm>
            <a:off x="3435608" y="2800146"/>
            <a:ext cx="2251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400"/>
            </a:lvl1pPr>
            <a:lvl2pPr lvl="1" rtl="0" algn="ctr">
              <a:spcBef>
                <a:spcPts val="0"/>
              </a:spcBef>
              <a:spcAft>
                <a:spcPts val="0"/>
              </a:spcAft>
              <a:buClr>
                <a:schemeClr val="dk1"/>
              </a:buClr>
              <a:buSzPts val="1400"/>
              <a:buNone/>
              <a:defRPr sz="1400">
                <a:solidFill>
                  <a:schemeClr val="dk1"/>
                </a:solidFill>
              </a:defRPr>
            </a:lvl2pPr>
            <a:lvl3pPr lvl="2" rtl="0" algn="ctr">
              <a:spcBef>
                <a:spcPts val="0"/>
              </a:spcBef>
              <a:spcAft>
                <a:spcPts val="0"/>
              </a:spcAft>
              <a:buClr>
                <a:schemeClr val="dk1"/>
              </a:buClr>
              <a:buSzPts val="1400"/>
              <a:buNone/>
              <a:defRPr sz="1400">
                <a:solidFill>
                  <a:schemeClr val="dk1"/>
                </a:solidFill>
              </a:defRPr>
            </a:lvl3pPr>
            <a:lvl4pPr lvl="3" rtl="0" algn="ctr">
              <a:spcBef>
                <a:spcPts val="0"/>
              </a:spcBef>
              <a:spcAft>
                <a:spcPts val="0"/>
              </a:spcAft>
              <a:buClr>
                <a:schemeClr val="dk1"/>
              </a:buClr>
              <a:buSzPts val="1400"/>
              <a:buNone/>
              <a:defRPr sz="1400">
                <a:solidFill>
                  <a:schemeClr val="dk1"/>
                </a:solidFill>
              </a:defRPr>
            </a:lvl4pPr>
            <a:lvl5pPr lvl="4" rtl="0" algn="ctr">
              <a:spcBef>
                <a:spcPts val="0"/>
              </a:spcBef>
              <a:spcAft>
                <a:spcPts val="0"/>
              </a:spcAft>
              <a:buClr>
                <a:schemeClr val="dk1"/>
              </a:buClr>
              <a:buSzPts val="1400"/>
              <a:buNone/>
              <a:defRPr sz="1400">
                <a:solidFill>
                  <a:schemeClr val="dk1"/>
                </a:solidFill>
              </a:defRPr>
            </a:lvl5pPr>
            <a:lvl6pPr lvl="5" rtl="0" algn="ctr">
              <a:spcBef>
                <a:spcPts val="0"/>
              </a:spcBef>
              <a:spcAft>
                <a:spcPts val="0"/>
              </a:spcAft>
              <a:buClr>
                <a:schemeClr val="dk1"/>
              </a:buClr>
              <a:buSzPts val="1400"/>
              <a:buNone/>
              <a:defRPr sz="1400">
                <a:solidFill>
                  <a:schemeClr val="dk1"/>
                </a:solidFill>
              </a:defRPr>
            </a:lvl6pPr>
            <a:lvl7pPr lvl="6" rtl="0" algn="ctr">
              <a:spcBef>
                <a:spcPts val="0"/>
              </a:spcBef>
              <a:spcAft>
                <a:spcPts val="0"/>
              </a:spcAft>
              <a:buClr>
                <a:schemeClr val="dk1"/>
              </a:buClr>
              <a:buSzPts val="1400"/>
              <a:buNone/>
              <a:defRPr sz="1400">
                <a:solidFill>
                  <a:schemeClr val="dk1"/>
                </a:solidFill>
              </a:defRPr>
            </a:lvl7pPr>
            <a:lvl8pPr lvl="7" rtl="0" algn="ctr">
              <a:spcBef>
                <a:spcPts val="0"/>
              </a:spcBef>
              <a:spcAft>
                <a:spcPts val="0"/>
              </a:spcAft>
              <a:buClr>
                <a:schemeClr val="dk1"/>
              </a:buClr>
              <a:buSzPts val="1400"/>
              <a:buNone/>
              <a:defRPr sz="1400">
                <a:solidFill>
                  <a:schemeClr val="dk1"/>
                </a:solidFill>
              </a:defRPr>
            </a:lvl8pPr>
            <a:lvl9pPr lvl="8" rtl="0" algn="ctr">
              <a:spcBef>
                <a:spcPts val="0"/>
              </a:spcBef>
              <a:spcAft>
                <a:spcPts val="0"/>
              </a:spcAft>
              <a:buClr>
                <a:schemeClr val="dk1"/>
              </a:buClr>
              <a:buSzPts val="1400"/>
              <a:buNone/>
              <a:defRPr sz="1400">
                <a:solidFill>
                  <a:schemeClr val="dk1"/>
                </a:solidFill>
              </a:defRPr>
            </a:lvl9pPr>
          </a:lstStyle>
          <a:p/>
        </p:txBody>
      </p:sp>
      <p:sp>
        <p:nvSpPr>
          <p:cNvPr id="74" name="Google Shape;74;p10"/>
          <p:cNvSpPr txBox="1"/>
          <p:nvPr>
            <p:ph idx="1" type="subTitle"/>
          </p:nvPr>
        </p:nvSpPr>
        <p:spPr>
          <a:xfrm>
            <a:off x="1791600" y="2209350"/>
            <a:ext cx="5560800" cy="57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theme" Target="../theme/theme1.xml"/><Relationship Id="rId16" Type="http://schemas.openxmlformats.org/officeDocument/2006/relationships/slideLayout" Target="../slideLayouts/slideLayout16.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theme" Target="../theme/theme4.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800"/>
              <a:buFont typeface="Viga"/>
              <a:buNone/>
              <a:defRPr sz="2800">
                <a:solidFill>
                  <a:schemeClr val="dk1"/>
                </a:solidFill>
                <a:latin typeface="Viga"/>
                <a:ea typeface="Viga"/>
                <a:cs typeface="Viga"/>
                <a:sym typeface="Viga"/>
              </a:defRPr>
            </a:lvl1pPr>
            <a:lvl2pPr lvl="1" rtl="0">
              <a:spcBef>
                <a:spcPts val="0"/>
              </a:spcBef>
              <a:spcAft>
                <a:spcPts val="0"/>
              </a:spcAft>
              <a:buClr>
                <a:srgbClr val="666666"/>
              </a:buClr>
              <a:buSzPts val="2800"/>
              <a:buFont typeface="Viga"/>
              <a:buNone/>
              <a:defRPr sz="2800">
                <a:solidFill>
                  <a:srgbClr val="666666"/>
                </a:solidFill>
                <a:latin typeface="Viga"/>
                <a:ea typeface="Viga"/>
                <a:cs typeface="Viga"/>
                <a:sym typeface="Viga"/>
              </a:defRPr>
            </a:lvl2pPr>
            <a:lvl3pPr lvl="2" rtl="0">
              <a:spcBef>
                <a:spcPts val="0"/>
              </a:spcBef>
              <a:spcAft>
                <a:spcPts val="0"/>
              </a:spcAft>
              <a:buClr>
                <a:srgbClr val="666666"/>
              </a:buClr>
              <a:buSzPts val="2800"/>
              <a:buFont typeface="Viga"/>
              <a:buNone/>
              <a:defRPr sz="2800">
                <a:solidFill>
                  <a:srgbClr val="666666"/>
                </a:solidFill>
                <a:latin typeface="Viga"/>
                <a:ea typeface="Viga"/>
                <a:cs typeface="Viga"/>
                <a:sym typeface="Viga"/>
              </a:defRPr>
            </a:lvl3pPr>
            <a:lvl4pPr lvl="3" rtl="0">
              <a:spcBef>
                <a:spcPts val="0"/>
              </a:spcBef>
              <a:spcAft>
                <a:spcPts val="0"/>
              </a:spcAft>
              <a:buClr>
                <a:srgbClr val="666666"/>
              </a:buClr>
              <a:buSzPts val="2800"/>
              <a:buFont typeface="Viga"/>
              <a:buNone/>
              <a:defRPr sz="2800">
                <a:solidFill>
                  <a:srgbClr val="666666"/>
                </a:solidFill>
                <a:latin typeface="Viga"/>
                <a:ea typeface="Viga"/>
                <a:cs typeface="Viga"/>
                <a:sym typeface="Viga"/>
              </a:defRPr>
            </a:lvl4pPr>
            <a:lvl5pPr lvl="4" rtl="0">
              <a:spcBef>
                <a:spcPts val="0"/>
              </a:spcBef>
              <a:spcAft>
                <a:spcPts val="0"/>
              </a:spcAft>
              <a:buClr>
                <a:srgbClr val="666666"/>
              </a:buClr>
              <a:buSzPts val="2800"/>
              <a:buFont typeface="Viga"/>
              <a:buNone/>
              <a:defRPr sz="2800">
                <a:solidFill>
                  <a:srgbClr val="666666"/>
                </a:solidFill>
                <a:latin typeface="Viga"/>
                <a:ea typeface="Viga"/>
                <a:cs typeface="Viga"/>
                <a:sym typeface="Viga"/>
              </a:defRPr>
            </a:lvl5pPr>
            <a:lvl6pPr lvl="5" rtl="0">
              <a:spcBef>
                <a:spcPts val="0"/>
              </a:spcBef>
              <a:spcAft>
                <a:spcPts val="0"/>
              </a:spcAft>
              <a:buClr>
                <a:srgbClr val="666666"/>
              </a:buClr>
              <a:buSzPts val="2800"/>
              <a:buFont typeface="Viga"/>
              <a:buNone/>
              <a:defRPr sz="2800">
                <a:solidFill>
                  <a:srgbClr val="666666"/>
                </a:solidFill>
                <a:latin typeface="Viga"/>
                <a:ea typeface="Viga"/>
                <a:cs typeface="Viga"/>
                <a:sym typeface="Viga"/>
              </a:defRPr>
            </a:lvl6pPr>
            <a:lvl7pPr lvl="6" rtl="0">
              <a:spcBef>
                <a:spcPts val="0"/>
              </a:spcBef>
              <a:spcAft>
                <a:spcPts val="0"/>
              </a:spcAft>
              <a:buClr>
                <a:srgbClr val="666666"/>
              </a:buClr>
              <a:buSzPts val="2800"/>
              <a:buFont typeface="Viga"/>
              <a:buNone/>
              <a:defRPr sz="2800">
                <a:solidFill>
                  <a:srgbClr val="666666"/>
                </a:solidFill>
                <a:latin typeface="Viga"/>
                <a:ea typeface="Viga"/>
                <a:cs typeface="Viga"/>
                <a:sym typeface="Viga"/>
              </a:defRPr>
            </a:lvl7pPr>
            <a:lvl8pPr lvl="7" rtl="0">
              <a:spcBef>
                <a:spcPts val="0"/>
              </a:spcBef>
              <a:spcAft>
                <a:spcPts val="0"/>
              </a:spcAft>
              <a:buClr>
                <a:srgbClr val="666666"/>
              </a:buClr>
              <a:buSzPts val="2800"/>
              <a:buFont typeface="Viga"/>
              <a:buNone/>
              <a:defRPr sz="2800">
                <a:solidFill>
                  <a:srgbClr val="666666"/>
                </a:solidFill>
                <a:latin typeface="Viga"/>
                <a:ea typeface="Viga"/>
                <a:cs typeface="Viga"/>
                <a:sym typeface="Viga"/>
              </a:defRPr>
            </a:lvl8pPr>
            <a:lvl9pPr lvl="8" rtl="0">
              <a:spcBef>
                <a:spcPts val="0"/>
              </a:spcBef>
              <a:spcAft>
                <a:spcPts val="0"/>
              </a:spcAft>
              <a:buClr>
                <a:srgbClr val="666666"/>
              </a:buClr>
              <a:buSzPts val="2800"/>
              <a:buFont typeface="Viga"/>
              <a:buNone/>
              <a:defRPr sz="2800">
                <a:solidFill>
                  <a:srgbClr val="666666"/>
                </a:solidFill>
                <a:latin typeface="Viga"/>
                <a:ea typeface="Viga"/>
                <a:cs typeface="Viga"/>
                <a:sym typeface="Viga"/>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chemeClr val="dk1"/>
              </a:buClr>
              <a:buSzPts val="1200"/>
              <a:buFont typeface="Overpass Light"/>
              <a:buChar char="●"/>
              <a:defRPr sz="1200">
                <a:solidFill>
                  <a:schemeClr val="dk1"/>
                </a:solidFill>
                <a:latin typeface="Overpass Light"/>
                <a:ea typeface="Overpass Light"/>
                <a:cs typeface="Overpass Light"/>
                <a:sym typeface="Overpass Light"/>
              </a:defRPr>
            </a:lvl1pPr>
            <a:lvl2pPr indent="-304800" lvl="1" marL="914400" rtl="0">
              <a:lnSpc>
                <a:spcPct val="115000"/>
              </a:lnSpc>
              <a:spcBef>
                <a:spcPts val="1600"/>
              </a:spcBef>
              <a:spcAft>
                <a:spcPts val="0"/>
              </a:spcAft>
              <a:buClr>
                <a:schemeClr val="dk1"/>
              </a:buClr>
              <a:buSzPts val="1200"/>
              <a:buFont typeface="Overpass Light"/>
              <a:buChar char="○"/>
              <a:defRPr sz="1200">
                <a:solidFill>
                  <a:schemeClr val="dk1"/>
                </a:solidFill>
                <a:latin typeface="Overpass Light"/>
                <a:ea typeface="Overpass Light"/>
                <a:cs typeface="Overpass Light"/>
                <a:sym typeface="Overpass Light"/>
              </a:defRPr>
            </a:lvl2pPr>
            <a:lvl3pPr indent="-304800" lvl="2" marL="1371600" rtl="0">
              <a:lnSpc>
                <a:spcPct val="115000"/>
              </a:lnSpc>
              <a:spcBef>
                <a:spcPts val="1600"/>
              </a:spcBef>
              <a:spcAft>
                <a:spcPts val="0"/>
              </a:spcAft>
              <a:buClr>
                <a:schemeClr val="dk1"/>
              </a:buClr>
              <a:buSzPts val="1200"/>
              <a:buFont typeface="Overpass Light"/>
              <a:buChar char="■"/>
              <a:defRPr sz="1200">
                <a:solidFill>
                  <a:schemeClr val="dk1"/>
                </a:solidFill>
                <a:latin typeface="Overpass Light"/>
                <a:ea typeface="Overpass Light"/>
                <a:cs typeface="Overpass Light"/>
                <a:sym typeface="Overpass Light"/>
              </a:defRPr>
            </a:lvl3pPr>
            <a:lvl4pPr indent="-304800" lvl="3" marL="1828800" rtl="0">
              <a:lnSpc>
                <a:spcPct val="115000"/>
              </a:lnSpc>
              <a:spcBef>
                <a:spcPts val="1600"/>
              </a:spcBef>
              <a:spcAft>
                <a:spcPts val="0"/>
              </a:spcAft>
              <a:buClr>
                <a:schemeClr val="dk1"/>
              </a:buClr>
              <a:buSzPts val="1200"/>
              <a:buFont typeface="Overpass Light"/>
              <a:buChar char="●"/>
              <a:defRPr sz="1200">
                <a:solidFill>
                  <a:schemeClr val="dk1"/>
                </a:solidFill>
                <a:latin typeface="Overpass Light"/>
                <a:ea typeface="Overpass Light"/>
                <a:cs typeface="Overpass Light"/>
                <a:sym typeface="Overpass Light"/>
              </a:defRPr>
            </a:lvl4pPr>
            <a:lvl5pPr indent="-304800" lvl="4" marL="2286000" rtl="0">
              <a:lnSpc>
                <a:spcPct val="115000"/>
              </a:lnSpc>
              <a:spcBef>
                <a:spcPts val="1600"/>
              </a:spcBef>
              <a:spcAft>
                <a:spcPts val="0"/>
              </a:spcAft>
              <a:buClr>
                <a:schemeClr val="dk1"/>
              </a:buClr>
              <a:buSzPts val="1200"/>
              <a:buFont typeface="Overpass Light"/>
              <a:buChar char="○"/>
              <a:defRPr sz="1200">
                <a:solidFill>
                  <a:schemeClr val="dk1"/>
                </a:solidFill>
                <a:latin typeface="Overpass Light"/>
                <a:ea typeface="Overpass Light"/>
                <a:cs typeface="Overpass Light"/>
                <a:sym typeface="Overpass Light"/>
              </a:defRPr>
            </a:lvl5pPr>
            <a:lvl6pPr indent="-304800" lvl="5" marL="2743200" rtl="0">
              <a:lnSpc>
                <a:spcPct val="115000"/>
              </a:lnSpc>
              <a:spcBef>
                <a:spcPts val="1600"/>
              </a:spcBef>
              <a:spcAft>
                <a:spcPts val="0"/>
              </a:spcAft>
              <a:buClr>
                <a:schemeClr val="dk1"/>
              </a:buClr>
              <a:buSzPts val="1200"/>
              <a:buFont typeface="Overpass Light"/>
              <a:buChar char="■"/>
              <a:defRPr sz="1200">
                <a:solidFill>
                  <a:schemeClr val="dk1"/>
                </a:solidFill>
                <a:latin typeface="Overpass Light"/>
                <a:ea typeface="Overpass Light"/>
                <a:cs typeface="Overpass Light"/>
                <a:sym typeface="Overpass Light"/>
              </a:defRPr>
            </a:lvl6pPr>
            <a:lvl7pPr indent="-304800" lvl="6" marL="3200400" rtl="0">
              <a:lnSpc>
                <a:spcPct val="115000"/>
              </a:lnSpc>
              <a:spcBef>
                <a:spcPts val="1600"/>
              </a:spcBef>
              <a:spcAft>
                <a:spcPts val="0"/>
              </a:spcAft>
              <a:buClr>
                <a:schemeClr val="dk1"/>
              </a:buClr>
              <a:buSzPts val="1200"/>
              <a:buFont typeface="Overpass Light"/>
              <a:buChar char="●"/>
              <a:defRPr sz="1200">
                <a:solidFill>
                  <a:schemeClr val="dk1"/>
                </a:solidFill>
                <a:latin typeface="Overpass Light"/>
                <a:ea typeface="Overpass Light"/>
                <a:cs typeface="Overpass Light"/>
                <a:sym typeface="Overpass Light"/>
              </a:defRPr>
            </a:lvl7pPr>
            <a:lvl8pPr indent="-304800" lvl="7" marL="3657600" rtl="0">
              <a:lnSpc>
                <a:spcPct val="115000"/>
              </a:lnSpc>
              <a:spcBef>
                <a:spcPts val="1600"/>
              </a:spcBef>
              <a:spcAft>
                <a:spcPts val="0"/>
              </a:spcAft>
              <a:buClr>
                <a:schemeClr val="dk1"/>
              </a:buClr>
              <a:buSzPts val="1200"/>
              <a:buFont typeface="Overpass Light"/>
              <a:buChar char="○"/>
              <a:defRPr sz="1200">
                <a:solidFill>
                  <a:schemeClr val="dk1"/>
                </a:solidFill>
                <a:latin typeface="Overpass Light"/>
                <a:ea typeface="Overpass Light"/>
                <a:cs typeface="Overpass Light"/>
                <a:sym typeface="Overpass Light"/>
              </a:defRPr>
            </a:lvl8pPr>
            <a:lvl9pPr indent="-304800" lvl="8" marL="4114800" rtl="0">
              <a:lnSpc>
                <a:spcPct val="115000"/>
              </a:lnSpc>
              <a:spcBef>
                <a:spcPts val="1600"/>
              </a:spcBef>
              <a:spcAft>
                <a:spcPts val="1600"/>
              </a:spcAft>
              <a:buClr>
                <a:schemeClr val="dk1"/>
              </a:buClr>
              <a:buSzPts val="1200"/>
              <a:buFont typeface="Overpass Light"/>
              <a:buChar char="■"/>
              <a:defRPr sz="1200">
                <a:solidFill>
                  <a:schemeClr val="dk1"/>
                </a:solidFill>
                <a:latin typeface="Overpass Light"/>
                <a:ea typeface="Overpass Light"/>
                <a:cs typeface="Overpass Light"/>
                <a:sym typeface="Overpass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124" name="Shape 124"/>
        <p:cNvGrpSpPr/>
        <p:nvPr/>
      </p:nvGrpSpPr>
      <p:grpSpPr>
        <a:xfrm>
          <a:off x="0" y="0"/>
          <a:ext cx="0" cy="0"/>
          <a:chOff x="0" y="0"/>
          <a:chExt cx="0" cy="0"/>
        </a:xfrm>
      </p:grpSpPr>
      <p:sp>
        <p:nvSpPr>
          <p:cNvPr id="125" name="Google Shape;125;p1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6" name="Google Shape;126;p1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1pPr>
            <a:lvl2pPr indent="-304800" lvl="1" marL="914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2pPr>
            <a:lvl3pPr indent="-304800" lvl="2" marL="1371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3pPr>
            <a:lvl4pPr indent="-304800" lvl="3" marL="1828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4pPr>
            <a:lvl5pPr indent="-304800" lvl="4" marL="22860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5pPr>
            <a:lvl6pPr indent="-304800" lvl="5" marL="2743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6pPr>
            <a:lvl7pPr indent="-304800" lvl="6" marL="3200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7pPr>
            <a:lvl8pPr indent="-304800" lvl="7" marL="3657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8pPr>
            <a:lvl9pPr indent="-304800" lvl="8" marL="411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9pPr>
          </a:lstStyle>
          <a:p/>
        </p:txBody>
      </p:sp>
      <p:sp>
        <p:nvSpPr>
          <p:cNvPr id="127" name="Google Shape;127;p18"/>
          <p:cNvSpPr txBox="1"/>
          <p:nvPr>
            <p:ph idx="12" type="sldNum"/>
          </p:nvPr>
        </p:nvSpPr>
        <p:spPr>
          <a:xfrm>
            <a:off x="8548658" y="4663217"/>
            <a:ext cx="548700" cy="393600"/>
          </a:xfrm>
          <a:prstGeom prst="rect">
            <a:avLst/>
          </a:prstGeom>
          <a:noFill/>
          <a:ln>
            <a:noFill/>
          </a:ln>
        </p:spPr>
        <p:txBody>
          <a:bodyPr anchorCtr="0" anchor="ctr" bIns="91425" lIns="91425" spcFirstLastPara="1" rIns="91425" wrap="square" tIns="91425">
            <a:noAutofit/>
          </a:bodyPr>
          <a:lstStyle>
            <a:lvl1pPr lvl="0" rtl="0">
              <a:buNone/>
              <a:defRPr sz="1200">
                <a:latin typeface="Arvo"/>
                <a:ea typeface="Arvo"/>
                <a:cs typeface="Arvo"/>
                <a:sym typeface="Arvo"/>
              </a:defRPr>
            </a:lvl1pPr>
            <a:lvl2pPr lvl="1" rtl="0">
              <a:buNone/>
              <a:defRPr sz="1200">
                <a:latin typeface="Arvo"/>
                <a:ea typeface="Arvo"/>
                <a:cs typeface="Arvo"/>
                <a:sym typeface="Arvo"/>
              </a:defRPr>
            </a:lvl2pPr>
            <a:lvl3pPr lvl="2" rtl="0">
              <a:buNone/>
              <a:defRPr sz="1200">
                <a:latin typeface="Arvo"/>
                <a:ea typeface="Arvo"/>
                <a:cs typeface="Arvo"/>
                <a:sym typeface="Arvo"/>
              </a:defRPr>
            </a:lvl3pPr>
            <a:lvl4pPr lvl="3" rtl="0">
              <a:buNone/>
              <a:defRPr sz="1200">
                <a:latin typeface="Arvo"/>
                <a:ea typeface="Arvo"/>
                <a:cs typeface="Arvo"/>
                <a:sym typeface="Arvo"/>
              </a:defRPr>
            </a:lvl4pPr>
            <a:lvl5pPr lvl="4" rtl="0">
              <a:buNone/>
              <a:defRPr sz="1200">
                <a:latin typeface="Arvo"/>
                <a:ea typeface="Arvo"/>
                <a:cs typeface="Arvo"/>
                <a:sym typeface="Arvo"/>
              </a:defRPr>
            </a:lvl5pPr>
            <a:lvl6pPr lvl="5" rtl="0">
              <a:buNone/>
              <a:defRPr sz="1200">
                <a:latin typeface="Arvo"/>
                <a:ea typeface="Arvo"/>
                <a:cs typeface="Arvo"/>
                <a:sym typeface="Arvo"/>
              </a:defRPr>
            </a:lvl6pPr>
            <a:lvl7pPr lvl="6" rtl="0">
              <a:buNone/>
              <a:defRPr sz="1200">
                <a:latin typeface="Arvo"/>
                <a:ea typeface="Arvo"/>
                <a:cs typeface="Arvo"/>
                <a:sym typeface="Arvo"/>
              </a:defRPr>
            </a:lvl7pPr>
            <a:lvl8pPr lvl="7" rtl="0">
              <a:buNone/>
              <a:defRPr sz="1200">
                <a:latin typeface="Arvo"/>
                <a:ea typeface="Arvo"/>
                <a:cs typeface="Arvo"/>
                <a:sym typeface="Arvo"/>
              </a:defRPr>
            </a:lvl8pPr>
            <a:lvl9pPr lvl="8" rtl="0">
              <a:buNone/>
              <a:defRPr sz="1200">
                <a:latin typeface="Arvo"/>
                <a:ea typeface="Arvo"/>
                <a:cs typeface="Arvo"/>
                <a:sym typeface="Arvo"/>
              </a:defRPr>
            </a:lvl9pPr>
          </a:lstStyle>
          <a:p>
            <a:pPr indent="0" lvl="0" marL="0" rtl="0" algn="l">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64"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129" name="Shape 129"/>
        <p:cNvGrpSpPr/>
        <p:nvPr/>
      </p:nvGrpSpPr>
      <p:grpSpPr>
        <a:xfrm>
          <a:off x="0" y="0"/>
          <a:ext cx="0" cy="0"/>
          <a:chOff x="0" y="0"/>
          <a:chExt cx="0" cy="0"/>
        </a:xfrm>
      </p:grpSpPr>
      <p:sp>
        <p:nvSpPr>
          <p:cNvPr id="130" name="Google Shape;130;p2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31" name="Google Shape;131;p2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
        <p:nvSpPr>
          <p:cNvPr id="132" name="Google Shape;132;p20"/>
          <p:cNvSpPr txBox="1"/>
          <p:nvPr>
            <p:ph idx="12" type="sldNum"/>
          </p:nvPr>
        </p:nvSpPr>
        <p:spPr>
          <a:xfrm>
            <a:off x="8548658" y="4663217"/>
            <a:ext cx="548700" cy="393600"/>
          </a:xfrm>
          <a:prstGeom prst="rect">
            <a:avLst/>
          </a:prstGeom>
          <a:noFill/>
          <a:ln>
            <a:noFill/>
          </a:ln>
        </p:spPr>
        <p:txBody>
          <a:bodyPr anchorCtr="0" anchor="ctr" bIns="91425" lIns="91425" spcFirstLastPara="1" rIns="91425" wrap="square" tIns="91425">
            <a:noAutofit/>
          </a:bodyPr>
          <a:lstStyle>
            <a:lvl1pPr lvl="0" rtl="0">
              <a:buNone/>
              <a:defRPr sz="1200">
                <a:latin typeface="Arvo"/>
                <a:ea typeface="Arvo"/>
                <a:cs typeface="Arvo"/>
                <a:sym typeface="Arvo"/>
              </a:defRPr>
            </a:lvl1pPr>
            <a:lvl2pPr lvl="1" rtl="0">
              <a:buNone/>
              <a:defRPr sz="1200">
                <a:latin typeface="Arvo"/>
                <a:ea typeface="Arvo"/>
                <a:cs typeface="Arvo"/>
                <a:sym typeface="Arvo"/>
              </a:defRPr>
            </a:lvl2pPr>
            <a:lvl3pPr lvl="2" rtl="0">
              <a:buNone/>
              <a:defRPr sz="1200">
                <a:latin typeface="Arvo"/>
                <a:ea typeface="Arvo"/>
                <a:cs typeface="Arvo"/>
                <a:sym typeface="Arvo"/>
              </a:defRPr>
            </a:lvl3pPr>
            <a:lvl4pPr lvl="3" rtl="0">
              <a:buNone/>
              <a:defRPr sz="1200">
                <a:latin typeface="Arvo"/>
                <a:ea typeface="Arvo"/>
                <a:cs typeface="Arvo"/>
                <a:sym typeface="Arvo"/>
              </a:defRPr>
            </a:lvl4pPr>
            <a:lvl5pPr lvl="4" rtl="0">
              <a:buNone/>
              <a:defRPr sz="1200">
                <a:latin typeface="Arvo"/>
                <a:ea typeface="Arvo"/>
                <a:cs typeface="Arvo"/>
                <a:sym typeface="Arvo"/>
              </a:defRPr>
            </a:lvl5pPr>
            <a:lvl6pPr lvl="5" rtl="0">
              <a:buNone/>
              <a:defRPr sz="1200">
                <a:latin typeface="Arvo"/>
                <a:ea typeface="Arvo"/>
                <a:cs typeface="Arvo"/>
                <a:sym typeface="Arvo"/>
              </a:defRPr>
            </a:lvl6pPr>
            <a:lvl7pPr lvl="6" rtl="0">
              <a:buNone/>
              <a:defRPr sz="1200">
                <a:latin typeface="Arvo"/>
                <a:ea typeface="Arvo"/>
                <a:cs typeface="Arvo"/>
                <a:sym typeface="Arvo"/>
              </a:defRPr>
            </a:lvl7pPr>
            <a:lvl8pPr lvl="7" rtl="0">
              <a:buNone/>
              <a:defRPr sz="1200">
                <a:latin typeface="Arvo"/>
                <a:ea typeface="Arvo"/>
                <a:cs typeface="Arvo"/>
                <a:sym typeface="Arvo"/>
              </a:defRPr>
            </a:lvl8pPr>
            <a:lvl9pPr lvl="8" rtl="0">
              <a:buNone/>
              <a:defRPr sz="1200">
                <a:latin typeface="Arvo"/>
                <a:ea typeface="Arvo"/>
                <a:cs typeface="Arvo"/>
                <a:sym typeface="Arvo"/>
              </a:defRPr>
            </a:lvl9pPr>
          </a:lstStyle>
          <a:p>
            <a:pPr indent="0" lvl="0" marL="0" rtl="0" algn="l">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65"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0.xml"/><Relationship Id="rId3" Type="http://schemas.openxmlformats.org/officeDocument/2006/relationships/image" Target="../media/image9.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13.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3.xml"/><Relationship Id="rId3" Type="http://schemas.openxmlformats.org/officeDocument/2006/relationships/image" Target="../media/image6.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 Id="rId3" Type="http://schemas.openxmlformats.org/officeDocument/2006/relationships/image" Target="../media/image5.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image" Target="../media/image10.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7.xml"/><Relationship Id="rId3" Type="http://schemas.openxmlformats.org/officeDocument/2006/relationships/image" Target="../media/image1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xml"/><Relationship Id="rId3" Type="http://schemas.openxmlformats.org/officeDocument/2006/relationships/image" Target="../media/image15.jpg"/><Relationship Id="rId4" Type="http://schemas.openxmlformats.org/officeDocument/2006/relationships/image" Target="../media/image21.jpg"/><Relationship Id="rId5" Type="http://schemas.openxmlformats.org/officeDocument/2006/relationships/image" Target="../media/image20.jpg"/><Relationship Id="rId6" Type="http://schemas.openxmlformats.org/officeDocument/2006/relationships/image" Target="../media/image17.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 Id="rId3" Type="http://schemas.openxmlformats.org/officeDocument/2006/relationships/image" Target="../media/image16.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xml"/><Relationship Id="rId3" Type="http://schemas.openxmlformats.org/officeDocument/2006/relationships/image" Target="../media/image19.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1.xml"/><Relationship Id="rId3" Type="http://schemas.openxmlformats.org/officeDocument/2006/relationships/hyperlink" Target="http://slidesgo.com/" TargetMode="External"/><Relationship Id="rId4" Type="http://schemas.openxmlformats.org/officeDocument/2006/relationships/hyperlink" Target="https://www.flaticon.com/" TargetMode="External"/><Relationship Id="rId5" Type="http://schemas.openxmlformats.org/officeDocument/2006/relationships/hyperlink" Target="https://www.freepik.com/" TargetMode="External"/></Relationships>
</file>

<file path=ppt/slides/_rels/slide22.xml.rels><?xml version="1.0" encoding="UTF-8" standalone="yes"?><Relationships xmlns="http://schemas.openxmlformats.org/package/2006/relationships"><Relationship Id="rId20" Type="http://schemas.openxmlformats.org/officeDocument/2006/relationships/hyperlink" Target="https://www.freepik.com/free-photo/side-view-doctor-working-laptop_5048497.htm" TargetMode="External"/><Relationship Id="rId11" Type="http://schemas.openxmlformats.org/officeDocument/2006/relationships/hyperlink" Target="https://www.freepik.com/free-photo/close-up-woman-s-hand-touching-her-neck_3596848.htm" TargetMode="External"/><Relationship Id="rId22" Type="http://schemas.openxmlformats.org/officeDocument/2006/relationships/hyperlink" Target="https://www.freepik.com/free-photo/medical-treatment-with-pills_4505989.htm" TargetMode="External"/><Relationship Id="rId10" Type="http://schemas.openxmlformats.org/officeDocument/2006/relationships/hyperlink" Target="https://www.freepik.com/free-photo/mid-section-man-having-chest-pain_3590184.htm" TargetMode="External"/><Relationship Id="rId21" Type="http://schemas.openxmlformats.org/officeDocument/2006/relationships/hyperlink" Target="https://www.freepik.com/free-photo/family-doctor-doctor-s-office_4507415.htm" TargetMode="External"/><Relationship Id="rId13" Type="http://schemas.openxmlformats.org/officeDocument/2006/relationships/hyperlink" Target="https://www.freepik.com/free-photo/doctor-cardiologist-measuring-blood-pressure-patient-white-desk_4449333.htm" TargetMode="External"/><Relationship Id="rId12" Type="http://schemas.openxmlformats.org/officeDocument/2006/relationships/hyperlink" Target="https://www.freepik.com/free-photo/surgeon-with-heart_1198262.htm" TargetMode="External"/><Relationship Id="rId23" Type="http://schemas.openxmlformats.org/officeDocument/2006/relationships/hyperlink" Target="https://www.freepik.com/free-photo/stethoscope-checking-fake-red-heart-white-background_2947907.htm" TargetMode="External"/><Relationship Id="rId1" Type="http://schemas.openxmlformats.org/officeDocument/2006/relationships/slideLayout" Target="../slideLayouts/slideLayout15.xml"/><Relationship Id="rId2" Type="http://schemas.openxmlformats.org/officeDocument/2006/relationships/notesSlide" Target="../notesSlides/notesSlide22.xml"/><Relationship Id="rId3" Type="http://schemas.openxmlformats.org/officeDocument/2006/relationships/hyperlink" Target="https://www.flaticon.com/packs/health-care" TargetMode="External"/><Relationship Id="rId4" Type="http://schemas.openxmlformats.org/officeDocument/2006/relationships/hyperlink" Target="https://www.flaticon.com/packs/social-media-50" TargetMode="External"/><Relationship Id="rId9" Type="http://schemas.openxmlformats.org/officeDocument/2006/relationships/hyperlink" Target="https://www.freepik.com/free-photo/close-up-woman-having-sever-pain-headache-isolated-white-backdrop_4435682.htm" TargetMode="External"/><Relationship Id="rId15" Type="http://schemas.openxmlformats.org/officeDocument/2006/relationships/hyperlink" Target="https://www.freepik.com/free-photo/close-up-woman-s-hand-holding-pink-pills-glass-water-white-background_4449352.htm" TargetMode="External"/><Relationship Id="rId14" Type="http://schemas.openxmlformats.org/officeDocument/2006/relationships/hyperlink" Target="https://www.freepik.com/free-photo/workout-composition-with-healthy-food_1323177.htm" TargetMode="External"/><Relationship Id="rId17" Type="http://schemas.openxmlformats.org/officeDocument/2006/relationships/hyperlink" Target="https://www.freepik.com/free-photo/woman-with-electrodes-holding-monitor-with-cardiogram_3140861.htm" TargetMode="External"/><Relationship Id="rId16" Type="http://schemas.openxmlformats.org/officeDocument/2006/relationships/hyperlink" Target="https://www.freepik.com/free-photo/nurse-holding-checklist_1093085.htm" TargetMode="External"/><Relationship Id="rId5" Type="http://schemas.openxmlformats.org/officeDocument/2006/relationships/hyperlink" Target="https://www.freepik.com/free-photo/heart-test_4160916.htm" TargetMode="External"/><Relationship Id="rId19" Type="http://schemas.openxmlformats.org/officeDocument/2006/relationships/hyperlink" Target="https://www.freepik.com/free-photo/doctor-with-stethoscope-tablet_4506059.htm" TargetMode="External"/><Relationship Id="rId6" Type="http://schemas.openxmlformats.org/officeDocument/2006/relationships/hyperlink" Target="https://www.freepik.com/free-photo/young-lady-with-electrode-body_3140826.htm" TargetMode="External"/><Relationship Id="rId18" Type="http://schemas.openxmlformats.org/officeDocument/2006/relationships/hyperlink" Target="https://www.freepik.com/free-photo/doctor-with-medical-report_4506057.htm" TargetMode="External"/><Relationship Id="rId7" Type="http://schemas.openxmlformats.org/officeDocument/2006/relationships/hyperlink" Target="https://www.freepik.com/free-photo/doctor-with-medical-report_4506042.htm" TargetMode="External"/><Relationship Id="rId8" Type="http://schemas.openxmlformats.org/officeDocument/2006/relationships/hyperlink" Target="https://www.freepik.com/free-photo/cardiogram-thermometer-scissors-bandage-pills-white-background_3442667.htm"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 Id="rId3" Type="http://schemas.openxmlformats.org/officeDocument/2006/relationships/hyperlink" Target="http://bit.ly/2X9RQ9U" TargetMode="External"/><Relationship Id="rId4" Type="http://schemas.openxmlformats.org/officeDocument/2006/relationships/hyperlink" Target="http://bit.ly/2X9RQ9U" TargetMode="External"/><Relationship Id="rId5" Type="http://schemas.openxmlformats.org/officeDocument/2006/relationships/hyperlink" Target="http://bit.ly/2X9RQ9U" TargetMode="External"/><Relationship Id="rId6" Type="http://schemas.openxmlformats.org/officeDocument/2006/relationships/hyperlink" Target="https://slidesgo.com/faqs"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4.xml"/><Relationship Id="rId3" Type="http://schemas.openxmlformats.org/officeDocument/2006/relationships/hyperlink" Target="https://fonts.google.com/specimen/Viga" TargetMode="External"/><Relationship Id="rId4" Type="http://schemas.openxmlformats.org/officeDocument/2006/relationships/hyperlink" Target="https://fonts.google.com/specimen/Overpass"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7.xml"/><Relationship Id="rId3" Type="http://schemas.openxmlformats.org/officeDocument/2006/relationships/hyperlink" Target="https://chrome.google.com/webstore/detail/flaticon-for-gsuit-gslide/haekgjfnhhdkgfgmldhfokhmfkgmciba"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14.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38.xml"/><Relationship Id="rId3" Type="http://schemas.openxmlformats.org/officeDocument/2006/relationships/hyperlink" Target="http://bit.ly/2X9RQ9U" TargetMode="External"/><Relationship Id="rId4" Type="http://schemas.openxmlformats.org/officeDocument/2006/relationships/image" Target="../media/image22.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7.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7.xml"/><Relationship Id="rId3" Type="http://schemas.openxmlformats.org/officeDocument/2006/relationships/image" Target="../media/image4.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 Id="rId3" Type="http://schemas.openxmlformats.org/officeDocument/2006/relationships/image" Target="../media/image23.jpg"/><Relationship Id="rId4" Type="http://schemas.openxmlformats.org/officeDocument/2006/relationships/image" Target="../media/image18.jpg"/><Relationship Id="rId5" Type="http://schemas.openxmlformats.org/officeDocument/2006/relationships/image" Target="../media/image8.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 Id="rId3" Type="http://schemas.openxmlformats.org/officeDocument/2006/relationships/hyperlink" Target="https://docs.google.com/spreadsheets/d/13-nsmOzgni9ylVdHWzE1-xlGNO4kJPhNzN8wy_u795M/copy" TargetMode="External"/><Relationship Id="rId4" Type="http://schemas.openxmlformats.org/officeDocument/2006/relationships/image" Target="../media/image12.png"/><Relationship Id="rId5" Type="http://schemas.openxmlformats.org/officeDocument/2006/relationships/hyperlink" Target="https://docs.google.com/spreadsheets/d/13-nsmOzgni9ylVdHWzE1-xlGNO4kJPhNzN8wy_u795M/copy" TargetMode="External"/><Relationship Id="rId6" Type="http://schemas.openxmlformats.org/officeDocument/2006/relationships/image" Target="../media/image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7" name="Shape 137"/>
        <p:cNvGrpSpPr/>
        <p:nvPr/>
      </p:nvGrpSpPr>
      <p:grpSpPr>
        <a:xfrm>
          <a:off x="0" y="0"/>
          <a:ext cx="0" cy="0"/>
          <a:chOff x="0" y="0"/>
          <a:chExt cx="0" cy="0"/>
        </a:xfrm>
      </p:grpSpPr>
      <p:sp>
        <p:nvSpPr>
          <p:cNvPr id="138" name="Google Shape;138;p22"/>
          <p:cNvSpPr txBox="1"/>
          <p:nvPr>
            <p:ph idx="1" type="subTitle"/>
          </p:nvPr>
        </p:nvSpPr>
        <p:spPr>
          <a:xfrm>
            <a:off x="5129455" y="3869700"/>
            <a:ext cx="3414900" cy="717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Here is where your presentation begins</a:t>
            </a:r>
            <a:endParaRPr/>
          </a:p>
        </p:txBody>
      </p:sp>
      <p:sp>
        <p:nvSpPr>
          <p:cNvPr id="139" name="Google Shape;139;p22"/>
          <p:cNvSpPr txBox="1"/>
          <p:nvPr>
            <p:ph type="ctrTitle"/>
          </p:nvPr>
        </p:nvSpPr>
        <p:spPr>
          <a:xfrm>
            <a:off x="2497750" y="2559825"/>
            <a:ext cx="6046500" cy="17823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GRAVE DISEASE</a:t>
            </a:r>
            <a:endParaRPr>
              <a:solidFill>
                <a:srgbClr val="FFFFFF"/>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7" name="Shape 297"/>
        <p:cNvGrpSpPr/>
        <p:nvPr/>
      </p:nvGrpSpPr>
      <p:grpSpPr>
        <a:xfrm>
          <a:off x="0" y="0"/>
          <a:ext cx="0" cy="0"/>
          <a:chOff x="0" y="0"/>
          <a:chExt cx="0" cy="0"/>
        </a:xfrm>
      </p:grpSpPr>
      <p:sp>
        <p:nvSpPr>
          <p:cNvPr id="298" name="Google Shape;298;p31"/>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KEY </a:t>
            </a:r>
            <a:r>
              <a:rPr lang="es">
                <a:solidFill>
                  <a:schemeClr val="accent2"/>
                </a:solidFill>
              </a:rPr>
              <a:t>NUMBERS</a:t>
            </a:r>
            <a:endParaRPr>
              <a:solidFill>
                <a:schemeClr val="accent2"/>
              </a:solidFill>
            </a:endParaRPr>
          </a:p>
        </p:txBody>
      </p:sp>
      <p:pic>
        <p:nvPicPr>
          <p:cNvPr id="299" name="Google Shape;299;p31"/>
          <p:cNvPicPr preferRelativeResize="0"/>
          <p:nvPr/>
        </p:nvPicPr>
        <p:blipFill rotWithShape="1">
          <a:blip r:embed="rId3">
            <a:alphaModFix/>
          </a:blip>
          <a:srcRect b="0" l="35388" r="385" t="0"/>
          <a:stretch/>
        </p:blipFill>
        <p:spPr>
          <a:xfrm flipH="1">
            <a:off x="2" y="342900"/>
            <a:ext cx="4810515" cy="4800600"/>
          </a:xfrm>
          <a:prstGeom prst="rect">
            <a:avLst/>
          </a:prstGeom>
          <a:noFill/>
          <a:ln>
            <a:noFill/>
          </a:ln>
        </p:spPr>
      </p:pic>
      <p:sp>
        <p:nvSpPr>
          <p:cNvPr id="300" name="Google Shape;300;p31"/>
          <p:cNvSpPr txBox="1"/>
          <p:nvPr>
            <p:ph idx="3" type="title"/>
          </p:nvPr>
        </p:nvSpPr>
        <p:spPr>
          <a:xfrm flipH="1">
            <a:off x="5919202" y="2216311"/>
            <a:ext cx="2265900" cy="53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20,000</a:t>
            </a:r>
            <a:endParaRPr/>
          </a:p>
        </p:txBody>
      </p:sp>
      <p:sp>
        <p:nvSpPr>
          <p:cNvPr id="301" name="Google Shape;301;p31"/>
          <p:cNvSpPr txBox="1"/>
          <p:nvPr>
            <p:ph idx="2" type="title"/>
          </p:nvPr>
        </p:nvSpPr>
        <p:spPr>
          <a:xfrm flipH="1">
            <a:off x="5004802" y="880261"/>
            <a:ext cx="2265900" cy="53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50,000</a:t>
            </a:r>
            <a:endParaRPr/>
          </a:p>
        </p:txBody>
      </p:sp>
      <p:sp>
        <p:nvSpPr>
          <p:cNvPr id="302" name="Google Shape;302;p31"/>
          <p:cNvSpPr txBox="1"/>
          <p:nvPr>
            <p:ph idx="1" type="subTitle"/>
          </p:nvPr>
        </p:nvSpPr>
        <p:spPr>
          <a:xfrm>
            <a:off x="5430952" y="1478393"/>
            <a:ext cx="1413600" cy="50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NEPTUNE</a:t>
            </a:r>
            <a:endParaRPr/>
          </a:p>
        </p:txBody>
      </p:sp>
      <p:sp>
        <p:nvSpPr>
          <p:cNvPr id="303" name="Google Shape;303;p31"/>
          <p:cNvSpPr txBox="1"/>
          <p:nvPr>
            <p:ph idx="4" type="subTitle"/>
          </p:nvPr>
        </p:nvSpPr>
        <p:spPr>
          <a:xfrm>
            <a:off x="6345352" y="2814443"/>
            <a:ext cx="1413600" cy="50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MARS</a:t>
            </a:r>
            <a:endParaRPr/>
          </a:p>
        </p:txBody>
      </p:sp>
      <p:sp>
        <p:nvSpPr>
          <p:cNvPr id="304" name="Google Shape;304;p31"/>
          <p:cNvSpPr txBox="1"/>
          <p:nvPr>
            <p:ph idx="5" type="title"/>
          </p:nvPr>
        </p:nvSpPr>
        <p:spPr>
          <a:xfrm flipH="1">
            <a:off x="5004802" y="3559829"/>
            <a:ext cx="2265900" cy="537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t>5,000</a:t>
            </a:r>
            <a:endParaRPr/>
          </a:p>
        </p:txBody>
      </p:sp>
      <p:sp>
        <p:nvSpPr>
          <p:cNvPr id="305" name="Google Shape;305;p31"/>
          <p:cNvSpPr txBox="1"/>
          <p:nvPr>
            <p:ph idx="6" type="subTitle"/>
          </p:nvPr>
        </p:nvSpPr>
        <p:spPr>
          <a:xfrm>
            <a:off x="5430952" y="4157961"/>
            <a:ext cx="1413600" cy="50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SATURN</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309" name="Shape 309"/>
        <p:cNvGrpSpPr/>
        <p:nvPr/>
      </p:nvGrpSpPr>
      <p:grpSpPr>
        <a:xfrm>
          <a:off x="0" y="0"/>
          <a:ext cx="0" cy="0"/>
          <a:chOff x="0" y="0"/>
          <a:chExt cx="0" cy="0"/>
        </a:xfrm>
      </p:grpSpPr>
      <p:pic>
        <p:nvPicPr>
          <p:cNvPr id="310" name="Google Shape;310;p32"/>
          <p:cNvPicPr preferRelativeResize="0"/>
          <p:nvPr/>
        </p:nvPicPr>
        <p:blipFill rotWithShape="1">
          <a:blip r:embed="rId3">
            <a:alphaModFix/>
          </a:blip>
          <a:srcRect b="0" l="0" r="0" t="0"/>
          <a:stretch/>
        </p:blipFill>
        <p:spPr>
          <a:xfrm>
            <a:off x="0" y="0"/>
            <a:ext cx="9144000" cy="5143500"/>
          </a:xfrm>
          <a:prstGeom prst="rect">
            <a:avLst/>
          </a:prstGeom>
          <a:noFill/>
          <a:ln>
            <a:noFill/>
          </a:ln>
        </p:spPr>
      </p:pic>
      <p:sp>
        <p:nvSpPr>
          <p:cNvPr id="311" name="Google Shape;311;p32"/>
          <p:cNvSpPr/>
          <p:nvPr/>
        </p:nvSpPr>
        <p:spPr>
          <a:xfrm>
            <a:off x="0" y="2007399"/>
            <a:ext cx="9144000" cy="942300"/>
          </a:xfrm>
          <a:prstGeom prst="rect">
            <a:avLst/>
          </a:prstGeom>
          <a:solidFill>
            <a:srgbClr val="686663">
              <a:alpha val="187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2"/>
          <p:cNvSpPr txBox="1"/>
          <p:nvPr>
            <p:ph type="ctrTitle"/>
          </p:nvPr>
        </p:nvSpPr>
        <p:spPr>
          <a:xfrm>
            <a:off x="3435608" y="2800146"/>
            <a:ext cx="2251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lt1"/>
                </a:solidFill>
              </a:rPr>
              <a:t>—SOMEONE FAMOUS</a:t>
            </a:r>
            <a:endParaRPr>
              <a:solidFill>
                <a:schemeClr val="lt1"/>
              </a:solidFill>
            </a:endParaRPr>
          </a:p>
        </p:txBody>
      </p:sp>
      <p:sp>
        <p:nvSpPr>
          <p:cNvPr id="313" name="Google Shape;313;p32"/>
          <p:cNvSpPr txBox="1"/>
          <p:nvPr>
            <p:ph idx="1" type="subTitle"/>
          </p:nvPr>
        </p:nvSpPr>
        <p:spPr>
          <a:xfrm>
            <a:off x="1791600" y="2209350"/>
            <a:ext cx="55608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chemeClr val="lt1"/>
                </a:solidFill>
              </a:rPr>
              <a:t>“This is a quote. Words full of wisdom that someone important said and can make the reader get inspired.”</a:t>
            </a:r>
            <a:endParaRPr>
              <a:solidFill>
                <a:schemeClr val="lt1"/>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7" name="Shape 317"/>
        <p:cNvGrpSpPr/>
        <p:nvPr/>
      </p:nvGrpSpPr>
      <p:grpSpPr>
        <a:xfrm>
          <a:off x="0" y="0"/>
          <a:ext cx="0" cy="0"/>
          <a:chOff x="0" y="0"/>
          <a:chExt cx="0" cy="0"/>
        </a:xfrm>
      </p:grpSpPr>
      <p:cxnSp>
        <p:nvCxnSpPr>
          <p:cNvPr id="318" name="Google Shape;318;p33"/>
          <p:cNvCxnSpPr/>
          <p:nvPr/>
        </p:nvCxnSpPr>
        <p:spPr>
          <a:xfrm>
            <a:off x="1134500" y="1402200"/>
            <a:ext cx="0" cy="1995000"/>
          </a:xfrm>
          <a:prstGeom prst="straightConnector1">
            <a:avLst/>
          </a:prstGeom>
          <a:noFill/>
          <a:ln cap="flat" cmpd="sng" w="9525">
            <a:solidFill>
              <a:schemeClr val="dk1"/>
            </a:solidFill>
            <a:prstDash val="dash"/>
            <a:round/>
            <a:headEnd len="med" w="med" type="none"/>
            <a:tailEnd len="med" w="med" type="none"/>
          </a:ln>
        </p:spPr>
      </p:cxnSp>
      <p:sp>
        <p:nvSpPr>
          <p:cNvPr id="319" name="Google Shape;319;p33"/>
          <p:cNvSpPr txBox="1"/>
          <p:nvPr>
            <p:ph idx="15" type="ctrTitle"/>
          </p:nvPr>
        </p:nvSpPr>
        <p:spPr>
          <a:xfrm>
            <a:off x="5485500" y="10453"/>
            <a:ext cx="2938500" cy="56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chemeClr val="accent2"/>
                </a:solidFill>
              </a:rPr>
              <a:t>DIAGNOSIS</a:t>
            </a:r>
            <a:endParaRPr>
              <a:solidFill>
                <a:schemeClr val="accent2"/>
              </a:solidFill>
            </a:endParaRPr>
          </a:p>
        </p:txBody>
      </p:sp>
      <p:cxnSp>
        <p:nvCxnSpPr>
          <p:cNvPr id="320" name="Google Shape;320;p33"/>
          <p:cNvCxnSpPr/>
          <p:nvPr/>
        </p:nvCxnSpPr>
        <p:spPr>
          <a:xfrm rot="10800000">
            <a:off x="1134636" y="3384375"/>
            <a:ext cx="8002800" cy="0"/>
          </a:xfrm>
          <a:prstGeom prst="straightConnector1">
            <a:avLst/>
          </a:prstGeom>
          <a:noFill/>
          <a:ln cap="flat" cmpd="sng" w="9525">
            <a:solidFill>
              <a:schemeClr val="dk1"/>
            </a:solidFill>
            <a:prstDash val="dash"/>
            <a:round/>
            <a:headEnd len="med" w="med" type="none"/>
            <a:tailEnd len="med" w="med" type="none"/>
          </a:ln>
        </p:spPr>
      </p:cxnSp>
      <p:sp>
        <p:nvSpPr>
          <p:cNvPr id="321" name="Google Shape;321;p33"/>
          <p:cNvSpPr/>
          <p:nvPr/>
        </p:nvSpPr>
        <p:spPr>
          <a:xfrm rot="5400000">
            <a:off x="4326656" y="3097419"/>
            <a:ext cx="497100" cy="497100"/>
          </a:xfrm>
          <a:prstGeom prst="roundRect">
            <a:avLst>
              <a:gd fmla="val 20173"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3"/>
          <p:cNvSpPr/>
          <p:nvPr/>
        </p:nvSpPr>
        <p:spPr>
          <a:xfrm rot="5400000">
            <a:off x="2039500" y="3097419"/>
            <a:ext cx="497100" cy="497100"/>
          </a:xfrm>
          <a:prstGeom prst="roundRect">
            <a:avLst>
              <a:gd fmla="val 20173"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3"/>
          <p:cNvSpPr/>
          <p:nvPr/>
        </p:nvSpPr>
        <p:spPr>
          <a:xfrm rot="5400000">
            <a:off x="6617719" y="3097419"/>
            <a:ext cx="497100" cy="497100"/>
          </a:xfrm>
          <a:prstGeom prst="roundRect">
            <a:avLst>
              <a:gd fmla="val 20173"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3"/>
          <p:cNvSpPr txBox="1"/>
          <p:nvPr>
            <p:ph idx="5" type="subTitle"/>
          </p:nvPr>
        </p:nvSpPr>
        <p:spPr>
          <a:xfrm>
            <a:off x="5909374" y="1940524"/>
            <a:ext cx="19065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The planet is full of iron oxide dust</a:t>
            </a:r>
            <a:endParaRPr/>
          </a:p>
        </p:txBody>
      </p:sp>
      <p:sp>
        <p:nvSpPr>
          <p:cNvPr id="325" name="Google Shape;325;p33"/>
          <p:cNvSpPr txBox="1"/>
          <p:nvPr>
            <p:ph idx="7" type="subTitle"/>
          </p:nvPr>
        </p:nvSpPr>
        <p:spPr>
          <a:xfrm>
            <a:off x="1335225" y="3876783"/>
            <a:ext cx="19065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Jupiter is</a:t>
            </a:r>
            <a:r>
              <a:rPr lang="es"/>
              <a:t> a gas giant and the biggest planet in our Solar System</a:t>
            </a:r>
            <a:endParaRPr/>
          </a:p>
        </p:txBody>
      </p:sp>
      <p:sp>
        <p:nvSpPr>
          <p:cNvPr id="326" name="Google Shape;326;p33"/>
          <p:cNvSpPr txBox="1"/>
          <p:nvPr>
            <p:ph type="ctrTitle"/>
          </p:nvPr>
        </p:nvSpPr>
        <p:spPr>
          <a:xfrm>
            <a:off x="1152158" y="1526421"/>
            <a:ext cx="2251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1"/>
                </a:solidFill>
              </a:rPr>
              <a:t>MERCURY</a:t>
            </a:r>
            <a:endParaRPr>
              <a:solidFill>
                <a:schemeClr val="accent1"/>
              </a:solidFill>
            </a:endParaRPr>
          </a:p>
        </p:txBody>
      </p:sp>
      <p:sp>
        <p:nvSpPr>
          <p:cNvPr id="327" name="Google Shape;327;p33"/>
          <p:cNvSpPr txBox="1"/>
          <p:nvPr>
            <p:ph idx="1" type="subTitle"/>
          </p:nvPr>
        </p:nvSpPr>
        <p:spPr>
          <a:xfrm>
            <a:off x="1335225" y="1940524"/>
            <a:ext cx="19065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Mercury is the closest planet to the Sun and the smallest one in the Solar System</a:t>
            </a:r>
            <a:endParaRPr/>
          </a:p>
        </p:txBody>
      </p:sp>
      <p:sp>
        <p:nvSpPr>
          <p:cNvPr id="328" name="Google Shape;328;p33"/>
          <p:cNvSpPr txBox="1"/>
          <p:nvPr>
            <p:ph idx="2" type="ctrTitle"/>
          </p:nvPr>
        </p:nvSpPr>
        <p:spPr>
          <a:xfrm>
            <a:off x="3442666" y="1526421"/>
            <a:ext cx="2251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1"/>
                </a:solidFill>
              </a:rPr>
              <a:t>VENUS</a:t>
            </a:r>
            <a:endParaRPr>
              <a:solidFill>
                <a:schemeClr val="accent1"/>
              </a:solidFill>
            </a:endParaRPr>
          </a:p>
        </p:txBody>
      </p:sp>
      <p:sp>
        <p:nvSpPr>
          <p:cNvPr id="329" name="Google Shape;329;p33"/>
          <p:cNvSpPr txBox="1"/>
          <p:nvPr>
            <p:ph idx="3" type="subTitle"/>
          </p:nvPr>
        </p:nvSpPr>
        <p:spPr>
          <a:xfrm>
            <a:off x="3629163" y="1940525"/>
            <a:ext cx="18999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Venus has a beautiful name and is the second planet from the Sun. It’s terribly hot</a:t>
            </a:r>
            <a:endParaRPr/>
          </a:p>
        </p:txBody>
      </p:sp>
      <p:sp>
        <p:nvSpPr>
          <p:cNvPr id="330" name="Google Shape;330;p33"/>
          <p:cNvSpPr txBox="1"/>
          <p:nvPr>
            <p:ph idx="4" type="ctrTitle"/>
          </p:nvPr>
        </p:nvSpPr>
        <p:spPr>
          <a:xfrm>
            <a:off x="5740041" y="1526421"/>
            <a:ext cx="2251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1"/>
                </a:solidFill>
              </a:rPr>
              <a:t>MARS</a:t>
            </a:r>
            <a:endParaRPr>
              <a:solidFill>
                <a:schemeClr val="accent1"/>
              </a:solidFill>
            </a:endParaRPr>
          </a:p>
        </p:txBody>
      </p:sp>
      <p:sp>
        <p:nvSpPr>
          <p:cNvPr id="331" name="Google Shape;331;p33"/>
          <p:cNvSpPr txBox="1"/>
          <p:nvPr>
            <p:ph idx="6" type="ctrTitle"/>
          </p:nvPr>
        </p:nvSpPr>
        <p:spPr>
          <a:xfrm>
            <a:off x="1159025" y="3462680"/>
            <a:ext cx="2251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1"/>
                </a:solidFill>
              </a:rPr>
              <a:t>JUPITER</a:t>
            </a:r>
            <a:endParaRPr>
              <a:solidFill>
                <a:schemeClr val="accent1"/>
              </a:solidFill>
            </a:endParaRPr>
          </a:p>
        </p:txBody>
      </p:sp>
      <p:sp>
        <p:nvSpPr>
          <p:cNvPr id="332" name="Google Shape;332;p33"/>
          <p:cNvSpPr txBox="1"/>
          <p:nvPr>
            <p:ph idx="8" type="ctrTitle"/>
          </p:nvPr>
        </p:nvSpPr>
        <p:spPr>
          <a:xfrm>
            <a:off x="3449533" y="3462680"/>
            <a:ext cx="2251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1"/>
                </a:solidFill>
              </a:rPr>
              <a:t>SATURN</a:t>
            </a:r>
            <a:endParaRPr>
              <a:solidFill>
                <a:schemeClr val="accent1"/>
              </a:solidFill>
            </a:endParaRPr>
          </a:p>
        </p:txBody>
      </p:sp>
      <p:sp>
        <p:nvSpPr>
          <p:cNvPr id="333" name="Google Shape;333;p33"/>
          <p:cNvSpPr txBox="1"/>
          <p:nvPr>
            <p:ph idx="9" type="subTitle"/>
          </p:nvPr>
        </p:nvSpPr>
        <p:spPr>
          <a:xfrm>
            <a:off x="3635763" y="3876788"/>
            <a:ext cx="18999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Yes, this is the ringed one. It’s a gas giant, composed mostly of hydrogen and helium</a:t>
            </a:r>
            <a:endParaRPr/>
          </a:p>
          <a:p>
            <a:pPr indent="0" lvl="0" marL="0" rtl="0" algn="ctr">
              <a:spcBef>
                <a:spcPts val="0"/>
              </a:spcBef>
              <a:spcAft>
                <a:spcPts val="0"/>
              </a:spcAft>
              <a:buNone/>
            </a:pPr>
            <a:r>
              <a:t/>
            </a:r>
            <a:endParaRPr/>
          </a:p>
        </p:txBody>
      </p:sp>
      <p:sp>
        <p:nvSpPr>
          <p:cNvPr id="334" name="Google Shape;334;p33"/>
          <p:cNvSpPr txBox="1"/>
          <p:nvPr>
            <p:ph idx="13" type="ctrTitle"/>
          </p:nvPr>
        </p:nvSpPr>
        <p:spPr>
          <a:xfrm>
            <a:off x="5740041" y="3462680"/>
            <a:ext cx="2251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1"/>
                </a:solidFill>
              </a:rPr>
              <a:t>NEPTUNE</a:t>
            </a:r>
            <a:endParaRPr>
              <a:solidFill>
                <a:schemeClr val="accent1"/>
              </a:solidFill>
            </a:endParaRPr>
          </a:p>
        </p:txBody>
      </p:sp>
      <p:sp>
        <p:nvSpPr>
          <p:cNvPr id="335" name="Google Shape;335;p33"/>
          <p:cNvSpPr txBox="1"/>
          <p:nvPr>
            <p:ph idx="14" type="subTitle"/>
          </p:nvPr>
        </p:nvSpPr>
        <p:spPr>
          <a:xfrm>
            <a:off x="5916241" y="3876783"/>
            <a:ext cx="1906500" cy="57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Neptune is the farthest planet from the Sun and the fourth-largest by diameter</a:t>
            </a:r>
            <a:endParaRPr/>
          </a:p>
        </p:txBody>
      </p:sp>
      <p:cxnSp>
        <p:nvCxnSpPr>
          <p:cNvPr id="336" name="Google Shape;336;p33"/>
          <p:cNvCxnSpPr/>
          <p:nvPr/>
        </p:nvCxnSpPr>
        <p:spPr>
          <a:xfrm>
            <a:off x="1118080" y="1412275"/>
            <a:ext cx="8025900" cy="0"/>
          </a:xfrm>
          <a:prstGeom prst="straightConnector1">
            <a:avLst/>
          </a:prstGeom>
          <a:noFill/>
          <a:ln cap="flat" cmpd="sng" w="9525">
            <a:solidFill>
              <a:schemeClr val="dk1"/>
            </a:solidFill>
            <a:prstDash val="dash"/>
            <a:round/>
            <a:headEnd len="med" w="med" type="none"/>
            <a:tailEnd len="med" w="med" type="none"/>
          </a:ln>
        </p:spPr>
      </p:cxnSp>
      <p:sp>
        <p:nvSpPr>
          <p:cNvPr id="337" name="Google Shape;337;p33"/>
          <p:cNvSpPr/>
          <p:nvPr/>
        </p:nvSpPr>
        <p:spPr>
          <a:xfrm rot="5400000">
            <a:off x="2039500" y="1163719"/>
            <a:ext cx="497100" cy="497100"/>
          </a:xfrm>
          <a:prstGeom prst="roundRect">
            <a:avLst>
              <a:gd fmla="val 20173"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3"/>
          <p:cNvSpPr/>
          <p:nvPr/>
        </p:nvSpPr>
        <p:spPr>
          <a:xfrm rot="5400000">
            <a:off x="4326656" y="1163719"/>
            <a:ext cx="497100" cy="497100"/>
          </a:xfrm>
          <a:prstGeom prst="roundRect">
            <a:avLst>
              <a:gd fmla="val 20173"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3"/>
          <p:cNvSpPr/>
          <p:nvPr/>
        </p:nvSpPr>
        <p:spPr>
          <a:xfrm rot="5400000">
            <a:off x="6617719" y="1163719"/>
            <a:ext cx="497100" cy="497100"/>
          </a:xfrm>
          <a:prstGeom prst="roundRect">
            <a:avLst>
              <a:gd fmla="val 20173"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3"/>
          <p:cNvSpPr/>
          <p:nvPr/>
        </p:nvSpPr>
        <p:spPr>
          <a:xfrm>
            <a:off x="2173224" y="1226379"/>
            <a:ext cx="230744" cy="333550"/>
          </a:xfrm>
          <a:custGeom>
            <a:rect b="b" l="l" r="r" t="t"/>
            <a:pathLst>
              <a:path extrusionOk="0" h="207174" w="143319">
                <a:moveTo>
                  <a:pt x="71620" y="0"/>
                </a:moveTo>
                <a:cubicBezTo>
                  <a:pt x="66867" y="0"/>
                  <a:pt x="62509" y="2852"/>
                  <a:pt x="60608" y="7209"/>
                </a:cubicBezTo>
                <a:cubicBezTo>
                  <a:pt x="58469" y="12042"/>
                  <a:pt x="53794" y="15211"/>
                  <a:pt x="48645" y="15211"/>
                </a:cubicBezTo>
                <a:lnTo>
                  <a:pt x="43733" y="15211"/>
                </a:lnTo>
                <a:cubicBezTo>
                  <a:pt x="42069" y="15211"/>
                  <a:pt x="40722" y="16558"/>
                  <a:pt x="40722" y="18222"/>
                </a:cubicBezTo>
                <a:lnTo>
                  <a:pt x="40722" y="25907"/>
                </a:lnTo>
                <a:cubicBezTo>
                  <a:pt x="40722" y="27650"/>
                  <a:pt x="42069" y="28996"/>
                  <a:pt x="43733" y="28996"/>
                </a:cubicBezTo>
                <a:lnTo>
                  <a:pt x="99507" y="28996"/>
                </a:lnTo>
                <a:cubicBezTo>
                  <a:pt x="101250" y="28996"/>
                  <a:pt x="102597" y="27650"/>
                  <a:pt x="102597" y="25907"/>
                </a:cubicBezTo>
                <a:lnTo>
                  <a:pt x="102597" y="18222"/>
                </a:lnTo>
                <a:cubicBezTo>
                  <a:pt x="102597" y="16558"/>
                  <a:pt x="101250" y="15211"/>
                  <a:pt x="99507" y="15211"/>
                </a:cubicBezTo>
                <a:lnTo>
                  <a:pt x="94674" y="15211"/>
                </a:lnTo>
                <a:cubicBezTo>
                  <a:pt x="89525" y="15211"/>
                  <a:pt x="84851" y="12042"/>
                  <a:pt x="82712" y="7209"/>
                </a:cubicBezTo>
                <a:cubicBezTo>
                  <a:pt x="80810" y="2852"/>
                  <a:pt x="76453" y="0"/>
                  <a:pt x="71620" y="0"/>
                </a:cubicBezTo>
                <a:close/>
                <a:moveTo>
                  <a:pt x="111629" y="71699"/>
                </a:moveTo>
                <a:cubicBezTo>
                  <a:pt x="114401" y="71699"/>
                  <a:pt x="116620" y="73917"/>
                  <a:pt x="116620" y="76690"/>
                </a:cubicBezTo>
                <a:cubicBezTo>
                  <a:pt x="116620" y="79383"/>
                  <a:pt x="114401" y="81602"/>
                  <a:pt x="111629" y="81602"/>
                </a:cubicBezTo>
                <a:lnTo>
                  <a:pt x="66946" y="81602"/>
                </a:lnTo>
                <a:cubicBezTo>
                  <a:pt x="64252" y="81602"/>
                  <a:pt x="62034" y="79383"/>
                  <a:pt x="62034" y="76690"/>
                </a:cubicBezTo>
                <a:cubicBezTo>
                  <a:pt x="62034" y="73917"/>
                  <a:pt x="64252" y="71699"/>
                  <a:pt x="66946" y="71699"/>
                </a:cubicBezTo>
                <a:close/>
                <a:moveTo>
                  <a:pt x="30027" y="69560"/>
                </a:moveTo>
                <a:lnTo>
                  <a:pt x="30027" y="83899"/>
                </a:lnTo>
                <a:lnTo>
                  <a:pt x="44287" y="83899"/>
                </a:lnTo>
                <a:lnTo>
                  <a:pt x="44287" y="69560"/>
                </a:lnTo>
                <a:close/>
                <a:moveTo>
                  <a:pt x="49279" y="59656"/>
                </a:moveTo>
                <a:cubicBezTo>
                  <a:pt x="51972" y="59656"/>
                  <a:pt x="54191" y="61875"/>
                  <a:pt x="54191" y="64648"/>
                </a:cubicBezTo>
                <a:lnTo>
                  <a:pt x="54191" y="88811"/>
                </a:lnTo>
                <a:cubicBezTo>
                  <a:pt x="54191" y="91584"/>
                  <a:pt x="51972" y="93802"/>
                  <a:pt x="49279" y="93802"/>
                </a:cubicBezTo>
                <a:lnTo>
                  <a:pt x="25036" y="93802"/>
                </a:lnTo>
                <a:cubicBezTo>
                  <a:pt x="22342" y="93802"/>
                  <a:pt x="20124" y="91584"/>
                  <a:pt x="20124" y="88811"/>
                </a:cubicBezTo>
                <a:lnTo>
                  <a:pt x="20124" y="64648"/>
                </a:lnTo>
                <a:cubicBezTo>
                  <a:pt x="20124" y="61875"/>
                  <a:pt x="22342" y="59656"/>
                  <a:pt x="25036" y="59656"/>
                </a:cubicBezTo>
                <a:close/>
                <a:moveTo>
                  <a:pt x="106717" y="115114"/>
                </a:moveTo>
                <a:cubicBezTo>
                  <a:pt x="109410" y="115114"/>
                  <a:pt x="111629" y="117332"/>
                  <a:pt x="111629" y="120105"/>
                </a:cubicBezTo>
                <a:cubicBezTo>
                  <a:pt x="111629" y="122799"/>
                  <a:pt x="109410" y="125017"/>
                  <a:pt x="106717" y="125017"/>
                </a:cubicBezTo>
                <a:lnTo>
                  <a:pt x="66946" y="125017"/>
                </a:lnTo>
                <a:cubicBezTo>
                  <a:pt x="64252" y="125017"/>
                  <a:pt x="62034" y="122799"/>
                  <a:pt x="62034" y="120105"/>
                </a:cubicBezTo>
                <a:cubicBezTo>
                  <a:pt x="62034" y="117332"/>
                  <a:pt x="64252" y="115114"/>
                  <a:pt x="66946" y="115114"/>
                </a:cubicBezTo>
                <a:close/>
                <a:moveTo>
                  <a:pt x="30027" y="112499"/>
                </a:moveTo>
                <a:lnTo>
                  <a:pt x="30027" y="126839"/>
                </a:lnTo>
                <a:lnTo>
                  <a:pt x="44287" y="126839"/>
                </a:lnTo>
                <a:lnTo>
                  <a:pt x="44287" y="112499"/>
                </a:lnTo>
                <a:close/>
                <a:moveTo>
                  <a:pt x="49279" y="102596"/>
                </a:moveTo>
                <a:cubicBezTo>
                  <a:pt x="51972" y="102596"/>
                  <a:pt x="54191" y="104815"/>
                  <a:pt x="54191" y="107587"/>
                </a:cubicBezTo>
                <a:lnTo>
                  <a:pt x="54191" y="131751"/>
                </a:lnTo>
                <a:cubicBezTo>
                  <a:pt x="54191" y="134524"/>
                  <a:pt x="51972" y="136742"/>
                  <a:pt x="49279" y="136742"/>
                </a:cubicBezTo>
                <a:lnTo>
                  <a:pt x="25036" y="136742"/>
                </a:lnTo>
                <a:cubicBezTo>
                  <a:pt x="22342" y="136742"/>
                  <a:pt x="20124" y="134524"/>
                  <a:pt x="20124" y="131751"/>
                </a:cubicBezTo>
                <a:lnTo>
                  <a:pt x="20124" y="107587"/>
                </a:lnTo>
                <a:cubicBezTo>
                  <a:pt x="20124" y="104815"/>
                  <a:pt x="22342" y="102596"/>
                  <a:pt x="25036" y="102596"/>
                </a:cubicBezTo>
                <a:close/>
                <a:moveTo>
                  <a:pt x="114164" y="158529"/>
                </a:moveTo>
                <a:cubicBezTo>
                  <a:pt x="116857" y="158529"/>
                  <a:pt x="119076" y="160747"/>
                  <a:pt x="119076" y="163520"/>
                </a:cubicBezTo>
                <a:cubicBezTo>
                  <a:pt x="119076" y="166214"/>
                  <a:pt x="116857" y="168432"/>
                  <a:pt x="114164" y="168432"/>
                </a:cubicBezTo>
                <a:lnTo>
                  <a:pt x="66946" y="168432"/>
                </a:lnTo>
                <a:cubicBezTo>
                  <a:pt x="64252" y="168432"/>
                  <a:pt x="62034" y="166214"/>
                  <a:pt x="62034" y="163520"/>
                </a:cubicBezTo>
                <a:cubicBezTo>
                  <a:pt x="62034" y="160747"/>
                  <a:pt x="64252" y="158529"/>
                  <a:pt x="66946" y="158529"/>
                </a:cubicBezTo>
                <a:close/>
                <a:moveTo>
                  <a:pt x="30027" y="155439"/>
                </a:moveTo>
                <a:lnTo>
                  <a:pt x="30027" y="169700"/>
                </a:lnTo>
                <a:lnTo>
                  <a:pt x="44287" y="169700"/>
                </a:lnTo>
                <a:lnTo>
                  <a:pt x="44287" y="155439"/>
                </a:lnTo>
                <a:close/>
                <a:moveTo>
                  <a:pt x="49279" y="145536"/>
                </a:moveTo>
                <a:cubicBezTo>
                  <a:pt x="51972" y="145536"/>
                  <a:pt x="54191" y="147755"/>
                  <a:pt x="54191" y="150527"/>
                </a:cubicBezTo>
                <a:lnTo>
                  <a:pt x="54191" y="174691"/>
                </a:lnTo>
                <a:cubicBezTo>
                  <a:pt x="54191" y="177385"/>
                  <a:pt x="51972" y="179603"/>
                  <a:pt x="49279" y="179603"/>
                </a:cubicBezTo>
                <a:lnTo>
                  <a:pt x="25036" y="179603"/>
                </a:lnTo>
                <a:cubicBezTo>
                  <a:pt x="22342" y="179603"/>
                  <a:pt x="20124" y="177385"/>
                  <a:pt x="20124" y="174691"/>
                </a:cubicBezTo>
                <a:lnTo>
                  <a:pt x="20124" y="150527"/>
                </a:lnTo>
                <a:cubicBezTo>
                  <a:pt x="20124" y="147755"/>
                  <a:pt x="22342" y="145536"/>
                  <a:pt x="25036" y="145536"/>
                </a:cubicBezTo>
                <a:close/>
                <a:moveTo>
                  <a:pt x="19807" y="26303"/>
                </a:moveTo>
                <a:cubicBezTo>
                  <a:pt x="8874" y="26303"/>
                  <a:pt x="1" y="35176"/>
                  <a:pt x="1" y="46109"/>
                </a:cubicBezTo>
                <a:lnTo>
                  <a:pt x="1" y="187288"/>
                </a:lnTo>
                <a:cubicBezTo>
                  <a:pt x="1" y="198221"/>
                  <a:pt x="8874" y="207173"/>
                  <a:pt x="19807" y="207173"/>
                </a:cubicBezTo>
                <a:lnTo>
                  <a:pt x="123433" y="207173"/>
                </a:lnTo>
                <a:cubicBezTo>
                  <a:pt x="134366" y="207173"/>
                  <a:pt x="143319" y="198221"/>
                  <a:pt x="143319" y="187288"/>
                </a:cubicBezTo>
                <a:lnTo>
                  <a:pt x="143319" y="46109"/>
                </a:lnTo>
                <a:cubicBezTo>
                  <a:pt x="143319" y="35176"/>
                  <a:pt x="134366" y="26303"/>
                  <a:pt x="123433" y="26303"/>
                </a:cubicBezTo>
                <a:lnTo>
                  <a:pt x="112500" y="26303"/>
                </a:lnTo>
                <a:cubicBezTo>
                  <a:pt x="112262" y="33274"/>
                  <a:pt x="106558" y="38899"/>
                  <a:pt x="99507" y="38899"/>
                </a:cubicBezTo>
                <a:lnTo>
                  <a:pt x="43733" y="38899"/>
                </a:lnTo>
                <a:cubicBezTo>
                  <a:pt x="36761" y="38899"/>
                  <a:pt x="30978" y="33274"/>
                  <a:pt x="30819" y="2630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3"/>
          <p:cNvSpPr/>
          <p:nvPr/>
        </p:nvSpPr>
        <p:spPr>
          <a:xfrm>
            <a:off x="4409868" y="1245420"/>
            <a:ext cx="334596" cy="333696"/>
          </a:xfrm>
          <a:custGeom>
            <a:rect b="b" l="l" r="r" t="t"/>
            <a:pathLst>
              <a:path extrusionOk="0" h="205985" w="206541">
                <a:moveTo>
                  <a:pt x="149419" y="31294"/>
                </a:moveTo>
                <a:cubicBezTo>
                  <a:pt x="152430" y="31294"/>
                  <a:pt x="155282" y="32482"/>
                  <a:pt x="157421" y="34621"/>
                </a:cubicBezTo>
                <a:lnTo>
                  <a:pt x="171919" y="49119"/>
                </a:lnTo>
                <a:cubicBezTo>
                  <a:pt x="176276" y="53477"/>
                  <a:pt x="176276" y="60686"/>
                  <a:pt x="171919" y="65044"/>
                </a:cubicBezTo>
                <a:lnTo>
                  <a:pt x="120502" y="116461"/>
                </a:lnTo>
                <a:lnTo>
                  <a:pt x="115352" y="111311"/>
                </a:lnTo>
                <a:lnTo>
                  <a:pt x="158451" y="68213"/>
                </a:lnTo>
                <a:cubicBezTo>
                  <a:pt x="160352" y="66311"/>
                  <a:pt x="160352" y="63222"/>
                  <a:pt x="158451" y="61241"/>
                </a:cubicBezTo>
                <a:cubicBezTo>
                  <a:pt x="158292" y="61082"/>
                  <a:pt x="158134" y="61003"/>
                  <a:pt x="157975" y="60845"/>
                </a:cubicBezTo>
                <a:cubicBezTo>
                  <a:pt x="157817" y="60686"/>
                  <a:pt x="157738" y="60528"/>
                  <a:pt x="157579" y="60369"/>
                </a:cubicBezTo>
                <a:lnTo>
                  <a:pt x="147597" y="50387"/>
                </a:lnTo>
                <a:cubicBezTo>
                  <a:pt x="146646" y="49436"/>
                  <a:pt x="145379" y="48961"/>
                  <a:pt x="144111" y="48961"/>
                </a:cubicBezTo>
                <a:cubicBezTo>
                  <a:pt x="142843" y="48961"/>
                  <a:pt x="141576" y="49436"/>
                  <a:pt x="140625" y="50387"/>
                </a:cubicBezTo>
                <a:cubicBezTo>
                  <a:pt x="138645" y="52368"/>
                  <a:pt x="138645" y="55457"/>
                  <a:pt x="140625" y="57438"/>
                </a:cubicBezTo>
                <a:lnTo>
                  <a:pt x="147914" y="64727"/>
                </a:lnTo>
                <a:lnTo>
                  <a:pt x="143081" y="69639"/>
                </a:lnTo>
                <a:lnTo>
                  <a:pt x="135713" y="62271"/>
                </a:lnTo>
                <a:cubicBezTo>
                  <a:pt x="134763" y="61320"/>
                  <a:pt x="133495" y="60845"/>
                  <a:pt x="132227" y="60845"/>
                </a:cubicBezTo>
                <a:cubicBezTo>
                  <a:pt x="130960" y="60845"/>
                  <a:pt x="129692" y="61320"/>
                  <a:pt x="128741" y="62271"/>
                </a:cubicBezTo>
                <a:cubicBezTo>
                  <a:pt x="126761" y="64251"/>
                  <a:pt x="126761" y="67341"/>
                  <a:pt x="128741" y="69322"/>
                </a:cubicBezTo>
                <a:lnTo>
                  <a:pt x="136030" y="76611"/>
                </a:lnTo>
                <a:lnTo>
                  <a:pt x="131197" y="81522"/>
                </a:lnTo>
                <a:lnTo>
                  <a:pt x="123829" y="74155"/>
                </a:lnTo>
                <a:cubicBezTo>
                  <a:pt x="122879" y="73204"/>
                  <a:pt x="121611" y="72729"/>
                  <a:pt x="120344" y="72729"/>
                </a:cubicBezTo>
                <a:cubicBezTo>
                  <a:pt x="119076" y="72729"/>
                  <a:pt x="117808" y="73204"/>
                  <a:pt x="116858" y="74155"/>
                </a:cubicBezTo>
                <a:cubicBezTo>
                  <a:pt x="114877" y="76135"/>
                  <a:pt x="114877" y="79225"/>
                  <a:pt x="116858" y="81206"/>
                </a:cubicBezTo>
                <a:lnTo>
                  <a:pt x="124146" y="88494"/>
                </a:lnTo>
                <a:lnTo>
                  <a:pt x="119314" y="93406"/>
                </a:lnTo>
                <a:lnTo>
                  <a:pt x="111946" y="86038"/>
                </a:lnTo>
                <a:cubicBezTo>
                  <a:pt x="110995" y="85088"/>
                  <a:pt x="109727" y="84612"/>
                  <a:pt x="108460" y="84612"/>
                </a:cubicBezTo>
                <a:cubicBezTo>
                  <a:pt x="107192" y="84612"/>
                  <a:pt x="105925" y="85088"/>
                  <a:pt x="104974" y="86038"/>
                </a:cubicBezTo>
                <a:cubicBezTo>
                  <a:pt x="102993" y="88019"/>
                  <a:pt x="102993" y="91109"/>
                  <a:pt x="104974" y="93089"/>
                </a:cubicBezTo>
                <a:lnTo>
                  <a:pt x="112263" y="100378"/>
                </a:lnTo>
                <a:lnTo>
                  <a:pt x="108381" y="104339"/>
                </a:lnTo>
                <a:lnTo>
                  <a:pt x="90080" y="86038"/>
                </a:lnTo>
                <a:lnTo>
                  <a:pt x="141417" y="34621"/>
                </a:lnTo>
                <a:cubicBezTo>
                  <a:pt x="143556" y="32482"/>
                  <a:pt x="146409" y="31294"/>
                  <a:pt x="149419" y="31294"/>
                </a:cubicBezTo>
                <a:close/>
                <a:moveTo>
                  <a:pt x="201113" y="0"/>
                </a:moveTo>
                <a:cubicBezTo>
                  <a:pt x="199846" y="0"/>
                  <a:pt x="198578" y="475"/>
                  <a:pt x="197588" y="1426"/>
                </a:cubicBezTo>
                <a:lnTo>
                  <a:pt x="167958" y="31135"/>
                </a:lnTo>
                <a:lnTo>
                  <a:pt x="164472" y="27650"/>
                </a:lnTo>
                <a:cubicBezTo>
                  <a:pt x="160431" y="23609"/>
                  <a:pt x="155123" y="21391"/>
                  <a:pt x="149419" y="21391"/>
                </a:cubicBezTo>
                <a:cubicBezTo>
                  <a:pt x="143794" y="21391"/>
                  <a:pt x="138486" y="23609"/>
                  <a:pt x="134446" y="27650"/>
                </a:cubicBezTo>
                <a:lnTo>
                  <a:pt x="36127" y="125968"/>
                </a:lnTo>
                <a:lnTo>
                  <a:pt x="30265" y="120026"/>
                </a:lnTo>
                <a:cubicBezTo>
                  <a:pt x="28760" y="118600"/>
                  <a:pt x="26858" y="117808"/>
                  <a:pt x="24798" y="117808"/>
                </a:cubicBezTo>
                <a:cubicBezTo>
                  <a:pt x="22738" y="117808"/>
                  <a:pt x="20837" y="118600"/>
                  <a:pt x="19411" y="120026"/>
                </a:cubicBezTo>
                <a:lnTo>
                  <a:pt x="19253" y="120184"/>
                </a:lnTo>
                <a:cubicBezTo>
                  <a:pt x="16242" y="123195"/>
                  <a:pt x="16242" y="128028"/>
                  <a:pt x="19253" y="131038"/>
                </a:cubicBezTo>
                <a:lnTo>
                  <a:pt x="30661" y="142446"/>
                </a:lnTo>
                <a:lnTo>
                  <a:pt x="14499" y="158688"/>
                </a:lnTo>
                <a:lnTo>
                  <a:pt x="14103" y="158212"/>
                </a:lnTo>
                <a:cubicBezTo>
                  <a:pt x="12598" y="156786"/>
                  <a:pt x="10696" y="155994"/>
                  <a:pt x="8636" y="155994"/>
                </a:cubicBezTo>
                <a:cubicBezTo>
                  <a:pt x="6497" y="155994"/>
                  <a:pt x="4596" y="156786"/>
                  <a:pt x="3091" y="158212"/>
                </a:cubicBezTo>
                <a:lnTo>
                  <a:pt x="3011" y="158371"/>
                </a:lnTo>
                <a:cubicBezTo>
                  <a:pt x="1" y="161381"/>
                  <a:pt x="1" y="166293"/>
                  <a:pt x="3011" y="169304"/>
                </a:cubicBezTo>
                <a:lnTo>
                  <a:pt x="37474" y="203767"/>
                </a:lnTo>
                <a:cubicBezTo>
                  <a:pt x="38900" y="205193"/>
                  <a:pt x="40881" y="205985"/>
                  <a:pt x="42941" y="205985"/>
                </a:cubicBezTo>
                <a:cubicBezTo>
                  <a:pt x="45001" y="205985"/>
                  <a:pt x="46902" y="205193"/>
                  <a:pt x="48407" y="203767"/>
                </a:cubicBezTo>
                <a:lnTo>
                  <a:pt x="48487" y="203608"/>
                </a:lnTo>
                <a:cubicBezTo>
                  <a:pt x="51497" y="200598"/>
                  <a:pt x="51497" y="195686"/>
                  <a:pt x="48487" y="192675"/>
                </a:cubicBezTo>
                <a:lnTo>
                  <a:pt x="48011" y="192200"/>
                </a:lnTo>
                <a:lnTo>
                  <a:pt x="64252" y="176038"/>
                </a:lnTo>
                <a:lnTo>
                  <a:pt x="75661" y="187446"/>
                </a:lnTo>
                <a:cubicBezTo>
                  <a:pt x="77087" y="188872"/>
                  <a:pt x="79067" y="189665"/>
                  <a:pt x="81127" y="189665"/>
                </a:cubicBezTo>
                <a:cubicBezTo>
                  <a:pt x="83187" y="189665"/>
                  <a:pt x="85088" y="188872"/>
                  <a:pt x="86515" y="187446"/>
                </a:cubicBezTo>
                <a:lnTo>
                  <a:pt x="86673" y="187288"/>
                </a:lnTo>
                <a:cubicBezTo>
                  <a:pt x="89684" y="184277"/>
                  <a:pt x="89684" y="179445"/>
                  <a:pt x="86673" y="176434"/>
                </a:cubicBezTo>
                <a:lnTo>
                  <a:pt x="80652" y="170413"/>
                </a:lnTo>
                <a:lnTo>
                  <a:pt x="178891" y="72095"/>
                </a:lnTo>
                <a:cubicBezTo>
                  <a:pt x="187209" y="63776"/>
                  <a:pt x="187209" y="50387"/>
                  <a:pt x="178891" y="42068"/>
                </a:cubicBezTo>
                <a:lnTo>
                  <a:pt x="174930" y="38107"/>
                </a:lnTo>
                <a:lnTo>
                  <a:pt x="204639" y="8477"/>
                </a:lnTo>
                <a:cubicBezTo>
                  <a:pt x="206540" y="6496"/>
                  <a:pt x="206540" y="3407"/>
                  <a:pt x="204639" y="1426"/>
                </a:cubicBezTo>
                <a:cubicBezTo>
                  <a:pt x="203649" y="475"/>
                  <a:pt x="202381" y="0"/>
                  <a:pt x="2011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3"/>
          <p:cNvSpPr/>
          <p:nvPr/>
        </p:nvSpPr>
        <p:spPr>
          <a:xfrm>
            <a:off x="6695250" y="1255325"/>
            <a:ext cx="369809" cy="304493"/>
          </a:xfrm>
          <a:custGeom>
            <a:rect b="b" l="l" r="r" t="t"/>
            <a:pathLst>
              <a:path extrusionOk="0" h="172273" w="209227">
                <a:moveTo>
                  <a:pt x="128618" y="1"/>
                </a:moveTo>
                <a:cubicBezTo>
                  <a:pt x="125794" y="1"/>
                  <a:pt x="123535" y="2260"/>
                  <a:pt x="123535" y="5084"/>
                </a:cubicBezTo>
                <a:lnTo>
                  <a:pt x="123535" y="19205"/>
                </a:lnTo>
                <a:cubicBezTo>
                  <a:pt x="123535" y="21948"/>
                  <a:pt x="125794" y="24208"/>
                  <a:pt x="128618" y="24208"/>
                </a:cubicBezTo>
                <a:cubicBezTo>
                  <a:pt x="131362" y="24208"/>
                  <a:pt x="133621" y="21948"/>
                  <a:pt x="133621" y="19205"/>
                </a:cubicBezTo>
                <a:lnTo>
                  <a:pt x="133621" y="5084"/>
                </a:lnTo>
                <a:cubicBezTo>
                  <a:pt x="133621" y="2260"/>
                  <a:pt x="131362" y="1"/>
                  <a:pt x="128618" y="1"/>
                </a:cubicBezTo>
                <a:close/>
                <a:moveTo>
                  <a:pt x="97593" y="9522"/>
                </a:moveTo>
                <a:cubicBezTo>
                  <a:pt x="96302" y="9522"/>
                  <a:pt x="95011" y="10006"/>
                  <a:pt x="94003" y="10975"/>
                </a:cubicBezTo>
                <a:cubicBezTo>
                  <a:pt x="92066" y="12992"/>
                  <a:pt x="92066" y="16139"/>
                  <a:pt x="94003" y="18156"/>
                </a:cubicBezTo>
                <a:lnTo>
                  <a:pt x="102959" y="27032"/>
                </a:lnTo>
                <a:cubicBezTo>
                  <a:pt x="103927" y="28000"/>
                  <a:pt x="105218" y="28484"/>
                  <a:pt x="106509" y="28484"/>
                </a:cubicBezTo>
                <a:cubicBezTo>
                  <a:pt x="107801" y="28484"/>
                  <a:pt x="109092" y="28000"/>
                  <a:pt x="110060" y="27032"/>
                </a:cubicBezTo>
                <a:cubicBezTo>
                  <a:pt x="111996" y="25015"/>
                  <a:pt x="111996" y="21868"/>
                  <a:pt x="110060" y="19850"/>
                </a:cubicBezTo>
                <a:lnTo>
                  <a:pt x="101184" y="10975"/>
                </a:lnTo>
                <a:cubicBezTo>
                  <a:pt x="100175" y="10006"/>
                  <a:pt x="98884" y="9522"/>
                  <a:pt x="97593" y="9522"/>
                </a:cubicBezTo>
                <a:close/>
                <a:moveTo>
                  <a:pt x="161983" y="9522"/>
                </a:moveTo>
                <a:cubicBezTo>
                  <a:pt x="160692" y="9522"/>
                  <a:pt x="159401" y="10006"/>
                  <a:pt x="158392" y="10975"/>
                </a:cubicBezTo>
                <a:lnTo>
                  <a:pt x="149517" y="19850"/>
                </a:lnTo>
                <a:cubicBezTo>
                  <a:pt x="147580" y="21868"/>
                  <a:pt x="147580" y="25015"/>
                  <a:pt x="149517" y="27032"/>
                </a:cubicBezTo>
                <a:cubicBezTo>
                  <a:pt x="150485" y="28000"/>
                  <a:pt x="151776" y="28484"/>
                  <a:pt x="153067" y="28484"/>
                </a:cubicBezTo>
                <a:cubicBezTo>
                  <a:pt x="154358" y="28484"/>
                  <a:pt x="155649" y="28000"/>
                  <a:pt x="156617" y="27032"/>
                </a:cubicBezTo>
                <a:lnTo>
                  <a:pt x="165574" y="18156"/>
                </a:lnTo>
                <a:cubicBezTo>
                  <a:pt x="167510" y="16139"/>
                  <a:pt x="167510" y="12992"/>
                  <a:pt x="165574" y="10975"/>
                </a:cubicBezTo>
                <a:cubicBezTo>
                  <a:pt x="164565" y="10006"/>
                  <a:pt x="163274" y="9522"/>
                  <a:pt x="161983" y="9522"/>
                </a:cubicBezTo>
                <a:close/>
                <a:moveTo>
                  <a:pt x="134993" y="39861"/>
                </a:moveTo>
                <a:lnTo>
                  <a:pt x="134993" y="45590"/>
                </a:lnTo>
                <a:lnTo>
                  <a:pt x="122244" y="45590"/>
                </a:lnTo>
                <a:lnTo>
                  <a:pt x="122244" y="39861"/>
                </a:lnTo>
                <a:close/>
                <a:moveTo>
                  <a:pt x="141528" y="64068"/>
                </a:moveTo>
                <a:cubicBezTo>
                  <a:pt x="143062" y="64068"/>
                  <a:pt x="144595" y="64714"/>
                  <a:pt x="145644" y="65763"/>
                </a:cubicBezTo>
                <a:lnTo>
                  <a:pt x="169931" y="90050"/>
                </a:lnTo>
                <a:cubicBezTo>
                  <a:pt x="171141" y="91260"/>
                  <a:pt x="170738" y="92551"/>
                  <a:pt x="170496" y="93116"/>
                </a:cubicBezTo>
                <a:cubicBezTo>
                  <a:pt x="170334" y="93600"/>
                  <a:pt x="169608" y="94811"/>
                  <a:pt x="167994" y="94811"/>
                </a:cubicBezTo>
                <a:lnTo>
                  <a:pt x="127569" y="94811"/>
                </a:lnTo>
                <a:cubicBezTo>
                  <a:pt x="125149" y="94811"/>
                  <a:pt x="123131" y="92793"/>
                  <a:pt x="123131" y="90373"/>
                </a:cubicBezTo>
                <a:lnTo>
                  <a:pt x="123131" y="66569"/>
                </a:lnTo>
                <a:cubicBezTo>
                  <a:pt x="123131" y="65198"/>
                  <a:pt x="124261" y="64068"/>
                  <a:pt x="125633" y="64068"/>
                </a:cubicBezTo>
                <a:close/>
                <a:moveTo>
                  <a:pt x="47849" y="61890"/>
                </a:moveTo>
                <a:cubicBezTo>
                  <a:pt x="50673" y="61890"/>
                  <a:pt x="52932" y="64149"/>
                  <a:pt x="52932" y="66892"/>
                </a:cubicBezTo>
                <a:lnTo>
                  <a:pt x="52932" y="75123"/>
                </a:lnTo>
                <a:lnTo>
                  <a:pt x="61082" y="75123"/>
                </a:lnTo>
                <a:cubicBezTo>
                  <a:pt x="63906" y="75123"/>
                  <a:pt x="66165" y="77382"/>
                  <a:pt x="66165" y="80125"/>
                </a:cubicBezTo>
                <a:lnTo>
                  <a:pt x="66165" y="89889"/>
                </a:lnTo>
                <a:cubicBezTo>
                  <a:pt x="66165" y="92632"/>
                  <a:pt x="63906" y="94891"/>
                  <a:pt x="61082" y="94891"/>
                </a:cubicBezTo>
                <a:lnTo>
                  <a:pt x="52932" y="94891"/>
                </a:lnTo>
                <a:lnTo>
                  <a:pt x="52932" y="103122"/>
                </a:lnTo>
                <a:cubicBezTo>
                  <a:pt x="52932" y="105865"/>
                  <a:pt x="50673" y="108124"/>
                  <a:pt x="47849" y="108124"/>
                </a:cubicBezTo>
                <a:lnTo>
                  <a:pt x="38085" y="108124"/>
                </a:lnTo>
                <a:cubicBezTo>
                  <a:pt x="35342" y="108124"/>
                  <a:pt x="33082" y="105865"/>
                  <a:pt x="33082" y="103122"/>
                </a:cubicBezTo>
                <a:lnTo>
                  <a:pt x="33082" y="94891"/>
                </a:lnTo>
                <a:lnTo>
                  <a:pt x="24933" y="94891"/>
                </a:lnTo>
                <a:cubicBezTo>
                  <a:pt x="22109" y="94891"/>
                  <a:pt x="19849" y="92632"/>
                  <a:pt x="19849" y="89889"/>
                </a:cubicBezTo>
                <a:lnTo>
                  <a:pt x="19849" y="80125"/>
                </a:lnTo>
                <a:cubicBezTo>
                  <a:pt x="19849" y="77382"/>
                  <a:pt x="22109" y="75123"/>
                  <a:pt x="24933" y="75123"/>
                </a:cubicBezTo>
                <a:lnTo>
                  <a:pt x="33082" y="75123"/>
                </a:lnTo>
                <a:lnTo>
                  <a:pt x="33082" y="66892"/>
                </a:lnTo>
                <a:cubicBezTo>
                  <a:pt x="33082" y="64149"/>
                  <a:pt x="35342" y="61890"/>
                  <a:pt x="38085" y="61890"/>
                </a:cubicBezTo>
                <a:close/>
                <a:moveTo>
                  <a:pt x="40183" y="137253"/>
                </a:moveTo>
                <a:cubicBezTo>
                  <a:pt x="47042" y="137253"/>
                  <a:pt x="52690" y="142821"/>
                  <a:pt x="52690" y="149760"/>
                </a:cubicBezTo>
                <a:cubicBezTo>
                  <a:pt x="52690" y="156619"/>
                  <a:pt x="47042" y="162186"/>
                  <a:pt x="40183" y="162186"/>
                </a:cubicBezTo>
                <a:cubicBezTo>
                  <a:pt x="33325" y="162186"/>
                  <a:pt x="27757" y="156619"/>
                  <a:pt x="27757" y="149760"/>
                </a:cubicBezTo>
                <a:cubicBezTo>
                  <a:pt x="27757" y="142821"/>
                  <a:pt x="33325" y="137253"/>
                  <a:pt x="40183" y="137253"/>
                </a:cubicBezTo>
                <a:close/>
                <a:moveTo>
                  <a:pt x="170577" y="137253"/>
                </a:moveTo>
                <a:cubicBezTo>
                  <a:pt x="177516" y="137253"/>
                  <a:pt x="183083" y="142821"/>
                  <a:pt x="183083" y="149760"/>
                </a:cubicBezTo>
                <a:cubicBezTo>
                  <a:pt x="183083" y="156619"/>
                  <a:pt x="177516" y="162186"/>
                  <a:pt x="170577" y="162186"/>
                </a:cubicBezTo>
                <a:cubicBezTo>
                  <a:pt x="163718" y="162186"/>
                  <a:pt x="158150" y="156619"/>
                  <a:pt x="158150" y="149760"/>
                </a:cubicBezTo>
                <a:cubicBezTo>
                  <a:pt x="158150" y="142821"/>
                  <a:pt x="163718" y="137253"/>
                  <a:pt x="170577" y="137253"/>
                </a:cubicBezTo>
                <a:close/>
                <a:moveTo>
                  <a:pt x="117160" y="29775"/>
                </a:moveTo>
                <a:cubicBezTo>
                  <a:pt x="114417" y="29775"/>
                  <a:pt x="112158" y="32034"/>
                  <a:pt x="112158" y="34778"/>
                </a:cubicBezTo>
                <a:lnTo>
                  <a:pt x="112158" y="45590"/>
                </a:lnTo>
                <a:lnTo>
                  <a:pt x="14927" y="45590"/>
                </a:lnTo>
                <a:cubicBezTo>
                  <a:pt x="6697" y="45590"/>
                  <a:pt x="0" y="52207"/>
                  <a:pt x="0" y="60437"/>
                </a:cubicBezTo>
                <a:lnTo>
                  <a:pt x="0" y="149760"/>
                </a:lnTo>
                <a:cubicBezTo>
                  <a:pt x="0" y="152504"/>
                  <a:pt x="2259" y="154763"/>
                  <a:pt x="5083" y="154763"/>
                </a:cubicBezTo>
                <a:lnTo>
                  <a:pt x="18236" y="154763"/>
                </a:lnTo>
                <a:cubicBezTo>
                  <a:pt x="20495" y="164768"/>
                  <a:pt x="29532" y="172272"/>
                  <a:pt x="40183" y="172272"/>
                </a:cubicBezTo>
                <a:cubicBezTo>
                  <a:pt x="50915" y="172272"/>
                  <a:pt x="59871" y="164768"/>
                  <a:pt x="62211" y="154763"/>
                </a:cubicBezTo>
                <a:lnTo>
                  <a:pt x="148629" y="154763"/>
                </a:lnTo>
                <a:cubicBezTo>
                  <a:pt x="150888" y="164768"/>
                  <a:pt x="159926" y="172272"/>
                  <a:pt x="170577" y="172272"/>
                </a:cubicBezTo>
                <a:cubicBezTo>
                  <a:pt x="181308" y="172272"/>
                  <a:pt x="190345" y="164768"/>
                  <a:pt x="192605" y="154763"/>
                </a:cubicBezTo>
                <a:cubicBezTo>
                  <a:pt x="201803" y="154440"/>
                  <a:pt x="209227" y="146855"/>
                  <a:pt x="209227" y="137495"/>
                </a:cubicBezTo>
                <a:lnTo>
                  <a:pt x="209227" y="116355"/>
                </a:lnTo>
                <a:cubicBezTo>
                  <a:pt x="209227" y="109819"/>
                  <a:pt x="206483" y="103525"/>
                  <a:pt x="201722" y="99087"/>
                </a:cubicBezTo>
                <a:lnTo>
                  <a:pt x="201238" y="98603"/>
                </a:lnTo>
                <a:cubicBezTo>
                  <a:pt x="200996" y="98361"/>
                  <a:pt x="200674" y="98038"/>
                  <a:pt x="200351" y="97796"/>
                </a:cubicBezTo>
                <a:lnTo>
                  <a:pt x="153390" y="50754"/>
                </a:lnTo>
                <a:cubicBezTo>
                  <a:pt x="153228" y="50674"/>
                  <a:pt x="153148" y="50593"/>
                  <a:pt x="153067" y="50512"/>
                </a:cubicBezTo>
                <a:cubicBezTo>
                  <a:pt x="150727" y="48495"/>
                  <a:pt x="147984" y="47123"/>
                  <a:pt x="145079" y="46316"/>
                </a:cubicBezTo>
                <a:lnTo>
                  <a:pt x="145079" y="34778"/>
                </a:lnTo>
                <a:cubicBezTo>
                  <a:pt x="145079" y="32034"/>
                  <a:pt x="142820" y="29775"/>
                  <a:pt x="140076" y="297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3" name="Google Shape;343;p33"/>
          <p:cNvGrpSpPr/>
          <p:nvPr/>
        </p:nvGrpSpPr>
        <p:grpSpPr>
          <a:xfrm>
            <a:off x="2154732" y="3179205"/>
            <a:ext cx="274562" cy="333528"/>
            <a:chOff x="1663125" y="238125"/>
            <a:chExt cx="4256775" cy="5170975"/>
          </a:xfrm>
        </p:grpSpPr>
        <p:sp>
          <p:nvSpPr>
            <p:cNvPr id="344" name="Google Shape;344;p33"/>
            <p:cNvSpPr/>
            <p:nvPr/>
          </p:nvSpPr>
          <p:spPr>
            <a:xfrm>
              <a:off x="3386775" y="238125"/>
              <a:ext cx="517750" cy="517725"/>
            </a:xfrm>
            <a:custGeom>
              <a:rect b="b" l="l" r="r" t="t"/>
              <a:pathLst>
                <a:path extrusionOk="0" h="20709" w="20710">
                  <a:moveTo>
                    <a:pt x="10355" y="0"/>
                  </a:moveTo>
                  <a:cubicBezTo>
                    <a:pt x="4603" y="0"/>
                    <a:pt x="1" y="4602"/>
                    <a:pt x="1" y="10354"/>
                  </a:cubicBezTo>
                  <a:cubicBezTo>
                    <a:pt x="1" y="16107"/>
                    <a:pt x="4603" y="20708"/>
                    <a:pt x="10355" y="20708"/>
                  </a:cubicBezTo>
                  <a:cubicBezTo>
                    <a:pt x="16107" y="20708"/>
                    <a:pt x="20709" y="16107"/>
                    <a:pt x="20709" y="10354"/>
                  </a:cubicBezTo>
                  <a:cubicBezTo>
                    <a:pt x="20709" y="4602"/>
                    <a:pt x="16107" y="0"/>
                    <a:pt x="10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3"/>
            <p:cNvSpPr/>
            <p:nvPr/>
          </p:nvSpPr>
          <p:spPr>
            <a:xfrm>
              <a:off x="4759125" y="238125"/>
              <a:ext cx="517725" cy="517725"/>
            </a:xfrm>
            <a:custGeom>
              <a:rect b="b" l="l" r="r" t="t"/>
              <a:pathLst>
                <a:path extrusionOk="0" h="20709" w="20709">
                  <a:moveTo>
                    <a:pt x="10355" y="0"/>
                  </a:moveTo>
                  <a:cubicBezTo>
                    <a:pt x="4602" y="0"/>
                    <a:pt x="1" y="4602"/>
                    <a:pt x="1" y="10354"/>
                  </a:cubicBezTo>
                  <a:cubicBezTo>
                    <a:pt x="1" y="16107"/>
                    <a:pt x="4602" y="20708"/>
                    <a:pt x="10355" y="20708"/>
                  </a:cubicBezTo>
                  <a:cubicBezTo>
                    <a:pt x="16025" y="20708"/>
                    <a:pt x="20709" y="16107"/>
                    <a:pt x="20709" y="10354"/>
                  </a:cubicBezTo>
                  <a:cubicBezTo>
                    <a:pt x="20709" y="4602"/>
                    <a:pt x="16025" y="0"/>
                    <a:pt x="103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3"/>
            <p:cNvSpPr/>
            <p:nvPr/>
          </p:nvSpPr>
          <p:spPr>
            <a:xfrm>
              <a:off x="1663125" y="369600"/>
              <a:ext cx="4256775" cy="5039500"/>
            </a:xfrm>
            <a:custGeom>
              <a:rect b="b" l="l" r="r" t="t"/>
              <a:pathLst>
                <a:path extrusionOk="0" h="201580" w="170271">
                  <a:moveTo>
                    <a:pt x="73795" y="0"/>
                  </a:moveTo>
                  <a:cubicBezTo>
                    <a:pt x="63276" y="0"/>
                    <a:pt x="53908" y="5424"/>
                    <a:pt x="48649" y="14546"/>
                  </a:cubicBezTo>
                  <a:cubicBezTo>
                    <a:pt x="43390" y="23667"/>
                    <a:pt x="43390" y="34514"/>
                    <a:pt x="48649" y="43636"/>
                  </a:cubicBezTo>
                  <a:lnTo>
                    <a:pt x="81602" y="100749"/>
                  </a:lnTo>
                  <a:cubicBezTo>
                    <a:pt x="86039" y="108391"/>
                    <a:pt x="93271" y="113404"/>
                    <a:pt x="101653" y="114883"/>
                  </a:cubicBezTo>
                  <a:lnTo>
                    <a:pt x="101653" y="142412"/>
                  </a:lnTo>
                  <a:cubicBezTo>
                    <a:pt x="101653" y="169366"/>
                    <a:pt x="85793" y="191307"/>
                    <a:pt x="66235" y="191307"/>
                  </a:cubicBezTo>
                  <a:cubicBezTo>
                    <a:pt x="46759" y="191307"/>
                    <a:pt x="30817" y="169366"/>
                    <a:pt x="30817" y="142412"/>
                  </a:cubicBezTo>
                  <a:lnTo>
                    <a:pt x="30817" y="109624"/>
                  </a:lnTo>
                  <a:cubicBezTo>
                    <a:pt x="42568" y="107241"/>
                    <a:pt x="51361" y="96886"/>
                    <a:pt x="51361" y="84478"/>
                  </a:cubicBezTo>
                  <a:cubicBezTo>
                    <a:pt x="51361" y="70343"/>
                    <a:pt x="39856" y="58839"/>
                    <a:pt x="25722" y="58839"/>
                  </a:cubicBezTo>
                  <a:cubicBezTo>
                    <a:pt x="11505" y="58839"/>
                    <a:pt x="1" y="70343"/>
                    <a:pt x="1" y="84478"/>
                  </a:cubicBezTo>
                  <a:cubicBezTo>
                    <a:pt x="1" y="96886"/>
                    <a:pt x="8876" y="107241"/>
                    <a:pt x="20545" y="109624"/>
                  </a:cubicBezTo>
                  <a:lnTo>
                    <a:pt x="20545" y="142412"/>
                  </a:lnTo>
                  <a:cubicBezTo>
                    <a:pt x="20545" y="175036"/>
                    <a:pt x="41089" y="201579"/>
                    <a:pt x="66235" y="201579"/>
                  </a:cubicBezTo>
                  <a:cubicBezTo>
                    <a:pt x="91463" y="201579"/>
                    <a:pt x="111925" y="175036"/>
                    <a:pt x="111925" y="142412"/>
                  </a:cubicBezTo>
                  <a:lnTo>
                    <a:pt x="111925" y="114883"/>
                  </a:lnTo>
                  <a:cubicBezTo>
                    <a:pt x="120389" y="113404"/>
                    <a:pt x="127621" y="108391"/>
                    <a:pt x="132058" y="100749"/>
                  </a:cubicBezTo>
                  <a:lnTo>
                    <a:pt x="165011" y="43636"/>
                  </a:lnTo>
                  <a:cubicBezTo>
                    <a:pt x="170270" y="34514"/>
                    <a:pt x="170270" y="23667"/>
                    <a:pt x="165011" y="14546"/>
                  </a:cubicBezTo>
                  <a:cubicBezTo>
                    <a:pt x="159752" y="5424"/>
                    <a:pt x="150384" y="0"/>
                    <a:pt x="139783" y="0"/>
                  </a:cubicBezTo>
                  <a:lnTo>
                    <a:pt x="139783" y="10272"/>
                  </a:lnTo>
                  <a:cubicBezTo>
                    <a:pt x="146603" y="10272"/>
                    <a:pt x="152767" y="13724"/>
                    <a:pt x="156136" y="19640"/>
                  </a:cubicBezTo>
                  <a:cubicBezTo>
                    <a:pt x="159505" y="25557"/>
                    <a:pt x="159505" y="32624"/>
                    <a:pt x="156136" y="38459"/>
                  </a:cubicBezTo>
                  <a:lnTo>
                    <a:pt x="123101" y="95654"/>
                  </a:lnTo>
                  <a:cubicBezTo>
                    <a:pt x="119732" y="101570"/>
                    <a:pt x="113651" y="105104"/>
                    <a:pt x="106830" y="105104"/>
                  </a:cubicBezTo>
                  <a:cubicBezTo>
                    <a:pt x="100009" y="105104"/>
                    <a:pt x="93928" y="101570"/>
                    <a:pt x="90477" y="95654"/>
                  </a:cubicBezTo>
                  <a:lnTo>
                    <a:pt x="57524" y="38459"/>
                  </a:lnTo>
                  <a:cubicBezTo>
                    <a:pt x="54073" y="32624"/>
                    <a:pt x="54073" y="25557"/>
                    <a:pt x="57524" y="19640"/>
                  </a:cubicBezTo>
                  <a:cubicBezTo>
                    <a:pt x="60893" y="13724"/>
                    <a:pt x="67057" y="10272"/>
                    <a:pt x="73795" y="10272"/>
                  </a:cubicBezTo>
                  <a:lnTo>
                    <a:pt x="7379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 name="Google Shape;347;p33"/>
          <p:cNvSpPr/>
          <p:nvPr/>
        </p:nvSpPr>
        <p:spPr>
          <a:xfrm>
            <a:off x="4448563" y="3209987"/>
            <a:ext cx="274567" cy="271969"/>
          </a:xfrm>
          <a:custGeom>
            <a:rect b="b" l="l" r="r" t="t"/>
            <a:pathLst>
              <a:path extrusionOk="0" h="206428" w="208400">
                <a:moveTo>
                  <a:pt x="133783" y="27694"/>
                </a:moveTo>
                <a:cubicBezTo>
                  <a:pt x="139700" y="27694"/>
                  <a:pt x="144548" y="32542"/>
                  <a:pt x="144548" y="38541"/>
                </a:cubicBezTo>
                <a:cubicBezTo>
                  <a:pt x="144548" y="44458"/>
                  <a:pt x="139700" y="49306"/>
                  <a:pt x="133783" y="49306"/>
                </a:cubicBezTo>
                <a:cubicBezTo>
                  <a:pt x="127784" y="49306"/>
                  <a:pt x="123018" y="44458"/>
                  <a:pt x="123018" y="38541"/>
                </a:cubicBezTo>
                <a:cubicBezTo>
                  <a:pt x="123018" y="32542"/>
                  <a:pt x="127784" y="27694"/>
                  <a:pt x="133783" y="27694"/>
                </a:cubicBezTo>
                <a:close/>
                <a:moveTo>
                  <a:pt x="5177" y="0"/>
                </a:moveTo>
                <a:cubicBezTo>
                  <a:pt x="2301" y="0"/>
                  <a:pt x="0" y="2301"/>
                  <a:pt x="0" y="5095"/>
                </a:cubicBezTo>
                <a:lnTo>
                  <a:pt x="0" y="97544"/>
                </a:lnTo>
                <a:cubicBezTo>
                  <a:pt x="0" y="100420"/>
                  <a:pt x="2301" y="102721"/>
                  <a:pt x="5177" y="102721"/>
                </a:cubicBezTo>
                <a:lnTo>
                  <a:pt x="23338" y="102721"/>
                </a:lnTo>
                <a:lnTo>
                  <a:pt x="23338" y="159176"/>
                </a:lnTo>
                <a:cubicBezTo>
                  <a:pt x="23338" y="185308"/>
                  <a:pt x="44540" y="206427"/>
                  <a:pt x="70590" y="206427"/>
                </a:cubicBezTo>
                <a:lnTo>
                  <a:pt x="145535" y="206427"/>
                </a:lnTo>
                <a:cubicBezTo>
                  <a:pt x="171584" y="206427"/>
                  <a:pt x="192786" y="185308"/>
                  <a:pt x="192786" y="159176"/>
                </a:cubicBezTo>
                <a:lnTo>
                  <a:pt x="192786" y="131072"/>
                </a:lnTo>
                <a:cubicBezTo>
                  <a:pt x="201908" y="127785"/>
                  <a:pt x="208400" y="115951"/>
                  <a:pt x="208400" y="101406"/>
                </a:cubicBezTo>
                <a:cubicBezTo>
                  <a:pt x="208400" y="84313"/>
                  <a:pt x="199278" y="70836"/>
                  <a:pt x="187609" y="70836"/>
                </a:cubicBezTo>
                <a:cubicBezTo>
                  <a:pt x="175940" y="70836"/>
                  <a:pt x="166818" y="84313"/>
                  <a:pt x="166818" y="101406"/>
                </a:cubicBezTo>
                <a:cubicBezTo>
                  <a:pt x="166818" y="115951"/>
                  <a:pt x="173392" y="127785"/>
                  <a:pt x="182514" y="131072"/>
                </a:cubicBezTo>
                <a:lnTo>
                  <a:pt x="182514" y="159176"/>
                </a:lnTo>
                <a:cubicBezTo>
                  <a:pt x="182514" y="179638"/>
                  <a:pt x="165914" y="196155"/>
                  <a:pt x="145535" y="196155"/>
                </a:cubicBezTo>
                <a:lnTo>
                  <a:pt x="70590" y="196155"/>
                </a:lnTo>
                <a:cubicBezTo>
                  <a:pt x="50210" y="196155"/>
                  <a:pt x="33610" y="179638"/>
                  <a:pt x="33610" y="159176"/>
                </a:cubicBezTo>
                <a:lnTo>
                  <a:pt x="33610" y="102721"/>
                </a:lnTo>
                <a:lnTo>
                  <a:pt x="44375" y="102721"/>
                </a:lnTo>
                <a:lnTo>
                  <a:pt x="44375" y="119649"/>
                </a:lnTo>
                <a:cubicBezTo>
                  <a:pt x="44375" y="145699"/>
                  <a:pt x="65577" y="166901"/>
                  <a:pt x="91627" y="166901"/>
                </a:cubicBezTo>
                <a:cubicBezTo>
                  <a:pt x="117677" y="166901"/>
                  <a:pt x="138878" y="145699"/>
                  <a:pt x="138878" y="119649"/>
                </a:cubicBezTo>
                <a:lnTo>
                  <a:pt x="138878" y="58921"/>
                </a:lnTo>
                <a:cubicBezTo>
                  <a:pt x="148000" y="56620"/>
                  <a:pt x="154820" y="48320"/>
                  <a:pt x="154820" y="38541"/>
                </a:cubicBezTo>
                <a:cubicBezTo>
                  <a:pt x="154820" y="26872"/>
                  <a:pt x="145370" y="17422"/>
                  <a:pt x="133783" y="17422"/>
                </a:cubicBezTo>
                <a:cubicBezTo>
                  <a:pt x="122196" y="17422"/>
                  <a:pt x="112746" y="26872"/>
                  <a:pt x="112746" y="38541"/>
                </a:cubicBezTo>
                <a:cubicBezTo>
                  <a:pt x="112746" y="48320"/>
                  <a:pt x="119485" y="56620"/>
                  <a:pt x="128606" y="58921"/>
                </a:cubicBezTo>
                <a:lnTo>
                  <a:pt x="128606" y="119649"/>
                </a:lnTo>
                <a:cubicBezTo>
                  <a:pt x="128606" y="140029"/>
                  <a:pt x="112007" y="156628"/>
                  <a:pt x="91627" y="156628"/>
                </a:cubicBezTo>
                <a:cubicBezTo>
                  <a:pt x="71247" y="156628"/>
                  <a:pt x="54647" y="140029"/>
                  <a:pt x="54647" y="119649"/>
                </a:cubicBezTo>
                <a:lnTo>
                  <a:pt x="54647" y="102721"/>
                </a:lnTo>
                <a:lnTo>
                  <a:pt x="93928" y="102721"/>
                </a:lnTo>
                <a:cubicBezTo>
                  <a:pt x="96804" y="102721"/>
                  <a:pt x="99105" y="100420"/>
                  <a:pt x="99105" y="97544"/>
                </a:cubicBezTo>
                <a:lnTo>
                  <a:pt x="99105" y="5095"/>
                </a:lnTo>
                <a:cubicBezTo>
                  <a:pt x="99105" y="2301"/>
                  <a:pt x="96804" y="0"/>
                  <a:pt x="939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3"/>
          <p:cNvSpPr/>
          <p:nvPr/>
        </p:nvSpPr>
        <p:spPr>
          <a:xfrm>
            <a:off x="6721550" y="3209935"/>
            <a:ext cx="295293" cy="272080"/>
          </a:xfrm>
          <a:custGeom>
            <a:rect b="b" l="l" r="r" t="t"/>
            <a:pathLst>
              <a:path extrusionOk="0" h="192623" w="209057">
                <a:moveTo>
                  <a:pt x="92613" y="20216"/>
                </a:moveTo>
                <a:cubicBezTo>
                  <a:pt x="95160" y="20298"/>
                  <a:pt x="97215" y="22106"/>
                  <a:pt x="97543" y="24571"/>
                </a:cubicBezTo>
                <a:lnTo>
                  <a:pt x="106008" y="78315"/>
                </a:lnTo>
                <a:lnTo>
                  <a:pt x="111267" y="61551"/>
                </a:lnTo>
                <a:cubicBezTo>
                  <a:pt x="111924" y="59579"/>
                  <a:pt x="113650" y="58182"/>
                  <a:pt x="115622" y="57935"/>
                </a:cubicBezTo>
                <a:cubicBezTo>
                  <a:pt x="115771" y="57923"/>
                  <a:pt x="115918" y="57917"/>
                  <a:pt x="116065" y="57917"/>
                </a:cubicBezTo>
                <a:cubicBezTo>
                  <a:pt x="117956" y="57917"/>
                  <a:pt x="119720" y="58887"/>
                  <a:pt x="120635" y="60565"/>
                </a:cubicBezTo>
                <a:lnTo>
                  <a:pt x="128031" y="73631"/>
                </a:lnTo>
                <a:lnTo>
                  <a:pt x="194101" y="72809"/>
                </a:lnTo>
                <a:lnTo>
                  <a:pt x="194183" y="72809"/>
                </a:lnTo>
                <a:cubicBezTo>
                  <a:pt x="196977" y="72809"/>
                  <a:pt x="199278" y="75110"/>
                  <a:pt x="199278" y="77904"/>
                </a:cubicBezTo>
                <a:cubicBezTo>
                  <a:pt x="199360" y="80780"/>
                  <a:pt x="197059" y="83081"/>
                  <a:pt x="194265" y="83081"/>
                </a:cubicBezTo>
                <a:lnTo>
                  <a:pt x="125155" y="83985"/>
                </a:lnTo>
                <a:cubicBezTo>
                  <a:pt x="123265" y="83985"/>
                  <a:pt x="121539" y="82999"/>
                  <a:pt x="120553" y="81355"/>
                </a:cubicBezTo>
                <a:lnTo>
                  <a:pt x="117512" y="75932"/>
                </a:lnTo>
                <a:lnTo>
                  <a:pt x="109213" y="102310"/>
                </a:lnTo>
                <a:cubicBezTo>
                  <a:pt x="108555" y="104529"/>
                  <a:pt x="106583" y="105926"/>
                  <a:pt x="104364" y="105926"/>
                </a:cubicBezTo>
                <a:lnTo>
                  <a:pt x="103953" y="105926"/>
                </a:lnTo>
                <a:cubicBezTo>
                  <a:pt x="101570" y="105762"/>
                  <a:pt x="99680" y="103954"/>
                  <a:pt x="99269" y="101571"/>
                </a:cubicBezTo>
                <a:lnTo>
                  <a:pt x="91791" y="53662"/>
                </a:lnTo>
                <a:lnTo>
                  <a:pt x="86532" y="78233"/>
                </a:lnTo>
                <a:cubicBezTo>
                  <a:pt x="86039" y="80534"/>
                  <a:pt x="83984" y="82259"/>
                  <a:pt x="81519" y="82259"/>
                </a:cubicBezTo>
                <a:lnTo>
                  <a:pt x="15942" y="82259"/>
                </a:lnTo>
                <a:cubicBezTo>
                  <a:pt x="13148" y="82259"/>
                  <a:pt x="10847" y="79958"/>
                  <a:pt x="10847" y="77164"/>
                </a:cubicBezTo>
                <a:cubicBezTo>
                  <a:pt x="10847" y="74288"/>
                  <a:pt x="13148" y="71987"/>
                  <a:pt x="15942" y="71987"/>
                </a:cubicBezTo>
                <a:lnTo>
                  <a:pt x="77328" y="71987"/>
                </a:lnTo>
                <a:lnTo>
                  <a:pt x="87518" y="24243"/>
                </a:lnTo>
                <a:cubicBezTo>
                  <a:pt x="88011" y="21942"/>
                  <a:pt x="90065" y="20216"/>
                  <a:pt x="92531" y="20216"/>
                </a:cubicBezTo>
                <a:close/>
                <a:moveTo>
                  <a:pt x="198785" y="130579"/>
                </a:moveTo>
                <a:lnTo>
                  <a:pt x="198785" y="141344"/>
                </a:lnTo>
                <a:cubicBezTo>
                  <a:pt x="198785" y="144385"/>
                  <a:pt x="196237" y="146932"/>
                  <a:pt x="193197" y="146932"/>
                </a:cubicBezTo>
                <a:lnTo>
                  <a:pt x="15860" y="146932"/>
                </a:lnTo>
                <a:cubicBezTo>
                  <a:pt x="12737" y="146932"/>
                  <a:pt x="10272" y="144385"/>
                  <a:pt x="10272" y="141344"/>
                </a:cubicBezTo>
                <a:lnTo>
                  <a:pt x="10272" y="130579"/>
                </a:lnTo>
                <a:close/>
                <a:moveTo>
                  <a:pt x="15860" y="1"/>
                </a:moveTo>
                <a:cubicBezTo>
                  <a:pt x="7067" y="1"/>
                  <a:pt x="0" y="7068"/>
                  <a:pt x="0" y="15861"/>
                </a:cubicBezTo>
                <a:lnTo>
                  <a:pt x="0" y="16354"/>
                </a:lnTo>
                <a:lnTo>
                  <a:pt x="0" y="125484"/>
                </a:lnTo>
                <a:lnTo>
                  <a:pt x="0" y="141344"/>
                </a:lnTo>
                <a:cubicBezTo>
                  <a:pt x="0" y="150055"/>
                  <a:pt x="7067" y="157204"/>
                  <a:pt x="15860" y="157204"/>
                </a:cubicBezTo>
                <a:lnTo>
                  <a:pt x="79136" y="157204"/>
                </a:lnTo>
                <a:lnTo>
                  <a:pt x="70343" y="182350"/>
                </a:lnTo>
                <a:lnTo>
                  <a:pt x="48813" y="182350"/>
                </a:lnTo>
                <a:cubicBezTo>
                  <a:pt x="45937" y="182350"/>
                  <a:pt x="43636" y="184651"/>
                  <a:pt x="43636" y="187445"/>
                </a:cubicBezTo>
                <a:cubicBezTo>
                  <a:pt x="43636" y="190321"/>
                  <a:pt x="45937" y="192622"/>
                  <a:pt x="48813" y="192622"/>
                </a:cubicBezTo>
                <a:lnTo>
                  <a:pt x="160244" y="192622"/>
                </a:lnTo>
                <a:cubicBezTo>
                  <a:pt x="163120" y="192622"/>
                  <a:pt x="165421" y="190321"/>
                  <a:pt x="165421" y="187445"/>
                </a:cubicBezTo>
                <a:cubicBezTo>
                  <a:pt x="165421" y="184651"/>
                  <a:pt x="163120" y="182350"/>
                  <a:pt x="160244" y="182350"/>
                </a:cubicBezTo>
                <a:lnTo>
                  <a:pt x="138714" y="182350"/>
                </a:lnTo>
                <a:lnTo>
                  <a:pt x="129839" y="157204"/>
                </a:lnTo>
                <a:lnTo>
                  <a:pt x="193197" y="157204"/>
                </a:lnTo>
                <a:cubicBezTo>
                  <a:pt x="201908" y="157204"/>
                  <a:pt x="209057" y="150055"/>
                  <a:pt x="209057" y="141344"/>
                </a:cubicBezTo>
                <a:lnTo>
                  <a:pt x="209057" y="125484"/>
                </a:lnTo>
                <a:lnTo>
                  <a:pt x="209057" y="16354"/>
                </a:lnTo>
                <a:lnTo>
                  <a:pt x="209057" y="15861"/>
                </a:lnTo>
                <a:cubicBezTo>
                  <a:pt x="209057" y="7068"/>
                  <a:pt x="201908" y="1"/>
                  <a:pt x="1931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 name="Shape 352"/>
        <p:cNvGrpSpPr/>
        <p:nvPr/>
      </p:nvGrpSpPr>
      <p:grpSpPr>
        <a:xfrm>
          <a:off x="0" y="0"/>
          <a:ext cx="0" cy="0"/>
          <a:chOff x="0" y="0"/>
          <a:chExt cx="0" cy="0"/>
        </a:xfrm>
      </p:grpSpPr>
      <p:pic>
        <p:nvPicPr>
          <p:cNvPr id="353" name="Google Shape;353;p34"/>
          <p:cNvPicPr preferRelativeResize="0"/>
          <p:nvPr/>
        </p:nvPicPr>
        <p:blipFill rotWithShape="1">
          <a:blip r:embed="rId3">
            <a:alphaModFix/>
          </a:blip>
          <a:srcRect b="0" l="67402" r="0" t="13141"/>
          <a:stretch/>
        </p:blipFill>
        <p:spPr>
          <a:xfrm>
            <a:off x="6025175" y="468954"/>
            <a:ext cx="3118824" cy="4674545"/>
          </a:xfrm>
          <a:prstGeom prst="rect">
            <a:avLst/>
          </a:prstGeom>
          <a:noFill/>
          <a:ln>
            <a:noFill/>
          </a:ln>
        </p:spPr>
      </p:pic>
      <p:cxnSp>
        <p:nvCxnSpPr>
          <p:cNvPr id="354" name="Google Shape;354;p34"/>
          <p:cNvCxnSpPr/>
          <p:nvPr/>
        </p:nvCxnSpPr>
        <p:spPr>
          <a:xfrm rot="10800000">
            <a:off x="-152625" y="3384375"/>
            <a:ext cx="2317800" cy="0"/>
          </a:xfrm>
          <a:prstGeom prst="straightConnector1">
            <a:avLst/>
          </a:prstGeom>
          <a:noFill/>
          <a:ln cap="flat" cmpd="sng" w="9525">
            <a:solidFill>
              <a:schemeClr val="dk1"/>
            </a:solidFill>
            <a:prstDash val="dash"/>
            <a:round/>
            <a:headEnd len="med" w="med" type="none"/>
            <a:tailEnd len="med" w="med" type="none"/>
          </a:ln>
        </p:spPr>
      </p:cxnSp>
      <p:cxnSp>
        <p:nvCxnSpPr>
          <p:cNvPr id="355" name="Google Shape;355;p34"/>
          <p:cNvCxnSpPr/>
          <p:nvPr/>
        </p:nvCxnSpPr>
        <p:spPr>
          <a:xfrm>
            <a:off x="-124776" y="1412275"/>
            <a:ext cx="2291700" cy="0"/>
          </a:xfrm>
          <a:prstGeom prst="straightConnector1">
            <a:avLst/>
          </a:prstGeom>
          <a:noFill/>
          <a:ln cap="flat" cmpd="sng" w="9525">
            <a:solidFill>
              <a:schemeClr val="dk1"/>
            </a:solidFill>
            <a:prstDash val="dash"/>
            <a:round/>
            <a:headEnd len="med" w="med" type="none"/>
            <a:tailEnd len="med" w="med" type="none"/>
          </a:ln>
        </p:spPr>
      </p:cxnSp>
      <p:cxnSp>
        <p:nvCxnSpPr>
          <p:cNvPr id="356" name="Google Shape;356;p34"/>
          <p:cNvCxnSpPr/>
          <p:nvPr/>
        </p:nvCxnSpPr>
        <p:spPr>
          <a:xfrm>
            <a:off x="2161426" y="1402200"/>
            <a:ext cx="0" cy="1995000"/>
          </a:xfrm>
          <a:prstGeom prst="straightConnector1">
            <a:avLst/>
          </a:prstGeom>
          <a:noFill/>
          <a:ln cap="flat" cmpd="sng" w="9525">
            <a:solidFill>
              <a:schemeClr val="dk1"/>
            </a:solidFill>
            <a:prstDash val="dash"/>
            <a:round/>
            <a:headEnd len="med" w="med" type="none"/>
            <a:tailEnd len="med" w="med" type="none"/>
          </a:ln>
        </p:spPr>
      </p:cxnSp>
      <p:sp>
        <p:nvSpPr>
          <p:cNvPr id="357" name="Google Shape;357;p34"/>
          <p:cNvSpPr/>
          <p:nvPr/>
        </p:nvSpPr>
        <p:spPr>
          <a:xfrm>
            <a:off x="1084300" y="2140625"/>
            <a:ext cx="515400" cy="5154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4"/>
          <p:cNvSpPr txBox="1"/>
          <p:nvPr>
            <p:ph idx="4" type="ctrTitle"/>
          </p:nvPr>
        </p:nvSpPr>
        <p:spPr>
          <a:xfrm>
            <a:off x="5485500" y="10453"/>
            <a:ext cx="2938500" cy="56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chemeClr val="accent2"/>
                </a:solidFill>
              </a:rPr>
              <a:t>PREVENTION</a:t>
            </a:r>
            <a:endParaRPr>
              <a:solidFill>
                <a:schemeClr val="accent2"/>
              </a:solidFill>
            </a:endParaRPr>
          </a:p>
        </p:txBody>
      </p:sp>
      <p:sp>
        <p:nvSpPr>
          <p:cNvPr id="359" name="Google Shape;359;p34"/>
          <p:cNvSpPr/>
          <p:nvPr/>
        </p:nvSpPr>
        <p:spPr>
          <a:xfrm>
            <a:off x="1235425" y="2230863"/>
            <a:ext cx="213152" cy="334933"/>
          </a:xfrm>
          <a:custGeom>
            <a:rect b="b" l="l" r="r" t="t"/>
            <a:pathLst>
              <a:path extrusionOk="0" h="205796" w="130969">
                <a:moveTo>
                  <a:pt x="49487" y="0"/>
                </a:moveTo>
                <a:lnTo>
                  <a:pt x="49487" y="12542"/>
                </a:lnTo>
                <a:lnTo>
                  <a:pt x="32764" y="12542"/>
                </a:lnTo>
                <a:cubicBezTo>
                  <a:pt x="32252" y="12542"/>
                  <a:pt x="31825" y="12969"/>
                  <a:pt x="31825" y="13481"/>
                </a:cubicBezTo>
                <a:lnTo>
                  <a:pt x="31825" y="27303"/>
                </a:lnTo>
                <a:cubicBezTo>
                  <a:pt x="31825" y="27815"/>
                  <a:pt x="32252" y="28241"/>
                  <a:pt x="32764" y="28241"/>
                </a:cubicBezTo>
                <a:lnTo>
                  <a:pt x="98205" y="28241"/>
                </a:lnTo>
                <a:cubicBezTo>
                  <a:pt x="98717" y="28241"/>
                  <a:pt x="99059" y="27815"/>
                  <a:pt x="99059" y="27303"/>
                </a:cubicBezTo>
                <a:lnTo>
                  <a:pt x="99059" y="13481"/>
                </a:lnTo>
                <a:cubicBezTo>
                  <a:pt x="99059" y="12969"/>
                  <a:pt x="98717" y="12542"/>
                  <a:pt x="98205" y="12542"/>
                </a:cubicBezTo>
                <a:lnTo>
                  <a:pt x="81397" y="12542"/>
                </a:lnTo>
                <a:lnTo>
                  <a:pt x="81397" y="0"/>
                </a:lnTo>
                <a:close/>
                <a:moveTo>
                  <a:pt x="94025" y="71670"/>
                </a:moveTo>
                <a:cubicBezTo>
                  <a:pt x="97011" y="71670"/>
                  <a:pt x="99400" y="74059"/>
                  <a:pt x="99400" y="76960"/>
                </a:cubicBezTo>
                <a:cubicBezTo>
                  <a:pt x="99400" y="79946"/>
                  <a:pt x="97011" y="82335"/>
                  <a:pt x="94025" y="82335"/>
                </a:cubicBezTo>
                <a:lnTo>
                  <a:pt x="23549" y="82335"/>
                </a:lnTo>
                <a:cubicBezTo>
                  <a:pt x="20648" y="82335"/>
                  <a:pt x="18259" y="79946"/>
                  <a:pt x="18259" y="76960"/>
                </a:cubicBezTo>
                <a:cubicBezTo>
                  <a:pt x="18259" y="74059"/>
                  <a:pt x="20648" y="71670"/>
                  <a:pt x="23549" y="71670"/>
                </a:cubicBezTo>
                <a:close/>
                <a:moveTo>
                  <a:pt x="110236" y="96413"/>
                </a:moveTo>
                <a:cubicBezTo>
                  <a:pt x="113137" y="96413"/>
                  <a:pt x="115526" y="98802"/>
                  <a:pt x="115526" y="101703"/>
                </a:cubicBezTo>
                <a:cubicBezTo>
                  <a:pt x="115526" y="104690"/>
                  <a:pt x="113137" y="107079"/>
                  <a:pt x="110236" y="107079"/>
                </a:cubicBezTo>
                <a:lnTo>
                  <a:pt x="23549" y="107079"/>
                </a:lnTo>
                <a:cubicBezTo>
                  <a:pt x="20648" y="107079"/>
                  <a:pt x="18259" y="104690"/>
                  <a:pt x="18259" y="101703"/>
                </a:cubicBezTo>
                <a:cubicBezTo>
                  <a:pt x="18259" y="98802"/>
                  <a:pt x="20648" y="96413"/>
                  <a:pt x="23549" y="96413"/>
                </a:cubicBezTo>
                <a:close/>
                <a:moveTo>
                  <a:pt x="94025" y="121157"/>
                </a:moveTo>
                <a:cubicBezTo>
                  <a:pt x="97011" y="121157"/>
                  <a:pt x="99400" y="123546"/>
                  <a:pt x="99400" y="126532"/>
                </a:cubicBezTo>
                <a:cubicBezTo>
                  <a:pt x="99400" y="129433"/>
                  <a:pt x="97011" y="131822"/>
                  <a:pt x="94025" y="131822"/>
                </a:cubicBezTo>
                <a:lnTo>
                  <a:pt x="23549" y="131822"/>
                </a:lnTo>
                <a:cubicBezTo>
                  <a:pt x="20648" y="131822"/>
                  <a:pt x="18259" y="129433"/>
                  <a:pt x="18259" y="126532"/>
                </a:cubicBezTo>
                <a:cubicBezTo>
                  <a:pt x="18259" y="123546"/>
                  <a:pt x="20648" y="121157"/>
                  <a:pt x="23549" y="121157"/>
                </a:cubicBezTo>
                <a:close/>
                <a:moveTo>
                  <a:pt x="16297" y="28753"/>
                </a:moveTo>
                <a:cubicBezTo>
                  <a:pt x="7253" y="28753"/>
                  <a:pt x="0" y="36091"/>
                  <a:pt x="0" y="45050"/>
                </a:cubicBezTo>
                <a:lnTo>
                  <a:pt x="0" y="189499"/>
                </a:lnTo>
                <a:cubicBezTo>
                  <a:pt x="0" y="198544"/>
                  <a:pt x="7253" y="205796"/>
                  <a:pt x="16297" y="205796"/>
                </a:cubicBezTo>
                <a:lnTo>
                  <a:pt x="114587" y="205796"/>
                </a:lnTo>
                <a:cubicBezTo>
                  <a:pt x="123631" y="205796"/>
                  <a:pt x="130969" y="198544"/>
                  <a:pt x="130969" y="189499"/>
                </a:cubicBezTo>
                <a:lnTo>
                  <a:pt x="130969" y="45050"/>
                </a:lnTo>
                <a:cubicBezTo>
                  <a:pt x="130969" y="36091"/>
                  <a:pt x="123631" y="28753"/>
                  <a:pt x="114587" y="28753"/>
                </a:cubicBezTo>
                <a:lnTo>
                  <a:pt x="109639" y="28753"/>
                </a:lnTo>
                <a:cubicBezTo>
                  <a:pt x="108956" y="34470"/>
                  <a:pt x="104093" y="38907"/>
                  <a:pt x="98205" y="38907"/>
                </a:cubicBezTo>
                <a:lnTo>
                  <a:pt x="32764" y="38907"/>
                </a:lnTo>
                <a:cubicBezTo>
                  <a:pt x="26877" y="38907"/>
                  <a:pt x="22013" y="34470"/>
                  <a:pt x="21245" y="2875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4"/>
          <p:cNvSpPr txBox="1"/>
          <p:nvPr>
            <p:ph type="ctrTitle"/>
          </p:nvPr>
        </p:nvSpPr>
        <p:spPr>
          <a:xfrm>
            <a:off x="2738808" y="1086987"/>
            <a:ext cx="2251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MARS</a:t>
            </a:r>
            <a:endParaRPr/>
          </a:p>
        </p:txBody>
      </p:sp>
      <p:sp>
        <p:nvSpPr>
          <p:cNvPr id="361" name="Google Shape;361;p34"/>
          <p:cNvSpPr txBox="1"/>
          <p:nvPr>
            <p:ph idx="1" type="subTitle"/>
          </p:nvPr>
        </p:nvSpPr>
        <p:spPr>
          <a:xfrm>
            <a:off x="2738801" y="1562076"/>
            <a:ext cx="16053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Despite being red, Mars is a cold place, not hot. </a:t>
            </a:r>
            <a:r>
              <a:rPr lang="es"/>
              <a:t>The planet i</a:t>
            </a:r>
            <a:r>
              <a:rPr lang="es"/>
              <a:t>s full of iron oxide dust</a:t>
            </a:r>
            <a:endParaRPr/>
          </a:p>
        </p:txBody>
      </p:sp>
      <p:sp>
        <p:nvSpPr>
          <p:cNvPr id="362" name="Google Shape;362;p34"/>
          <p:cNvSpPr txBox="1"/>
          <p:nvPr>
            <p:ph idx="5" type="ctrTitle"/>
          </p:nvPr>
        </p:nvSpPr>
        <p:spPr>
          <a:xfrm>
            <a:off x="5225808" y="1086987"/>
            <a:ext cx="2251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VENUS</a:t>
            </a:r>
            <a:endParaRPr/>
          </a:p>
        </p:txBody>
      </p:sp>
      <p:sp>
        <p:nvSpPr>
          <p:cNvPr id="363" name="Google Shape;363;p34"/>
          <p:cNvSpPr txBox="1"/>
          <p:nvPr>
            <p:ph idx="6" type="subTitle"/>
          </p:nvPr>
        </p:nvSpPr>
        <p:spPr>
          <a:xfrm>
            <a:off x="5225801" y="1562076"/>
            <a:ext cx="16053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Venus has a beautiful name and is the second planet from the Sun. It’s  hotter than Mercury</a:t>
            </a:r>
            <a:endParaRPr/>
          </a:p>
        </p:txBody>
      </p:sp>
      <p:sp>
        <p:nvSpPr>
          <p:cNvPr id="364" name="Google Shape;364;p34"/>
          <p:cNvSpPr txBox="1"/>
          <p:nvPr>
            <p:ph idx="2" type="ctrTitle"/>
          </p:nvPr>
        </p:nvSpPr>
        <p:spPr>
          <a:xfrm>
            <a:off x="2738800" y="2302099"/>
            <a:ext cx="2251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NEPTUNE</a:t>
            </a:r>
            <a:endParaRPr/>
          </a:p>
        </p:txBody>
      </p:sp>
      <p:sp>
        <p:nvSpPr>
          <p:cNvPr id="365" name="Google Shape;365;p34"/>
          <p:cNvSpPr txBox="1"/>
          <p:nvPr>
            <p:ph idx="3" type="subTitle"/>
          </p:nvPr>
        </p:nvSpPr>
        <p:spPr>
          <a:xfrm>
            <a:off x="2738800" y="2777176"/>
            <a:ext cx="16053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lt2"/>
              </a:buClr>
              <a:buSzPts val="1100"/>
              <a:buFont typeface="Arial"/>
              <a:buNone/>
            </a:pPr>
            <a:r>
              <a:rPr lang="es"/>
              <a:t>Neptune is the farthest planet from the Sun and the fourth-largest by diameter</a:t>
            </a:r>
            <a:endParaRPr/>
          </a:p>
          <a:p>
            <a:pPr indent="0" lvl="0" marL="0" rtl="0" algn="l">
              <a:spcBef>
                <a:spcPts val="0"/>
              </a:spcBef>
              <a:spcAft>
                <a:spcPts val="0"/>
              </a:spcAft>
              <a:buClr>
                <a:schemeClr val="lt2"/>
              </a:buClr>
              <a:buSzPts val="1100"/>
              <a:buFont typeface="Arial"/>
              <a:buNone/>
            </a:pPr>
            <a:r>
              <a:t/>
            </a:r>
            <a:endParaRPr/>
          </a:p>
          <a:p>
            <a:pPr indent="0" lvl="0" marL="0" rtl="0" algn="l">
              <a:spcBef>
                <a:spcPts val="0"/>
              </a:spcBef>
              <a:spcAft>
                <a:spcPts val="0"/>
              </a:spcAft>
              <a:buNone/>
            </a:pPr>
            <a:r>
              <a:t/>
            </a:r>
            <a:endParaRPr/>
          </a:p>
        </p:txBody>
      </p:sp>
      <p:sp>
        <p:nvSpPr>
          <p:cNvPr id="366" name="Google Shape;366;p34"/>
          <p:cNvSpPr txBox="1"/>
          <p:nvPr>
            <p:ph idx="7" type="ctrTitle"/>
          </p:nvPr>
        </p:nvSpPr>
        <p:spPr>
          <a:xfrm>
            <a:off x="5225800" y="2302099"/>
            <a:ext cx="22518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JUPITER</a:t>
            </a:r>
            <a:endParaRPr/>
          </a:p>
        </p:txBody>
      </p:sp>
      <p:sp>
        <p:nvSpPr>
          <p:cNvPr id="367" name="Google Shape;367;p34"/>
          <p:cNvSpPr txBox="1"/>
          <p:nvPr>
            <p:ph idx="8" type="subTitle"/>
          </p:nvPr>
        </p:nvSpPr>
        <p:spPr>
          <a:xfrm>
            <a:off x="5225800" y="2777176"/>
            <a:ext cx="1605300" cy="57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Jupiter is</a:t>
            </a:r>
            <a:r>
              <a:rPr lang="es"/>
              <a:t> a gas giant, named after the Roman god of the sky and lightning</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 name="Shape 371"/>
        <p:cNvGrpSpPr/>
        <p:nvPr/>
      </p:nvGrpSpPr>
      <p:grpSpPr>
        <a:xfrm>
          <a:off x="0" y="0"/>
          <a:ext cx="0" cy="0"/>
          <a:chOff x="0" y="0"/>
          <a:chExt cx="0" cy="0"/>
        </a:xfrm>
      </p:grpSpPr>
      <p:pic>
        <p:nvPicPr>
          <p:cNvPr id="372" name="Google Shape;372;p35"/>
          <p:cNvPicPr preferRelativeResize="0"/>
          <p:nvPr/>
        </p:nvPicPr>
        <p:blipFill rotWithShape="1">
          <a:blip r:embed="rId3">
            <a:alphaModFix/>
          </a:blip>
          <a:srcRect b="0" l="0" r="0" t="0"/>
          <a:stretch/>
        </p:blipFill>
        <p:spPr>
          <a:xfrm>
            <a:off x="1061936" y="1337497"/>
            <a:ext cx="6765211" cy="3805450"/>
          </a:xfrm>
          <a:prstGeom prst="rect">
            <a:avLst/>
          </a:prstGeom>
          <a:noFill/>
          <a:ln>
            <a:noFill/>
          </a:ln>
        </p:spPr>
      </p:pic>
      <p:sp>
        <p:nvSpPr>
          <p:cNvPr id="373" name="Google Shape;373;p35"/>
          <p:cNvSpPr txBox="1"/>
          <p:nvPr/>
        </p:nvSpPr>
        <p:spPr>
          <a:xfrm>
            <a:off x="6246058" y="1086900"/>
            <a:ext cx="2010000" cy="1154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sz="1000">
                <a:solidFill>
                  <a:schemeClr val="dk1"/>
                </a:solidFill>
                <a:latin typeface="Overpass Light"/>
                <a:ea typeface="Overpass Light"/>
                <a:cs typeface="Overpass Light"/>
                <a:sym typeface="Overpass Light"/>
              </a:rPr>
              <a:t>Venus has a beautiful name and is the second planet from the Sun. It’s terribly hot, even hotter than Mercury</a:t>
            </a:r>
            <a:endParaRPr sz="1000">
              <a:solidFill>
                <a:schemeClr val="lt2"/>
              </a:solidFill>
              <a:latin typeface="Overpass Light"/>
              <a:ea typeface="Overpass Light"/>
              <a:cs typeface="Overpass Light"/>
              <a:sym typeface="Overpass Light"/>
            </a:endParaRPr>
          </a:p>
          <a:p>
            <a:pPr indent="0" lvl="0" marL="0" rtl="0" algn="l">
              <a:spcBef>
                <a:spcPts val="0"/>
              </a:spcBef>
              <a:spcAft>
                <a:spcPts val="0"/>
              </a:spcAft>
              <a:buNone/>
            </a:pPr>
            <a:r>
              <a:t/>
            </a:r>
            <a:endParaRPr sz="1000">
              <a:latin typeface="Overpass Light"/>
              <a:ea typeface="Overpass Light"/>
              <a:cs typeface="Overpass Light"/>
              <a:sym typeface="Overpass Light"/>
            </a:endParaRPr>
          </a:p>
          <a:p>
            <a:pPr indent="0" lvl="0" marL="0" rtl="0" algn="l">
              <a:spcBef>
                <a:spcPts val="1600"/>
              </a:spcBef>
              <a:spcAft>
                <a:spcPts val="1600"/>
              </a:spcAft>
              <a:buNone/>
            </a:pPr>
            <a:r>
              <a:t/>
            </a:r>
            <a:endParaRPr sz="1000">
              <a:latin typeface="Overpass Light"/>
              <a:ea typeface="Overpass Light"/>
              <a:cs typeface="Overpass Light"/>
              <a:sym typeface="Overpass Light"/>
            </a:endParaRPr>
          </a:p>
        </p:txBody>
      </p:sp>
      <p:sp>
        <p:nvSpPr>
          <p:cNvPr id="374" name="Google Shape;374;p35"/>
          <p:cNvSpPr txBox="1"/>
          <p:nvPr/>
        </p:nvSpPr>
        <p:spPr>
          <a:xfrm>
            <a:off x="6226523" y="760966"/>
            <a:ext cx="966300" cy="392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a:solidFill>
                  <a:schemeClr val="accent1"/>
                </a:solidFill>
                <a:latin typeface="Viga"/>
                <a:ea typeface="Viga"/>
                <a:cs typeface="Viga"/>
                <a:sym typeface="Viga"/>
              </a:rPr>
              <a:t>VENUS</a:t>
            </a:r>
            <a:endParaRPr>
              <a:solidFill>
                <a:schemeClr val="accent1"/>
              </a:solidFill>
              <a:latin typeface="Viga"/>
              <a:ea typeface="Viga"/>
              <a:cs typeface="Viga"/>
              <a:sym typeface="Viga"/>
            </a:endParaRPr>
          </a:p>
        </p:txBody>
      </p:sp>
      <p:sp>
        <p:nvSpPr>
          <p:cNvPr id="375" name="Google Shape;375;p35"/>
          <p:cNvSpPr txBox="1"/>
          <p:nvPr/>
        </p:nvSpPr>
        <p:spPr>
          <a:xfrm>
            <a:off x="1626068" y="760975"/>
            <a:ext cx="1291800" cy="392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s">
                <a:solidFill>
                  <a:schemeClr val="accent1"/>
                </a:solidFill>
                <a:latin typeface="Viga"/>
                <a:ea typeface="Viga"/>
                <a:cs typeface="Viga"/>
                <a:sym typeface="Viga"/>
              </a:rPr>
              <a:t>MERCURY</a:t>
            </a:r>
            <a:endParaRPr>
              <a:solidFill>
                <a:schemeClr val="accent1"/>
              </a:solidFill>
              <a:latin typeface="Viga"/>
              <a:ea typeface="Viga"/>
              <a:cs typeface="Viga"/>
              <a:sym typeface="Viga"/>
            </a:endParaRPr>
          </a:p>
        </p:txBody>
      </p:sp>
      <p:sp>
        <p:nvSpPr>
          <p:cNvPr id="376" name="Google Shape;376;p35"/>
          <p:cNvSpPr txBox="1"/>
          <p:nvPr/>
        </p:nvSpPr>
        <p:spPr>
          <a:xfrm>
            <a:off x="887942" y="1055850"/>
            <a:ext cx="2010000" cy="1154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s" sz="1000">
                <a:solidFill>
                  <a:schemeClr val="dk1"/>
                </a:solidFill>
                <a:latin typeface="Overpass Light"/>
                <a:ea typeface="Overpass Light"/>
                <a:cs typeface="Overpass Light"/>
                <a:sym typeface="Overpass Light"/>
              </a:rPr>
              <a:t>Mercury is the closest planet to the Sun and the smallest one in the Solar System—it’s only a bit larger than our Moon</a:t>
            </a:r>
            <a:endParaRPr sz="1000">
              <a:latin typeface="Overpass Light"/>
              <a:ea typeface="Overpass Light"/>
              <a:cs typeface="Overpass Light"/>
              <a:sym typeface="Overpass Light"/>
            </a:endParaRPr>
          </a:p>
        </p:txBody>
      </p:sp>
      <p:sp>
        <p:nvSpPr>
          <p:cNvPr id="377" name="Google Shape;377;p35"/>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chemeClr val="accent2"/>
                </a:solidFill>
              </a:rPr>
              <a:t>TREATMENT</a:t>
            </a:r>
            <a:endParaRPr>
              <a:solidFill>
                <a:schemeClr val="accent2"/>
              </a:solidFill>
            </a:endParaRPr>
          </a:p>
        </p:txBody>
      </p:sp>
      <p:cxnSp>
        <p:nvCxnSpPr>
          <p:cNvPr id="378" name="Google Shape;378;p35"/>
          <p:cNvCxnSpPr/>
          <p:nvPr/>
        </p:nvCxnSpPr>
        <p:spPr>
          <a:xfrm flipH="1" rot="10800000">
            <a:off x="5219975" y="968775"/>
            <a:ext cx="943200" cy="752100"/>
          </a:xfrm>
          <a:prstGeom prst="bentConnector3">
            <a:avLst>
              <a:gd fmla="val 676" name="adj1"/>
            </a:avLst>
          </a:prstGeom>
          <a:noFill/>
          <a:ln cap="flat" cmpd="sng" w="9525">
            <a:solidFill>
              <a:schemeClr val="accent2"/>
            </a:solidFill>
            <a:prstDash val="dash"/>
            <a:round/>
            <a:headEnd len="med" w="med" type="none"/>
            <a:tailEnd len="med" w="med" type="none"/>
          </a:ln>
        </p:spPr>
      </p:cxnSp>
      <p:cxnSp>
        <p:nvCxnSpPr>
          <p:cNvPr id="379" name="Google Shape;379;p35"/>
          <p:cNvCxnSpPr/>
          <p:nvPr/>
        </p:nvCxnSpPr>
        <p:spPr>
          <a:xfrm flipH="1" rot="5400000">
            <a:off x="2574850" y="1351125"/>
            <a:ext cx="1147200" cy="344400"/>
          </a:xfrm>
          <a:prstGeom prst="bentConnector3">
            <a:avLst>
              <a:gd fmla="val 98893" name="adj1"/>
            </a:avLst>
          </a:prstGeom>
          <a:noFill/>
          <a:ln cap="flat" cmpd="sng" w="9525">
            <a:solidFill>
              <a:schemeClr val="accent1"/>
            </a:solidFill>
            <a:prstDash val="dash"/>
            <a:round/>
            <a:headEnd len="med" w="med" type="none"/>
            <a:tailEnd len="med" w="med" type="none"/>
          </a:ln>
        </p:spPr>
      </p:cxnSp>
      <p:sp>
        <p:nvSpPr>
          <p:cNvPr id="380" name="Google Shape;380;p35"/>
          <p:cNvSpPr/>
          <p:nvPr/>
        </p:nvSpPr>
        <p:spPr>
          <a:xfrm>
            <a:off x="3153225" y="2241600"/>
            <a:ext cx="275115" cy="347105"/>
          </a:xfrm>
          <a:custGeom>
            <a:rect b="b" l="l" r="r" t="t"/>
            <a:pathLst>
              <a:path extrusionOk="0" h="208785" w="165483">
                <a:moveTo>
                  <a:pt x="60899" y="32745"/>
                </a:moveTo>
                <a:cubicBezTo>
                  <a:pt x="63730" y="32745"/>
                  <a:pt x="65948" y="35040"/>
                  <a:pt x="65948" y="37794"/>
                </a:cubicBezTo>
                <a:cubicBezTo>
                  <a:pt x="65948" y="40625"/>
                  <a:pt x="63730" y="42920"/>
                  <a:pt x="60899" y="42920"/>
                </a:cubicBezTo>
                <a:lnTo>
                  <a:pt x="48505" y="42920"/>
                </a:lnTo>
                <a:lnTo>
                  <a:pt x="48505" y="32745"/>
                </a:lnTo>
                <a:close/>
                <a:moveTo>
                  <a:pt x="116978" y="32745"/>
                </a:moveTo>
                <a:lnTo>
                  <a:pt x="116978" y="42920"/>
                </a:lnTo>
                <a:lnTo>
                  <a:pt x="104584" y="42920"/>
                </a:lnTo>
                <a:cubicBezTo>
                  <a:pt x="101753" y="42920"/>
                  <a:pt x="99535" y="40625"/>
                  <a:pt x="99535" y="37794"/>
                </a:cubicBezTo>
                <a:cubicBezTo>
                  <a:pt x="99535" y="35040"/>
                  <a:pt x="101753" y="32745"/>
                  <a:pt x="104584" y="32745"/>
                </a:cubicBezTo>
                <a:close/>
                <a:moveTo>
                  <a:pt x="33892" y="23181"/>
                </a:moveTo>
                <a:cubicBezTo>
                  <a:pt x="25783" y="23181"/>
                  <a:pt x="19280" y="29761"/>
                  <a:pt x="19280" y="37794"/>
                </a:cubicBezTo>
                <a:cubicBezTo>
                  <a:pt x="19280" y="45904"/>
                  <a:pt x="25783" y="52483"/>
                  <a:pt x="33892" y="52483"/>
                </a:cubicBezTo>
                <a:lnTo>
                  <a:pt x="60899" y="52483"/>
                </a:lnTo>
                <a:cubicBezTo>
                  <a:pt x="69009" y="52483"/>
                  <a:pt x="75512" y="45904"/>
                  <a:pt x="75512" y="37794"/>
                </a:cubicBezTo>
                <a:cubicBezTo>
                  <a:pt x="75512" y="29761"/>
                  <a:pt x="69009" y="23181"/>
                  <a:pt x="60899" y="23181"/>
                </a:cubicBezTo>
                <a:close/>
                <a:moveTo>
                  <a:pt x="104584" y="23181"/>
                </a:moveTo>
                <a:cubicBezTo>
                  <a:pt x="96551" y="23181"/>
                  <a:pt x="89971" y="29761"/>
                  <a:pt x="89971" y="37794"/>
                </a:cubicBezTo>
                <a:cubicBezTo>
                  <a:pt x="89971" y="45904"/>
                  <a:pt x="96551" y="52483"/>
                  <a:pt x="104584" y="52483"/>
                </a:cubicBezTo>
                <a:lnTo>
                  <a:pt x="131667" y="52483"/>
                </a:lnTo>
                <a:cubicBezTo>
                  <a:pt x="139700" y="52483"/>
                  <a:pt x="146280" y="45904"/>
                  <a:pt x="146280" y="37794"/>
                </a:cubicBezTo>
                <a:cubicBezTo>
                  <a:pt x="146280" y="29761"/>
                  <a:pt x="139700" y="23181"/>
                  <a:pt x="131667" y="23181"/>
                </a:cubicBezTo>
                <a:close/>
                <a:moveTo>
                  <a:pt x="60899" y="77118"/>
                </a:moveTo>
                <a:cubicBezTo>
                  <a:pt x="63730" y="77118"/>
                  <a:pt x="65948" y="79413"/>
                  <a:pt x="65948" y="82244"/>
                </a:cubicBezTo>
                <a:cubicBezTo>
                  <a:pt x="65948" y="84998"/>
                  <a:pt x="63730" y="87293"/>
                  <a:pt x="60899" y="87293"/>
                </a:cubicBezTo>
                <a:lnTo>
                  <a:pt x="48505" y="87293"/>
                </a:lnTo>
                <a:lnTo>
                  <a:pt x="48505" y="77118"/>
                </a:lnTo>
                <a:close/>
                <a:moveTo>
                  <a:pt x="116978" y="77118"/>
                </a:moveTo>
                <a:lnTo>
                  <a:pt x="116978" y="87293"/>
                </a:lnTo>
                <a:lnTo>
                  <a:pt x="104584" y="87293"/>
                </a:lnTo>
                <a:cubicBezTo>
                  <a:pt x="101753" y="87293"/>
                  <a:pt x="99535" y="84998"/>
                  <a:pt x="99535" y="82244"/>
                </a:cubicBezTo>
                <a:cubicBezTo>
                  <a:pt x="99535" y="79413"/>
                  <a:pt x="101753" y="77118"/>
                  <a:pt x="104584" y="77118"/>
                </a:cubicBezTo>
                <a:close/>
                <a:moveTo>
                  <a:pt x="33892" y="67555"/>
                </a:moveTo>
                <a:cubicBezTo>
                  <a:pt x="25783" y="67555"/>
                  <a:pt x="19280" y="74134"/>
                  <a:pt x="19280" y="82244"/>
                </a:cubicBezTo>
                <a:cubicBezTo>
                  <a:pt x="19280" y="90277"/>
                  <a:pt x="25783" y="96857"/>
                  <a:pt x="33892" y="96857"/>
                </a:cubicBezTo>
                <a:lnTo>
                  <a:pt x="60899" y="96857"/>
                </a:lnTo>
                <a:cubicBezTo>
                  <a:pt x="69009" y="96857"/>
                  <a:pt x="75512" y="90277"/>
                  <a:pt x="75512" y="82244"/>
                </a:cubicBezTo>
                <a:cubicBezTo>
                  <a:pt x="75512" y="74134"/>
                  <a:pt x="69009" y="67555"/>
                  <a:pt x="60899" y="67555"/>
                </a:cubicBezTo>
                <a:close/>
                <a:moveTo>
                  <a:pt x="104584" y="67555"/>
                </a:moveTo>
                <a:cubicBezTo>
                  <a:pt x="96551" y="67555"/>
                  <a:pt x="89971" y="74134"/>
                  <a:pt x="89971" y="82244"/>
                </a:cubicBezTo>
                <a:cubicBezTo>
                  <a:pt x="89971" y="90277"/>
                  <a:pt x="96551" y="96857"/>
                  <a:pt x="104584" y="96857"/>
                </a:cubicBezTo>
                <a:lnTo>
                  <a:pt x="131667" y="96857"/>
                </a:lnTo>
                <a:cubicBezTo>
                  <a:pt x="139700" y="96857"/>
                  <a:pt x="146280" y="90277"/>
                  <a:pt x="146280" y="82244"/>
                </a:cubicBezTo>
                <a:cubicBezTo>
                  <a:pt x="146280" y="74134"/>
                  <a:pt x="139700" y="67555"/>
                  <a:pt x="131667" y="67555"/>
                </a:cubicBezTo>
                <a:close/>
                <a:moveTo>
                  <a:pt x="60899" y="121568"/>
                </a:moveTo>
                <a:cubicBezTo>
                  <a:pt x="63730" y="121568"/>
                  <a:pt x="65948" y="123787"/>
                  <a:pt x="65948" y="126617"/>
                </a:cubicBezTo>
                <a:cubicBezTo>
                  <a:pt x="65948" y="129372"/>
                  <a:pt x="63730" y="131667"/>
                  <a:pt x="60899" y="131667"/>
                </a:cubicBezTo>
                <a:lnTo>
                  <a:pt x="48505" y="131667"/>
                </a:lnTo>
                <a:lnTo>
                  <a:pt x="48505" y="121568"/>
                </a:lnTo>
                <a:close/>
                <a:moveTo>
                  <a:pt x="116978" y="121568"/>
                </a:moveTo>
                <a:lnTo>
                  <a:pt x="116978" y="131667"/>
                </a:lnTo>
                <a:lnTo>
                  <a:pt x="104584" y="131667"/>
                </a:lnTo>
                <a:cubicBezTo>
                  <a:pt x="101753" y="131667"/>
                  <a:pt x="99535" y="129372"/>
                  <a:pt x="99535" y="126617"/>
                </a:cubicBezTo>
                <a:cubicBezTo>
                  <a:pt x="99535" y="123787"/>
                  <a:pt x="101753" y="121568"/>
                  <a:pt x="104584" y="121568"/>
                </a:cubicBezTo>
                <a:close/>
                <a:moveTo>
                  <a:pt x="33892" y="112005"/>
                </a:moveTo>
                <a:cubicBezTo>
                  <a:pt x="25783" y="112005"/>
                  <a:pt x="19280" y="118508"/>
                  <a:pt x="19280" y="126617"/>
                </a:cubicBezTo>
                <a:cubicBezTo>
                  <a:pt x="19280" y="134651"/>
                  <a:pt x="25783" y="141230"/>
                  <a:pt x="33892" y="141230"/>
                </a:cubicBezTo>
                <a:lnTo>
                  <a:pt x="60899" y="141230"/>
                </a:lnTo>
                <a:cubicBezTo>
                  <a:pt x="69009" y="141230"/>
                  <a:pt x="75512" y="134651"/>
                  <a:pt x="75512" y="126617"/>
                </a:cubicBezTo>
                <a:cubicBezTo>
                  <a:pt x="75512" y="118508"/>
                  <a:pt x="69009" y="112005"/>
                  <a:pt x="60899" y="112005"/>
                </a:cubicBezTo>
                <a:close/>
                <a:moveTo>
                  <a:pt x="104584" y="112005"/>
                </a:moveTo>
                <a:cubicBezTo>
                  <a:pt x="96551" y="112005"/>
                  <a:pt x="89971" y="118508"/>
                  <a:pt x="89971" y="126617"/>
                </a:cubicBezTo>
                <a:cubicBezTo>
                  <a:pt x="89971" y="134651"/>
                  <a:pt x="96551" y="141230"/>
                  <a:pt x="104584" y="141230"/>
                </a:cubicBezTo>
                <a:lnTo>
                  <a:pt x="131667" y="141230"/>
                </a:lnTo>
                <a:cubicBezTo>
                  <a:pt x="139700" y="141230"/>
                  <a:pt x="146280" y="134651"/>
                  <a:pt x="146280" y="126617"/>
                </a:cubicBezTo>
                <a:cubicBezTo>
                  <a:pt x="146280" y="118508"/>
                  <a:pt x="139700" y="112005"/>
                  <a:pt x="131667" y="112005"/>
                </a:cubicBezTo>
                <a:close/>
                <a:moveTo>
                  <a:pt x="60899" y="165942"/>
                </a:moveTo>
                <a:cubicBezTo>
                  <a:pt x="63730" y="165942"/>
                  <a:pt x="65948" y="168160"/>
                  <a:pt x="65948" y="170991"/>
                </a:cubicBezTo>
                <a:cubicBezTo>
                  <a:pt x="65948" y="173745"/>
                  <a:pt x="63730" y="176040"/>
                  <a:pt x="60899" y="176040"/>
                </a:cubicBezTo>
                <a:lnTo>
                  <a:pt x="48505" y="176040"/>
                </a:lnTo>
                <a:lnTo>
                  <a:pt x="48505" y="165942"/>
                </a:lnTo>
                <a:close/>
                <a:moveTo>
                  <a:pt x="116978" y="165942"/>
                </a:moveTo>
                <a:lnTo>
                  <a:pt x="116978" y="176040"/>
                </a:lnTo>
                <a:lnTo>
                  <a:pt x="104584" y="176040"/>
                </a:lnTo>
                <a:cubicBezTo>
                  <a:pt x="101753" y="176040"/>
                  <a:pt x="99535" y="173745"/>
                  <a:pt x="99535" y="170991"/>
                </a:cubicBezTo>
                <a:cubicBezTo>
                  <a:pt x="99535" y="168160"/>
                  <a:pt x="101753" y="165942"/>
                  <a:pt x="104584" y="165942"/>
                </a:cubicBezTo>
                <a:close/>
                <a:moveTo>
                  <a:pt x="33892" y="156378"/>
                </a:moveTo>
                <a:cubicBezTo>
                  <a:pt x="25783" y="156378"/>
                  <a:pt x="19280" y="162881"/>
                  <a:pt x="19280" y="170991"/>
                </a:cubicBezTo>
                <a:cubicBezTo>
                  <a:pt x="19280" y="179024"/>
                  <a:pt x="25783" y="185604"/>
                  <a:pt x="33892" y="185604"/>
                </a:cubicBezTo>
                <a:lnTo>
                  <a:pt x="60899" y="185604"/>
                </a:lnTo>
                <a:cubicBezTo>
                  <a:pt x="69009" y="185604"/>
                  <a:pt x="75512" y="179024"/>
                  <a:pt x="75512" y="170991"/>
                </a:cubicBezTo>
                <a:cubicBezTo>
                  <a:pt x="75512" y="162881"/>
                  <a:pt x="69009" y="156378"/>
                  <a:pt x="60899" y="156378"/>
                </a:cubicBezTo>
                <a:close/>
                <a:moveTo>
                  <a:pt x="104584" y="156378"/>
                </a:moveTo>
                <a:cubicBezTo>
                  <a:pt x="96551" y="156378"/>
                  <a:pt x="89971" y="162881"/>
                  <a:pt x="89971" y="170991"/>
                </a:cubicBezTo>
                <a:cubicBezTo>
                  <a:pt x="89971" y="179024"/>
                  <a:pt x="96551" y="185604"/>
                  <a:pt x="104584" y="185604"/>
                </a:cubicBezTo>
                <a:lnTo>
                  <a:pt x="131667" y="185604"/>
                </a:lnTo>
                <a:cubicBezTo>
                  <a:pt x="139700" y="185604"/>
                  <a:pt x="146280" y="179024"/>
                  <a:pt x="146280" y="170991"/>
                </a:cubicBezTo>
                <a:cubicBezTo>
                  <a:pt x="146280" y="162881"/>
                  <a:pt x="139700" y="156378"/>
                  <a:pt x="131667" y="156378"/>
                </a:cubicBezTo>
                <a:close/>
                <a:moveTo>
                  <a:pt x="150870" y="9563"/>
                </a:moveTo>
                <a:cubicBezTo>
                  <a:pt x="153701" y="9563"/>
                  <a:pt x="155919" y="11782"/>
                  <a:pt x="155919" y="14613"/>
                </a:cubicBezTo>
                <a:lnTo>
                  <a:pt x="155919" y="194249"/>
                </a:lnTo>
                <a:cubicBezTo>
                  <a:pt x="155919" y="197003"/>
                  <a:pt x="153701" y="199222"/>
                  <a:pt x="150870" y="199222"/>
                </a:cubicBezTo>
                <a:lnTo>
                  <a:pt x="14613" y="199222"/>
                </a:lnTo>
                <a:cubicBezTo>
                  <a:pt x="11859" y="199222"/>
                  <a:pt x="9563" y="197003"/>
                  <a:pt x="9563" y="194249"/>
                </a:cubicBezTo>
                <a:lnTo>
                  <a:pt x="9563" y="14613"/>
                </a:lnTo>
                <a:cubicBezTo>
                  <a:pt x="9563" y="11782"/>
                  <a:pt x="11859" y="9563"/>
                  <a:pt x="14613" y="9563"/>
                </a:cubicBezTo>
                <a:close/>
                <a:moveTo>
                  <a:pt x="14613" y="0"/>
                </a:moveTo>
                <a:cubicBezTo>
                  <a:pt x="6580" y="0"/>
                  <a:pt x="0" y="6503"/>
                  <a:pt x="0" y="14613"/>
                </a:cubicBezTo>
                <a:lnTo>
                  <a:pt x="0" y="194249"/>
                </a:lnTo>
                <a:cubicBezTo>
                  <a:pt x="0" y="202282"/>
                  <a:pt x="6580" y="208785"/>
                  <a:pt x="14613" y="208785"/>
                </a:cubicBezTo>
                <a:lnTo>
                  <a:pt x="150870" y="208785"/>
                </a:lnTo>
                <a:cubicBezTo>
                  <a:pt x="158980" y="208785"/>
                  <a:pt x="165483" y="202282"/>
                  <a:pt x="165483" y="194249"/>
                </a:cubicBezTo>
                <a:lnTo>
                  <a:pt x="165483" y="14613"/>
                </a:lnTo>
                <a:cubicBezTo>
                  <a:pt x="165483" y="6503"/>
                  <a:pt x="158903" y="0"/>
                  <a:pt x="1508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5"/>
          <p:cNvSpPr/>
          <p:nvPr/>
        </p:nvSpPr>
        <p:spPr>
          <a:xfrm>
            <a:off x="5102700" y="1785550"/>
            <a:ext cx="215456" cy="347018"/>
          </a:xfrm>
          <a:custGeom>
            <a:rect b="b" l="l" r="r" t="t"/>
            <a:pathLst>
              <a:path extrusionOk="0" h="208419" w="129403">
                <a:moveTo>
                  <a:pt x="13054" y="0"/>
                </a:moveTo>
                <a:cubicBezTo>
                  <a:pt x="5831" y="0"/>
                  <a:pt x="0" y="5831"/>
                  <a:pt x="0" y="13053"/>
                </a:cubicBezTo>
                <a:lnTo>
                  <a:pt x="0" y="23061"/>
                </a:lnTo>
                <a:cubicBezTo>
                  <a:pt x="0" y="30284"/>
                  <a:pt x="5831" y="36114"/>
                  <a:pt x="13054" y="36114"/>
                </a:cubicBezTo>
                <a:lnTo>
                  <a:pt x="116349" y="36114"/>
                </a:lnTo>
                <a:cubicBezTo>
                  <a:pt x="123572" y="36114"/>
                  <a:pt x="129403" y="30284"/>
                  <a:pt x="129403" y="23061"/>
                </a:cubicBezTo>
                <a:lnTo>
                  <a:pt x="129403" y="13053"/>
                </a:lnTo>
                <a:cubicBezTo>
                  <a:pt x="129403" y="5831"/>
                  <a:pt x="123572" y="0"/>
                  <a:pt x="116349" y="0"/>
                </a:cubicBezTo>
                <a:close/>
                <a:moveTo>
                  <a:pt x="54128" y="94680"/>
                </a:moveTo>
                <a:cubicBezTo>
                  <a:pt x="52562" y="94680"/>
                  <a:pt x="51343" y="95899"/>
                  <a:pt x="51343" y="97378"/>
                </a:cubicBezTo>
                <a:lnTo>
                  <a:pt x="51343" y="113912"/>
                </a:lnTo>
                <a:lnTo>
                  <a:pt x="34896" y="113912"/>
                </a:lnTo>
                <a:cubicBezTo>
                  <a:pt x="33330" y="113912"/>
                  <a:pt x="32111" y="115131"/>
                  <a:pt x="32111" y="116610"/>
                </a:cubicBezTo>
                <a:lnTo>
                  <a:pt x="32198" y="137844"/>
                </a:lnTo>
                <a:cubicBezTo>
                  <a:pt x="32198" y="138540"/>
                  <a:pt x="32460" y="139236"/>
                  <a:pt x="32982" y="139758"/>
                </a:cubicBezTo>
                <a:cubicBezTo>
                  <a:pt x="33504" y="140280"/>
                  <a:pt x="34200" y="140541"/>
                  <a:pt x="34896" y="140541"/>
                </a:cubicBezTo>
                <a:lnTo>
                  <a:pt x="51343" y="140541"/>
                </a:lnTo>
                <a:lnTo>
                  <a:pt x="51343" y="157075"/>
                </a:lnTo>
                <a:cubicBezTo>
                  <a:pt x="51343" y="158555"/>
                  <a:pt x="52562" y="159773"/>
                  <a:pt x="54128" y="159773"/>
                </a:cubicBezTo>
                <a:lnTo>
                  <a:pt x="75362" y="159773"/>
                </a:lnTo>
                <a:cubicBezTo>
                  <a:pt x="76841" y="159773"/>
                  <a:pt x="78059" y="158555"/>
                  <a:pt x="78059" y="157075"/>
                </a:cubicBezTo>
                <a:lnTo>
                  <a:pt x="78059" y="140541"/>
                </a:lnTo>
                <a:lnTo>
                  <a:pt x="94594" y="140541"/>
                </a:lnTo>
                <a:cubicBezTo>
                  <a:pt x="96073" y="140541"/>
                  <a:pt x="97291" y="139323"/>
                  <a:pt x="97291" y="137757"/>
                </a:cubicBezTo>
                <a:lnTo>
                  <a:pt x="97291" y="116523"/>
                </a:lnTo>
                <a:cubicBezTo>
                  <a:pt x="97291" y="115827"/>
                  <a:pt x="96943" y="115131"/>
                  <a:pt x="96421" y="114609"/>
                </a:cubicBezTo>
                <a:cubicBezTo>
                  <a:pt x="95986" y="114086"/>
                  <a:pt x="95290" y="113825"/>
                  <a:pt x="94507" y="113825"/>
                </a:cubicBezTo>
                <a:lnTo>
                  <a:pt x="78059" y="113825"/>
                </a:lnTo>
                <a:lnTo>
                  <a:pt x="78059" y="97378"/>
                </a:lnTo>
                <a:cubicBezTo>
                  <a:pt x="78059" y="95899"/>
                  <a:pt x="76841" y="94680"/>
                  <a:pt x="75362" y="94680"/>
                </a:cubicBezTo>
                <a:close/>
                <a:moveTo>
                  <a:pt x="108256" y="89024"/>
                </a:moveTo>
                <a:lnTo>
                  <a:pt x="108256" y="165430"/>
                </a:lnTo>
                <a:lnTo>
                  <a:pt x="21234" y="165430"/>
                </a:lnTo>
                <a:lnTo>
                  <a:pt x="21234" y="89024"/>
                </a:lnTo>
                <a:close/>
                <a:moveTo>
                  <a:pt x="24105" y="45948"/>
                </a:moveTo>
                <a:cubicBezTo>
                  <a:pt x="17231" y="45948"/>
                  <a:pt x="11661" y="51517"/>
                  <a:pt x="11661" y="58392"/>
                </a:cubicBezTo>
                <a:lnTo>
                  <a:pt x="11661" y="195975"/>
                </a:lnTo>
                <a:cubicBezTo>
                  <a:pt x="11661" y="202849"/>
                  <a:pt x="17231" y="208419"/>
                  <a:pt x="24105" y="208419"/>
                </a:cubicBezTo>
                <a:lnTo>
                  <a:pt x="105297" y="208419"/>
                </a:lnTo>
                <a:cubicBezTo>
                  <a:pt x="112172" y="208419"/>
                  <a:pt x="117742" y="202849"/>
                  <a:pt x="117742" y="195975"/>
                </a:cubicBezTo>
                <a:lnTo>
                  <a:pt x="117742" y="58392"/>
                </a:lnTo>
                <a:cubicBezTo>
                  <a:pt x="117742" y="51517"/>
                  <a:pt x="112172" y="45948"/>
                  <a:pt x="105297" y="4594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 name="Shape 385"/>
        <p:cNvGrpSpPr/>
        <p:nvPr/>
      </p:nvGrpSpPr>
      <p:grpSpPr>
        <a:xfrm>
          <a:off x="0" y="0"/>
          <a:ext cx="0" cy="0"/>
          <a:chOff x="0" y="0"/>
          <a:chExt cx="0" cy="0"/>
        </a:xfrm>
      </p:grpSpPr>
      <p:pic>
        <p:nvPicPr>
          <p:cNvPr id="386" name="Google Shape;386;p36"/>
          <p:cNvPicPr preferRelativeResize="0"/>
          <p:nvPr/>
        </p:nvPicPr>
        <p:blipFill rotWithShape="1">
          <a:blip r:embed="rId3">
            <a:alphaModFix/>
          </a:blip>
          <a:srcRect b="0" l="16219" r="0" t="0"/>
          <a:stretch/>
        </p:blipFill>
        <p:spPr>
          <a:xfrm>
            <a:off x="2052302" y="379000"/>
            <a:ext cx="7091698" cy="4761526"/>
          </a:xfrm>
          <a:prstGeom prst="rect">
            <a:avLst/>
          </a:prstGeom>
          <a:noFill/>
          <a:ln>
            <a:noFill/>
          </a:ln>
        </p:spPr>
      </p:pic>
      <p:sp>
        <p:nvSpPr>
          <p:cNvPr id="387" name="Google Shape;387;p36"/>
          <p:cNvSpPr txBox="1"/>
          <p:nvPr/>
        </p:nvSpPr>
        <p:spPr>
          <a:xfrm>
            <a:off x="1237250" y="1849362"/>
            <a:ext cx="2061900" cy="41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dk1"/>
                </a:solidFill>
                <a:latin typeface="Overpass Light"/>
                <a:ea typeface="Overpass Light"/>
                <a:cs typeface="Overpass Light"/>
                <a:sym typeface="Overpass Light"/>
              </a:rPr>
              <a:t>Here you can describe what the patient should do</a:t>
            </a:r>
            <a:endParaRPr sz="1000">
              <a:solidFill>
                <a:schemeClr val="dk1"/>
              </a:solidFill>
              <a:latin typeface="Overpass Light"/>
              <a:ea typeface="Overpass Light"/>
              <a:cs typeface="Overpass Light"/>
              <a:sym typeface="Overpass Light"/>
            </a:endParaRPr>
          </a:p>
        </p:txBody>
      </p:sp>
      <p:sp>
        <p:nvSpPr>
          <p:cNvPr id="388" name="Google Shape;388;p36"/>
          <p:cNvSpPr txBox="1"/>
          <p:nvPr/>
        </p:nvSpPr>
        <p:spPr>
          <a:xfrm>
            <a:off x="1237250" y="2316937"/>
            <a:ext cx="2061900" cy="41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dk1"/>
                </a:solidFill>
                <a:latin typeface="Overpass Light"/>
                <a:ea typeface="Overpass Light"/>
                <a:cs typeface="Overpass Light"/>
                <a:sym typeface="Overpass Light"/>
              </a:rPr>
              <a:t>Here you can describe what the patient should do</a:t>
            </a:r>
            <a:endParaRPr sz="1000">
              <a:solidFill>
                <a:schemeClr val="dk1"/>
              </a:solidFill>
              <a:latin typeface="Overpass Light"/>
              <a:ea typeface="Overpass Light"/>
              <a:cs typeface="Overpass Light"/>
              <a:sym typeface="Overpass Light"/>
            </a:endParaRPr>
          </a:p>
        </p:txBody>
      </p:sp>
      <p:sp>
        <p:nvSpPr>
          <p:cNvPr id="389" name="Google Shape;389;p36"/>
          <p:cNvSpPr txBox="1"/>
          <p:nvPr/>
        </p:nvSpPr>
        <p:spPr>
          <a:xfrm>
            <a:off x="1237250" y="2774987"/>
            <a:ext cx="2061900" cy="41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dk1"/>
                </a:solidFill>
                <a:latin typeface="Overpass Light"/>
                <a:ea typeface="Overpass Light"/>
                <a:cs typeface="Overpass Light"/>
                <a:sym typeface="Overpass Light"/>
              </a:rPr>
              <a:t>Here you can describe what the patient should do</a:t>
            </a:r>
            <a:endParaRPr sz="1000">
              <a:solidFill>
                <a:schemeClr val="dk1"/>
              </a:solidFill>
              <a:latin typeface="Overpass Light"/>
              <a:ea typeface="Overpass Light"/>
              <a:cs typeface="Overpass Light"/>
              <a:sym typeface="Overpass Light"/>
            </a:endParaRPr>
          </a:p>
        </p:txBody>
      </p:sp>
      <p:sp>
        <p:nvSpPr>
          <p:cNvPr id="390" name="Google Shape;390;p36"/>
          <p:cNvSpPr txBox="1"/>
          <p:nvPr/>
        </p:nvSpPr>
        <p:spPr>
          <a:xfrm>
            <a:off x="1237250" y="3237799"/>
            <a:ext cx="2061900" cy="41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dk1"/>
                </a:solidFill>
                <a:latin typeface="Overpass Light"/>
                <a:ea typeface="Overpass Light"/>
                <a:cs typeface="Overpass Light"/>
                <a:sym typeface="Overpass Light"/>
              </a:rPr>
              <a:t>Here you can describe what the patient should do</a:t>
            </a:r>
            <a:endParaRPr sz="1000">
              <a:solidFill>
                <a:schemeClr val="dk1"/>
              </a:solidFill>
              <a:latin typeface="Overpass Light"/>
              <a:ea typeface="Overpass Light"/>
              <a:cs typeface="Overpass Light"/>
              <a:sym typeface="Overpass Light"/>
            </a:endParaRPr>
          </a:p>
        </p:txBody>
      </p:sp>
      <p:sp>
        <p:nvSpPr>
          <p:cNvPr id="391" name="Google Shape;391;p36"/>
          <p:cNvSpPr txBox="1"/>
          <p:nvPr/>
        </p:nvSpPr>
        <p:spPr>
          <a:xfrm flipH="1">
            <a:off x="4194983" y="1843125"/>
            <a:ext cx="2061900" cy="41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dk1"/>
                </a:solidFill>
                <a:latin typeface="Overpass Light"/>
                <a:ea typeface="Overpass Light"/>
                <a:cs typeface="Overpass Light"/>
                <a:sym typeface="Overpass Light"/>
              </a:rPr>
              <a:t>Here you can describe what the patient shouldn’t do</a:t>
            </a:r>
            <a:endParaRPr sz="1000">
              <a:solidFill>
                <a:schemeClr val="dk1"/>
              </a:solidFill>
              <a:latin typeface="Overpass Light"/>
              <a:ea typeface="Overpass Light"/>
              <a:cs typeface="Overpass Light"/>
              <a:sym typeface="Overpass Light"/>
            </a:endParaRPr>
          </a:p>
        </p:txBody>
      </p:sp>
      <p:sp>
        <p:nvSpPr>
          <p:cNvPr id="392" name="Google Shape;392;p36"/>
          <p:cNvSpPr txBox="1"/>
          <p:nvPr/>
        </p:nvSpPr>
        <p:spPr>
          <a:xfrm flipH="1">
            <a:off x="4194983" y="2310700"/>
            <a:ext cx="2061900" cy="41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dk1"/>
                </a:solidFill>
                <a:latin typeface="Overpass Light"/>
                <a:ea typeface="Overpass Light"/>
                <a:cs typeface="Overpass Light"/>
                <a:sym typeface="Overpass Light"/>
              </a:rPr>
              <a:t>Here you can describe what the patient shouldn’t do</a:t>
            </a:r>
            <a:endParaRPr sz="1000">
              <a:solidFill>
                <a:schemeClr val="dk1"/>
              </a:solidFill>
              <a:latin typeface="Overpass Light"/>
              <a:ea typeface="Overpass Light"/>
              <a:cs typeface="Overpass Light"/>
              <a:sym typeface="Overpass Light"/>
            </a:endParaRPr>
          </a:p>
        </p:txBody>
      </p:sp>
      <p:sp>
        <p:nvSpPr>
          <p:cNvPr id="393" name="Google Shape;393;p36"/>
          <p:cNvSpPr txBox="1"/>
          <p:nvPr/>
        </p:nvSpPr>
        <p:spPr>
          <a:xfrm flipH="1">
            <a:off x="4194983" y="2778275"/>
            <a:ext cx="2061900" cy="41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dk1"/>
                </a:solidFill>
                <a:latin typeface="Overpass Light"/>
                <a:ea typeface="Overpass Light"/>
                <a:cs typeface="Overpass Light"/>
                <a:sym typeface="Overpass Light"/>
              </a:rPr>
              <a:t>Here you can describe what the patient shouldn’t do</a:t>
            </a:r>
            <a:endParaRPr sz="1000">
              <a:solidFill>
                <a:schemeClr val="dk1"/>
              </a:solidFill>
              <a:latin typeface="Overpass Light"/>
              <a:ea typeface="Overpass Light"/>
              <a:cs typeface="Overpass Light"/>
              <a:sym typeface="Overpass Light"/>
            </a:endParaRPr>
          </a:p>
        </p:txBody>
      </p:sp>
      <p:sp>
        <p:nvSpPr>
          <p:cNvPr id="394" name="Google Shape;394;p36"/>
          <p:cNvSpPr txBox="1"/>
          <p:nvPr/>
        </p:nvSpPr>
        <p:spPr>
          <a:xfrm flipH="1">
            <a:off x="4194983" y="3245850"/>
            <a:ext cx="2061900" cy="41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dk1"/>
                </a:solidFill>
                <a:latin typeface="Overpass Light"/>
                <a:ea typeface="Overpass Light"/>
                <a:cs typeface="Overpass Light"/>
                <a:sym typeface="Overpass Light"/>
              </a:rPr>
              <a:t>Here you can describe what the patient shouldn’t do</a:t>
            </a:r>
            <a:endParaRPr sz="1000">
              <a:solidFill>
                <a:schemeClr val="dk1"/>
              </a:solidFill>
              <a:latin typeface="Overpass Light"/>
              <a:ea typeface="Overpass Light"/>
              <a:cs typeface="Overpass Light"/>
              <a:sym typeface="Overpass Light"/>
            </a:endParaRPr>
          </a:p>
        </p:txBody>
      </p:sp>
      <p:sp>
        <p:nvSpPr>
          <p:cNvPr id="395" name="Google Shape;395;p36"/>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RECOMMENDATIONS</a:t>
            </a:r>
            <a:endParaRPr/>
          </a:p>
        </p:txBody>
      </p:sp>
      <p:cxnSp>
        <p:nvCxnSpPr>
          <p:cNvPr id="396" name="Google Shape;396;p36"/>
          <p:cNvCxnSpPr/>
          <p:nvPr/>
        </p:nvCxnSpPr>
        <p:spPr>
          <a:xfrm>
            <a:off x="956075" y="1895125"/>
            <a:ext cx="0" cy="1731000"/>
          </a:xfrm>
          <a:prstGeom prst="straightConnector1">
            <a:avLst/>
          </a:prstGeom>
          <a:noFill/>
          <a:ln cap="flat" cmpd="sng" w="9525">
            <a:solidFill>
              <a:schemeClr val="accent2"/>
            </a:solidFill>
            <a:prstDash val="dash"/>
            <a:round/>
            <a:headEnd len="med" w="med" type="none"/>
            <a:tailEnd len="med" w="med" type="none"/>
          </a:ln>
        </p:spPr>
      </p:cxnSp>
      <p:sp>
        <p:nvSpPr>
          <p:cNvPr id="397" name="Google Shape;397;p36"/>
          <p:cNvSpPr/>
          <p:nvPr/>
        </p:nvSpPr>
        <p:spPr>
          <a:xfrm>
            <a:off x="900413" y="1997959"/>
            <a:ext cx="109500" cy="1095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6"/>
          <p:cNvSpPr/>
          <p:nvPr/>
        </p:nvSpPr>
        <p:spPr>
          <a:xfrm>
            <a:off x="900413" y="2461474"/>
            <a:ext cx="109500" cy="1095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6"/>
          <p:cNvSpPr/>
          <p:nvPr/>
        </p:nvSpPr>
        <p:spPr>
          <a:xfrm>
            <a:off x="900413" y="2924037"/>
            <a:ext cx="109500" cy="1095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6"/>
          <p:cNvSpPr/>
          <p:nvPr/>
        </p:nvSpPr>
        <p:spPr>
          <a:xfrm>
            <a:off x="900413" y="3380637"/>
            <a:ext cx="109500" cy="1095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6"/>
          <p:cNvSpPr/>
          <p:nvPr/>
        </p:nvSpPr>
        <p:spPr>
          <a:xfrm flipH="1">
            <a:off x="3839295" y="1995549"/>
            <a:ext cx="109500" cy="109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6"/>
          <p:cNvSpPr/>
          <p:nvPr/>
        </p:nvSpPr>
        <p:spPr>
          <a:xfrm flipH="1">
            <a:off x="3839295" y="2461674"/>
            <a:ext cx="109500" cy="109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6"/>
          <p:cNvSpPr/>
          <p:nvPr/>
        </p:nvSpPr>
        <p:spPr>
          <a:xfrm flipH="1">
            <a:off x="3839295" y="2924236"/>
            <a:ext cx="109500" cy="109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6"/>
          <p:cNvSpPr/>
          <p:nvPr/>
        </p:nvSpPr>
        <p:spPr>
          <a:xfrm flipH="1">
            <a:off x="3839295" y="3380836"/>
            <a:ext cx="109500" cy="1095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6"/>
          <p:cNvSpPr txBox="1"/>
          <p:nvPr/>
        </p:nvSpPr>
        <p:spPr>
          <a:xfrm>
            <a:off x="799578" y="1542694"/>
            <a:ext cx="2061900" cy="41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2"/>
                </a:solidFill>
                <a:latin typeface="Viga"/>
                <a:ea typeface="Viga"/>
                <a:cs typeface="Viga"/>
                <a:sym typeface="Viga"/>
              </a:rPr>
              <a:t>DOS</a:t>
            </a:r>
            <a:endParaRPr sz="1200">
              <a:solidFill>
                <a:schemeClr val="accent2"/>
              </a:solidFill>
              <a:latin typeface="Viga"/>
              <a:ea typeface="Viga"/>
              <a:cs typeface="Viga"/>
              <a:sym typeface="Viga"/>
            </a:endParaRPr>
          </a:p>
        </p:txBody>
      </p:sp>
      <p:sp>
        <p:nvSpPr>
          <p:cNvPr id="406" name="Google Shape;406;p36"/>
          <p:cNvSpPr txBox="1"/>
          <p:nvPr/>
        </p:nvSpPr>
        <p:spPr>
          <a:xfrm>
            <a:off x="3722077" y="1530979"/>
            <a:ext cx="2061900" cy="411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latin typeface="Viga"/>
                <a:ea typeface="Viga"/>
                <a:cs typeface="Viga"/>
                <a:sym typeface="Viga"/>
              </a:rPr>
              <a:t>DON’TS</a:t>
            </a:r>
            <a:endParaRPr sz="1200">
              <a:solidFill>
                <a:schemeClr val="accent1"/>
              </a:solidFill>
              <a:latin typeface="Viga"/>
              <a:ea typeface="Viga"/>
              <a:cs typeface="Viga"/>
              <a:sym typeface="Viga"/>
            </a:endParaRPr>
          </a:p>
        </p:txBody>
      </p:sp>
      <p:cxnSp>
        <p:nvCxnSpPr>
          <p:cNvPr id="407" name="Google Shape;407;p36"/>
          <p:cNvCxnSpPr/>
          <p:nvPr/>
        </p:nvCxnSpPr>
        <p:spPr>
          <a:xfrm>
            <a:off x="3888675" y="1895125"/>
            <a:ext cx="0" cy="1731000"/>
          </a:xfrm>
          <a:prstGeom prst="straightConnector1">
            <a:avLst/>
          </a:prstGeom>
          <a:noFill/>
          <a:ln cap="flat" cmpd="sng" w="9525">
            <a:solidFill>
              <a:schemeClr val="accent1"/>
            </a:solidFill>
            <a:prstDash val="dash"/>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1" name="Shape 411"/>
        <p:cNvGrpSpPr/>
        <p:nvPr/>
      </p:nvGrpSpPr>
      <p:grpSpPr>
        <a:xfrm>
          <a:off x="0" y="0"/>
          <a:ext cx="0" cy="0"/>
          <a:chOff x="0" y="0"/>
          <a:chExt cx="0" cy="0"/>
        </a:xfrm>
      </p:grpSpPr>
      <p:grpSp>
        <p:nvGrpSpPr>
          <p:cNvPr id="412" name="Google Shape;412;p37"/>
          <p:cNvGrpSpPr/>
          <p:nvPr/>
        </p:nvGrpSpPr>
        <p:grpSpPr>
          <a:xfrm>
            <a:off x="1953741" y="710234"/>
            <a:ext cx="6316001" cy="3661230"/>
            <a:chOff x="1397225" y="1410350"/>
            <a:chExt cx="4786300" cy="2774500"/>
          </a:xfrm>
        </p:grpSpPr>
        <p:grpSp>
          <p:nvGrpSpPr>
            <p:cNvPr id="413" name="Google Shape;413;p37"/>
            <p:cNvGrpSpPr/>
            <p:nvPr/>
          </p:nvGrpSpPr>
          <p:grpSpPr>
            <a:xfrm>
              <a:off x="4293400" y="2574725"/>
              <a:ext cx="84425" cy="80100"/>
              <a:chOff x="4293400" y="2574725"/>
              <a:chExt cx="84425" cy="80100"/>
            </a:xfrm>
          </p:grpSpPr>
          <p:sp>
            <p:nvSpPr>
              <p:cNvPr id="414" name="Google Shape;414;p3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dk1"/>
              </a:solidFill>
              <a:ln>
                <a:noFill/>
              </a:ln>
            </p:spPr>
          </p:sp>
          <p:sp>
            <p:nvSpPr>
              <p:cNvPr id="415" name="Google Shape;415;p3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 name="Google Shape;416;p37"/>
            <p:cNvGrpSpPr/>
            <p:nvPr/>
          </p:nvGrpSpPr>
          <p:grpSpPr>
            <a:xfrm>
              <a:off x="4000175" y="1462675"/>
              <a:ext cx="1917275" cy="1140875"/>
              <a:chOff x="4000175" y="1462675"/>
              <a:chExt cx="1917275" cy="1140875"/>
            </a:xfrm>
          </p:grpSpPr>
          <p:sp>
            <p:nvSpPr>
              <p:cNvPr id="417" name="Google Shape;417;p3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dk1"/>
              </a:solidFill>
              <a:ln>
                <a:noFill/>
              </a:ln>
            </p:spPr>
          </p:sp>
          <p:grpSp>
            <p:nvGrpSpPr>
              <p:cNvPr id="418" name="Google Shape;418;p37"/>
              <p:cNvGrpSpPr/>
              <p:nvPr/>
            </p:nvGrpSpPr>
            <p:grpSpPr>
              <a:xfrm>
                <a:off x="4000175" y="1462675"/>
                <a:ext cx="1917275" cy="1140875"/>
                <a:chOff x="4000175" y="1462675"/>
                <a:chExt cx="1917275" cy="1140875"/>
              </a:xfrm>
            </p:grpSpPr>
            <p:sp>
              <p:nvSpPr>
                <p:cNvPr id="419" name="Google Shape;419;p3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dk1"/>
                </a:solidFill>
                <a:ln>
                  <a:noFill/>
                </a:ln>
              </p:spPr>
            </p:sp>
            <p:sp>
              <p:nvSpPr>
                <p:cNvPr id="420" name="Google Shape;420;p3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25" name="Google Shape;425;p37"/>
            <p:cNvGrpSpPr/>
            <p:nvPr/>
          </p:nvGrpSpPr>
          <p:grpSpPr>
            <a:xfrm>
              <a:off x="3960625" y="2587825"/>
              <a:ext cx="94050" cy="104125"/>
              <a:chOff x="3960625" y="2587825"/>
              <a:chExt cx="94050" cy="104125"/>
            </a:xfrm>
          </p:grpSpPr>
          <p:sp>
            <p:nvSpPr>
              <p:cNvPr id="426" name="Google Shape;426;p3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dk1"/>
              </a:solidFill>
              <a:ln>
                <a:noFill/>
              </a:ln>
            </p:spPr>
          </p:sp>
          <p:sp>
            <p:nvSpPr>
              <p:cNvPr id="427" name="Google Shape;427;p3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 name="Google Shape;428;p37"/>
            <p:cNvGrpSpPr/>
            <p:nvPr/>
          </p:nvGrpSpPr>
          <p:grpSpPr>
            <a:xfrm>
              <a:off x="3765350" y="2500900"/>
              <a:ext cx="173600" cy="187925"/>
              <a:chOff x="3765350" y="2500900"/>
              <a:chExt cx="173600" cy="187925"/>
            </a:xfrm>
          </p:grpSpPr>
          <p:sp>
            <p:nvSpPr>
              <p:cNvPr id="429" name="Google Shape;429;p3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dk1"/>
              </a:solidFill>
              <a:ln>
                <a:noFill/>
              </a:ln>
            </p:spPr>
          </p:sp>
          <p:sp>
            <p:nvSpPr>
              <p:cNvPr id="430" name="Google Shape;430;p3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 name="Google Shape;435;p37"/>
            <p:cNvGrpSpPr/>
            <p:nvPr/>
          </p:nvGrpSpPr>
          <p:grpSpPr>
            <a:xfrm>
              <a:off x="3750475" y="2481850"/>
              <a:ext cx="85125" cy="51800"/>
              <a:chOff x="3750475" y="2481850"/>
              <a:chExt cx="85125" cy="51800"/>
            </a:xfrm>
          </p:grpSpPr>
          <p:sp>
            <p:nvSpPr>
              <p:cNvPr id="436" name="Google Shape;436;p3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dk1"/>
              </a:solidFill>
              <a:ln>
                <a:noFill/>
              </a:ln>
            </p:spPr>
          </p:sp>
        </p:grpSp>
        <p:grpSp>
          <p:nvGrpSpPr>
            <p:cNvPr id="438" name="Google Shape;438;p37"/>
            <p:cNvGrpSpPr/>
            <p:nvPr/>
          </p:nvGrpSpPr>
          <p:grpSpPr>
            <a:xfrm>
              <a:off x="3627175" y="2432450"/>
              <a:ext cx="172100" cy="169075"/>
              <a:chOff x="3627175" y="2432450"/>
              <a:chExt cx="172100" cy="169075"/>
            </a:xfrm>
          </p:grpSpPr>
          <p:sp>
            <p:nvSpPr>
              <p:cNvPr id="439" name="Google Shape;439;p3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dk1"/>
              </a:solidFill>
              <a:ln>
                <a:noFill/>
              </a:ln>
            </p:spPr>
          </p:sp>
          <p:sp>
            <p:nvSpPr>
              <p:cNvPr id="441" name="Google Shape;441;p3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dk1"/>
              </a:solidFill>
              <a:ln>
                <a:noFill/>
              </a:ln>
            </p:spPr>
          </p:sp>
        </p:grpSp>
        <p:grpSp>
          <p:nvGrpSpPr>
            <p:cNvPr id="442" name="Google Shape;442;p37"/>
            <p:cNvGrpSpPr/>
            <p:nvPr/>
          </p:nvGrpSpPr>
          <p:grpSpPr>
            <a:xfrm>
              <a:off x="3561536" y="2585450"/>
              <a:ext cx="61539" cy="99045"/>
              <a:chOff x="3561536" y="2585450"/>
              <a:chExt cx="61539" cy="99045"/>
            </a:xfrm>
          </p:grpSpPr>
          <p:sp>
            <p:nvSpPr>
              <p:cNvPr id="443" name="Google Shape;443;p3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dk1"/>
              </a:solidFill>
              <a:ln>
                <a:noFill/>
              </a:ln>
            </p:spPr>
          </p:sp>
        </p:grpSp>
        <p:grpSp>
          <p:nvGrpSpPr>
            <p:cNvPr id="445" name="Google Shape;445;p37"/>
            <p:cNvGrpSpPr/>
            <p:nvPr/>
          </p:nvGrpSpPr>
          <p:grpSpPr>
            <a:xfrm>
              <a:off x="3906325" y="1984500"/>
              <a:ext cx="156075" cy="262825"/>
              <a:chOff x="3906325" y="1984500"/>
              <a:chExt cx="156075" cy="262825"/>
            </a:xfrm>
          </p:grpSpPr>
          <p:sp>
            <p:nvSpPr>
              <p:cNvPr id="446" name="Google Shape;446;p3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dk1"/>
              </a:solidFill>
              <a:ln>
                <a:noFill/>
              </a:ln>
            </p:spPr>
          </p:sp>
          <p:sp>
            <p:nvSpPr>
              <p:cNvPr id="447" name="Google Shape;447;p3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 name="Google Shape;448;p37"/>
            <p:cNvGrpSpPr/>
            <p:nvPr/>
          </p:nvGrpSpPr>
          <p:grpSpPr>
            <a:xfrm>
              <a:off x="1397225" y="1637375"/>
              <a:ext cx="1401575" cy="1228250"/>
              <a:chOff x="1397225" y="1637375"/>
              <a:chExt cx="1401575" cy="1228250"/>
            </a:xfrm>
          </p:grpSpPr>
          <p:sp>
            <p:nvSpPr>
              <p:cNvPr id="449" name="Google Shape;449;p3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dk1"/>
              </a:solidFill>
              <a:ln>
                <a:noFill/>
              </a:ln>
            </p:spPr>
          </p:sp>
          <p:grpSp>
            <p:nvGrpSpPr>
              <p:cNvPr id="450" name="Google Shape;450;p37"/>
              <p:cNvGrpSpPr/>
              <p:nvPr/>
            </p:nvGrpSpPr>
            <p:grpSpPr>
              <a:xfrm>
                <a:off x="1397225" y="1637375"/>
                <a:ext cx="1398775" cy="1228250"/>
                <a:chOff x="1397225" y="1637375"/>
                <a:chExt cx="1398775" cy="1228250"/>
              </a:xfrm>
            </p:grpSpPr>
            <p:sp>
              <p:nvSpPr>
                <p:cNvPr id="451" name="Google Shape;451;p3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53" name="Google Shape;453;p37"/>
            <p:cNvGrpSpPr/>
            <p:nvPr/>
          </p:nvGrpSpPr>
          <p:grpSpPr>
            <a:xfrm>
              <a:off x="2605700" y="3152850"/>
              <a:ext cx="594125" cy="616250"/>
              <a:chOff x="2605700" y="3152850"/>
              <a:chExt cx="594125" cy="616250"/>
            </a:xfrm>
          </p:grpSpPr>
          <p:sp>
            <p:nvSpPr>
              <p:cNvPr id="454" name="Google Shape;454;p3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dk1"/>
              </a:solidFill>
              <a:ln>
                <a:noFill/>
              </a:ln>
            </p:spPr>
          </p:sp>
          <p:sp>
            <p:nvSpPr>
              <p:cNvPr id="455" name="Google Shape;455;p3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 name="Google Shape;456;p37"/>
            <p:cNvGrpSpPr/>
            <p:nvPr/>
          </p:nvGrpSpPr>
          <p:grpSpPr>
            <a:xfrm>
              <a:off x="2680375" y="3423800"/>
              <a:ext cx="182975" cy="761050"/>
              <a:chOff x="2680375" y="3423800"/>
              <a:chExt cx="182975" cy="761050"/>
            </a:xfrm>
          </p:grpSpPr>
          <p:sp>
            <p:nvSpPr>
              <p:cNvPr id="457" name="Google Shape;457;p3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dk1"/>
              </a:solidFill>
              <a:ln>
                <a:noFill/>
              </a:ln>
            </p:spPr>
          </p:sp>
          <p:sp>
            <p:nvSpPr>
              <p:cNvPr id="458" name="Google Shape;458;p3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 name="Google Shape;459;p37"/>
            <p:cNvGrpSpPr/>
            <p:nvPr/>
          </p:nvGrpSpPr>
          <p:grpSpPr>
            <a:xfrm>
              <a:off x="3918000" y="3561900"/>
              <a:ext cx="236225" cy="207100"/>
              <a:chOff x="3918000" y="3561900"/>
              <a:chExt cx="236225" cy="207100"/>
            </a:xfrm>
          </p:grpSpPr>
          <p:sp>
            <p:nvSpPr>
              <p:cNvPr id="460" name="Google Shape;460;p3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dk1"/>
              </a:solidFill>
              <a:ln>
                <a:noFill/>
              </a:ln>
            </p:spPr>
          </p:sp>
          <p:sp>
            <p:nvSpPr>
              <p:cNvPr id="461" name="Google Shape;461;p3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 name="Google Shape;462;p37"/>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7"/>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7"/>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 name="Google Shape;465;p37"/>
            <p:cNvGrpSpPr/>
            <p:nvPr/>
          </p:nvGrpSpPr>
          <p:grpSpPr>
            <a:xfrm>
              <a:off x="1922950" y="1410350"/>
              <a:ext cx="1252825" cy="1162875"/>
              <a:chOff x="1922950" y="1410350"/>
              <a:chExt cx="1252825" cy="1162875"/>
            </a:xfrm>
          </p:grpSpPr>
          <p:sp>
            <p:nvSpPr>
              <p:cNvPr id="466" name="Google Shape;466;p3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 name="Google Shape;482;p37"/>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7"/>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7"/>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7"/>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7"/>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7"/>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7"/>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7"/>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7"/>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7"/>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7"/>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7"/>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7"/>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7"/>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7"/>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7"/>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7"/>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7"/>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7"/>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7"/>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7"/>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7"/>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 name="Google Shape;504;p37"/>
            <p:cNvGrpSpPr/>
            <p:nvPr/>
          </p:nvGrpSpPr>
          <p:grpSpPr>
            <a:xfrm>
              <a:off x="2711750" y="3572300"/>
              <a:ext cx="230725" cy="598425"/>
              <a:chOff x="2711750" y="3572300"/>
              <a:chExt cx="230725" cy="598425"/>
            </a:xfrm>
          </p:grpSpPr>
          <p:sp>
            <p:nvSpPr>
              <p:cNvPr id="505" name="Google Shape;505;p3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 name="Google Shape;507;p37"/>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8" name="Google Shape;508;p37"/>
            <p:cNvGrpSpPr/>
            <p:nvPr/>
          </p:nvGrpSpPr>
          <p:grpSpPr>
            <a:xfrm>
              <a:off x="3781475" y="1624825"/>
              <a:ext cx="153300" cy="166375"/>
              <a:chOff x="3781475" y="1624825"/>
              <a:chExt cx="153300" cy="166375"/>
            </a:xfrm>
          </p:grpSpPr>
          <p:sp>
            <p:nvSpPr>
              <p:cNvPr id="509" name="Google Shape;509;p3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 name="Google Shape;513;p37"/>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7"/>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7"/>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7"/>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7"/>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7"/>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7"/>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0" name="Google Shape;520;p37"/>
            <p:cNvGrpSpPr/>
            <p:nvPr/>
          </p:nvGrpSpPr>
          <p:grpSpPr>
            <a:xfrm>
              <a:off x="5068275" y="3161675"/>
              <a:ext cx="664875" cy="222850"/>
              <a:chOff x="5068275" y="3161675"/>
              <a:chExt cx="664875" cy="222850"/>
            </a:xfrm>
          </p:grpSpPr>
          <p:sp>
            <p:nvSpPr>
              <p:cNvPr id="521" name="Google Shape;521;p3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 name="Google Shape;525;p37"/>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7"/>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7"/>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7"/>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7"/>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7"/>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7"/>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7"/>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7"/>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7"/>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7"/>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7"/>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7"/>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7"/>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7"/>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7"/>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7"/>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7"/>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7"/>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7"/>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7"/>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7"/>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7"/>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7"/>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7"/>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7"/>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7"/>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7"/>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7"/>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 name="Google Shape;554;p37"/>
            <p:cNvGrpSpPr/>
            <p:nvPr/>
          </p:nvGrpSpPr>
          <p:grpSpPr>
            <a:xfrm>
              <a:off x="3586375" y="2281300"/>
              <a:ext cx="125025" cy="175275"/>
              <a:chOff x="3586375" y="2281300"/>
              <a:chExt cx="125025" cy="175275"/>
            </a:xfrm>
          </p:grpSpPr>
          <p:sp>
            <p:nvSpPr>
              <p:cNvPr id="555" name="Google Shape;555;p3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 name="Google Shape;557;p37"/>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 name="Google Shape;558;p37"/>
            <p:cNvGrpSpPr/>
            <p:nvPr/>
          </p:nvGrpSpPr>
          <p:grpSpPr>
            <a:xfrm>
              <a:off x="5298975" y="3412225"/>
              <a:ext cx="576450" cy="616225"/>
              <a:chOff x="5298975" y="3412225"/>
              <a:chExt cx="576450" cy="616225"/>
            </a:xfrm>
          </p:grpSpPr>
          <p:sp>
            <p:nvSpPr>
              <p:cNvPr id="559" name="Google Shape;559;p3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 name="Google Shape;561;p37"/>
            <p:cNvGrpSpPr/>
            <p:nvPr/>
          </p:nvGrpSpPr>
          <p:grpSpPr>
            <a:xfrm>
              <a:off x="5952300" y="3852150"/>
              <a:ext cx="231225" cy="287200"/>
              <a:chOff x="5952300" y="3852150"/>
              <a:chExt cx="231225" cy="287200"/>
            </a:xfrm>
          </p:grpSpPr>
          <p:sp>
            <p:nvSpPr>
              <p:cNvPr id="562" name="Google Shape;562;p3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 name="Google Shape;564;p37"/>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7"/>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7"/>
            <p:cNvSpPr/>
            <p:nvPr/>
          </p:nvSpPr>
          <p:spPr>
            <a:xfrm>
              <a:off x="5150925" y="2903250"/>
              <a:ext cx="1600" cy="2125"/>
            </a:xfrm>
            <a:custGeom>
              <a:rect b="b" l="l" r="r" t="t"/>
              <a:pathLst>
                <a:path extrusionOk="0" h="85" w="64">
                  <a:moveTo>
                    <a:pt x="63" y="85"/>
                  </a:moveTo>
                  <a:lnTo>
                    <a:pt x="1" y="1"/>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7"/>
            <p:cNvSpPr/>
            <p:nvPr/>
          </p:nvSpPr>
          <p:spPr>
            <a:xfrm>
              <a:off x="5134200" y="2918425"/>
              <a:ext cx="2625" cy="2650"/>
            </a:xfrm>
            <a:custGeom>
              <a:rect b="b" l="l" r="r" t="t"/>
              <a:pathLst>
                <a:path extrusionOk="0" h="106" w="105">
                  <a:moveTo>
                    <a:pt x="0" y="105"/>
                  </a:moveTo>
                  <a:lnTo>
                    <a:pt x="105" y="1"/>
                  </a:lnTo>
                  <a:lnTo>
                    <a:pt x="10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7"/>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7"/>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7"/>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7"/>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 name="Google Shape;572;p37"/>
            <p:cNvGrpSpPr/>
            <p:nvPr/>
          </p:nvGrpSpPr>
          <p:grpSpPr>
            <a:xfrm>
              <a:off x="4842300" y="3099950"/>
              <a:ext cx="31425" cy="59650"/>
              <a:chOff x="4842300" y="3099950"/>
              <a:chExt cx="31425" cy="59650"/>
            </a:xfrm>
          </p:grpSpPr>
          <p:sp>
            <p:nvSpPr>
              <p:cNvPr id="573" name="Google Shape;573;p3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7" name="Google Shape;577;p37"/>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7"/>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7"/>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7"/>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7"/>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7"/>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7"/>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7"/>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 name="Google Shape;585;p37"/>
            <p:cNvGrpSpPr/>
            <p:nvPr/>
          </p:nvGrpSpPr>
          <p:grpSpPr>
            <a:xfrm>
              <a:off x="3866750" y="2520350"/>
              <a:ext cx="78475" cy="60700"/>
              <a:chOff x="3866750" y="2520350"/>
              <a:chExt cx="78475" cy="60700"/>
            </a:xfrm>
          </p:grpSpPr>
          <p:sp>
            <p:nvSpPr>
              <p:cNvPr id="586" name="Google Shape;586;p3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 name="Google Shape;590;p37"/>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7"/>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7"/>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7"/>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7"/>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7"/>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7"/>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7"/>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7"/>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7"/>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7"/>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7"/>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7"/>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7"/>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7"/>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7"/>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7"/>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7"/>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7"/>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7"/>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7"/>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7"/>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7"/>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7"/>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7"/>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7"/>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7"/>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7"/>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7"/>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7"/>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7"/>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7"/>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7"/>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7"/>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7"/>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7"/>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7"/>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7"/>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7"/>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7"/>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7"/>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7"/>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 name="Google Shape;632;p37"/>
            <p:cNvGrpSpPr/>
            <p:nvPr/>
          </p:nvGrpSpPr>
          <p:grpSpPr>
            <a:xfrm>
              <a:off x="3450375" y="3038225"/>
              <a:ext cx="132875" cy="99400"/>
              <a:chOff x="3450375" y="3038225"/>
              <a:chExt cx="132875" cy="99400"/>
            </a:xfrm>
          </p:grpSpPr>
          <p:sp>
            <p:nvSpPr>
              <p:cNvPr id="633" name="Google Shape;633;p3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 name="Google Shape;635;p37"/>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7"/>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7"/>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7"/>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7"/>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7"/>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7"/>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7"/>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7"/>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7"/>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7"/>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7"/>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7"/>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7"/>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7"/>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7"/>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7"/>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7"/>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7"/>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7"/>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7"/>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7"/>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7"/>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7"/>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7"/>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7"/>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7"/>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7"/>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7"/>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7"/>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7"/>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7"/>
            <p:cNvSpPr/>
            <p:nvPr/>
          </p:nvSpPr>
          <p:spPr>
            <a:xfrm>
              <a:off x="4298825" y="2603000"/>
              <a:ext cx="2625" cy="2650"/>
            </a:xfrm>
            <a:custGeom>
              <a:rect b="b" l="l" r="r" t="t"/>
              <a:pathLst>
                <a:path extrusionOk="0" fill="none" h="106" w="105">
                  <a:moveTo>
                    <a:pt x="105" y="105"/>
                  </a:moveTo>
                  <a:lnTo>
                    <a:pt x="0" y="1"/>
                  </a:lnTo>
                </a:path>
              </a:pathLst>
            </a:custGeom>
            <a:solidFill>
              <a:schemeClr val="dk1"/>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7"/>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7"/>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7"/>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0" name="Google Shape;670;p37"/>
          <p:cNvSpPr txBox="1"/>
          <p:nvPr/>
        </p:nvSpPr>
        <p:spPr>
          <a:xfrm>
            <a:off x="674750" y="3878700"/>
            <a:ext cx="1974600" cy="572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dk1"/>
                </a:solidFill>
                <a:latin typeface="Overpass Light"/>
                <a:ea typeface="Overpass Light"/>
                <a:cs typeface="Overpass Light"/>
                <a:sym typeface="Overpass Light"/>
              </a:rPr>
              <a:t>Mercury is the smallest planet in our Solar System</a:t>
            </a:r>
            <a:endParaRPr sz="1000">
              <a:solidFill>
                <a:schemeClr val="dk1"/>
              </a:solidFill>
              <a:latin typeface="Overpass Light"/>
              <a:ea typeface="Overpass Light"/>
              <a:cs typeface="Overpass Light"/>
              <a:sym typeface="Overpass Light"/>
            </a:endParaRPr>
          </a:p>
        </p:txBody>
      </p:sp>
      <p:sp>
        <p:nvSpPr>
          <p:cNvPr id="671" name="Google Shape;671;p37"/>
          <p:cNvSpPr txBox="1"/>
          <p:nvPr/>
        </p:nvSpPr>
        <p:spPr>
          <a:xfrm>
            <a:off x="674750" y="3626050"/>
            <a:ext cx="1650600" cy="393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s" sz="1200">
                <a:solidFill>
                  <a:schemeClr val="accent1"/>
                </a:solidFill>
                <a:latin typeface="Viga"/>
                <a:ea typeface="Viga"/>
                <a:cs typeface="Viga"/>
                <a:sym typeface="Viga"/>
              </a:rPr>
              <a:t>MERCURY</a:t>
            </a:r>
            <a:endParaRPr sz="1200">
              <a:solidFill>
                <a:schemeClr val="accent1"/>
              </a:solidFill>
              <a:latin typeface="Viga"/>
              <a:ea typeface="Viga"/>
              <a:cs typeface="Viga"/>
              <a:sym typeface="Viga"/>
            </a:endParaRPr>
          </a:p>
        </p:txBody>
      </p:sp>
      <p:sp>
        <p:nvSpPr>
          <p:cNvPr id="672" name="Google Shape;672;p37"/>
          <p:cNvSpPr txBox="1"/>
          <p:nvPr/>
        </p:nvSpPr>
        <p:spPr>
          <a:xfrm>
            <a:off x="674750" y="3140943"/>
            <a:ext cx="1974600" cy="572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000">
                <a:solidFill>
                  <a:schemeClr val="dk1"/>
                </a:solidFill>
                <a:latin typeface="Overpass Light"/>
                <a:ea typeface="Overpass Light"/>
                <a:cs typeface="Overpass Light"/>
                <a:sym typeface="Overpass Light"/>
              </a:rPr>
              <a:t>It’s a gas giant and the biggest planet in our Solar System </a:t>
            </a:r>
            <a:endParaRPr sz="1000">
              <a:solidFill>
                <a:schemeClr val="dk1"/>
              </a:solidFill>
              <a:latin typeface="Overpass Light"/>
              <a:ea typeface="Overpass Light"/>
              <a:cs typeface="Overpass Light"/>
              <a:sym typeface="Overpass Light"/>
            </a:endParaRPr>
          </a:p>
        </p:txBody>
      </p:sp>
      <p:sp>
        <p:nvSpPr>
          <p:cNvPr id="673" name="Google Shape;673;p37"/>
          <p:cNvSpPr txBox="1"/>
          <p:nvPr/>
        </p:nvSpPr>
        <p:spPr>
          <a:xfrm>
            <a:off x="674750" y="2877193"/>
            <a:ext cx="1650600" cy="404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s" sz="1200">
                <a:solidFill>
                  <a:schemeClr val="accent2"/>
                </a:solidFill>
                <a:latin typeface="Viga"/>
                <a:ea typeface="Viga"/>
                <a:cs typeface="Viga"/>
                <a:sym typeface="Viga"/>
              </a:rPr>
              <a:t>JUPITER</a:t>
            </a:r>
            <a:endParaRPr sz="1200">
              <a:solidFill>
                <a:schemeClr val="accent2"/>
              </a:solidFill>
              <a:latin typeface="Viga"/>
              <a:ea typeface="Viga"/>
              <a:cs typeface="Viga"/>
              <a:sym typeface="Viga"/>
            </a:endParaRPr>
          </a:p>
        </p:txBody>
      </p:sp>
      <p:sp>
        <p:nvSpPr>
          <p:cNvPr id="674" name="Google Shape;674;p37"/>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PREVALENCE</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8" name="Shape 678"/>
        <p:cNvGrpSpPr/>
        <p:nvPr/>
      </p:nvGrpSpPr>
      <p:grpSpPr>
        <a:xfrm>
          <a:off x="0" y="0"/>
          <a:ext cx="0" cy="0"/>
          <a:chOff x="0" y="0"/>
          <a:chExt cx="0" cy="0"/>
        </a:xfrm>
      </p:grpSpPr>
      <p:pic>
        <p:nvPicPr>
          <p:cNvPr id="679" name="Google Shape;679;p38"/>
          <p:cNvPicPr preferRelativeResize="0"/>
          <p:nvPr/>
        </p:nvPicPr>
        <p:blipFill rotWithShape="1">
          <a:blip r:embed="rId3">
            <a:alphaModFix/>
          </a:blip>
          <a:srcRect b="0" l="2061" r="2061" t="0"/>
          <a:stretch/>
        </p:blipFill>
        <p:spPr>
          <a:xfrm flipH="1">
            <a:off x="1" y="0"/>
            <a:ext cx="8766624" cy="5143500"/>
          </a:xfrm>
          <a:prstGeom prst="rect">
            <a:avLst/>
          </a:prstGeom>
          <a:noFill/>
          <a:ln>
            <a:noFill/>
          </a:ln>
        </p:spPr>
      </p:pic>
      <p:sp>
        <p:nvSpPr>
          <p:cNvPr id="680" name="Google Shape;680;p38"/>
          <p:cNvSpPr txBox="1"/>
          <p:nvPr>
            <p:ph type="ctrTitle"/>
          </p:nvPr>
        </p:nvSpPr>
        <p:spPr>
          <a:xfrm flipH="1">
            <a:off x="4843395" y="-614100"/>
            <a:ext cx="3686700" cy="2054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solidFill>
                  <a:schemeClr val="accent1"/>
                </a:solidFill>
              </a:rPr>
              <a:t>CONCLUSIONS</a:t>
            </a:r>
            <a:endParaRPr sz="2800">
              <a:solidFill>
                <a:schemeClr val="accent1"/>
              </a:solidFill>
            </a:endParaRPr>
          </a:p>
        </p:txBody>
      </p:sp>
      <p:sp>
        <p:nvSpPr>
          <p:cNvPr id="681" name="Google Shape;681;p38"/>
          <p:cNvSpPr txBox="1"/>
          <p:nvPr>
            <p:ph idx="1" type="subTitle"/>
          </p:nvPr>
        </p:nvSpPr>
        <p:spPr>
          <a:xfrm flipH="1">
            <a:off x="5592495" y="1323626"/>
            <a:ext cx="2937600" cy="1784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Mercury is the closest planet to the Sun and the smallest one in the Solar System—it’s only a bit larger than our Moon. The planet’s name has nothing to do with the liquid metal since it was named after the Roman messenger god, Mercury</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5" name="Shape 685"/>
        <p:cNvGrpSpPr/>
        <p:nvPr/>
      </p:nvGrpSpPr>
      <p:grpSpPr>
        <a:xfrm>
          <a:off x="0" y="0"/>
          <a:ext cx="0" cy="0"/>
          <a:chOff x="0" y="0"/>
          <a:chExt cx="0" cy="0"/>
        </a:xfrm>
      </p:grpSpPr>
      <p:sp>
        <p:nvSpPr>
          <p:cNvPr id="686" name="Google Shape;686;p39"/>
          <p:cNvSpPr txBox="1"/>
          <p:nvPr>
            <p:ph idx="8" type="ctrTitle"/>
          </p:nvPr>
        </p:nvSpPr>
        <p:spPr>
          <a:xfrm>
            <a:off x="5485500" y="10453"/>
            <a:ext cx="2938500" cy="56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OUR </a:t>
            </a:r>
            <a:r>
              <a:rPr lang="es">
                <a:solidFill>
                  <a:schemeClr val="accent2"/>
                </a:solidFill>
              </a:rPr>
              <a:t>TEAM</a:t>
            </a:r>
            <a:endParaRPr>
              <a:solidFill>
                <a:schemeClr val="accent2"/>
              </a:solidFill>
            </a:endParaRPr>
          </a:p>
        </p:txBody>
      </p:sp>
      <p:sp>
        <p:nvSpPr>
          <p:cNvPr id="687" name="Google Shape;687;p39"/>
          <p:cNvSpPr txBox="1"/>
          <p:nvPr>
            <p:ph idx="1" type="subTitle"/>
          </p:nvPr>
        </p:nvSpPr>
        <p:spPr>
          <a:xfrm>
            <a:off x="616496" y="3757965"/>
            <a:ext cx="1983600" cy="1112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You can replace the image on the screen with your own</a:t>
            </a:r>
            <a:endParaRPr/>
          </a:p>
        </p:txBody>
      </p:sp>
      <p:sp>
        <p:nvSpPr>
          <p:cNvPr id="688" name="Google Shape;688;p39"/>
          <p:cNvSpPr txBox="1"/>
          <p:nvPr>
            <p:ph idx="3" type="subTitle"/>
          </p:nvPr>
        </p:nvSpPr>
        <p:spPr>
          <a:xfrm>
            <a:off x="6551581" y="3757965"/>
            <a:ext cx="1983600" cy="111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You can replace the image on the screen with your own</a:t>
            </a:r>
            <a:endParaRPr/>
          </a:p>
        </p:txBody>
      </p:sp>
      <p:cxnSp>
        <p:nvCxnSpPr>
          <p:cNvPr id="689" name="Google Shape;689;p39"/>
          <p:cNvCxnSpPr/>
          <p:nvPr/>
        </p:nvCxnSpPr>
        <p:spPr>
          <a:xfrm rot="10800000">
            <a:off x="1115475" y="1752750"/>
            <a:ext cx="2319900" cy="0"/>
          </a:xfrm>
          <a:prstGeom prst="straightConnector1">
            <a:avLst/>
          </a:prstGeom>
          <a:noFill/>
          <a:ln cap="flat" cmpd="sng" w="9525">
            <a:solidFill>
              <a:schemeClr val="accent2"/>
            </a:solidFill>
            <a:prstDash val="dash"/>
            <a:round/>
            <a:headEnd len="med" w="med" type="none"/>
            <a:tailEnd len="med" w="med" type="none"/>
          </a:ln>
        </p:spPr>
      </p:cxnSp>
      <p:cxnSp>
        <p:nvCxnSpPr>
          <p:cNvPr id="690" name="Google Shape;690;p39"/>
          <p:cNvCxnSpPr/>
          <p:nvPr/>
        </p:nvCxnSpPr>
        <p:spPr>
          <a:xfrm rot="10800000">
            <a:off x="5761825" y="1752750"/>
            <a:ext cx="2319900" cy="0"/>
          </a:xfrm>
          <a:prstGeom prst="straightConnector1">
            <a:avLst/>
          </a:prstGeom>
          <a:noFill/>
          <a:ln cap="flat" cmpd="sng" w="9525">
            <a:solidFill>
              <a:schemeClr val="accent2"/>
            </a:solidFill>
            <a:prstDash val="dash"/>
            <a:round/>
            <a:headEnd len="med" w="med" type="none"/>
            <a:tailEnd len="med" w="med" type="none"/>
          </a:ln>
        </p:spPr>
      </p:cxnSp>
      <p:cxnSp>
        <p:nvCxnSpPr>
          <p:cNvPr id="691" name="Google Shape;691;p39"/>
          <p:cNvCxnSpPr/>
          <p:nvPr/>
        </p:nvCxnSpPr>
        <p:spPr>
          <a:xfrm rot="10800000">
            <a:off x="1115475" y="3772396"/>
            <a:ext cx="2319900" cy="0"/>
          </a:xfrm>
          <a:prstGeom prst="straightConnector1">
            <a:avLst/>
          </a:prstGeom>
          <a:noFill/>
          <a:ln cap="flat" cmpd="sng" w="9525">
            <a:solidFill>
              <a:schemeClr val="accent2"/>
            </a:solidFill>
            <a:prstDash val="dash"/>
            <a:round/>
            <a:headEnd len="med" w="med" type="none"/>
            <a:tailEnd len="med" w="med" type="none"/>
          </a:ln>
        </p:spPr>
      </p:cxnSp>
      <p:cxnSp>
        <p:nvCxnSpPr>
          <p:cNvPr id="692" name="Google Shape;692;p39"/>
          <p:cNvCxnSpPr/>
          <p:nvPr/>
        </p:nvCxnSpPr>
        <p:spPr>
          <a:xfrm rot="10800000">
            <a:off x="5761825" y="3772396"/>
            <a:ext cx="2319900" cy="0"/>
          </a:xfrm>
          <a:prstGeom prst="straightConnector1">
            <a:avLst/>
          </a:prstGeom>
          <a:noFill/>
          <a:ln cap="flat" cmpd="sng" w="9525">
            <a:solidFill>
              <a:schemeClr val="accent2"/>
            </a:solidFill>
            <a:prstDash val="dash"/>
            <a:round/>
            <a:headEnd len="med" w="med" type="none"/>
            <a:tailEnd len="med" w="med" type="none"/>
          </a:ln>
        </p:spPr>
      </p:cxnSp>
      <p:pic>
        <p:nvPicPr>
          <p:cNvPr id="693" name="Google Shape;693;p39"/>
          <p:cNvPicPr preferRelativeResize="0"/>
          <p:nvPr/>
        </p:nvPicPr>
        <p:blipFill rotWithShape="1">
          <a:blip r:embed="rId3">
            <a:alphaModFix/>
          </a:blip>
          <a:srcRect b="30651" l="41392" r="12626" t="0"/>
          <a:stretch/>
        </p:blipFill>
        <p:spPr>
          <a:xfrm flipH="1">
            <a:off x="4921925" y="2830175"/>
            <a:ext cx="1622700" cy="1630500"/>
          </a:xfrm>
          <a:prstGeom prst="roundRect">
            <a:avLst>
              <a:gd fmla="val 16667" name="adj"/>
            </a:avLst>
          </a:prstGeom>
          <a:noFill/>
          <a:ln>
            <a:noFill/>
          </a:ln>
        </p:spPr>
      </p:pic>
      <p:pic>
        <p:nvPicPr>
          <p:cNvPr id="694" name="Google Shape;694;p39"/>
          <p:cNvPicPr preferRelativeResize="0"/>
          <p:nvPr/>
        </p:nvPicPr>
        <p:blipFill rotWithShape="1">
          <a:blip r:embed="rId4">
            <a:alphaModFix/>
          </a:blip>
          <a:srcRect b="21795" l="27149" r="20940" t="0"/>
          <a:stretch/>
        </p:blipFill>
        <p:spPr>
          <a:xfrm flipH="1">
            <a:off x="2607025" y="2830175"/>
            <a:ext cx="1622700" cy="1630500"/>
          </a:xfrm>
          <a:prstGeom prst="roundRect">
            <a:avLst>
              <a:gd fmla="val 16667" name="adj"/>
            </a:avLst>
          </a:prstGeom>
          <a:noFill/>
          <a:ln>
            <a:noFill/>
          </a:ln>
        </p:spPr>
      </p:pic>
      <p:sp>
        <p:nvSpPr>
          <p:cNvPr id="695" name="Google Shape;695;p39"/>
          <p:cNvSpPr txBox="1"/>
          <p:nvPr>
            <p:ph idx="2" type="ctrTitle"/>
          </p:nvPr>
        </p:nvSpPr>
        <p:spPr>
          <a:xfrm>
            <a:off x="6551568" y="3056822"/>
            <a:ext cx="1983600" cy="64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GRANT O'NEIL</a:t>
            </a:r>
            <a:endParaRPr/>
          </a:p>
        </p:txBody>
      </p:sp>
      <p:pic>
        <p:nvPicPr>
          <p:cNvPr id="696" name="Google Shape;696;p39"/>
          <p:cNvPicPr preferRelativeResize="0"/>
          <p:nvPr/>
        </p:nvPicPr>
        <p:blipFill rotWithShape="1">
          <a:blip r:embed="rId5">
            <a:alphaModFix/>
          </a:blip>
          <a:srcRect b="42909" l="0" r="14500" t="0"/>
          <a:stretch/>
        </p:blipFill>
        <p:spPr>
          <a:xfrm>
            <a:off x="4906625" y="797800"/>
            <a:ext cx="1638000" cy="1638000"/>
          </a:xfrm>
          <a:prstGeom prst="roundRect">
            <a:avLst>
              <a:gd fmla="val 16667" name="adj"/>
            </a:avLst>
          </a:prstGeom>
          <a:noFill/>
          <a:ln>
            <a:noFill/>
          </a:ln>
        </p:spPr>
      </p:pic>
      <p:sp>
        <p:nvSpPr>
          <p:cNvPr id="697" name="Google Shape;697;p39"/>
          <p:cNvSpPr txBox="1"/>
          <p:nvPr>
            <p:ph type="ctrTitle"/>
          </p:nvPr>
        </p:nvSpPr>
        <p:spPr>
          <a:xfrm>
            <a:off x="616483" y="3056822"/>
            <a:ext cx="1983600" cy="644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JOEL HOFFMAN</a:t>
            </a:r>
            <a:endParaRPr/>
          </a:p>
        </p:txBody>
      </p:sp>
      <p:sp>
        <p:nvSpPr>
          <p:cNvPr id="698" name="Google Shape;698;p39"/>
          <p:cNvSpPr txBox="1"/>
          <p:nvPr>
            <p:ph idx="4" type="ctrTitle"/>
          </p:nvPr>
        </p:nvSpPr>
        <p:spPr>
          <a:xfrm>
            <a:off x="616483" y="1034025"/>
            <a:ext cx="1983600" cy="644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REBECCA LANE</a:t>
            </a:r>
            <a:endParaRPr/>
          </a:p>
        </p:txBody>
      </p:sp>
      <p:sp>
        <p:nvSpPr>
          <p:cNvPr id="699" name="Google Shape;699;p39"/>
          <p:cNvSpPr txBox="1"/>
          <p:nvPr>
            <p:ph idx="5" type="subTitle"/>
          </p:nvPr>
        </p:nvSpPr>
        <p:spPr>
          <a:xfrm>
            <a:off x="616496" y="1754925"/>
            <a:ext cx="1983600" cy="1112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You can replace the image on the screen with your own</a:t>
            </a:r>
            <a:endParaRPr/>
          </a:p>
        </p:txBody>
      </p:sp>
      <p:sp>
        <p:nvSpPr>
          <p:cNvPr id="700" name="Google Shape;700;p39"/>
          <p:cNvSpPr txBox="1"/>
          <p:nvPr>
            <p:ph idx="6" type="ctrTitle"/>
          </p:nvPr>
        </p:nvSpPr>
        <p:spPr>
          <a:xfrm>
            <a:off x="6551568" y="1034025"/>
            <a:ext cx="1983600" cy="644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MELINDA MAYER</a:t>
            </a:r>
            <a:endParaRPr/>
          </a:p>
        </p:txBody>
      </p:sp>
      <p:sp>
        <p:nvSpPr>
          <p:cNvPr id="701" name="Google Shape;701;p39"/>
          <p:cNvSpPr txBox="1"/>
          <p:nvPr>
            <p:ph idx="7" type="subTitle"/>
          </p:nvPr>
        </p:nvSpPr>
        <p:spPr>
          <a:xfrm>
            <a:off x="6551581" y="1754925"/>
            <a:ext cx="1983600" cy="111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You can replace the image on the screen with your own</a:t>
            </a:r>
            <a:endParaRPr/>
          </a:p>
        </p:txBody>
      </p:sp>
      <p:pic>
        <p:nvPicPr>
          <p:cNvPr id="702" name="Google Shape;702;p39"/>
          <p:cNvPicPr preferRelativeResize="0"/>
          <p:nvPr/>
        </p:nvPicPr>
        <p:blipFill rotWithShape="1">
          <a:blip r:embed="rId6">
            <a:alphaModFix/>
          </a:blip>
          <a:srcRect b="16450" l="31971" r="12290" t="0"/>
          <a:stretch/>
        </p:blipFill>
        <p:spPr>
          <a:xfrm>
            <a:off x="2599387" y="807325"/>
            <a:ext cx="1638000" cy="1638000"/>
          </a:xfrm>
          <a:prstGeom prst="roundRect">
            <a:avLst>
              <a:gd fmla="val 16667" name="adj"/>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6" name="Shape 706"/>
        <p:cNvGrpSpPr/>
        <p:nvPr/>
      </p:nvGrpSpPr>
      <p:grpSpPr>
        <a:xfrm>
          <a:off x="0" y="0"/>
          <a:ext cx="0" cy="0"/>
          <a:chOff x="0" y="0"/>
          <a:chExt cx="0" cy="0"/>
        </a:xfrm>
      </p:grpSpPr>
      <p:sp>
        <p:nvSpPr>
          <p:cNvPr id="707" name="Google Shape;707;p40"/>
          <p:cNvSpPr txBox="1"/>
          <p:nvPr>
            <p:ph idx="1" type="body"/>
          </p:nvPr>
        </p:nvSpPr>
        <p:spPr>
          <a:xfrm>
            <a:off x="2514328" y="1906200"/>
            <a:ext cx="5308200" cy="1476000"/>
          </a:xfrm>
          <a:prstGeom prst="rect">
            <a:avLst/>
          </a:prstGeom>
        </p:spPr>
        <p:txBody>
          <a:bodyPr anchorCtr="0" anchor="t" bIns="91425" lIns="91425" spcFirstLastPara="1" rIns="91425" wrap="square" tIns="91425">
            <a:noAutofit/>
          </a:bodyPr>
          <a:lstStyle/>
          <a:p>
            <a:pPr indent="-304800" lvl="0" marL="457200" rtl="0" algn="l">
              <a:lnSpc>
                <a:spcPct val="150000"/>
              </a:lnSpc>
              <a:spcBef>
                <a:spcPts val="0"/>
              </a:spcBef>
              <a:spcAft>
                <a:spcPts val="0"/>
              </a:spcAft>
              <a:buClr>
                <a:schemeClr val="accent1"/>
              </a:buClr>
              <a:buSzPts val="1200"/>
              <a:buChar char="●"/>
            </a:pPr>
            <a:r>
              <a:rPr lang="es"/>
              <a:t>AUTHOR (YEAR). </a:t>
            </a:r>
            <a:r>
              <a:rPr i="1" lang="es"/>
              <a:t>Title of the publication</a:t>
            </a:r>
            <a:r>
              <a:rPr lang="es"/>
              <a:t>. Publisher</a:t>
            </a:r>
            <a:endParaRPr/>
          </a:p>
          <a:p>
            <a:pPr indent="-304800" lvl="0" marL="457200" rtl="0" algn="l">
              <a:lnSpc>
                <a:spcPct val="150000"/>
              </a:lnSpc>
              <a:spcBef>
                <a:spcPts val="0"/>
              </a:spcBef>
              <a:spcAft>
                <a:spcPts val="0"/>
              </a:spcAft>
              <a:buClr>
                <a:schemeClr val="accent1"/>
              </a:buClr>
              <a:buSzPts val="1200"/>
              <a:buChar char="●"/>
            </a:pPr>
            <a:r>
              <a:rPr lang="es"/>
              <a:t>AUTHOR (YEAR). </a:t>
            </a:r>
            <a:r>
              <a:rPr i="1" lang="es"/>
              <a:t>Title of the publication</a:t>
            </a:r>
            <a:r>
              <a:rPr lang="es"/>
              <a:t>. Publisher</a:t>
            </a:r>
            <a:endParaRPr/>
          </a:p>
          <a:p>
            <a:pPr indent="-304800" lvl="0" marL="457200" rtl="0" algn="l">
              <a:lnSpc>
                <a:spcPct val="150000"/>
              </a:lnSpc>
              <a:spcBef>
                <a:spcPts val="0"/>
              </a:spcBef>
              <a:spcAft>
                <a:spcPts val="0"/>
              </a:spcAft>
              <a:buClr>
                <a:schemeClr val="accent1"/>
              </a:buClr>
              <a:buSzPts val="1200"/>
              <a:buChar char="●"/>
            </a:pPr>
            <a:r>
              <a:rPr lang="es"/>
              <a:t>AUTHOR (YEAR). </a:t>
            </a:r>
            <a:r>
              <a:rPr i="1" lang="es"/>
              <a:t>Title of the publication</a:t>
            </a:r>
            <a:r>
              <a:rPr lang="es"/>
              <a:t>. Publisher</a:t>
            </a:r>
            <a:endParaRPr/>
          </a:p>
          <a:p>
            <a:pPr indent="-304800" lvl="0" marL="457200" rtl="0" algn="l">
              <a:lnSpc>
                <a:spcPct val="150000"/>
              </a:lnSpc>
              <a:spcBef>
                <a:spcPts val="0"/>
              </a:spcBef>
              <a:spcAft>
                <a:spcPts val="0"/>
              </a:spcAft>
              <a:buClr>
                <a:schemeClr val="accent1"/>
              </a:buClr>
              <a:buSzPts val="1200"/>
              <a:buChar char="●"/>
            </a:pPr>
            <a:r>
              <a:rPr lang="es"/>
              <a:t>AUTHOR (YEAR). </a:t>
            </a:r>
            <a:r>
              <a:rPr i="1" lang="es"/>
              <a:t>Title of the publication</a:t>
            </a:r>
            <a:r>
              <a:rPr lang="es"/>
              <a:t>. Publisher</a:t>
            </a:r>
            <a:endParaRPr/>
          </a:p>
          <a:p>
            <a:pPr indent="-304800" lvl="0" marL="457200" rtl="0" algn="l">
              <a:lnSpc>
                <a:spcPct val="150000"/>
              </a:lnSpc>
              <a:spcBef>
                <a:spcPts val="0"/>
              </a:spcBef>
              <a:spcAft>
                <a:spcPts val="0"/>
              </a:spcAft>
              <a:buClr>
                <a:schemeClr val="accent1"/>
              </a:buClr>
              <a:buSzPts val="1200"/>
              <a:buChar char="●"/>
            </a:pPr>
            <a:r>
              <a:rPr lang="es"/>
              <a:t>AUTHOR (YEAR). </a:t>
            </a:r>
            <a:r>
              <a:rPr i="1" lang="es"/>
              <a:t>Title of the publication</a:t>
            </a:r>
            <a:r>
              <a:rPr lang="es"/>
              <a:t>. Publisher </a:t>
            </a:r>
            <a:endParaRPr/>
          </a:p>
        </p:txBody>
      </p:sp>
      <p:sp>
        <p:nvSpPr>
          <p:cNvPr id="708" name="Google Shape;708;p40"/>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chemeClr val="accent2"/>
                </a:solidFill>
              </a:rPr>
              <a:t>REFERENCES</a:t>
            </a:r>
            <a:endParaRPr>
              <a:solidFill>
                <a:schemeClr val="accent2"/>
              </a:solidFill>
            </a:endParaRPr>
          </a:p>
        </p:txBody>
      </p:sp>
      <p:pic>
        <p:nvPicPr>
          <p:cNvPr id="709" name="Google Shape;709;p40"/>
          <p:cNvPicPr preferRelativeResize="0"/>
          <p:nvPr/>
        </p:nvPicPr>
        <p:blipFill rotWithShape="1">
          <a:blip r:embed="rId3">
            <a:alphaModFix/>
          </a:blip>
          <a:srcRect b="0" l="0" r="68517" t="28931"/>
          <a:stretch/>
        </p:blipFill>
        <p:spPr>
          <a:xfrm>
            <a:off x="0" y="2109675"/>
            <a:ext cx="2409226" cy="3059324"/>
          </a:xfrm>
          <a:prstGeom prst="rect">
            <a:avLst/>
          </a:prstGeom>
          <a:noFill/>
          <a:ln>
            <a:noFill/>
          </a:ln>
        </p:spPr>
      </p:pic>
      <p:cxnSp>
        <p:nvCxnSpPr>
          <p:cNvPr id="710" name="Google Shape;710;p40"/>
          <p:cNvCxnSpPr/>
          <p:nvPr/>
        </p:nvCxnSpPr>
        <p:spPr>
          <a:xfrm>
            <a:off x="2766150" y="3562850"/>
            <a:ext cx="6386400" cy="0"/>
          </a:xfrm>
          <a:prstGeom prst="straightConnector1">
            <a:avLst/>
          </a:prstGeom>
          <a:noFill/>
          <a:ln cap="flat" cmpd="sng" w="9525">
            <a:solidFill>
              <a:schemeClr val="accent1"/>
            </a:solidFill>
            <a:prstDash val="dash"/>
            <a:round/>
            <a:headEnd len="med" w="med" type="none"/>
            <a:tailEnd len="med" w="med" type="none"/>
          </a:ln>
        </p:spPr>
      </p:cxn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43" name="Shape 143"/>
        <p:cNvGrpSpPr/>
        <p:nvPr/>
      </p:nvGrpSpPr>
      <p:grpSpPr>
        <a:xfrm>
          <a:off x="0" y="0"/>
          <a:ext cx="0" cy="0"/>
          <a:chOff x="0" y="0"/>
          <a:chExt cx="0" cy="0"/>
        </a:xfrm>
      </p:grpSpPr>
      <p:sp>
        <p:nvSpPr>
          <p:cNvPr id="144" name="Google Shape;144;p23"/>
          <p:cNvSpPr txBox="1"/>
          <p:nvPr>
            <p:ph type="title"/>
          </p:nvPr>
        </p:nvSpPr>
        <p:spPr>
          <a:xfrm>
            <a:off x="604478" y="373033"/>
            <a:ext cx="2615700" cy="133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TABLE OF CONTENTS</a:t>
            </a:r>
            <a:endParaRPr/>
          </a:p>
        </p:txBody>
      </p:sp>
      <p:sp>
        <p:nvSpPr>
          <p:cNvPr id="145" name="Google Shape;145;p23"/>
          <p:cNvSpPr txBox="1"/>
          <p:nvPr>
            <p:ph idx="2" type="title"/>
          </p:nvPr>
        </p:nvSpPr>
        <p:spPr>
          <a:xfrm flipH="1">
            <a:off x="4199973" y="864225"/>
            <a:ext cx="1062600" cy="53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solidFill>
                  <a:schemeClr val="accent1"/>
                </a:solidFill>
              </a:rPr>
              <a:t>01</a:t>
            </a:r>
            <a:endParaRPr>
              <a:solidFill>
                <a:schemeClr val="accent1"/>
              </a:solidFill>
            </a:endParaRPr>
          </a:p>
        </p:txBody>
      </p:sp>
      <p:sp>
        <p:nvSpPr>
          <p:cNvPr id="146" name="Google Shape;146;p23"/>
          <p:cNvSpPr txBox="1"/>
          <p:nvPr>
            <p:ph idx="1" type="subTitle"/>
          </p:nvPr>
        </p:nvSpPr>
        <p:spPr>
          <a:xfrm>
            <a:off x="4200021" y="1260100"/>
            <a:ext cx="1413600" cy="50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latin typeface="Viga"/>
                <a:ea typeface="Viga"/>
                <a:cs typeface="Viga"/>
                <a:sym typeface="Viga"/>
              </a:rPr>
              <a:t>ABOUT</a:t>
            </a:r>
            <a:endParaRPr>
              <a:latin typeface="Viga"/>
              <a:ea typeface="Viga"/>
              <a:cs typeface="Viga"/>
              <a:sym typeface="Viga"/>
            </a:endParaRPr>
          </a:p>
        </p:txBody>
      </p:sp>
      <p:sp>
        <p:nvSpPr>
          <p:cNvPr id="147" name="Google Shape;147;p23"/>
          <p:cNvSpPr txBox="1"/>
          <p:nvPr>
            <p:ph idx="3" type="subTitle"/>
          </p:nvPr>
        </p:nvSpPr>
        <p:spPr>
          <a:xfrm>
            <a:off x="4200021" y="1535613"/>
            <a:ext cx="1379400" cy="34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solidFill>
                  <a:schemeClr val="dk1"/>
                </a:solidFill>
              </a:rPr>
              <a:t>Here you could describe the topic of the section</a:t>
            </a:r>
            <a:endParaRPr>
              <a:solidFill>
                <a:schemeClr val="dk1"/>
              </a:solidFill>
            </a:endParaRPr>
          </a:p>
          <a:p>
            <a:pPr indent="0" lvl="0" marL="0" rtl="0" algn="l">
              <a:spcBef>
                <a:spcPts val="0"/>
              </a:spcBef>
              <a:spcAft>
                <a:spcPts val="1600"/>
              </a:spcAft>
              <a:buNone/>
            </a:pPr>
            <a:r>
              <a:t/>
            </a:r>
            <a:endParaRPr/>
          </a:p>
        </p:txBody>
      </p:sp>
      <p:sp>
        <p:nvSpPr>
          <p:cNvPr id="148" name="Google Shape;148;p23"/>
          <p:cNvSpPr txBox="1"/>
          <p:nvPr>
            <p:ph idx="4" type="title"/>
          </p:nvPr>
        </p:nvSpPr>
        <p:spPr>
          <a:xfrm flipH="1">
            <a:off x="4978729" y="2987047"/>
            <a:ext cx="1062600" cy="53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solidFill>
                  <a:schemeClr val="accent1"/>
                </a:solidFill>
              </a:rPr>
              <a:t>02</a:t>
            </a:r>
            <a:endParaRPr>
              <a:solidFill>
                <a:schemeClr val="accent1"/>
              </a:solidFill>
            </a:endParaRPr>
          </a:p>
        </p:txBody>
      </p:sp>
      <p:sp>
        <p:nvSpPr>
          <p:cNvPr id="149" name="Google Shape;149;p23"/>
          <p:cNvSpPr txBox="1"/>
          <p:nvPr>
            <p:ph idx="5" type="subTitle"/>
          </p:nvPr>
        </p:nvSpPr>
        <p:spPr>
          <a:xfrm>
            <a:off x="4978733" y="3382922"/>
            <a:ext cx="1413600" cy="50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latin typeface="Viga"/>
                <a:ea typeface="Viga"/>
                <a:cs typeface="Viga"/>
                <a:sym typeface="Viga"/>
              </a:rPr>
              <a:t>PATHOLOGY</a:t>
            </a:r>
            <a:endParaRPr>
              <a:latin typeface="Viga"/>
              <a:ea typeface="Viga"/>
              <a:cs typeface="Viga"/>
              <a:sym typeface="Viga"/>
            </a:endParaRPr>
          </a:p>
        </p:txBody>
      </p:sp>
      <p:sp>
        <p:nvSpPr>
          <p:cNvPr id="150" name="Google Shape;150;p23"/>
          <p:cNvSpPr txBox="1"/>
          <p:nvPr>
            <p:ph idx="6" type="subTitle"/>
          </p:nvPr>
        </p:nvSpPr>
        <p:spPr>
          <a:xfrm>
            <a:off x="4978733" y="3658434"/>
            <a:ext cx="1379400" cy="346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t>Here you could describe the topic of the section</a:t>
            </a:r>
            <a:endParaRPr/>
          </a:p>
        </p:txBody>
      </p:sp>
      <p:sp>
        <p:nvSpPr>
          <p:cNvPr id="151" name="Google Shape;151;p23"/>
          <p:cNvSpPr txBox="1"/>
          <p:nvPr>
            <p:ph idx="7" type="title"/>
          </p:nvPr>
        </p:nvSpPr>
        <p:spPr>
          <a:xfrm flipH="1">
            <a:off x="5653229" y="864225"/>
            <a:ext cx="1062600" cy="53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solidFill>
                  <a:schemeClr val="accent1"/>
                </a:solidFill>
              </a:rPr>
              <a:t>03</a:t>
            </a:r>
            <a:endParaRPr>
              <a:solidFill>
                <a:schemeClr val="accent1"/>
              </a:solidFill>
            </a:endParaRPr>
          </a:p>
        </p:txBody>
      </p:sp>
      <p:sp>
        <p:nvSpPr>
          <p:cNvPr id="152" name="Google Shape;152;p23"/>
          <p:cNvSpPr txBox="1"/>
          <p:nvPr>
            <p:ph idx="8" type="subTitle"/>
          </p:nvPr>
        </p:nvSpPr>
        <p:spPr>
          <a:xfrm>
            <a:off x="5653233" y="1260100"/>
            <a:ext cx="1413600" cy="50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latin typeface="Viga"/>
                <a:ea typeface="Viga"/>
                <a:cs typeface="Viga"/>
                <a:sym typeface="Viga"/>
              </a:rPr>
              <a:t>DIAGNOSIS</a:t>
            </a:r>
            <a:endParaRPr>
              <a:latin typeface="Viga"/>
              <a:ea typeface="Viga"/>
              <a:cs typeface="Viga"/>
              <a:sym typeface="Viga"/>
            </a:endParaRPr>
          </a:p>
        </p:txBody>
      </p:sp>
      <p:sp>
        <p:nvSpPr>
          <p:cNvPr id="153" name="Google Shape;153;p23"/>
          <p:cNvSpPr txBox="1"/>
          <p:nvPr>
            <p:ph idx="9" type="subTitle"/>
          </p:nvPr>
        </p:nvSpPr>
        <p:spPr>
          <a:xfrm>
            <a:off x="5653233" y="1535613"/>
            <a:ext cx="1379400" cy="34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Here you could describe the topic of the section</a:t>
            </a:r>
            <a:endParaRPr/>
          </a:p>
        </p:txBody>
      </p:sp>
      <p:sp>
        <p:nvSpPr>
          <p:cNvPr id="154" name="Google Shape;154;p23"/>
          <p:cNvSpPr txBox="1"/>
          <p:nvPr>
            <p:ph idx="13" type="title"/>
          </p:nvPr>
        </p:nvSpPr>
        <p:spPr>
          <a:xfrm flipH="1">
            <a:off x="6431030" y="2987047"/>
            <a:ext cx="1062600" cy="53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solidFill>
                  <a:schemeClr val="accent1"/>
                </a:solidFill>
              </a:rPr>
              <a:t>04</a:t>
            </a:r>
            <a:endParaRPr>
              <a:solidFill>
                <a:schemeClr val="accent1"/>
              </a:solidFill>
            </a:endParaRPr>
          </a:p>
        </p:txBody>
      </p:sp>
      <p:sp>
        <p:nvSpPr>
          <p:cNvPr id="155" name="Google Shape;155;p23"/>
          <p:cNvSpPr txBox="1"/>
          <p:nvPr>
            <p:ph idx="14" type="subTitle"/>
          </p:nvPr>
        </p:nvSpPr>
        <p:spPr>
          <a:xfrm>
            <a:off x="6431037" y="3382922"/>
            <a:ext cx="1413600" cy="50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latin typeface="Viga"/>
                <a:ea typeface="Viga"/>
                <a:cs typeface="Viga"/>
                <a:sym typeface="Viga"/>
              </a:rPr>
              <a:t>TREATMENT</a:t>
            </a:r>
            <a:endParaRPr>
              <a:latin typeface="Viga"/>
              <a:ea typeface="Viga"/>
              <a:cs typeface="Viga"/>
              <a:sym typeface="Viga"/>
            </a:endParaRPr>
          </a:p>
        </p:txBody>
      </p:sp>
      <p:sp>
        <p:nvSpPr>
          <p:cNvPr id="156" name="Google Shape;156;p23"/>
          <p:cNvSpPr txBox="1"/>
          <p:nvPr>
            <p:ph idx="15" type="subTitle"/>
          </p:nvPr>
        </p:nvSpPr>
        <p:spPr>
          <a:xfrm>
            <a:off x="6431037" y="3658434"/>
            <a:ext cx="1379400" cy="34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lt2"/>
              </a:buClr>
              <a:buSzPts val="1100"/>
              <a:buFont typeface="Arial"/>
              <a:buNone/>
            </a:pPr>
            <a:r>
              <a:rPr lang="es"/>
              <a:t>Here you could describe the topic of the section</a:t>
            </a:r>
            <a:endParaRPr/>
          </a:p>
          <a:p>
            <a:pPr indent="0" lvl="0" marL="0" rtl="0" algn="l">
              <a:spcBef>
                <a:spcPts val="1600"/>
              </a:spcBef>
              <a:spcAft>
                <a:spcPts val="1600"/>
              </a:spcAft>
              <a:buNone/>
            </a:pPr>
            <a:r>
              <a:t/>
            </a:r>
            <a:endParaRPr/>
          </a:p>
        </p:txBody>
      </p:sp>
      <p:sp>
        <p:nvSpPr>
          <p:cNvPr id="157" name="Google Shape;157;p23"/>
          <p:cNvSpPr txBox="1"/>
          <p:nvPr>
            <p:ph idx="16" type="title"/>
          </p:nvPr>
        </p:nvSpPr>
        <p:spPr>
          <a:xfrm flipH="1">
            <a:off x="7100223" y="864225"/>
            <a:ext cx="1062600" cy="537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s">
                <a:solidFill>
                  <a:schemeClr val="accent1"/>
                </a:solidFill>
              </a:rPr>
              <a:t>05</a:t>
            </a:r>
            <a:endParaRPr>
              <a:solidFill>
                <a:schemeClr val="accent1"/>
              </a:solidFill>
            </a:endParaRPr>
          </a:p>
        </p:txBody>
      </p:sp>
      <p:sp>
        <p:nvSpPr>
          <p:cNvPr id="158" name="Google Shape;158;p23"/>
          <p:cNvSpPr txBox="1"/>
          <p:nvPr>
            <p:ph idx="17" type="subTitle"/>
          </p:nvPr>
        </p:nvSpPr>
        <p:spPr>
          <a:xfrm>
            <a:off x="7100225" y="1260100"/>
            <a:ext cx="1504200" cy="50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s">
                <a:latin typeface="Viga"/>
                <a:ea typeface="Viga"/>
                <a:cs typeface="Viga"/>
                <a:sym typeface="Viga"/>
              </a:rPr>
              <a:t>CONCLUSIONS</a:t>
            </a:r>
            <a:endParaRPr>
              <a:latin typeface="Viga"/>
              <a:ea typeface="Viga"/>
              <a:cs typeface="Viga"/>
              <a:sym typeface="Viga"/>
            </a:endParaRPr>
          </a:p>
        </p:txBody>
      </p:sp>
      <p:sp>
        <p:nvSpPr>
          <p:cNvPr id="159" name="Google Shape;159;p23"/>
          <p:cNvSpPr txBox="1"/>
          <p:nvPr>
            <p:ph idx="18" type="subTitle"/>
          </p:nvPr>
        </p:nvSpPr>
        <p:spPr>
          <a:xfrm>
            <a:off x="7100225" y="1535618"/>
            <a:ext cx="1467900" cy="34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lt2"/>
              </a:buClr>
              <a:buSzPts val="1100"/>
              <a:buFont typeface="Arial"/>
              <a:buNone/>
            </a:pPr>
            <a:r>
              <a:rPr lang="es"/>
              <a:t>Here you could describe the topic of the section</a:t>
            </a:r>
            <a:endParaRPr/>
          </a:p>
          <a:p>
            <a:pPr indent="0" lvl="0" marL="0" rtl="0" algn="l">
              <a:spcBef>
                <a:spcPts val="1600"/>
              </a:spcBef>
              <a:spcAft>
                <a:spcPts val="1600"/>
              </a:spcAft>
              <a:buNone/>
            </a:pPr>
            <a:r>
              <a:t/>
            </a:r>
            <a:endParaRPr/>
          </a:p>
        </p:txBody>
      </p:sp>
      <p:cxnSp>
        <p:nvCxnSpPr>
          <p:cNvPr id="160" name="Google Shape;160;p23"/>
          <p:cNvCxnSpPr/>
          <p:nvPr/>
        </p:nvCxnSpPr>
        <p:spPr>
          <a:xfrm rot="10800000">
            <a:off x="4122471" y="1038075"/>
            <a:ext cx="0" cy="1581300"/>
          </a:xfrm>
          <a:prstGeom prst="straightConnector1">
            <a:avLst/>
          </a:prstGeom>
          <a:noFill/>
          <a:ln cap="flat" cmpd="sng" w="9525">
            <a:solidFill>
              <a:schemeClr val="dk1"/>
            </a:solidFill>
            <a:prstDash val="solid"/>
            <a:round/>
            <a:headEnd len="med" w="med" type="none"/>
            <a:tailEnd len="med" w="med" type="oval"/>
          </a:ln>
        </p:spPr>
      </p:cxnSp>
      <p:cxnSp>
        <p:nvCxnSpPr>
          <p:cNvPr id="161" name="Google Shape;161;p23"/>
          <p:cNvCxnSpPr/>
          <p:nvPr/>
        </p:nvCxnSpPr>
        <p:spPr>
          <a:xfrm rot="10800000">
            <a:off x="4906825" y="2609700"/>
            <a:ext cx="0" cy="1612800"/>
          </a:xfrm>
          <a:prstGeom prst="straightConnector1">
            <a:avLst/>
          </a:prstGeom>
          <a:noFill/>
          <a:ln cap="flat" cmpd="sng" w="9525">
            <a:solidFill>
              <a:schemeClr val="dk1"/>
            </a:solidFill>
            <a:prstDash val="solid"/>
            <a:round/>
            <a:headEnd len="med" w="med" type="oval"/>
            <a:tailEnd len="med" w="med" type="none"/>
          </a:ln>
        </p:spPr>
      </p:cxnSp>
      <p:cxnSp>
        <p:nvCxnSpPr>
          <p:cNvPr id="162" name="Google Shape;162;p23"/>
          <p:cNvCxnSpPr/>
          <p:nvPr/>
        </p:nvCxnSpPr>
        <p:spPr>
          <a:xfrm rot="10800000">
            <a:off x="5579421" y="1038075"/>
            <a:ext cx="0" cy="1581300"/>
          </a:xfrm>
          <a:prstGeom prst="straightConnector1">
            <a:avLst/>
          </a:prstGeom>
          <a:noFill/>
          <a:ln cap="flat" cmpd="sng" w="9525">
            <a:solidFill>
              <a:schemeClr val="dk1"/>
            </a:solidFill>
            <a:prstDash val="solid"/>
            <a:round/>
            <a:headEnd len="med" w="med" type="none"/>
            <a:tailEnd len="med" w="med" type="oval"/>
          </a:ln>
        </p:spPr>
      </p:cxnSp>
      <p:cxnSp>
        <p:nvCxnSpPr>
          <p:cNvPr id="163" name="Google Shape;163;p23"/>
          <p:cNvCxnSpPr/>
          <p:nvPr/>
        </p:nvCxnSpPr>
        <p:spPr>
          <a:xfrm rot="10800000">
            <a:off x="6360425" y="2609700"/>
            <a:ext cx="0" cy="1612800"/>
          </a:xfrm>
          <a:prstGeom prst="straightConnector1">
            <a:avLst/>
          </a:prstGeom>
          <a:noFill/>
          <a:ln cap="flat" cmpd="sng" w="9525">
            <a:solidFill>
              <a:schemeClr val="dk1"/>
            </a:solidFill>
            <a:prstDash val="solid"/>
            <a:round/>
            <a:headEnd len="med" w="med" type="oval"/>
            <a:tailEnd len="med" w="med" type="none"/>
          </a:ln>
        </p:spPr>
      </p:cxnSp>
      <p:cxnSp>
        <p:nvCxnSpPr>
          <p:cNvPr id="164" name="Google Shape;164;p23"/>
          <p:cNvCxnSpPr/>
          <p:nvPr/>
        </p:nvCxnSpPr>
        <p:spPr>
          <a:xfrm rot="10800000">
            <a:off x="7031171" y="1038075"/>
            <a:ext cx="0" cy="1581300"/>
          </a:xfrm>
          <a:prstGeom prst="straightConnector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4" name="Shape 714"/>
        <p:cNvGrpSpPr/>
        <p:nvPr/>
      </p:nvGrpSpPr>
      <p:grpSpPr>
        <a:xfrm>
          <a:off x="0" y="0"/>
          <a:ext cx="0" cy="0"/>
          <a:chOff x="0" y="0"/>
          <a:chExt cx="0" cy="0"/>
        </a:xfrm>
      </p:grpSpPr>
      <p:sp>
        <p:nvSpPr>
          <p:cNvPr id="715" name="Google Shape;715;p41"/>
          <p:cNvSpPr txBox="1"/>
          <p:nvPr>
            <p:ph idx="1" type="subTitle"/>
          </p:nvPr>
        </p:nvSpPr>
        <p:spPr>
          <a:xfrm>
            <a:off x="831200" y="2314225"/>
            <a:ext cx="3081600" cy="123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s"/>
              <a:t>Does anyone have any questions?</a:t>
            </a:r>
            <a:endParaRPr/>
          </a:p>
          <a:p>
            <a:pPr indent="0" lvl="0" marL="0" rtl="0" algn="l">
              <a:lnSpc>
                <a:spcPct val="115000"/>
              </a:lnSpc>
              <a:spcBef>
                <a:spcPts val="0"/>
              </a:spcBef>
              <a:spcAft>
                <a:spcPts val="0"/>
              </a:spcAft>
              <a:buClr>
                <a:schemeClr val="dk1"/>
              </a:buClr>
              <a:buSzPts val="1100"/>
              <a:buFont typeface="Arial"/>
              <a:buNone/>
            </a:pPr>
            <a:r>
              <a:t/>
            </a:r>
            <a:endParaRPr/>
          </a:p>
          <a:p>
            <a:pPr indent="0" lvl="0" marL="0" rtl="0" algn="l">
              <a:lnSpc>
                <a:spcPct val="115000"/>
              </a:lnSpc>
              <a:spcBef>
                <a:spcPts val="0"/>
              </a:spcBef>
              <a:spcAft>
                <a:spcPts val="0"/>
              </a:spcAft>
              <a:buClr>
                <a:schemeClr val="dk1"/>
              </a:buClr>
              <a:buSzPts val="1100"/>
              <a:buFont typeface="Arial"/>
              <a:buNone/>
            </a:pPr>
            <a:r>
              <a:rPr lang="es"/>
              <a:t>addyouremail@freepik.com </a:t>
            </a:r>
            <a:endParaRPr/>
          </a:p>
          <a:p>
            <a:pPr indent="0" lvl="0" marL="0" rtl="0" algn="l">
              <a:lnSpc>
                <a:spcPct val="115000"/>
              </a:lnSpc>
              <a:spcBef>
                <a:spcPts val="0"/>
              </a:spcBef>
              <a:spcAft>
                <a:spcPts val="0"/>
              </a:spcAft>
              <a:buClr>
                <a:schemeClr val="dk1"/>
              </a:buClr>
              <a:buSzPts val="1100"/>
              <a:buFont typeface="Arial"/>
              <a:buNone/>
            </a:pPr>
            <a:r>
              <a:rPr lang="es"/>
              <a:t>+91  620 421 838 </a:t>
            </a:r>
            <a:endParaRPr/>
          </a:p>
          <a:p>
            <a:pPr indent="0" lvl="0" marL="0" rtl="0" algn="l">
              <a:lnSpc>
                <a:spcPct val="115000"/>
              </a:lnSpc>
              <a:spcBef>
                <a:spcPts val="0"/>
              </a:spcBef>
              <a:spcAft>
                <a:spcPts val="0"/>
              </a:spcAft>
              <a:buNone/>
            </a:pPr>
            <a:r>
              <a:rPr lang="es"/>
              <a:t>yourcompany.com</a:t>
            </a:r>
            <a:endParaRPr/>
          </a:p>
        </p:txBody>
      </p:sp>
      <p:sp>
        <p:nvSpPr>
          <p:cNvPr id="716" name="Google Shape;716;p41"/>
          <p:cNvSpPr txBox="1"/>
          <p:nvPr>
            <p:ph type="ctrTitle"/>
          </p:nvPr>
        </p:nvSpPr>
        <p:spPr>
          <a:xfrm>
            <a:off x="831200" y="376498"/>
            <a:ext cx="3867300" cy="205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THANKS</a:t>
            </a:r>
            <a:endParaRPr/>
          </a:p>
        </p:txBody>
      </p:sp>
      <p:sp>
        <p:nvSpPr>
          <p:cNvPr id="717" name="Google Shape;717;p41"/>
          <p:cNvSpPr/>
          <p:nvPr/>
        </p:nvSpPr>
        <p:spPr>
          <a:xfrm>
            <a:off x="964275" y="3693859"/>
            <a:ext cx="251565" cy="251565"/>
          </a:xfrm>
          <a:custGeom>
            <a:rect b="b" l="l" r="r" t="t"/>
            <a:pathLst>
              <a:path extrusionOk="0" h="208768" w="208768">
                <a:moveTo>
                  <a:pt x="30597" y="0"/>
                </a:moveTo>
                <a:cubicBezTo>
                  <a:pt x="13733" y="0"/>
                  <a:pt x="0" y="13733"/>
                  <a:pt x="0" y="30597"/>
                </a:cubicBezTo>
                <a:lnTo>
                  <a:pt x="0" y="178202"/>
                </a:lnTo>
                <a:cubicBezTo>
                  <a:pt x="0" y="195034"/>
                  <a:pt x="13733" y="208767"/>
                  <a:pt x="30597" y="208767"/>
                </a:cubicBezTo>
                <a:lnTo>
                  <a:pt x="92151" y="208767"/>
                </a:lnTo>
                <a:lnTo>
                  <a:pt x="92151" y="134981"/>
                </a:lnTo>
                <a:lnTo>
                  <a:pt x="67686" y="134981"/>
                </a:lnTo>
                <a:lnTo>
                  <a:pt x="67686" y="98284"/>
                </a:lnTo>
                <a:lnTo>
                  <a:pt x="92151" y="98284"/>
                </a:lnTo>
                <a:lnTo>
                  <a:pt x="92151" y="73395"/>
                </a:lnTo>
                <a:cubicBezTo>
                  <a:pt x="92151" y="53170"/>
                  <a:pt x="108624" y="36697"/>
                  <a:pt x="128848" y="36697"/>
                </a:cubicBezTo>
                <a:lnTo>
                  <a:pt x="165970" y="36697"/>
                </a:lnTo>
                <a:lnTo>
                  <a:pt x="165970" y="73395"/>
                </a:lnTo>
                <a:lnTo>
                  <a:pt x="128848" y="73395"/>
                </a:lnTo>
                <a:lnTo>
                  <a:pt x="128848" y="98284"/>
                </a:lnTo>
                <a:lnTo>
                  <a:pt x="165970" y="98284"/>
                </a:lnTo>
                <a:lnTo>
                  <a:pt x="159837" y="134981"/>
                </a:lnTo>
                <a:lnTo>
                  <a:pt x="128848" y="134981"/>
                </a:lnTo>
                <a:lnTo>
                  <a:pt x="128848" y="208767"/>
                </a:lnTo>
                <a:lnTo>
                  <a:pt x="178202" y="208767"/>
                </a:lnTo>
                <a:cubicBezTo>
                  <a:pt x="195034" y="208767"/>
                  <a:pt x="208767" y="195034"/>
                  <a:pt x="208767" y="178202"/>
                </a:cubicBezTo>
                <a:lnTo>
                  <a:pt x="208767" y="30597"/>
                </a:lnTo>
                <a:cubicBezTo>
                  <a:pt x="208767" y="13733"/>
                  <a:pt x="195034" y="0"/>
                  <a:pt x="1782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 name="Google Shape;718;p41"/>
          <p:cNvGrpSpPr/>
          <p:nvPr/>
        </p:nvGrpSpPr>
        <p:grpSpPr>
          <a:xfrm>
            <a:off x="1519786" y="3693856"/>
            <a:ext cx="251565" cy="251565"/>
            <a:chOff x="1190625" y="238125"/>
            <a:chExt cx="5219200" cy="5219200"/>
          </a:xfrm>
        </p:grpSpPr>
        <p:sp>
          <p:nvSpPr>
            <p:cNvPr id="719" name="Google Shape;719;p41"/>
            <p:cNvSpPr/>
            <p:nvPr/>
          </p:nvSpPr>
          <p:spPr>
            <a:xfrm>
              <a:off x="1190625" y="238125"/>
              <a:ext cx="5219200" cy="5219200"/>
            </a:xfrm>
            <a:custGeom>
              <a:rect b="b" l="l" r="r" t="t"/>
              <a:pathLst>
                <a:path extrusionOk="0" h="208768" w="208768">
                  <a:moveTo>
                    <a:pt x="165970" y="24465"/>
                  </a:moveTo>
                  <a:cubicBezTo>
                    <a:pt x="176082" y="24465"/>
                    <a:pt x="184302" y="32685"/>
                    <a:pt x="184302" y="42830"/>
                  </a:cubicBezTo>
                  <a:cubicBezTo>
                    <a:pt x="184302" y="52942"/>
                    <a:pt x="176082" y="61162"/>
                    <a:pt x="165970" y="61162"/>
                  </a:cubicBezTo>
                  <a:cubicBezTo>
                    <a:pt x="155825" y="61162"/>
                    <a:pt x="147605" y="52942"/>
                    <a:pt x="147605" y="42830"/>
                  </a:cubicBezTo>
                  <a:cubicBezTo>
                    <a:pt x="147605" y="32685"/>
                    <a:pt x="155825" y="24465"/>
                    <a:pt x="165970" y="24465"/>
                  </a:cubicBezTo>
                  <a:close/>
                  <a:moveTo>
                    <a:pt x="104808" y="48930"/>
                  </a:moveTo>
                  <a:cubicBezTo>
                    <a:pt x="135144" y="48930"/>
                    <a:pt x="159837" y="73623"/>
                    <a:pt x="159837" y="103992"/>
                  </a:cubicBezTo>
                  <a:cubicBezTo>
                    <a:pt x="159837" y="134329"/>
                    <a:pt x="135144" y="159022"/>
                    <a:pt x="104808" y="159022"/>
                  </a:cubicBezTo>
                  <a:cubicBezTo>
                    <a:pt x="74439" y="159022"/>
                    <a:pt x="49745" y="134329"/>
                    <a:pt x="49745" y="103992"/>
                  </a:cubicBezTo>
                  <a:cubicBezTo>
                    <a:pt x="49745" y="73623"/>
                    <a:pt x="74439" y="48930"/>
                    <a:pt x="104808" y="48930"/>
                  </a:cubicBezTo>
                  <a:close/>
                  <a:moveTo>
                    <a:pt x="30597" y="0"/>
                  </a:moveTo>
                  <a:cubicBezTo>
                    <a:pt x="13733" y="0"/>
                    <a:pt x="0" y="13733"/>
                    <a:pt x="0" y="30597"/>
                  </a:cubicBezTo>
                  <a:lnTo>
                    <a:pt x="0" y="178202"/>
                  </a:lnTo>
                  <a:cubicBezTo>
                    <a:pt x="0" y="195034"/>
                    <a:pt x="13733" y="208767"/>
                    <a:pt x="30597" y="208767"/>
                  </a:cubicBezTo>
                  <a:lnTo>
                    <a:pt x="178202" y="208767"/>
                  </a:lnTo>
                  <a:cubicBezTo>
                    <a:pt x="195034" y="208767"/>
                    <a:pt x="208767" y="195034"/>
                    <a:pt x="208767" y="178202"/>
                  </a:cubicBezTo>
                  <a:lnTo>
                    <a:pt x="208767" y="30597"/>
                  </a:lnTo>
                  <a:cubicBezTo>
                    <a:pt x="208767" y="13733"/>
                    <a:pt x="195034" y="0"/>
                    <a:pt x="1782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1"/>
            <p:cNvSpPr/>
            <p:nvPr/>
          </p:nvSpPr>
          <p:spPr>
            <a:xfrm>
              <a:off x="5186550" y="1155550"/>
              <a:ext cx="305825" cy="305825"/>
            </a:xfrm>
            <a:custGeom>
              <a:rect b="b" l="l" r="r" t="t"/>
              <a:pathLst>
                <a:path extrusionOk="0" h="12233" w="12233">
                  <a:moveTo>
                    <a:pt x="6133" y="0"/>
                  </a:moveTo>
                  <a:cubicBezTo>
                    <a:pt x="2740" y="0"/>
                    <a:pt x="0" y="2740"/>
                    <a:pt x="0" y="6133"/>
                  </a:cubicBezTo>
                  <a:cubicBezTo>
                    <a:pt x="0" y="9493"/>
                    <a:pt x="2740" y="12233"/>
                    <a:pt x="6133" y="12233"/>
                  </a:cubicBezTo>
                  <a:cubicBezTo>
                    <a:pt x="9493" y="12233"/>
                    <a:pt x="12233" y="9493"/>
                    <a:pt x="12233" y="6133"/>
                  </a:cubicBezTo>
                  <a:cubicBezTo>
                    <a:pt x="12233" y="2740"/>
                    <a:pt x="9493" y="0"/>
                    <a:pt x="61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1"/>
            <p:cNvSpPr/>
            <p:nvPr/>
          </p:nvSpPr>
          <p:spPr>
            <a:xfrm>
              <a:off x="2740050" y="1767175"/>
              <a:ext cx="2140700" cy="2140700"/>
            </a:xfrm>
            <a:custGeom>
              <a:rect b="b" l="l" r="r" t="t"/>
              <a:pathLst>
                <a:path extrusionOk="0" h="85628" w="85628">
                  <a:moveTo>
                    <a:pt x="42831" y="0"/>
                  </a:moveTo>
                  <a:cubicBezTo>
                    <a:pt x="19214" y="0"/>
                    <a:pt x="1" y="19213"/>
                    <a:pt x="1" y="42830"/>
                  </a:cubicBezTo>
                  <a:cubicBezTo>
                    <a:pt x="1" y="66414"/>
                    <a:pt x="19214" y="85627"/>
                    <a:pt x="42831" y="85627"/>
                  </a:cubicBezTo>
                  <a:cubicBezTo>
                    <a:pt x="66415" y="85627"/>
                    <a:pt x="85628" y="66414"/>
                    <a:pt x="85628" y="42830"/>
                  </a:cubicBezTo>
                  <a:cubicBezTo>
                    <a:pt x="85628" y="19213"/>
                    <a:pt x="66415" y="0"/>
                    <a:pt x="428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 name="Google Shape;722;p41"/>
          <p:cNvSpPr/>
          <p:nvPr/>
        </p:nvSpPr>
        <p:spPr>
          <a:xfrm>
            <a:off x="2075273" y="3693914"/>
            <a:ext cx="306889" cy="251208"/>
          </a:xfrm>
          <a:custGeom>
            <a:rect b="b" l="l" r="r" t="t"/>
            <a:pathLst>
              <a:path extrusionOk="0" h="170890" w="208768">
                <a:moveTo>
                  <a:pt x="140348" y="0"/>
                </a:moveTo>
                <a:cubicBezTo>
                  <a:pt x="131169" y="0"/>
                  <a:pt x="122045" y="2528"/>
                  <a:pt x="114430" y="7203"/>
                </a:cubicBezTo>
                <a:cubicBezTo>
                  <a:pt x="106797" y="11900"/>
                  <a:pt x="101056" y="18489"/>
                  <a:pt x="97827" y="26253"/>
                </a:cubicBezTo>
                <a:cubicBezTo>
                  <a:pt x="95054" y="32907"/>
                  <a:pt x="94206" y="40345"/>
                  <a:pt x="95315" y="48076"/>
                </a:cubicBezTo>
                <a:lnTo>
                  <a:pt x="95315" y="48076"/>
                </a:lnTo>
                <a:cubicBezTo>
                  <a:pt x="67947" y="44259"/>
                  <a:pt x="44885" y="31276"/>
                  <a:pt x="26683" y="9421"/>
                </a:cubicBezTo>
                <a:lnTo>
                  <a:pt x="20909" y="2506"/>
                </a:lnTo>
                <a:lnTo>
                  <a:pt x="16604" y="10400"/>
                </a:lnTo>
                <a:cubicBezTo>
                  <a:pt x="11156" y="20381"/>
                  <a:pt x="9362" y="31798"/>
                  <a:pt x="11515" y="42563"/>
                </a:cubicBezTo>
                <a:cubicBezTo>
                  <a:pt x="12396" y="46966"/>
                  <a:pt x="13929" y="51174"/>
                  <a:pt x="15984" y="55089"/>
                </a:cubicBezTo>
                <a:lnTo>
                  <a:pt x="11058" y="53197"/>
                </a:lnTo>
                <a:lnTo>
                  <a:pt x="10471" y="61450"/>
                </a:lnTo>
                <a:cubicBezTo>
                  <a:pt x="9884" y="69833"/>
                  <a:pt x="12657" y="79619"/>
                  <a:pt x="17941" y="87643"/>
                </a:cubicBezTo>
                <a:cubicBezTo>
                  <a:pt x="19409" y="89894"/>
                  <a:pt x="21333" y="92373"/>
                  <a:pt x="23747" y="94787"/>
                </a:cubicBezTo>
                <a:lnTo>
                  <a:pt x="21203" y="94396"/>
                </a:lnTo>
                <a:lnTo>
                  <a:pt x="21203" y="94396"/>
                </a:lnTo>
                <a:lnTo>
                  <a:pt x="24334" y="103856"/>
                </a:lnTo>
                <a:cubicBezTo>
                  <a:pt x="28412" y="116284"/>
                  <a:pt x="36926" y="125907"/>
                  <a:pt x="47951" y="131256"/>
                </a:cubicBezTo>
                <a:cubicBezTo>
                  <a:pt x="36926" y="135921"/>
                  <a:pt x="28020" y="138922"/>
                  <a:pt x="13407" y="143750"/>
                </a:cubicBezTo>
                <a:lnTo>
                  <a:pt x="0" y="148153"/>
                </a:lnTo>
                <a:lnTo>
                  <a:pt x="12363" y="154906"/>
                </a:lnTo>
                <a:cubicBezTo>
                  <a:pt x="17093" y="157483"/>
                  <a:pt x="33762" y="166094"/>
                  <a:pt x="50202" y="168671"/>
                </a:cubicBezTo>
                <a:cubicBezTo>
                  <a:pt x="59564" y="170139"/>
                  <a:pt x="68861" y="170889"/>
                  <a:pt x="77896" y="170889"/>
                </a:cubicBezTo>
                <a:cubicBezTo>
                  <a:pt x="88335" y="170889"/>
                  <a:pt x="98414" y="169878"/>
                  <a:pt x="107841" y="167921"/>
                </a:cubicBezTo>
                <a:cubicBezTo>
                  <a:pt x="126989" y="163941"/>
                  <a:pt x="143136" y="156145"/>
                  <a:pt x="155760" y="144761"/>
                </a:cubicBezTo>
                <a:cubicBezTo>
                  <a:pt x="166002" y="135562"/>
                  <a:pt x="173701" y="124145"/>
                  <a:pt x="178659" y="110836"/>
                </a:cubicBezTo>
                <a:cubicBezTo>
                  <a:pt x="183943" y="96777"/>
                  <a:pt x="186129" y="80565"/>
                  <a:pt x="185216" y="62624"/>
                </a:cubicBezTo>
                <a:cubicBezTo>
                  <a:pt x="184987" y="57894"/>
                  <a:pt x="186259" y="53393"/>
                  <a:pt x="188869" y="49967"/>
                </a:cubicBezTo>
                <a:cubicBezTo>
                  <a:pt x="199177" y="36169"/>
                  <a:pt x="199927" y="35028"/>
                  <a:pt x="200547" y="34114"/>
                </a:cubicBezTo>
                <a:cubicBezTo>
                  <a:pt x="200710" y="33886"/>
                  <a:pt x="200808" y="33690"/>
                  <a:pt x="201232" y="33103"/>
                </a:cubicBezTo>
                <a:lnTo>
                  <a:pt x="208767" y="22828"/>
                </a:lnTo>
                <a:lnTo>
                  <a:pt x="196045" y="23415"/>
                </a:lnTo>
                <a:cubicBezTo>
                  <a:pt x="195491" y="23415"/>
                  <a:pt x="194936" y="23480"/>
                  <a:pt x="194447" y="23513"/>
                </a:cubicBezTo>
                <a:lnTo>
                  <a:pt x="202211" y="1299"/>
                </a:lnTo>
                <a:lnTo>
                  <a:pt x="190304" y="5409"/>
                </a:lnTo>
                <a:cubicBezTo>
                  <a:pt x="187042" y="6518"/>
                  <a:pt x="184465" y="7496"/>
                  <a:pt x="182182" y="8345"/>
                </a:cubicBezTo>
                <a:cubicBezTo>
                  <a:pt x="178398" y="9780"/>
                  <a:pt x="175593" y="10824"/>
                  <a:pt x="171776" y="11835"/>
                </a:cubicBezTo>
                <a:cubicBezTo>
                  <a:pt x="163980" y="4822"/>
                  <a:pt x="154161" y="777"/>
                  <a:pt x="143364" y="92"/>
                </a:cubicBezTo>
                <a:cubicBezTo>
                  <a:pt x="142359" y="31"/>
                  <a:pt x="141353" y="0"/>
                  <a:pt x="1403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23" name="Google Shape;723;p41"/>
          <p:cNvPicPr preferRelativeResize="0"/>
          <p:nvPr/>
        </p:nvPicPr>
        <p:blipFill rotWithShape="1">
          <a:blip r:embed="rId3">
            <a:alphaModFix/>
          </a:blip>
          <a:srcRect b="0" l="40031" r="14596" t="14958"/>
          <a:stretch/>
        </p:blipFill>
        <p:spPr>
          <a:xfrm flipH="1">
            <a:off x="3912799" y="0"/>
            <a:ext cx="4878677" cy="5143500"/>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7" name="Shape 727"/>
        <p:cNvGrpSpPr/>
        <p:nvPr/>
      </p:nvGrpSpPr>
      <p:grpSpPr>
        <a:xfrm>
          <a:off x="0" y="0"/>
          <a:ext cx="0" cy="0"/>
          <a:chOff x="0" y="0"/>
          <a:chExt cx="0" cy="0"/>
        </a:xfrm>
      </p:grpSpPr>
      <p:sp>
        <p:nvSpPr>
          <p:cNvPr id="728" name="Google Shape;728;p42"/>
          <p:cNvSpPr txBox="1"/>
          <p:nvPr>
            <p:ph idx="1" type="body"/>
          </p:nvPr>
        </p:nvSpPr>
        <p:spPr>
          <a:xfrm>
            <a:off x="2514328" y="1753800"/>
            <a:ext cx="5308200" cy="1476000"/>
          </a:xfrm>
          <a:prstGeom prst="rect">
            <a:avLst/>
          </a:prstGeom>
        </p:spPr>
        <p:txBody>
          <a:bodyPr anchorCtr="0" anchor="ctr" bIns="91425" lIns="91425" spcFirstLastPara="1" rIns="91425" wrap="square" tIns="91425">
            <a:noAutofit/>
          </a:bodyPr>
          <a:lstStyle/>
          <a:p>
            <a:pPr indent="0" lvl="0" marL="0" rtl="0" algn="l">
              <a:lnSpc>
                <a:spcPct val="100000"/>
              </a:lnSpc>
              <a:spcBef>
                <a:spcPts val="300"/>
              </a:spcBef>
              <a:spcAft>
                <a:spcPts val="0"/>
              </a:spcAft>
              <a:buClr>
                <a:schemeClr val="dk1"/>
              </a:buClr>
              <a:buSzPts val="1100"/>
              <a:buFont typeface="Arial"/>
              <a:buNone/>
            </a:pPr>
            <a:r>
              <a:rPr lang="es">
                <a:solidFill>
                  <a:schemeClr val="accent1"/>
                </a:solidFill>
              </a:rPr>
              <a:t>This is where you give credit to the ones who are part of this project.</a:t>
            </a:r>
            <a:endParaRPr>
              <a:solidFill>
                <a:schemeClr val="accent1"/>
              </a:solidFill>
            </a:endParaRPr>
          </a:p>
          <a:p>
            <a:pPr indent="0" lvl="0" marL="241300" rtl="0" algn="l">
              <a:spcBef>
                <a:spcPts val="300"/>
              </a:spcBef>
              <a:spcAft>
                <a:spcPts val="0"/>
              </a:spcAft>
              <a:buClr>
                <a:schemeClr val="dk1"/>
              </a:buClr>
              <a:buSzPts val="1100"/>
              <a:buFont typeface="Arial"/>
              <a:buNone/>
            </a:pPr>
            <a:r>
              <a:t/>
            </a:r>
            <a:endParaRPr/>
          </a:p>
          <a:p>
            <a:pPr indent="-203200" lvl="0" marL="241300" rtl="0" algn="l">
              <a:spcBef>
                <a:spcPts val="300"/>
              </a:spcBef>
              <a:spcAft>
                <a:spcPts val="0"/>
              </a:spcAft>
              <a:buClr>
                <a:schemeClr val="accent1"/>
              </a:buClr>
              <a:buSzPts val="1200"/>
              <a:buFont typeface="Roboto Slab Regular"/>
              <a:buChar char="●"/>
            </a:pPr>
            <a:r>
              <a:rPr lang="es"/>
              <a:t>Presentation template by </a:t>
            </a:r>
            <a:r>
              <a:rPr lang="es">
                <a:solidFill>
                  <a:schemeClr val="lt1"/>
                </a:solidFill>
                <a:highlight>
                  <a:schemeClr val="accent2"/>
                </a:highlight>
                <a:uFill>
                  <a:noFill/>
                </a:uFill>
                <a:hlinkClick r:id="rId3"/>
              </a:rPr>
              <a:t>Slidesgo</a:t>
            </a:r>
            <a:endParaRPr>
              <a:solidFill>
                <a:schemeClr val="lt1"/>
              </a:solidFill>
              <a:highlight>
                <a:schemeClr val="accent2"/>
              </a:highlight>
            </a:endParaRPr>
          </a:p>
          <a:p>
            <a:pPr indent="-203200" lvl="0" marL="241300" rtl="0" algn="l">
              <a:spcBef>
                <a:spcPts val="0"/>
              </a:spcBef>
              <a:spcAft>
                <a:spcPts val="0"/>
              </a:spcAft>
              <a:buClr>
                <a:schemeClr val="accent1"/>
              </a:buClr>
              <a:buSzPts val="1200"/>
              <a:buFont typeface="Roboto Slab Regular"/>
              <a:buChar char="●"/>
            </a:pPr>
            <a:r>
              <a:rPr lang="es"/>
              <a:t>Icons by </a:t>
            </a:r>
            <a:r>
              <a:rPr lang="es">
                <a:solidFill>
                  <a:schemeClr val="lt1"/>
                </a:solidFill>
                <a:highlight>
                  <a:schemeClr val="accent2"/>
                </a:highlight>
                <a:uFill>
                  <a:noFill/>
                </a:uFill>
                <a:hlinkClick r:id="rId4"/>
              </a:rPr>
              <a:t>Flaticon</a:t>
            </a:r>
            <a:endParaRPr>
              <a:solidFill>
                <a:schemeClr val="lt1"/>
              </a:solidFill>
              <a:highlight>
                <a:schemeClr val="accent2"/>
              </a:highlight>
            </a:endParaRPr>
          </a:p>
          <a:p>
            <a:pPr indent="-203200" lvl="0" marL="241300" rtl="0" algn="l">
              <a:spcBef>
                <a:spcPts val="0"/>
              </a:spcBef>
              <a:spcAft>
                <a:spcPts val="0"/>
              </a:spcAft>
              <a:buClr>
                <a:schemeClr val="accent1"/>
              </a:buClr>
              <a:buSzPts val="1200"/>
              <a:buFont typeface="Roboto Slab Regular"/>
              <a:buChar char="●"/>
            </a:pPr>
            <a:r>
              <a:rPr lang="es"/>
              <a:t>Infographics by </a:t>
            </a:r>
            <a:r>
              <a:rPr lang="es">
                <a:solidFill>
                  <a:schemeClr val="lt1"/>
                </a:solidFill>
                <a:highlight>
                  <a:schemeClr val="accent2"/>
                </a:highlight>
                <a:uFill>
                  <a:noFill/>
                </a:uFill>
                <a:hlinkClick r:id="rId5"/>
              </a:rPr>
              <a:t>Freepik</a:t>
            </a:r>
            <a:endParaRPr>
              <a:solidFill>
                <a:schemeClr val="lt1"/>
              </a:solidFill>
              <a:highlight>
                <a:schemeClr val="accent2"/>
              </a:highlight>
            </a:endParaRPr>
          </a:p>
          <a:p>
            <a:pPr indent="-203200" lvl="0" marL="241300" rtl="0" algn="l">
              <a:spcBef>
                <a:spcPts val="0"/>
              </a:spcBef>
              <a:spcAft>
                <a:spcPts val="0"/>
              </a:spcAft>
              <a:buClr>
                <a:schemeClr val="accent1"/>
              </a:buClr>
              <a:buSzPts val="1200"/>
              <a:buFont typeface="Roboto Slab Regular"/>
              <a:buChar char="●"/>
            </a:pPr>
            <a:r>
              <a:rPr lang="es"/>
              <a:t>Images created bY </a:t>
            </a:r>
            <a:r>
              <a:rPr lang="es">
                <a:solidFill>
                  <a:schemeClr val="lt1"/>
                </a:solidFill>
                <a:highlight>
                  <a:schemeClr val="accent2"/>
                </a:highlight>
              </a:rPr>
              <a:t>Freepik</a:t>
            </a:r>
            <a:r>
              <a:rPr lang="es">
                <a:solidFill>
                  <a:schemeClr val="lt1"/>
                </a:solidFill>
              </a:rPr>
              <a:t> </a:t>
            </a:r>
            <a:r>
              <a:rPr lang="es"/>
              <a:t>- Freepik</a:t>
            </a:r>
            <a:endParaRPr/>
          </a:p>
          <a:p>
            <a:pPr indent="-203200" lvl="0" marL="241300" rtl="0" algn="l">
              <a:spcBef>
                <a:spcPts val="0"/>
              </a:spcBef>
              <a:spcAft>
                <a:spcPts val="0"/>
              </a:spcAft>
              <a:buClr>
                <a:schemeClr val="accent1"/>
              </a:buClr>
              <a:buSzPts val="1200"/>
              <a:buFont typeface="Roboto Slab Regular"/>
              <a:buChar char="●"/>
            </a:pPr>
            <a:r>
              <a:rPr lang="es"/>
              <a:t>Author introduction slide photo created by Freepik</a:t>
            </a:r>
            <a:endParaRPr/>
          </a:p>
          <a:p>
            <a:pPr indent="-203200" lvl="0" marL="241300" rtl="0" algn="l">
              <a:spcBef>
                <a:spcPts val="0"/>
              </a:spcBef>
              <a:spcAft>
                <a:spcPts val="0"/>
              </a:spcAft>
              <a:buClr>
                <a:schemeClr val="accent1"/>
              </a:buClr>
              <a:buSzPts val="1200"/>
              <a:buFont typeface="Roboto Slab Regular"/>
              <a:buChar char="●"/>
            </a:pPr>
            <a:r>
              <a:rPr lang="es"/>
              <a:t>Text &amp; Image slide photo created by Freepik.com</a:t>
            </a:r>
            <a:endParaRPr/>
          </a:p>
        </p:txBody>
      </p:sp>
      <p:sp>
        <p:nvSpPr>
          <p:cNvPr id="729" name="Google Shape;729;p42"/>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CREDITS</a:t>
            </a:r>
            <a:endParaRPr/>
          </a:p>
        </p:txBody>
      </p:sp>
      <p:cxnSp>
        <p:nvCxnSpPr>
          <p:cNvPr id="730" name="Google Shape;730;p42"/>
          <p:cNvCxnSpPr/>
          <p:nvPr/>
        </p:nvCxnSpPr>
        <p:spPr>
          <a:xfrm>
            <a:off x="-220904" y="3562850"/>
            <a:ext cx="6575400" cy="0"/>
          </a:xfrm>
          <a:prstGeom prst="straightConnector1">
            <a:avLst/>
          </a:prstGeom>
          <a:noFill/>
          <a:ln cap="flat" cmpd="sng" w="9525">
            <a:solidFill>
              <a:schemeClr val="accent1"/>
            </a:solidFill>
            <a:prstDash val="dash"/>
            <a:round/>
            <a:headEnd len="med" w="med" type="none"/>
            <a:tailEnd len="med" w="med" type="none"/>
          </a:ln>
        </p:spPr>
      </p:cxn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4" name="Shape 734"/>
        <p:cNvGrpSpPr/>
        <p:nvPr/>
      </p:nvGrpSpPr>
      <p:grpSpPr>
        <a:xfrm>
          <a:off x="0" y="0"/>
          <a:ext cx="0" cy="0"/>
          <a:chOff x="0" y="0"/>
          <a:chExt cx="0" cy="0"/>
        </a:xfrm>
      </p:grpSpPr>
      <p:sp>
        <p:nvSpPr>
          <p:cNvPr id="735" name="Google Shape;735;p43"/>
          <p:cNvSpPr txBox="1"/>
          <p:nvPr>
            <p:ph idx="1" type="body"/>
          </p:nvPr>
        </p:nvSpPr>
        <p:spPr>
          <a:xfrm>
            <a:off x="720000" y="2211000"/>
            <a:ext cx="4084500" cy="1476000"/>
          </a:xfrm>
          <a:prstGeom prst="rect">
            <a:avLst/>
          </a:prstGeom>
        </p:spPr>
        <p:txBody>
          <a:bodyPr anchorCtr="0" anchor="ctr" bIns="91425" lIns="91425" spcFirstLastPara="1" rIns="120950" wrap="square" tIns="91425">
            <a:noAutofit/>
          </a:bodyPr>
          <a:lstStyle/>
          <a:p>
            <a:pPr indent="0" lvl="0" marL="0" rtl="0" algn="l">
              <a:lnSpc>
                <a:spcPct val="100000"/>
              </a:lnSpc>
              <a:spcBef>
                <a:spcPts val="300"/>
              </a:spcBef>
              <a:spcAft>
                <a:spcPts val="0"/>
              </a:spcAft>
              <a:buClr>
                <a:schemeClr val="dk1"/>
              </a:buClr>
              <a:buSzPts val="1100"/>
              <a:buFont typeface="Arial"/>
              <a:buNone/>
            </a:pPr>
            <a:r>
              <a:rPr lang="es" sz="900">
                <a:solidFill>
                  <a:schemeClr val="accent1"/>
                </a:solidFill>
              </a:rPr>
              <a:t>Did you like the resources on this template? Get them for free at our other websites.</a:t>
            </a:r>
            <a:endParaRPr sz="900">
              <a:solidFill>
                <a:schemeClr val="accent1"/>
              </a:solidFill>
            </a:endParaRPr>
          </a:p>
          <a:p>
            <a:pPr indent="0" lvl="0" marL="0" rtl="0" algn="l">
              <a:lnSpc>
                <a:spcPct val="100000"/>
              </a:lnSpc>
              <a:spcBef>
                <a:spcPts val="300"/>
              </a:spcBef>
              <a:spcAft>
                <a:spcPts val="0"/>
              </a:spcAft>
              <a:buClr>
                <a:schemeClr val="dk1"/>
              </a:buClr>
              <a:buSzPts val="1100"/>
              <a:buFont typeface="Arial"/>
              <a:buNone/>
            </a:pPr>
            <a:r>
              <a:t/>
            </a:r>
            <a:endParaRPr sz="900"/>
          </a:p>
          <a:p>
            <a:pPr indent="0" lvl="0" marL="0" rtl="0" algn="l">
              <a:lnSpc>
                <a:spcPct val="100000"/>
              </a:lnSpc>
              <a:spcBef>
                <a:spcPts val="0"/>
              </a:spcBef>
              <a:spcAft>
                <a:spcPts val="0"/>
              </a:spcAft>
              <a:buNone/>
            </a:pPr>
            <a:r>
              <a:rPr lang="es" sz="900">
                <a:solidFill>
                  <a:schemeClr val="accent2"/>
                </a:solidFill>
                <a:latin typeface="Viga"/>
                <a:ea typeface="Viga"/>
                <a:cs typeface="Viga"/>
                <a:sym typeface="Viga"/>
              </a:rPr>
              <a:t>VECTORS</a:t>
            </a:r>
            <a:endParaRPr sz="900">
              <a:solidFill>
                <a:schemeClr val="accent2"/>
              </a:solidFill>
              <a:latin typeface="Viga"/>
              <a:ea typeface="Viga"/>
              <a:cs typeface="Viga"/>
              <a:sym typeface="Viga"/>
            </a:endParaRPr>
          </a:p>
          <a:p>
            <a:pPr indent="-184150" lvl="0" marL="241300" rtl="0" algn="l">
              <a:lnSpc>
                <a:spcPct val="100000"/>
              </a:lnSpc>
              <a:spcBef>
                <a:spcPts val="1600"/>
              </a:spcBef>
              <a:spcAft>
                <a:spcPts val="0"/>
              </a:spcAft>
              <a:buClr>
                <a:schemeClr val="accent1"/>
              </a:buClr>
              <a:buSzPts val="900"/>
              <a:buFont typeface="Nunito Light"/>
              <a:buChar char="●"/>
            </a:pPr>
            <a:r>
              <a:rPr lang="es" sz="900">
                <a:uFill>
                  <a:noFill/>
                </a:uFill>
                <a:hlinkClick r:id="rId3"/>
              </a:rPr>
              <a:t>Pack health care </a:t>
            </a:r>
            <a:endParaRPr sz="900"/>
          </a:p>
          <a:p>
            <a:pPr indent="-184150" lvl="0" marL="241300" rtl="0" algn="l">
              <a:lnSpc>
                <a:spcPct val="100000"/>
              </a:lnSpc>
              <a:spcBef>
                <a:spcPts val="300"/>
              </a:spcBef>
              <a:spcAft>
                <a:spcPts val="0"/>
              </a:spcAft>
              <a:buClr>
                <a:schemeClr val="accent1"/>
              </a:buClr>
              <a:buSzPts val="900"/>
              <a:buFont typeface="Nunito Light"/>
              <a:buChar char="●"/>
            </a:pPr>
            <a:r>
              <a:rPr lang="es" sz="900">
                <a:uFill>
                  <a:noFill/>
                </a:uFill>
                <a:hlinkClick r:id="rId4"/>
              </a:rPr>
              <a:t>Pack social media 50</a:t>
            </a:r>
            <a:endParaRPr sz="900"/>
          </a:p>
          <a:p>
            <a:pPr indent="0" lvl="0" marL="0" rtl="0" algn="l">
              <a:lnSpc>
                <a:spcPct val="100000"/>
              </a:lnSpc>
              <a:spcBef>
                <a:spcPts val="300"/>
              </a:spcBef>
              <a:spcAft>
                <a:spcPts val="0"/>
              </a:spcAft>
              <a:buNone/>
            </a:pPr>
            <a:r>
              <a:t/>
            </a:r>
            <a:endParaRPr sz="900"/>
          </a:p>
          <a:p>
            <a:pPr indent="0" lvl="0" marL="0" rtl="0" algn="l">
              <a:lnSpc>
                <a:spcPct val="100000"/>
              </a:lnSpc>
              <a:spcBef>
                <a:spcPts val="300"/>
              </a:spcBef>
              <a:spcAft>
                <a:spcPts val="0"/>
              </a:spcAft>
              <a:buNone/>
            </a:pPr>
            <a:r>
              <a:rPr lang="es" sz="900">
                <a:solidFill>
                  <a:schemeClr val="accent2"/>
                </a:solidFill>
                <a:latin typeface="Viga"/>
                <a:ea typeface="Viga"/>
                <a:cs typeface="Viga"/>
                <a:sym typeface="Viga"/>
              </a:rPr>
              <a:t>PHOTOS</a:t>
            </a:r>
            <a:endParaRPr sz="900">
              <a:solidFill>
                <a:schemeClr val="accent2"/>
              </a:solidFill>
              <a:latin typeface="Viga"/>
              <a:ea typeface="Viga"/>
              <a:cs typeface="Viga"/>
              <a:sym typeface="Viga"/>
            </a:endParaRPr>
          </a:p>
          <a:p>
            <a:pPr indent="0" lvl="0" marL="0" rtl="0" algn="l">
              <a:lnSpc>
                <a:spcPct val="100000"/>
              </a:lnSpc>
              <a:spcBef>
                <a:spcPts val="300"/>
              </a:spcBef>
              <a:spcAft>
                <a:spcPts val="0"/>
              </a:spcAft>
              <a:buNone/>
            </a:pPr>
            <a:r>
              <a:t/>
            </a:r>
            <a:endParaRPr sz="900">
              <a:latin typeface="Fira Sans Condensed Medium"/>
              <a:ea typeface="Fira Sans Condensed Medium"/>
              <a:cs typeface="Fira Sans Condensed Medium"/>
              <a:sym typeface="Fira Sans Condensed Medium"/>
            </a:endParaRPr>
          </a:p>
          <a:p>
            <a:pPr indent="-184150" lvl="0" marL="241300" rtl="0" algn="l">
              <a:lnSpc>
                <a:spcPct val="100000"/>
              </a:lnSpc>
              <a:spcBef>
                <a:spcPts val="300"/>
              </a:spcBef>
              <a:spcAft>
                <a:spcPts val="0"/>
              </a:spcAft>
              <a:buClr>
                <a:schemeClr val="accent1"/>
              </a:buClr>
              <a:buSzPts val="900"/>
              <a:buFont typeface="Roboto Slab Regular"/>
              <a:buChar char="●"/>
            </a:pPr>
            <a:r>
              <a:rPr lang="es" sz="900">
                <a:uFill>
                  <a:noFill/>
                </a:uFill>
                <a:hlinkClick r:id="rId5"/>
              </a:rPr>
              <a:t>Heart test</a:t>
            </a:r>
            <a:endParaRPr sz="900"/>
          </a:p>
          <a:p>
            <a:pPr indent="-184150" lvl="0" marL="241300" rtl="0" algn="l">
              <a:lnSpc>
                <a:spcPct val="100000"/>
              </a:lnSpc>
              <a:spcBef>
                <a:spcPts val="300"/>
              </a:spcBef>
              <a:spcAft>
                <a:spcPts val="0"/>
              </a:spcAft>
              <a:buClr>
                <a:schemeClr val="accent1"/>
              </a:buClr>
              <a:buSzPts val="900"/>
              <a:buFont typeface="Nunito Light"/>
              <a:buChar char="●"/>
            </a:pPr>
            <a:r>
              <a:rPr lang="es" sz="900">
                <a:uFill>
                  <a:noFill/>
                </a:uFill>
                <a:hlinkClick r:id="rId6"/>
              </a:rPr>
              <a:t>Young lady with electrode on body</a:t>
            </a:r>
            <a:endParaRPr sz="900"/>
          </a:p>
          <a:p>
            <a:pPr indent="-184150" lvl="0" marL="241300" rtl="0" algn="l">
              <a:lnSpc>
                <a:spcPct val="100000"/>
              </a:lnSpc>
              <a:spcBef>
                <a:spcPts val="300"/>
              </a:spcBef>
              <a:spcAft>
                <a:spcPts val="0"/>
              </a:spcAft>
              <a:buClr>
                <a:schemeClr val="accent1"/>
              </a:buClr>
              <a:buSzPts val="900"/>
              <a:buFont typeface="Roboto Slab Regular"/>
              <a:buChar char="●"/>
            </a:pPr>
            <a:r>
              <a:rPr lang="es" sz="900">
                <a:uFill>
                  <a:noFill/>
                </a:uFill>
                <a:hlinkClick r:id="rId7"/>
              </a:rPr>
              <a:t>Doctor with a medical report</a:t>
            </a:r>
            <a:endParaRPr sz="900"/>
          </a:p>
          <a:p>
            <a:pPr indent="-184150" lvl="0" marL="241300" rtl="0" algn="l">
              <a:lnSpc>
                <a:spcPct val="100000"/>
              </a:lnSpc>
              <a:spcBef>
                <a:spcPts val="300"/>
              </a:spcBef>
              <a:spcAft>
                <a:spcPts val="0"/>
              </a:spcAft>
              <a:buClr>
                <a:schemeClr val="accent1"/>
              </a:buClr>
              <a:buSzPts val="900"/>
              <a:buFont typeface="Roboto Slab Regular"/>
              <a:buChar char="●"/>
            </a:pPr>
            <a:r>
              <a:rPr lang="es" sz="900">
                <a:uFill>
                  <a:noFill/>
                </a:uFill>
                <a:hlinkClick r:id="rId8"/>
              </a:rPr>
              <a:t>Cardiogram; thermometer; scissors; bandage and pills on white background</a:t>
            </a:r>
            <a:endParaRPr sz="900"/>
          </a:p>
          <a:p>
            <a:pPr indent="-184150" lvl="0" marL="241300" rtl="0" algn="l">
              <a:lnSpc>
                <a:spcPct val="100000"/>
              </a:lnSpc>
              <a:spcBef>
                <a:spcPts val="300"/>
              </a:spcBef>
              <a:spcAft>
                <a:spcPts val="0"/>
              </a:spcAft>
              <a:buClr>
                <a:schemeClr val="accent1"/>
              </a:buClr>
              <a:buSzPts val="900"/>
              <a:buFont typeface="Nunito Light"/>
              <a:buChar char="●"/>
            </a:pPr>
            <a:r>
              <a:rPr lang="es" sz="900">
                <a:uFill>
                  <a:noFill/>
                </a:uFill>
                <a:hlinkClick r:id="rId9"/>
              </a:rPr>
              <a:t>Close-up of a woman having sever pain in headache isolated on white backdrop</a:t>
            </a:r>
            <a:endParaRPr sz="900"/>
          </a:p>
          <a:p>
            <a:pPr indent="-184150" lvl="0" marL="241300" rtl="0" algn="l">
              <a:lnSpc>
                <a:spcPct val="100000"/>
              </a:lnSpc>
              <a:spcBef>
                <a:spcPts val="300"/>
              </a:spcBef>
              <a:spcAft>
                <a:spcPts val="0"/>
              </a:spcAft>
              <a:buClr>
                <a:schemeClr val="accent1"/>
              </a:buClr>
              <a:buSzPts val="900"/>
              <a:buFont typeface="Roboto Slab Regular"/>
              <a:buChar char="●"/>
            </a:pPr>
            <a:r>
              <a:rPr lang="es" sz="900">
                <a:uFill>
                  <a:noFill/>
                </a:uFill>
                <a:hlinkClick r:id="rId10"/>
              </a:rPr>
              <a:t>Mid section of a man having chest pain</a:t>
            </a:r>
            <a:endParaRPr sz="900"/>
          </a:p>
          <a:p>
            <a:pPr indent="-184150" lvl="0" marL="241300" rtl="0" algn="l">
              <a:lnSpc>
                <a:spcPct val="100000"/>
              </a:lnSpc>
              <a:spcBef>
                <a:spcPts val="300"/>
              </a:spcBef>
              <a:spcAft>
                <a:spcPts val="0"/>
              </a:spcAft>
              <a:buClr>
                <a:schemeClr val="accent1"/>
              </a:buClr>
              <a:buSzPts val="900"/>
              <a:buFont typeface="Roboto Slab Regular"/>
              <a:buChar char="●"/>
            </a:pPr>
            <a:r>
              <a:rPr lang="es" sz="900">
                <a:uFill>
                  <a:noFill/>
                </a:uFill>
                <a:hlinkClick r:id="rId11"/>
              </a:rPr>
              <a:t>Close-up of a woman's hand touching her neck</a:t>
            </a:r>
            <a:endParaRPr sz="900"/>
          </a:p>
          <a:p>
            <a:pPr indent="-184150" lvl="0" marL="241300" rtl="0" algn="l">
              <a:lnSpc>
                <a:spcPct val="100000"/>
              </a:lnSpc>
              <a:spcBef>
                <a:spcPts val="300"/>
              </a:spcBef>
              <a:spcAft>
                <a:spcPts val="0"/>
              </a:spcAft>
              <a:buClr>
                <a:schemeClr val="accent1"/>
              </a:buClr>
              <a:buSzPts val="900"/>
              <a:buFont typeface="Nunito Light"/>
              <a:buChar char="●"/>
            </a:pPr>
            <a:r>
              <a:rPr lang="es" sz="900">
                <a:uFill>
                  <a:noFill/>
                </a:uFill>
                <a:hlinkClick r:id="rId12"/>
              </a:rPr>
              <a:t>Surgeon with a heart</a:t>
            </a:r>
            <a:endParaRPr sz="900"/>
          </a:p>
          <a:p>
            <a:pPr indent="-184150" lvl="0" marL="241300" rtl="0" algn="l">
              <a:lnSpc>
                <a:spcPct val="100000"/>
              </a:lnSpc>
              <a:spcBef>
                <a:spcPts val="300"/>
              </a:spcBef>
              <a:spcAft>
                <a:spcPts val="0"/>
              </a:spcAft>
              <a:buClr>
                <a:schemeClr val="accent1"/>
              </a:buClr>
              <a:buSzPts val="900"/>
              <a:buFont typeface="Nunito Light"/>
              <a:buChar char="●"/>
            </a:pPr>
            <a:r>
              <a:rPr lang="es" sz="900">
                <a:uFill>
                  <a:noFill/>
                </a:uFill>
                <a:hlinkClick r:id="rId13"/>
              </a:rPr>
              <a:t>Doctor cardiologist measuring blood pressure of patient on white desk</a:t>
            </a:r>
            <a:endParaRPr sz="900"/>
          </a:p>
          <a:p>
            <a:pPr indent="0" lvl="0" marL="241300" rtl="0" algn="l">
              <a:lnSpc>
                <a:spcPct val="100000"/>
              </a:lnSpc>
              <a:spcBef>
                <a:spcPts val="300"/>
              </a:spcBef>
              <a:spcAft>
                <a:spcPts val="0"/>
              </a:spcAft>
              <a:buNone/>
            </a:pPr>
            <a:r>
              <a:t/>
            </a:r>
            <a:endParaRPr sz="900"/>
          </a:p>
          <a:p>
            <a:pPr indent="0" lvl="0" marL="0" rtl="0" algn="l">
              <a:lnSpc>
                <a:spcPct val="100000"/>
              </a:lnSpc>
              <a:spcBef>
                <a:spcPts val="300"/>
              </a:spcBef>
              <a:spcAft>
                <a:spcPts val="0"/>
              </a:spcAft>
              <a:buNone/>
            </a:pPr>
            <a:r>
              <a:t/>
            </a:r>
            <a:endParaRPr sz="900">
              <a:latin typeface="Fira Sans Condensed Medium"/>
              <a:ea typeface="Fira Sans Condensed Medium"/>
              <a:cs typeface="Fira Sans Condensed Medium"/>
              <a:sym typeface="Fira Sans Condensed Medium"/>
            </a:endParaRPr>
          </a:p>
        </p:txBody>
      </p:sp>
      <p:sp>
        <p:nvSpPr>
          <p:cNvPr id="736" name="Google Shape;736;p43"/>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RESOURCES</a:t>
            </a:r>
            <a:endParaRPr/>
          </a:p>
        </p:txBody>
      </p:sp>
      <p:sp>
        <p:nvSpPr>
          <p:cNvPr id="737" name="Google Shape;737;p43"/>
          <p:cNvSpPr txBox="1"/>
          <p:nvPr>
            <p:ph idx="1" type="body"/>
          </p:nvPr>
        </p:nvSpPr>
        <p:spPr>
          <a:xfrm>
            <a:off x="4720500" y="2972996"/>
            <a:ext cx="3703500" cy="1476000"/>
          </a:xfrm>
          <a:prstGeom prst="rect">
            <a:avLst/>
          </a:prstGeom>
        </p:spPr>
        <p:txBody>
          <a:bodyPr anchorCtr="0" anchor="ctr" bIns="91425" lIns="91425" spcFirstLastPara="1" rIns="91425" wrap="square" tIns="91425">
            <a:noAutofit/>
          </a:bodyPr>
          <a:lstStyle/>
          <a:p>
            <a:pPr indent="0" lvl="0" marL="0" rtl="0" algn="l">
              <a:lnSpc>
                <a:spcPct val="100000"/>
              </a:lnSpc>
              <a:spcBef>
                <a:spcPts val="300"/>
              </a:spcBef>
              <a:spcAft>
                <a:spcPts val="0"/>
              </a:spcAft>
              <a:buNone/>
            </a:pPr>
            <a:r>
              <a:t/>
            </a:r>
            <a:endParaRPr sz="900"/>
          </a:p>
          <a:p>
            <a:pPr indent="-184150" lvl="0" marL="241300" rtl="0" algn="l">
              <a:lnSpc>
                <a:spcPct val="100000"/>
              </a:lnSpc>
              <a:spcBef>
                <a:spcPts val="300"/>
              </a:spcBef>
              <a:spcAft>
                <a:spcPts val="0"/>
              </a:spcAft>
              <a:buClr>
                <a:schemeClr val="accent1"/>
              </a:buClr>
              <a:buSzPts val="900"/>
              <a:buFont typeface="Nunito Light"/>
              <a:buChar char="●"/>
            </a:pPr>
            <a:r>
              <a:rPr lang="es" sz="900">
                <a:uFill>
                  <a:noFill/>
                </a:uFill>
                <a:hlinkClick r:id="rId14"/>
              </a:rPr>
              <a:t>Workout composition with healthy food</a:t>
            </a:r>
            <a:endParaRPr sz="900"/>
          </a:p>
          <a:p>
            <a:pPr indent="-184150" lvl="0" marL="241300" rtl="0" algn="l">
              <a:lnSpc>
                <a:spcPct val="100000"/>
              </a:lnSpc>
              <a:spcBef>
                <a:spcPts val="300"/>
              </a:spcBef>
              <a:spcAft>
                <a:spcPts val="0"/>
              </a:spcAft>
              <a:buClr>
                <a:schemeClr val="accent1"/>
              </a:buClr>
              <a:buSzPts val="900"/>
              <a:buFont typeface="Nunito Light"/>
              <a:buChar char="●"/>
            </a:pPr>
            <a:r>
              <a:rPr lang="es" sz="900">
                <a:uFill>
                  <a:noFill/>
                </a:uFill>
                <a:hlinkClick r:id="rId15"/>
              </a:rPr>
              <a:t>Close-up of woman's hand holding pink pills and glass of water on white background</a:t>
            </a:r>
            <a:endParaRPr sz="900"/>
          </a:p>
          <a:p>
            <a:pPr indent="-184150" lvl="0" marL="241300" rtl="0" algn="l">
              <a:lnSpc>
                <a:spcPct val="100000"/>
              </a:lnSpc>
              <a:spcBef>
                <a:spcPts val="300"/>
              </a:spcBef>
              <a:spcAft>
                <a:spcPts val="0"/>
              </a:spcAft>
              <a:buClr>
                <a:schemeClr val="accent1"/>
              </a:buClr>
              <a:buSzPts val="900"/>
              <a:buFont typeface="Nunito Light"/>
              <a:buChar char="●"/>
            </a:pPr>
            <a:r>
              <a:rPr lang="es" sz="900">
                <a:uFill>
                  <a:noFill/>
                </a:uFill>
                <a:hlinkClick r:id="rId16"/>
              </a:rPr>
              <a:t>Nurse holding checklist</a:t>
            </a:r>
            <a:endParaRPr sz="900"/>
          </a:p>
          <a:p>
            <a:pPr indent="-184150" lvl="0" marL="241300" rtl="0" algn="l">
              <a:lnSpc>
                <a:spcPct val="100000"/>
              </a:lnSpc>
              <a:spcBef>
                <a:spcPts val="300"/>
              </a:spcBef>
              <a:spcAft>
                <a:spcPts val="0"/>
              </a:spcAft>
              <a:buClr>
                <a:schemeClr val="accent1"/>
              </a:buClr>
              <a:buSzPts val="900"/>
              <a:buFont typeface="Nunito Light"/>
              <a:buChar char="●"/>
            </a:pPr>
            <a:r>
              <a:rPr lang="es" sz="900">
                <a:uFill>
                  <a:noFill/>
                </a:uFill>
                <a:hlinkClick r:id="rId17"/>
              </a:rPr>
              <a:t>Woman with electrodes holding monitor with cardiogram</a:t>
            </a:r>
            <a:endParaRPr sz="900"/>
          </a:p>
          <a:p>
            <a:pPr indent="-184150" lvl="0" marL="241300" rtl="0" algn="l">
              <a:lnSpc>
                <a:spcPct val="100000"/>
              </a:lnSpc>
              <a:spcBef>
                <a:spcPts val="300"/>
              </a:spcBef>
              <a:spcAft>
                <a:spcPts val="0"/>
              </a:spcAft>
              <a:buClr>
                <a:schemeClr val="accent1"/>
              </a:buClr>
              <a:buSzPts val="900"/>
              <a:buFont typeface="Nunito Light"/>
              <a:buChar char="●"/>
            </a:pPr>
            <a:r>
              <a:rPr lang="es" sz="900">
                <a:uFill>
                  <a:noFill/>
                </a:uFill>
                <a:hlinkClick r:id="rId18"/>
              </a:rPr>
              <a:t>Doctor with a medical report</a:t>
            </a:r>
            <a:endParaRPr sz="900"/>
          </a:p>
          <a:p>
            <a:pPr indent="-184150" lvl="0" marL="241300" rtl="0" algn="l">
              <a:lnSpc>
                <a:spcPct val="100000"/>
              </a:lnSpc>
              <a:spcBef>
                <a:spcPts val="300"/>
              </a:spcBef>
              <a:spcAft>
                <a:spcPts val="0"/>
              </a:spcAft>
              <a:buClr>
                <a:schemeClr val="accent1"/>
              </a:buClr>
              <a:buSzPts val="900"/>
              <a:buFont typeface="Roboto Slab Regular"/>
              <a:buChar char="●"/>
            </a:pPr>
            <a:r>
              <a:rPr lang="es" sz="900">
                <a:uFill>
                  <a:noFill/>
                </a:uFill>
                <a:hlinkClick r:id="rId19"/>
              </a:rPr>
              <a:t>Doctor with a stethoscope and a tablet</a:t>
            </a:r>
            <a:endParaRPr sz="900"/>
          </a:p>
          <a:p>
            <a:pPr indent="-184150" lvl="0" marL="241300" rtl="0" algn="l">
              <a:lnSpc>
                <a:spcPct val="100000"/>
              </a:lnSpc>
              <a:spcBef>
                <a:spcPts val="300"/>
              </a:spcBef>
              <a:spcAft>
                <a:spcPts val="0"/>
              </a:spcAft>
              <a:buClr>
                <a:schemeClr val="accent1"/>
              </a:buClr>
              <a:buSzPts val="900"/>
              <a:buFont typeface="Roboto Slab Regular"/>
              <a:buChar char="●"/>
            </a:pPr>
            <a:r>
              <a:rPr lang="es" sz="900">
                <a:uFill>
                  <a:noFill/>
                </a:uFill>
                <a:hlinkClick r:id="rId20"/>
              </a:rPr>
              <a:t>Side view doctor working on laptop</a:t>
            </a:r>
            <a:endParaRPr sz="900"/>
          </a:p>
          <a:p>
            <a:pPr indent="-184150" lvl="0" marL="241300" rtl="0" algn="l">
              <a:lnSpc>
                <a:spcPct val="100000"/>
              </a:lnSpc>
              <a:spcBef>
                <a:spcPts val="300"/>
              </a:spcBef>
              <a:spcAft>
                <a:spcPts val="0"/>
              </a:spcAft>
              <a:buClr>
                <a:schemeClr val="accent1"/>
              </a:buClr>
              <a:buSzPts val="900"/>
              <a:buFont typeface="Nunito Light"/>
              <a:buChar char="●"/>
            </a:pPr>
            <a:r>
              <a:rPr lang="es" sz="900">
                <a:uFill>
                  <a:noFill/>
                </a:uFill>
                <a:hlinkClick r:id="rId21"/>
              </a:rPr>
              <a:t>Family doctor in a doctor's office</a:t>
            </a:r>
            <a:endParaRPr sz="900"/>
          </a:p>
          <a:p>
            <a:pPr indent="-184150" lvl="0" marL="241300" rtl="0" algn="l">
              <a:lnSpc>
                <a:spcPct val="100000"/>
              </a:lnSpc>
              <a:spcBef>
                <a:spcPts val="300"/>
              </a:spcBef>
              <a:spcAft>
                <a:spcPts val="0"/>
              </a:spcAft>
              <a:buClr>
                <a:schemeClr val="accent1"/>
              </a:buClr>
              <a:buSzPts val="900"/>
              <a:buFont typeface="Nunito Light"/>
              <a:buChar char="●"/>
            </a:pPr>
            <a:r>
              <a:rPr lang="es" sz="900">
                <a:uFill>
                  <a:noFill/>
                </a:uFill>
                <a:hlinkClick r:id="rId22"/>
              </a:rPr>
              <a:t>Medical treatment with pills</a:t>
            </a:r>
            <a:endParaRPr sz="900"/>
          </a:p>
          <a:p>
            <a:pPr indent="-184150" lvl="0" marL="241300" rtl="0" algn="l">
              <a:lnSpc>
                <a:spcPct val="100000"/>
              </a:lnSpc>
              <a:spcBef>
                <a:spcPts val="300"/>
              </a:spcBef>
              <a:spcAft>
                <a:spcPts val="0"/>
              </a:spcAft>
              <a:buClr>
                <a:schemeClr val="accent1"/>
              </a:buClr>
              <a:buSzPts val="900"/>
              <a:buFont typeface="Nunito Light"/>
              <a:buChar char="●"/>
            </a:pPr>
            <a:r>
              <a:rPr lang="es" sz="900">
                <a:uFill>
                  <a:noFill/>
                </a:uFill>
                <a:hlinkClick r:id="rId23"/>
              </a:rPr>
              <a:t>Stethoscope checking fake red heart on white background</a:t>
            </a:r>
            <a:endParaRPr sz="900"/>
          </a:p>
          <a:p>
            <a:pPr indent="0" lvl="0" marL="241300" rtl="0" algn="l">
              <a:lnSpc>
                <a:spcPct val="100000"/>
              </a:lnSpc>
              <a:spcBef>
                <a:spcPts val="300"/>
              </a:spcBef>
              <a:spcAft>
                <a:spcPts val="0"/>
              </a:spcAft>
              <a:buNone/>
            </a:pPr>
            <a:r>
              <a:t/>
            </a:r>
            <a:endParaRPr sz="900"/>
          </a:p>
          <a:p>
            <a:pPr indent="0" lvl="0" marL="0" rtl="0" algn="l">
              <a:lnSpc>
                <a:spcPct val="100000"/>
              </a:lnSpc>
              <a:spcBef>
                <a:spcPts val="300"/>
              </a:spcBef>
              <a:spcAft>
                <a:spcPts val="0"/>
              </a:spcAft>
              <a:buNone/>
            </a:pPr>
            <a:r>
              <a:t/>
            </a:r>
            <a:endParaRPr sz="900"/>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1" name="Shape 741"/>
        <p:cNvGrpSpPr/>
        <p:nvPr/>
      </p:nvGrpSpPr>
      <p:grpSpPr>
        <a:xfrm>
          <a:off x="0" y="0"/>
          <a:ext cx="0" cy="0"/>
          <a:chOff x="0" y="0"/>
          <a:chExt cx="0" cy="0"/>
        </a:xfrm>
      </p:grpSpPr>
      <p:sp>
        <p:nvSpPr>
          <p:cNvPr id="742" name="Google Shape;742;p4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743" name="Google Shape;743;p44"/>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s" sz="1200">
                <a:solidFill>
                  <a:srgbClr val="FFFFFF"/>
                </a:solidFill>
                <a:latin typeface="Arial"/>
                <a:ea typeface="Arial"/>
                <a:cs typeface="Arial"/>
                <a:sym typeface="Arial"/>
              </a:rPr>
              <a:t>In order to use this template, you must credit </a:t>
            </a:r>
            <a:r>
              <a:rPr b="1" lang="es" u="sng">
                <a:solidFill>
                  <a:srgbClr val="869FB2"/>
                </a:solidFill>
                <a:latin typeface="Arial"/>
                <a:ea typeface="Arial"/>
                <a:cs typeface="Arial"/>
                <a:sym typeface="Arial"/>
              </a:rPr>
              <a:t>S</a:t>
            </a:r>
            <a:r>
              <a:rPr b="1" lang="es" sz="1200" u="sng">
                <a:solidFill>
                  <a:srgbClr val="869FB2"/>
                </a:solidFill>
                <a:latin typeface="Arial"/>
                <a:ea typeface="Arial"/>
                <a:cs typeface="Arial"/>
                <a:sym typeface="Arial"/>
                <a:hlinkClick r:id="rId3"/>
              </a:rPr>
              <a:t>lides</a:t>
            </a:r>
            <a:r>
              <a:rPr b="1" lang="es" u="sng">
                <a:solidFill>
                  <a:srgbClr val="869FB2"/>
                </a:solidFill>
                <a:latin typeface="Arial"/>
                <a:ea typeface="Arial"/>
                <a:cs typeface="Arial"/>
                <a:sym typeface="Arial"/>
                <a:hlinkClick r:id="rId4"/>
              </a:rPr>
              <a:t>g</a:t>
            </a:r>
            <a:r>
              <a:rPr b="1" lang="es" sz="1200" u="sng">
                <a:solidFill>
                  <a:srgbClr val="869FB2"/>
                </a:solidFill>
                <a:latin typeface="Arial"/>
                <a:ea typeface="Arial"/>
                <a:cs typeface="Arial"/>
                <a:sym typeface="Arial"/>
                <a:hlinkClick r:id="rId5"/>
              </a:rPr>
              <a:t>o</a:t>
            </a:r>
            <a:r>
              <a:rPr lang="es" sz="1200">
                <a:solidFill>
                  <a:srgbClr val="435D74"/>
                </a:solidFill>
                <a:latin typeface="Arial"/>
                <a:ea typeface="Arial"/>
                <a:cs typeface="Arial"/>
                <a:sym typeface="Arial"/>
              </a:rPr>
              <a:t> </a:t>
            </a:r>
            <a:r>
              <a:rPr lang="es"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s"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s"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s"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s"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744" name="Google Shape;744;p44"/>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For more information about editing slides, please </a:t>
            </a:r>
            <a:r>
              <a:rPr lang="es">
                <a:solidFill>
                  <a:srgbClr val="FFFFFF"/>
                </a:solidFill>
                <a:latin typeface="Arial"/>
                <a:ea typeface="Arial"/>
                <a:cs typeface="Arial"/>
                <a:sym typeface="Arial"/>
              </a:rPr>
              <a:t>read </a:t>
            </a:r>
            <a:r>
              <a:rPr lang="es" sz="1200">
                <a:solidFill>
                  <a:srgbClr val="FFFFFF"/>
                </a:solidFill>
                <a:latin typeface="Arial"/>
                <a:ea typeface="Arial"/>
                <a:cs typeface="Arial"/>
                <a:sym typeface="Arial"/>
              </a:rPr>
              <a:t>our FAQs:</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s" sz="1200" u="sng">
                <a:solidFill>
                  <a:srgbClr val="869FB2"/>
                </a:solidFill>
                <a:latin typeface="Arial"/>
                <a:ea typeface="Arial"/>
                <a:cs typeface="Arial"/>
                <a:sym typeface="Arial"/>
                <a:hlinkClick r:id="rId6"/>
              </a:rPr>
              <a:t>https://slidesgo.com/faqs</a:t>
            </a:r>
            <a:endParaRPr sz="1400">
              <a:solidFill>
                <a:srgbClr val="FFFFFF"/>
              </a:solidFill>
              <a:latin typeface="Arial"/>
              <a:ea typeface="Arial"/>
              <a:cs typeface="Arial"/>
              <a:sym typeface="Aria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48" name="Shape 748"/>
        <p:cNvGrpSpPr/>
        <p:nvPr/>
      </p:nvGrpSpPr>
      <p:grpSpPr>
        <a:xfrm>
          <a:off x="0" y="0"/>
          <a:ext cx="0" cy="0"/>
          <a:chOff x="0" y="0"/>
          <a:chExt cx="0" cy="0"/>
        </a:xfrm>
      </p:grpSpPr>
      <p:sp>
        <p:nvSpPr>
          <p:cNvPr id="749" name="Google Shape;749;p45"/>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750" name="Google Shape;750;p45"/>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751" name="Google Shape;751;p45"/>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chemeClr val="lt1"/>
                </a:solidFill>
                <a:latin typeface="Arial"/>
                <a:ea typeface="Arial"/>
                <a:cs typeface="Arial"/>
                <a:sym typeface="Arial"/>
              </a:rPr>
              <a:t>Viga</a:t>
            </a:r>
            <a:endParaRPr b="1">
              <a:solidFill>
                <a:schemeClr val="lt1"/>
              </a:solidFill>
              <a:latin typeface="Arial"/>
              <a:ea typeface="Arial"/>
              <a:cs typeface="Arial"/>
              <a:sym typeface="Arial"/>
            </a:endParaRPr>
          </a:p>
          <a:p>
            <a:pPr indent="0" lvl="0" marL="0" rtl="0" algn="ctr">
              <a:spcBef>
                <a:spcPts val="0"/>
              </a:spcBef>
              <a:spcAft>
                <a:spcPts val="0"/>
              </a:spcAft>
              <a:buNone/>
            </a:pPr>
            <a:r>
              <a:rPr lang="es">
                <a:solidFill>
                  <a:schemeClr val="lt1"/>
                </a:solidFill>
                <a:latin typeface="Arial"/>
                <a:ea typeface="Arial"/>
                <a:cs typeface="Arial"/>
                <a:sym typeface="Arial"/>
              </a:rPr>
              <a:t>(</a:t>
            </a:r>
            <a:r>
              <a:rPr lang="es">
                <a:solidFill>
                  <a:schemeClr val="lt1"/>
                </a:solidFill>
                <a:uFill>
                  <a:noFill/>
                </a:uFill>
                <a:latin typeface="Arial"/>
                <a:ea typeface="Arial"/>
                <a:cs typeface="Arial"/>
                <a:sym typeface="Arial"/>
                <a:hlinkClick r:id="rId3"/>
              </a:rPr>
              <a:t>https://fonts.google.com/specimen/Viga</a:t>
            </a:r>
            <a:r>
              <a:rPr lang="es">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s">
                <a:solidFill>
                  <a:schemeClr val="lt1"/>
                </a:solidFill>
                <a:latin typeface="Arial"/>
                <a:ea typeface="Arial"/>
                <a:cs typeface="Arial"/>
                <a:sym typeface="Arial"/>
              </a:rPr>
              <a:t>Overpass</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s">
                <a:solidFill>
                  <a:schemeClr val="lt1"/>
                </a:solidFill>
                <a:latin typeface="Arial"/>
                <a:ea typeface="Arial"/>
                <a:cs typeface="Arial"/>
                <a:sym typeface="Arial"/>
              </a:rPr>
              <a:t>(</a:t>
            </a:r>
            <a:r>
              <a:rPr lang="es">
                <a:solidFill>
                  <a:schemeClr val="lt1"/>
                </a:solidFill>
                <a:uFill>
                  <a:noFill/>
                </a:uFill>
                <a:latin typeface="Arial"/>
                <a:ea typeface="Arial"/>
                <a:cs typeface="Arial"/>
                <a:sym typeface="Arial"/>
                <a:hlinkClick r:id="rId4"/>
              </a:rPr>
              <a:t>https://fonts.google.com/specimen/Overpass</a:t>
            </a:r>
            <a:r>
              <a:rPr lang="es">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752" name="Google Shape;752;p45"/>
          <p:cNvGrpSpPr/>
          <p:nvPr/>
        </p:nvGrpSpPr>
        <p:grpSpPr>
          <a:xfrm>
            <a:off x="2583563" y="3498875"/>
            <a:ext cx="3976875" cy="754200"/>
            <a:chOff x="2052655" y="3498875"/>
            <a:chExt cx="3976875" cy="754200"/>
          </a:xfrm>
        </p:grpSpPr>
        <p:sp>
          <p:nvSpPr>
            <p:cNvPr id="753" name="Google Shape;753;p45"/>
            <p:cNvSpPr/>
            <p:nvPr/>
          </p:nvSpPr>
          <p:spPr>
            <a:xfrm>
              <a:off x="3114480" y="3498875"/>
              <a:ext cx="791400" cy="754200"/>
            </a:xfrm>
            <a:prstGeom prst="roundRect">
              <a:avLst>
                <a:gd fmla="val 16667" name="adj"/>
              </a:avLst>
            </a:prstGeom>
            <a:solidFill>
              <a:srgbClr val="1A817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5"/>
            <p:cNvSpPr/>
            <p:nvPr/>
          </p:nvSpPr>
          <p:spPr>
            <a:xfrm>
              <a:off x="4176300" y="3498875"/>
              <a:ext cx="791400" cy="754200"/>
            </a:xfrm>
            <a:prstGeom prst="roundRect">
              <a:avLst>
                <a:gd fmla="val 16667" name="adj"/>
              </a:avLst>
            </a:prstGeom>
            <a:solidFill>
              <a:srgbClr val="68666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5"/>
            <p:cNvSpPr/>
            <p:nvPr/>
          </p:nvSpPr>
          <p:spPr>
            <a:xfrm>
              <a:off x="5238120" y="3498875"/>
              <a:ext cx="791400" cy="754200"/>
            </a:xfrm>
            <a:prstGeom prst="roundRect">
              <a:avLst>
                <a:gd fmla="val 16667" name="adj"/>
              </a:avLst>
            </a:prstGeom>
            <a:solidFill>
              <a:srgbClr val="F0F0F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5"/>
            <p:cNvSpPr/>
            <p:nvPr/>
          </p:nvSpPr>
          <p:spPr>
            <a:xfrm>
              <a:off x="2052655" y="3498875"/>
              <a:ext cx="791400" cy="754200"/>
            </a:xfrm>
            <a:prstGeom prst="roundRect">
              <a:avLst>
                <a:gd fmla="val 16667" name="adj"/>
              </a:avLst>
            </a:prstGeom>
            <a:solidFill>
              <a:srgbClr val="FA7F7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5"/>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#1a8171</a:t>
              </a:r>
              <a:endParaRPr sz="1000">
                <a:solidFill>
                  <a:srgbClr val="FFFFFF"/>
                </a:solidFill>
              </a:endParaRPr>
            </a:p>
          </p:txBody>
        </p:sp>
        <p:sp>
          <p:nvSpPr>
            <p:cNvPr id="758" name="Google Shape;758;p45"/>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#686663</a:t>
              </a:r>
              <a:endParaRPr sz="1000">
                <a:solidFill>
                  <a:srgbClr val="FFFFFF"/>
                </a:solidFill>
              </a:endParaRPr>
            </a:p>
          </p:txBody>
        </p:sp>
        <p:sp>
          <p:nvSpPr>
            <p:cNvPr id="759" name="Google Shape;759;p45"/>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chemeClr val="dk2"/>
                  </a:solidFill>
                </a:rPr>
                <a:t>#f0f0f0</a:t>
              </a:r>
              <a:endParaRPr sz="1000">
                <a:solidFill>
                  <a:schemeClr val="dk2"/>
                </a:solidFill>
              </a:endParaRPr>
            </a:p>
          </p:txBody>
        </p:sp>
        <p:sp>
          <p:nvSpPr>
            <p:cNvPr id="760" name="Google Shape;760;p45"/>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rPr>
                <a:t>#fa7f79</a:t>
              </a:r>
              <a:endParaRPr sz="1000">
                <a:solidFill>
                  <a:srgbClr val="FFFFFF"/>
                </a:solidFill>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4" name="Shape 764"/>
        <p:cNvGrpSpPr/>
        <p:nvPr/>
      </p:nvGrpSpPr>
      <p:grpSpPr>
        <a:xfrm>
          <a:off x="0" y="0"/>
          <a:ext cx="0" cy="0"/>
          <a:chOff x="0" y="0"/>
          <a:chExt cx="0" cy="0"/>
        </a:xfrm>
      </p:grpSpPr>
      <p:grpSp>
        <p:nvGrpSpPr>
          <p:cNvPr id="765" name="Google Shape;765;p46"/>
          <p:cNvGrpSpPr/>
          <p:nvPr/>
        </p:nvGrpSpPr>
        <p:grpSpPr>
          <a:xfrm>
            <a:off x="1095143" y="2241600"/>
            <a:ext cx="730896" cy="153148"/>
            <a:chOff x="4635250" y="3790225"/>
            <a:chExt cx="415825" cy="87125"/>
          </a:xfrm>
        </p:grpSpPr>
        <p:sp>
          <p:nvSpPr>
            <p:cNvPr id="766" name="Google Shape;766;p46"/>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6"/>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6"/>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 name="Google Shape;769;p46"/>
          <p:cNvGrpSpPr/>
          <p:nvPr/>
        </p:nvGrpSpPr>
        <p:grpSpPr>
          <a:xfrm>
            <a:off x="1666833" y="4037852"/>
            <a:ext cx="175876" cy="179996"/>
            <a:chOff x="4280575" y="2131725"/>
            <a:chExt cx="141950" cy="145275"/>
          </a:xfrm>
        </p:grpSpPr>
        <p:sp>
          <p:nvSpPr>
            <p:cNvPr id="770" name="Google Shape;770;p46"/>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6"/>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 name="Google Shape;772;p46"/>
          <p:cNvGrpSpPr/>
          <p:nvPr/>
        </p:nvGrpSpPr>
        <p:grpSpPr>
          <a:xfrm>
            <a:off x="1667926" y="4265283"/>
            <a:ext cx="175927" cy="152252"/>
            <a:chOff x="4088738" y="4379875"/>
            <a:chExt cx="176900" cy="153125"/>
          </a:xfrm>
        </p:grpSpPr>
        <p:sp>
          <p:nvSpPr>
            <p:cNvPr id="773" name="Google Shape;773;p46"/>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6"/>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 name="Google Shape;775;p46"/>
          <p:cNvGrpSpPr/>
          <p:nvPr/>
        </p:nvGrpSpPr>
        <p:grpSpPr>
          <a:xfrm flipH="1" rot="10800000">
            <a:off x="1086570" y="4291428"/>
            <a:ext cx="486625" cy="126984"/>
            <a:chOff x="4173650" y="2515975"/>
            <a:chExt cx="216413" cy="56475"/>
          </a:xfrm>
        </p:grpSpPr>
        <p:sp>
          <p:nvSpPr>
            <p:cNvPr id="776" name="Google Shape;776;p46"/>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6"/>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 name="Google Shape;778;p46"/>
          <p:cNvGrpSpPr/>
          <p:nvPr/>
        </p:nvGrpSpPr>
        <p:grpSpPr>
          <a:xfrm>
            <a:off x="1088757" y="1726562"/>
            <a:ext cx="743797" cy="171366"/>
            <a:chOff x="4109513" y="1964562"/>
            <a:chExt cx="501313" cy="117575"/>
          </a:xfrm>
        </p:grpSpPr>
        <p:sp>
          <p:nvSpPr>
            <p:cNvPr id="779" name="Google Shape;779;p46"/>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 name="Google Shape;780;p46"/>
            <p:cNvGrpSpPr/>
            <p:nvPr/>
          </p:nvGrpSpPr>
          <p:grpSpPr>
            <a:xfrm rot="-5400000">
              <a:off x="4154963" y="1919112"/>
              <a:ext cx="117575" cy="208475"/>
              <a:chOff x="3314125" y="1799775"/>
              <a:chExt cx="117575" cy="208475"/>
            </a:xfrm>
          </p:grpSpPr>
          <p:sp>
            <p:nvSpPr>
              <p:cNvPr id="781" name="Google Shape;781;p46"/>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6"/>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6"/>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 name="Google Shape;784;p46"/>
          <p:cNvGrpSpPr/>
          <p:nvPr/>
        </p:nvGrpSpPr>
        <p:grpSpPr>
          <a:xfrm>
            <a:off x="1101069" y="2718525"/>
            <a:ext cx="719511" cy="278389"/>
            <a:chOff x="3515000" y="3200728"/>
            <a:chExt cx="338100" cy="130822"/>
          </a:xfrm>
        </p:grpSpPr>
        <p:sp>
          <p:nvSpPr>
            <p:cNvPr id="785" name="Google Shape;785;p46"/>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 name="Google Shape;786;p46"/>
            <p:cNvGrpSpPr/>
            <p:nvPr/>
          </p:nvGrpSpPr>
          <p:grpSpPr>
            <a:xfrm>
              <a:off x="3515000" y="3200728"/>
              <a:ext cx="282025" cy="67650"/>
              <a:chOff x="3515000" y="3112625"/>
              <a:chExt cx="282025" cy="67650"/>
            </a:xfrm>
          </p:grpSpPr>
          <p:sp>
            <p:nvSpPr>
              <p:cNvPr id="787" name="Google Shape;787;p46"/>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6"/>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 name="Google Shape;789;p46"/>
          <p:cNvGrpSpPr/>
          <p:nvPr/>
        </p:nvGrpSpPr>
        <p:grpSpPr>
          <a:xfrm flipH="1" rot="10800000">
            <a:off x="1082554" y="927918"/>
            <a:ext cx="756748" cy="188711"/>
            <a:chOff x="3199075" y="3739025"/>
            <a:chExt cx="448629" cy="111875"/>
          </a:xfrm>
        </p:grpSpPr>
        <p:sp>
          <p:nvSpPr>
            <p:cNvPr id="790" name="Google Shape;790;p46"/>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6"/>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 name="Google Shape;792;p46"/>
          <p:cNvGrpSpPr/>
          <p:nvPr/>
        </p:nvGrpSpPr>
        <p:grpSpPr>
          <a:xfrm>
            <a:off x="1093334" y="3077369"/>
            <a:ext cx="734909" cy="282704"/>
            <a:chOff x="4047975" y="3769179"/>
            <a:chExt cx="343175" cy="132000"/>
          </a:xfrm>
        </p:grpSpPr>
        <p:grpSp>
          <p:nvGrpSpPr>
            <p:cNvPr id="793" name="Google Shape;793;p46"/>
            <p:cNvGrpSpPr/>
            <p:nvPr/>
          </p:nvGrpSpPr>
          <p:grpSpPr>
            <a:xfrm>
              <a:off x="4047975" y="3769179"/>
              <a:ext cx="343175" cy="132000"/>
              <a:chOff x="4047975" y="3769179"/>
              <a:chExt cx="343175" cy="132000"/>
            </a:xfrm>
          </p:grpSpPr>
          <p:sp>
            <p:nvSpPr>
              <p:cNvPr id="794" name="Google Shape;794;p46"/>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5" name="Google Shape;795;p46"/>
              <p:cNvGrpSpPr/>
              <p:nvPr/>
            </p:nvGrpSpPr>
            <p:grpSpPr>
              <a:xfrm>
                <a:off x="4047975" y="3769179"/>
                <a:ext cx="288175" cy="132000"/>
                <a:chOff x="4047975" y="3635175"/>
                <a:chExt cx="288175" cy="132000"/>
              </a:xfrm>
            </p:grpSpPr>
            <p:sp>
              <p:nvSpPr>
                <p:cNvPr id="796" name="Google Shape;796;p46"/>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6"/>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98" name="Google Shape;798;p46"/>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 name="Google Shape;799;p46"/>
          <p:cNvGrpSpPr/>
          <p:nvPr/>
        </p:nvGrpSpPr>
        <p:grpSpPr>
          <a:xfrm>
            <a:off x="1082376" y="2474401"/>
            <a:ext cx="756740" cy="209778"/>
            <a:chOff x="3176563" y="1380375"/>
            <a:chExt cx="844388" cy="234075"/>
          </a:xfrm>
        </p:grpSpPr>
        <p:sp>
          <p:nvSpPr>
            <p:cNvPr id="800" name="Google Shape;800;p46"/>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6"/>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6"/>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6"/>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 name="Google Shape;804;p46"/>
            <p:cNvGrpSpPr/>
            <p:nvPr/>
          </p:nvGrpSpPr>
          <p:grpSpPr>
            <a:xfrm>
              <a:off x="3176563" y="1380375"/>
              <a:ext cx="196550" cy="234075"/>
              <a:chOff x="3077200" y="1380375"/>
              <a:chExt cx="196550" cy="234075"/>
            </a:xfrm>
          </p:grpSpPr>
          <p:sp>
            <p:nvSpPr>
              <p:cNvPr id="805" name="Google Shape;805;p46"/>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6"/>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6"/>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6"/>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 name="Google Shape;809;p46"/>
          <p:cNvGrpSpPr/>
          <p:nvPr/>
        </p:nvGrpSpPr>
        <p:grpSpPr>
          <a:xfrm>
            <a:off x="1168966" y="3428283"/>
            <a:ext cx="583683" cy="515041"/>
            <a:chOff x="4150855" y="3304766"/>
            <a:chExt cx="400468" cy="353373"/>
          </a:xfrm>
        </p:grpSpPr>
        <p:grpSp>
          <p:nvGrpSpPr>
            <p:cNvPr id="810" name="Google Shape;810;p46"/>
            <p:cNvGrpSpPr/>
            <p:nvPr/>
          </p:nvGrpSpPr>
          <p:grpSpPr>
            <a:xfrm rot="5400000">
              <a:off x="4069042" y="3402899"/>
              <a:ext cx="320732" cy="157107"/>
              <a:chOff x="2578246" y="3661125"/>
              <a:chExt cx="226794" cy="111100"/>
            </a:xfrm>
          </p:grpSpPr>
          <p:grpSp>
            <p:nvGrpSpPr>
              <p:cNvPr id="811" name="Google Shape;811;p46"/>
              <p:cNvGrpSpPr/>
              <p:nvPr/>
            </p:nvGrpSpPr>
            <p:grpSpPr>
              <a:xfrm>
                <a:off x="2610652" y="3685297"/>
                <a:ext cx="194387" cy="60778"/>
                <a:chOff x="2610652" y="3685297"/>
                <a:chExt cx="194387" cy="60778"/>
              </a:xfrm>
            </p:grpSpPr>
            <p:sp>
              <p:nvSpPr>
                <p:cNvPr id="812" name="Google Shape;812;p46"/>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6"/>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46"/>
              <p:cNvGrpSpPr/>
              <p:nvPr/>
            </p:nvGrpSpPr>
            <p:grpSpPr>
              <a:xfrm>
                <a:off x="2578246" y="3661125"/>
                <a:ext cx="128225" cy="111100"/>
                <a:chOff x="2578246" y="3661125"/>
                <a:chExt cx="128225" cy="111100"/>
              </a:xfrm>
            </p:grpSpPr>
            <p:sp>
              <p:nvSpPr>
                <p:cNvPr id="815" name="Google Shape;815;p46"/>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 name="Google Shape;816;p46"/>
                <p:cNvGrpSpPr/>
                <p:nvPr/>
              </p:nvGrpSpPr>
              <p:grpSpPr>
                <a:xfrm>
                  <a:off x="2596850" y="3677550"/>
                  <a:ext cx="102450" cy="94675"/>
                  <a:chOff x="2596850" y="3677550"/>
                  <a:chExt cx="102450" cy="94675"/>
                </a:xfrm>
              </p:grpSpPr>
              <p:sp>
                <p:nvSpPr>
                  <p:cNvPr id="817" name="Google Shape;817;p46"/>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6"/>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9" name="Google Shape;819;p46"/>
            <p:cNvGrpSpPr/>
            <p:nvPr/>
          </p:nvGrpSpPr>
          <p:grpSpPr>
            <a:xfrm rot="5400000">
              <a:off x="4302139" y="3408954"/>
              <a:ext cx="353373" cy="144996"/>
              <a:chOff x="5075685" y="2271925"/>
              <a:chExt cx="492712" cy="202254"/>
            </a:xfrm>
          </p:grpSpPr>
          <p:sp>
            <p:nvSpPr>
              <p:cNvPr id="820" name="Google Shape;820;p46"/>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6"/>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2" name="Google Shape;822;p46"/>
          <p:cNvGrpSpPr/>
          <p:nvPr/>
        </p:nvGrpSpPr>
        <p:grpSpPr>
          <a:xfrm>
            <a:off x="1089095" y="4015453"/>
            <a:ext cx="467479" cy="193481"/>
            <a:chOff x="4260510" y="2242993"/>
            <a:chExt cx="628501" cy="260125"/>
          </a:xfrm>
        </p:grpSpPr>
        <p:grpSp>
          <p:nvGrpSpPr>
            <p:cNvPr id="823" name="Google Shape;823;p46"/>
            <p:cNvGrpSpPr/>
            <p:nvPr/>
          </p:nvGrpSpPr>
          <p:grpSpPr>
            <a:xfrm>
              <a:off x="4260510" y="2286954"/>
              <a:ext cx="628501" cy="172421"/>
              <a:chOff x="4260510" y="2286954"/>
              <a:chExt cx="628501" cy="172421"/>
            </a:xfrm>
          </p:grpSpPr>
          <p:sp>
            <p:nvSpPr>
              <p:cNvPr id="824" name="Google Shape;824;p46"/>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6"/>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6"/>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827" name="Google Shape;827;p46"/>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6"/>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6"/>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46"/>
          <p:cNvGrpSpPr/>
          <p:nvPr/>
        </p:nvGrpSpPr>
        <p:grpSpPr>
          <a:xfrm>
            <a:off x="1095178" y="1191975"/>
            <a:ext cx="730923" cy="195694"/>
            <a:chOff x="3099239" y="3615343"/>
            <a:chExt cx="689745" cy="184687"/>
          </a:xfrm>
        </p:grpSpPr>
        <p:sp>
          <p:nvSpPr>
            <p:cNvPr id="831" name="Google Shape;831;p46"/>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6"/>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6"/>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6"/>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46"/>
          <p:cNvGrpSpPr/>
          <p:nvPr/>
        </p:nvGrpSpPr>
        <p:grpSpPr>
          <a:xfrm flipH="1" rot="10800000">
            <a:off x="1082425" y="2006226"/>
            <a:ext cx="756740" cy="126985"/>
            <a:chOff x="1154425" y="3251263"/>
            <a:chExt cx="695150" cy="116650"/>
          </a:xfrm>
        </p:grpSpPr>
        <p:sp>
          <p:nvSpPr>
            <p:cNvPr id="836" name="Google Shape;836;p46"/>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6"/>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6"/>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6"/>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6"/>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6"/>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46"/>
          <p:cNvGrpSpPr/>
          <p:nvPr/>
        </p:nvGrpSpPr>
        <p:grpSpPr>
          <a:xfrm>
            <a:off x="1088895" y="1460316"/>
            <a:ext cx="743825" cy="172498"/>
            <a:chOff x="4100207" y="2107304"/>
            <a:chExt cx="510343" cy="118352"/>
          </a:xfrm>
        </p:grpSpPr>
        <p:sp>
          <p:nvSpPr>
            <p:cNvPr id="843" name="Google Shape;843;p46"/>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6"/>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6"/>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 name="Google Shape;846;p46"/>
          <p:cNvGrpSpPr/>
          <p:nvPr/>
        </p:nvGrpSpPr>
        <p:grpSpPr>
          <a:xfrm>
            <a:off x="2032740" y="1528975"/>
            <a:ext cx="623064" cy="406130"/>
            <a:chOff x="2525450" y="2505350"/>
            <a:chExt cx="373450" cy="243425"/>
          </a:xfrm>
        </p:grpSpPr>
        <p:grpSp>
          <p:nvGrpSpPr>
            <p:cNvPr id="847" name="Google Shape;847;p46"/>
            <p:cNvGrpSpPr/>
            <p:nvPr/>
          </p:nvGrpSpPr>
          <p:grpSpPr>
            <a:xfrm>
              <a:off x="2525450" y="2505350"/>
              <a:ext cx="373450" cy="107475"/>
              <a:chOff x="2525450" y="2505350"/>
              <a:chExt cx="373450" cy="107475"/>
            </a:xfrm>
          </p:grpSpPr>
          <p:sp>
            <p:nvSpPr>
              <p:cNvPr id="848" name="Google Shape;848;p46"/>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6"/>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6"/>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 name="Google Shape;851;p46"/>
            <p:cNvGrpSpPr/>
            <p:nvPr/>
          </p:nvGrpSpPr>
          <p:grpSpPr>
            <a:xfrm>
              <a:off x="2525450" y="2586475"/>
              <a:ext cx="373450" cy="81175"/>
              <a:chOff x="2525450" y="2586475"/>
              <a:chExt cx="373450" cy="81175"/>
            </a:xfrm>
          </p:grpSpPr>
          <p:sp>
            <p:nvSpPr>
              <p:cNvPr id="852" name="Google Shape;852;p46"/>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6"/>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6"/>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 name="Google Shape;855;p46"/>
            <p:cNvGrpSpPr/>
            <p:nvPr/>
          </p:nvGrpSpPr>
          <p:grpSpPr>
            <a:xfrm>
              <a:off x="2525450" y="2667625"/>
              <a:ext cx="373450" cy="81150"/>
              <a:chOff x="2525450" y="2667625"/>
              <a:chExt cx="373450" cy="81150"/>
            </a:xfrm>
          </p:grpSpPr>
          <p:sp>
            <p:nvSpPr>
              <p:cNvPr id="856" name="Google Shape;856;p46"/>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6"/>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6"/>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 name="Google Shape;859;p46"/>
          <p:cNvGrpSpPr/>
          <p:nvPr/>
        </p:nvGrpSpPr>
        <p:grpSpPr>
          <a:xfrm>
            <a:off x="2021992" y="1229434"/>
            <a:ext cx="706335" cy="255548"/>
            <a:chOff x="2600813" y="2069700"/>
            <a:chExt cx="448638" cy="162325"/>
          </a:xfrm>
        </p:grpSpPr>
        <p:sp>
          <p:nvSpPr>
            <p:cNvPr id="860" name="Google Shape;860;p46"/>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6"/>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 name="Google Shape;862;p46"/>
          <p:cNvGrpSpPr/>
          <p:nvPr/>
        </p:nvGrpSpPr>
        <p:grpSpPr>
          <a:xfrm>
            <a:off x="2675987" y="1475531"/>
            <a:ext cx="355485" cy="330727"/>
            <a:chOff x="3631100" y="1774000"/>
            <a:chExt cx="380850" cy="354325"/>
          </a:xfrm>
        </p:grpSpPr>
        <p:grpSp>
          <p:nvGrpSpPr>
            <p:cNvPr id="863" name="Google Shape;863;p46"/>
            <p:cNvGrpSpPr/>
            <p:nvPr/>
          </p:nvGrpSpPr>
          <p:grpSpPr>
            <a:xfrm>
              <a:off x="3750225" y="1774000"/>
              <a:ext cx="149575" cy="145525"/>
              <a:chOff x="3750225" y="1774000"/>
              <a:chExt cx="149575" cy="145525"/>
            </a:xfrm>
          </p:grpSpPr>
          <p:sp>
            <p:nvSpPr>
              <p:cNvPr id="864" name="Google Shape;864;p4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 name="Google Shape;866;p46"/>
            <p:cNvGrpSpPr/>
            <p:nvPr/>
          </p:nvGrpSpPr>
          <p:grpSpPr>
            <a:xfrm>
              <a:off x="3847850" y="1889150"/>
              <a:ext cx="164100" cy="145600"/>
              <a:chOff x="3847850" y="1889150"/>
              <a:chExt cx="164100" cy="145600"/>
            </a:xfrm>
          </p:grpSpPr>
          <p:sp>
            <p:nvSpPr>
              <p:cNvPr id="867" name="Google Shape;867;p4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46"/>
            <p:cNvGrpSpPr/>
            <p:nvPr/>
          </p:nvGrpSpPr>
          <p:grpSpPr>
            <a:xfrm>
              <a:off x="3631100" y="1866150"/>
              <a:ext cx="149875" cy="144800"/>
              <a:chOff x="3631100" y="1866150"/>
              <a:chExt cx="149875" cy="144800"/>
            </a:xfrm>
          </p:grpSpPr>
          <p:sp>
            <p:nvSpPr>
              <p:cNvPr id="870" name="Google Shape;870;p46"/>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6"/>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 name="Google Shape;872;p46"/>
            <p:cNvGrpSpPr/>
            <p:nvPr/>
          </p:nvGrpSpPr>
          <p:grpSpPr>
            <a:xfrm>
              <a:off x="3730650" y="1982800"/>
              <a:ext cx="149550" cy="145525"/>
              <a:chOff x="3730650" y="1982800"/>
              <a:chExt cx="149550" cy="145525"/>
            </a:xfrm>
          </p:grpSpPr>
          <p:sp>
            <p:nvSpPr>
              <p:cNvPr id="873" name="Google Shape;873;p4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5" name="Google Shape;875;p46"/>
          <p:cNvGrpSpPr/>
          <p:nvPr/>
        </p:nvGrpSpPr>
        <p:grpSpPr>
          <a:xfrm rot="5400000">
            <a:off x="2116886" y="809455"/>
            <a:ext cx="215289" cy="452582"/>
            <a:chOff x="2506150" y="1152650"/>
            <a:chExt cx="230650" cy="484875"/>
          </a:xfrm>
        </p:grpSpPr>
        <p:sp>
          <p:nvSpPr>
            <p:cNvPr id="876" name="Google Shape;876;p46"/>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6"/>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 name="Google Shape;878;p46"/>
          <p:cNvGrpSpPr/>
          <p:nvPr/>
        </p:nvGrpSpPr>
        <p:grpSpPr>
          <a:xfrm>
            <a:off x="6808184" y="966414"/>
            <a:ext cx="610130" cy="38431"/>
            <a:chOff x="2521850" y="1810250"/>
            <a:chExt cx="540225" cy="34025"/>
          </a:xfrm>
        </p:grpSpPr>
        <p:sp>
          <p:nvSpPr>
            <p:cNvPr id="879" name="Google Shape;879;p46"/>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6"/>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6"/>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6"/>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6"/>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6"/>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6"/>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6"/>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6"/>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6"/>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 name="Google Shape;889;p46"/>
          <p:cNvGrpSpPr/>
          <p:nvPr/>
        </p:nvGrpSpPr>
        <p:grpSpPr>
          <a:xfrm>
            <a:off x="2863397" y="1225875"/>
            <a:ext cx="623130" cy="439024"/>
            <a:chOff x="2196556" y="2995700"/>
            <a:chExt cx="636756" cy="448625"/>
          </a:xfrm>
        </p:grpSpPr>
        <p:grpSp>
          <p:nvGrpSpPr>
            <p:cNvPr id="890" name="Google Shape;890;p46"/>
            <p:cNvGrpSpPr/>
            <p:nvPr/>
          </p:nvGrpSpPr>
          <p:grpSpPr>
            <a:xfrm flipH="1">
              <a:off x="2437481" y="3288975"/>
              <a:ext cx="226125" cy="154175"/>
              <a:chOff x="4472075" y="2905100"/>
              <a:chExt cx="226125" cy="154175"/>
            </a:xfrm>
          </p:grpSpPr>
          <p:sp>
            <p:nvSpPr>
              <p:cNvPr id="891" name="Google Shape;891;p46"/>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6"/>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 name="Google Shape;893;p46"/>
            <p:cNvGrpSpPr/>
            <p:nvPr/>
          </p:nvGrpSpPr>
          <p:grpSpPr>
            <a:xfrm>
              <a:off x="2196556" y="2995700"/>
              <a:ext cx="636756" cy="448625"/>
              <a:chOff x="4407819" y="2905100"/>
              <a:chExt cx="636756" cy="448625"/>
            </a:xfrm>
          </p:grpSpPr>
          <p:grpSp>
            <p:nvGrpSpPr>
              <p:cNvPr id="894" name="Google Shape;894;p46"/>
              <p:cNvGrpSpPr/>
              <p:nvPr/>
            </p:nvGrpSpPr>
            <p:grpSpPr>
              <a:xfrm>
                <a:off x="4825475" y="3136075"/>
                <a:ext cx="187000" cy="217650"/>
                <a:chOff x="4825475" y="3136075"/>
                <a:chExt cx="187000" cy="217650"/>
              </a:xfrm>
            </p:grpSpPr>
            <p:sp>
              <p:nvSpPr>
                <p:cNvPr id="895" name="Google Shape;895;p46"/>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6"/>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46"/>
              <p:cNvGrpSpPr/>
              <p:nvPr/>
            </p:nvGrpSpPr>
            <p:grpSpPr>
              <a:xfrm>
                <a:off x="4882275" y="2949625"/>
                <a:ext cx="162300" cy="235875"/>
                <a:chOff x="4882275" y="2949625"/>
                <a:chExt cx="162300" cy="235875"/>
              </a:xfrm>
            </p:grpSpPr>
            <p:sp>
              <p:nvSpPr>
                <p:cNvPr id="898" name="Google Shape;898;p46"/>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6"/>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 name="Google Shape;900;p46"/>
              <p:cNvGrpSpPr/>
              <p:nvPr/>
            </p:nvGrpSpPr>
            <p:grpSpPr>
              <a:xfrm>
                <a:off x="4705225" y="2937550"/>
                <a:ext cx="221425" cy="133450"/>
                <a:chOff x="4705225" y="2937550"/>
                <a:chExt cx="221425" cy="133450"/>
              </a:xfrm>
            </p:grpSpPr>
            <p:sp>
              <p:nvSpPr>
                <p:cNvPr id="901" name="Google Shape;901;p46"/>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6"/>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46"/>
              <p:cNvGrpSpPr/>
              <p:nvPr/>
            </p:nvGrpSpPr>
            <p:grpSpPr>
              <a:xfrm>
                <a:off x="4528269" y="2905100"/>
                <a:ext cx="226125" cy="154175"/>
                <a:chOff x="4472075" y="2905100"/>
                <a:chExt cx="226125" cy="154175"/>
              </a:xfrm>
            </p:grpSpPr>
            <p:sp>
              <p:nvSpPr>
                <p:cNvPr id="904" name="Google Shape;904;p46"/>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6"/>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 name="Google Shape;906;p46"/>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7" name="Google Shape;907;p46"/>
          <p:cNvGrpSpPr/>
          <p:nvPr/>
        </p:nvGrpSpPr>
        <p:grpSpPr>
          <a:xfrm>
            <a:off x="2901518" y="1717062"/>
            <a:ext cx="559226" cy="227878"/>
            <a:chOff x="5793270" y="3739034"/>
            <a:chExt cx="1174105" cy="478433"/>
          </a:xfrm>
        </p:grpSpPr>
        <p:grpSp>
          <p:nvGrpSpPr>
            <p:cNvPr id="908" name="Google Shape;908;p46"/>
            <p:cNvGrpSpPr/>
            <p:nvPr/>
          </p:nvGrpSpPr>
          <p:grpSpPr>
            <a:xfrm>
              <a:off x="5793269" y="3739034"/>
              <a:ext cx="368725" cy="478433"/>
              <a:chOff x="5793270" y="3739034"/>
              <a:chExt cx="368725" cy="478433"/>
            </a:xfrm>
          </p:grpSpPr>
          <p:sp>
            <p:nvSpPr>
              <p:cNvPr id="909" name="Google Shape;909;p46"/>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6"/>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6"/>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 name="Google Shape;912;p46"/>
            <p:cNvGrpSpPr/>
            <p:nvPr/>
          </p:nvGrpSpPr>
          <p:grpSpPr>
            <a:xfrm>
              <a:off x="6034165" y="3739034"/>
              <a:ext cx="263339" cy="478433"/>
              <a:chOff x="6034165" y="3739034"/>
              <a:chExt cx="263339" cy="478433"/>
            </a:xfrm>
          </p:grpSpPr>
          <p:sp>
            <p:nvSpPr>
              <p:cNvPr id="913" name="Google Shape;913;p46"/>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6"/>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6"/>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 name="Google Shape;916;p46"/>
            <p:cNvGrpSpPr/>
            <p:nvPr/>
          </p:nvGrpSpPr>
          <p:grpSpPr>
            <a:xfrm>
              <a:off x="6274808" y="3739034"/>
              <a:ext cx="210793" cy="478433"/>
              <a:chOff x="6274808" y="3739034"/>
              <a:chExt cx="210793" cy="478433"/>
            </a:xfrm>
          </p:grpSpPr>
          <p:sp>
            <p:nvSpPr>
              <p:cNvPr id="917" name="Google Shape;917;p46"/>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6"/>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6"/>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 name="Google Shape;920;p46"/>
            <p:cNvGrpSpPr/>
            <p:nvPr/>
          </p:nvGrpSpPr>
          <p:grpSpPr>
            <a:xfrm>
              <a:off x="6463133" y="3739034"/>
              <a:ext cx="263344" cy="478433"/>
              <a:chOff x="6463133" y="3739034"/>
              <a:chExt cx="263344" cy="478433"/>
            </a:xfrm>
          </p:grpSpPr>
          <p:sp>
            <p:nvSpPr>
              <p:cNvPr id="921" name="Google Shape;921;p46"/>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6"/>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6"/>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 name="Google Shape;924;p46"/>
            <p:cNvGrpSpPr/>
            <p:nvPr/>
          </p:nvGrpSpPr>
          <p:grpSpPr>
            <a:xfrm>
              <a:off x="6598649" y="3739034"/>
              <a:ext cx="368726" cy="478433"/>
              <a:chOff x="6598649" y="3739034"/>
              <a:chExt cx="368726" cy="478433"/>
            </a:xfrm>
          </p:grpSpPr>
          <p:sp>
            <p:nvSpPr>
              <p:cNvPr id="925" name="Google Shape;925;p46"/>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6"/>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6"/>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8" name="Google Shape;928;p46"/>
          <p:cNvGrpSpPr/>
          <p:nvPr/>
        </p:nvGrpSpPr>
        <p:grpSpPr>
          <a:xfrm>
            <a:off x="2031243" y="3779808"/>
            <a:ext cx="1453661" cy="366049"/>
            <a:chOff x="5778536" y="3183751"/>
            <a:chExt cx="1203561" cy="303071"/>
          </a:xfrm>
        </p:grpSpPr>
        <p:sp>
          <p:nvSpPr>
            <p:cNvPr id="929" name="Google Shape;929;p46"/>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6"/>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6"/>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6"/>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6"/>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6"/>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6"/>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6"/>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6"/>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6"/>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6"/>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6"/>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6"/>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6"/>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6"/>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6"/>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6"/>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 name="Google Shape;946;p46"/>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 name="Google Shape;947;p46"/>
          <p:cNvGrpSpPr/>
          <p:nvPr/>
        </p:nvGrpSpPr>
        <p:grpSpPr>
          <a:xfrm rot="-5400000">
            <a:off x="2662944" y="825422"/>
            <a:ext cx="213595" cy="418866"/>
            <a:chOff x="4379261" y="3450715"/>
            <a:chExt cx="390984" cy="766732"/>
          </a:xfrm>
        </p:grpSpPr>
        <p:sp>
          <p:nvSpPr>
            <p:cNvPr id="948" name="Google Shape;948;p46"/>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6"/>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 name="Google Shape;950;p46"/>
          <p:cNvGrpSpPr/>
          <p:nvPr/>
        </p:nvGrpSpPr>
        <p:grpSpPr>
          <a:xfrm>
            <a:off x="2009589" y="2859325"/>
            <a:ext cx="1496767" cy="802469"/>
            <a:chOff x="5793258" y="2247269"/>
            <a:chExt cx="1174119" cy="629486"/>
          </a:xfrm>
        </p:grpSpPr>
        <p:sp>
          <p:nvSpPr>
            <p:cNvPr id="951" name="Google Shape;951;p46"/>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6"/>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6"/>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6"/>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6"/>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6"/>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6"/>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6"/>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6"/>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6"/>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6"/>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 name="Google Shape;962;p46"/>
          <p:cNvGrpSpPr/>
          <p:nvPr/>
        </p:nvGrpSpPr>
        <p:grpSpPr>
          <a:xfrm rot="5400000">
            <a:off x="2358460" y="1700057"/>
            <a:ext cx="799341" cy="1436131"/>
            <a:chOff x="3088670" y="1930338"/>
            <a:chExt cx="380983" cy="684491"/>
          </a:xfrm>
        </p:grpSpPr>
        <p:sp>
          <p:nvSpPr>
            <p:cNvPr id="963" name="Google Shape;963;p46"/>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6"/>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6"/>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6"/>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6"/>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6"/>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6"/>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6"/>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6"/>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6"/>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6"/>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6"/>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6"/>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6"/>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6"/>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6"/>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6"/>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6"/>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6"/>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6"/>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6"/>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6"/>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6"/>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6"/>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6"/>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6"/>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6"/>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 name="Google Shape;990;p46"/>
          <p:cNvGrpSpPr/>
          <p:nvPr/>
        </p:nvGrpSpPr>
        <p:grpSpPr>
          <a:xfrm>
            <a:off x="1998305" y="4220153"/>
            <a:ext cx="1519488" cy="198289"/>
            <a:chOff x="504546" y="564561"/>
            <a:chExt cx="1627907" cy="212437"/>
          </a:xfrm>
        </p:grpSpPr>
        <p:sp>
          <p:nvSpPr>
            <p:cNvPr id="991" name="Google Shape;991;p46"/>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992" name="Google Shape;992;p46"/>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993" name="Google Shape;993;p46"/>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6"/>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995" name="Google Shape;995;p46"/>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6"/>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6"/>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998" name="Google Shape;998;p46"/>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999" name="Google Shape;999;p46"/>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1000" name="Google Shape;1000;p46"/>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6"/>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6"/>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6"/>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6"/>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1005" name="Google Shape;1005;p46"/>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6"/>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6"/>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6"/>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6"/>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6"/>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6"/>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6"/>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6"/>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6"/>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6"/>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6"/>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6"/>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6"/>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6"/>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6"/>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6"/>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6"/>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6"/>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6"/>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6"/>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6"/>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6"/>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6"/>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6"/>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6"/>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6"/>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6"/>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6"/>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6"/>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6"/>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6"/>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6"/>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6"/>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6"/>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6"/>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6"/>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6"/>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6"/>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6"/>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6"/>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 name="Google Shape;1046;p46"/>
          <p:cNvGrpSpPr/>
          <p:nvPr/>
        </p:nvGrpSpPr>
        <p:grpSpPr>
          <a:xfrm flipH="1">
            <a:off x="3704668" y="2844955"/>
            <a:ext cx="410808" cy="831197"/>
            <a:chOff x="3564075" y="2091586"/>
            <a:chExt cx="329966" cy="667521"/>
          </a:xfrm>
        </p:grpSpPr>
        <p:sp>
          <p:nvSpPr>
            <p:cNvPr id="1047" name="Google Shape;1047;p46"/>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 name="Google Shape;1048;p46"/>
            <p:cNvGrpSpPr/>
            <p:nvPr/>
          </p:nvGrpSpPr>
          <p:grpSpPr>
            <a:xfrm>
              <a:off x="3577470" y="2091586"/>
              <a:ext cx="203196" cy="352319"/>
              <a:chOff x="3976450" y="5044825"/>
              <a:chExt cx="107625" cy="186600"/>
            </a:xfrm>
          </p:grpSpPr>
          <p:sp>
            <p:nvSpPr>
              <p:cNvPr id="1049" name="Google Shape;1049;p46"/>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6"/>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6"/>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6"/>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 name="Google Shape;1053;p46"/>
            <p:cNvGrpSpPr/>
            <p:nvPr/>
          </p:nvGrpSpPr>
          <p:grpSpPr>
            <a:xfrm>
              <a:off x="3690750" y="2391589"/>
              <a:ext cx="203290" cy="367519"/>
              <a:chOff x="4036450" y="5279050"/>
              <a:chExt cx="107675" cy="194650"/>
            </a:xfrm>
          </p:grpSpPr>
          <p:sp>
            <p:nvSpPr>
              <p:cNvPr id="1054" name="Google Shape;1054;p46"/>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6"/>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6"/>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6"/>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8" name="Google Shape;1058;p46"/>
          <p:cNvGrpSpPr/>
          <p:nvPr/>
        </p:nvGrpSpPr>
        <p:grpSpPr>
          <a:xfrm>
            <a:off x="6877470" y="1081715"/>
            <a:ext cx="473148" cy="148870"/>
            <a:chOff x="4458420" y="5169625"/>
            <a:chExt cx="178850" cy="56275"/>
          </a:xfrm>
        </p:grpSpPr>
        <p:sp>
          <p:nvSpPr>
            <p:cNvPr id="1059" name="Google Shape;1059;p46"/>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6"/>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6"/>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6"/>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 name="Google Shape;1063;p46"/>
          <p:cNvGrpSpPr/>
          <p:nvPr/>
        </p:nvGrpSpPr>
        <p:grpSpPr>
          <a:xfrm>
            <a:off x="5322464" y="966504"/>
            <a:ext cx="758083" cy="691884"/>
            <a:chOff x="5976993" y="238644"/>
            <a:chExt cx="671226" cy="612558"/>
          </a:xfrm>
        </p:grpSpPr>
        <p:grpSp>
          <p:nvGrpSpPr>
            <p:cNvPr id="1064" name="Google Shape;1064;p46"/>
            <p:cNvGrpSpPr/>
            <p:nvPr/>
          </p:nvGrpSpPr>
          <p:grpSpPr>
            <a:xfrm>
              <a:off x="6207869" y="264821"/>
              <a:ext cx="255900" cy="309550"/>
              <a:chOff x="4721075" y="260350"/>
              <a:chExt cx="255900" cy="309550"/>
            </a:xfrm>
          </p:grpSpPr>
          <p:sp>
            <p:nvSpPr>
              <p:cNvPr id="1065" name="Google Shape;1065;p46"/>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6"/>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6"/>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6"/>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 name="Google Shape;1069;p46"/>
            <p:cNvGrpSpPr/>
            <p:nvPr/>
          </p:nvGrpSpPr>
          <p:grpSpPr>
            <a:xfrm>
              <a:off x="6014775" y="319425"/>
              <a:ext cx="267975" cy="297900"/>
              <a:chOff x="4428250" y="314750"/>
              <a:chExt cx="267975" cy="297900"/>
            </a:xfrm>
          </p:grpSpPr>
          <p:sp>
            <p:nvSpPr>
              <p:cNvPr id="1070" name="Google Shape;1070;p46"/>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6"/>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6"/>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 name="Google Shape;1073;p46"/>
            <p:cNvGrpSpPr/>
            <p:nvPr/>
          </p:nvGrpSpPr>
          <p:grpSpPr>
            <a:xfrm>
              <a:off x="6384394" y="238644"/>
              <a:ext cx="263825" cy="384100"/>
              <a:chOff x="4897600" y="530925"/>
              <a:chExt cx="263825" cy="384100"/>
            </a:xfrm>
          </p:grpSpPr>
          <p:sp>
            <p:nvSpPr>
              <p:cNvPr id="1074" name="Google Shape;1074;p46"/>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6"/>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6"/>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46"/>
            <p:cNvGrpSpPr/>
            <p:nvPr/>
          </p:nvGrpSpPr>
          <p:grpSpPr>
            <a:xfrm>
              <a:off x="5976993" y="471107"/>
              <a:ext cx="222175" cy="258225"/>
              <a:chOff x="4390750" y="609200"/>
              <a:chExt cx="222175" cy="258225"/>
            </a:xfrm>
          </p:grpSpPr>
          <p:sp>
            <p:nvSpPr>
              <p:cNvPr id="1078" name="Google Shape;1078;p46"/>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6"/>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6"/>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6"/>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 name="Google Shape;1082;p46"/>
            <p:cNvGrpSpPr/>
            <p:nvPr/>
          </p:nvGrpSpPr>
          <p:grpSpPr>
            <a:xfrm>
              <a:off x="6012699" y="624883"/>
              <a:ext cx="258950" cy="209025"/>
              <a:chOff x="4427350" y="850800"/>
              <a:chExt cx="258950" cy="209025"/>
            </a:xfrm>
          </p:grpSpPr>
          <p:sp>
            <p:nvSpPr>
              <p:cNvPr id="1083" name="Google Shape;1083;p46"/>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6"/>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6"/>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 name="Google Shape;1086;p46"/>
            <p:cNvGrpSpPr/>
            <p:nvPr/>
          </p:nvGrpSpPr>
          <p:grpSpPr>
            <a:xfrm>
              <a:off x="6192527" y="709277"/>
              <a:ext cx="269050" cy="141925"/>
              <a:chOff x="4703050" y="934300"/>
              <a:chExt cx="269050" cy="141925"/>
            </a:xfrm>
          </p:grpSpPr>
          <p:sp>
            <p:nvSpPr>
              <p:cNvPr id="1087" name="Google Shape;1087;p46"/>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6"/>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9" name="Google Shape;1089;p46"/>
          <p:cNvGrpSpPr/>
          <p:nvPr/>
        </p:nvGrpSpPr>
        <p:grpSpPr>
          <a:xfrm rot="5400000">
            <a:off x="7811864" y="752915"/>
            <a:ext cx="87395" cy="517491"/>
            <a:chOff x="4427900" y="1369375"/>
            <a:chExt cx="77375" cy="458200"/>
          </a:xfrm>
        </p:grpSpPr>
        <p:grpSp>
          <p:nvGrpSpPr>
            <p:cNvPr id="1090" name="Google Shape;1090;p46"/>
            <p:cNvGrpSpPr/>
            <p:nvPr/>
          </p:nvGrpSpPr>
          <p:grpSpPr>
            <a:xfrm>
              <a:off x="4427900" y="1369375"/>
              <a:ext cx="36800" cy="458200"/>
              <a:chOff x="4427900" y="1369375"/>
              <a:chExt cx="36800" cy="458200"/>
            </a:xfrm>
          </p:grpSpPr>
          <p:sp>
            <p:nvSpPr>
              <p:cNvPr id="1091" name="Google Shape;1091;p46"/>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6"/>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6"/>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6"/>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6"/>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6"/>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6"/>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6"/>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6"/>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6"/>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6"/>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6"/>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6"/>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6"/>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6"/>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6"/>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6"/>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6"/>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6"/>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6"/>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6"/>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6"/>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6"/>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6"/>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6"/>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6"/>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6"/>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6"/>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6"/>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6"/>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6"/>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6"/>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6"/>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 name="Google Shape;1124;p46"/>
            <p:cNvGrpSpPr/>
            <p:nvPr/>
          </p:nvGrpSpPr>
          <p:grpSpPr>
            <a:xfrm>
              <a:off x="4488850" y="1372625"/>
              <a:ext cx="16425" cy="169875"/>
              <a:chOff x="4488850" y="1372625"/>
              <a:chExt cx="16425" cy="169875"/>
            </a:xfrm>
          </p:grpSpPr>
          <p:sp>
            <p:nvSpPr>
              <p:cNvPr id="1125" name="Google Shape;1125;p46"/>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6"/>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6"/>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6"/>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6"/>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6"/>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6"/>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2" name="Google Shape;1132;p46"/>
          <p:cNvGrpSpPr/>
          <p:nvPr/>
        </p:nvGrpSpPr>
        <p:grpSpPr>
          <a:xfrm>
            <a:off x="4553653" y="1403110"/>
            <a:ext cx="287997" cy="219067"/>
            <a:chOff x="5023100" y="253750"/>
            <a:chExt cx="255000" cy="193950"/>
          </a:xfrm>
        </p:grpSpPr>
        <p:sp>
          <p:nvSpPr>
            <p:cNvPr id="1133" name="Google Shape;1133;p46"/>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6"/>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6"/>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6"/>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6"/>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6"/>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 name="Google Shape;1139;p46"/>
          <p:cNvGrpSpPr/>
          <p:nvPr/>
        </p:nvGrpSpPr>
        <p:grpSpPr>
          <a:xfrm>
            <a:off x="4501765" y="1029060"/>
            <a:ext cx="163961" cy="243605"/>
            <a:chOff x="3431675" y="243350"/>
            <a:chExt cx="145175" cy="215675"/>
          </a:xfrm>
        </p:grpSpPr>
        <p:sp>
          <p:nvSpPr>
            <p:cNvPr id="1140" name="Google Shape;1140;p46"/>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6"/>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6"/>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6"/>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 name="Google Shape;1144;p46"/>
          <p:cNvGrpSpPr/>
          <p:nvPr/>
        </p:nvGrpSpPr>
        <p:grpSpPr>
          <a:xfrm>
            <a:off x="5009043" y="1043517"/>
            <a:ext cx="201428" cy="220987"/>
            <a:chOff x="3782200" y="256150"/>
            <a:chExt cx="178350" cy="195650"/>
          </a:xfrm>
        </p:grpSpPr>
        <p:sp>
          <p:nvSpPr>
            <p:cNvPr id="1145" name="Google Shape;1145;p46"/>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6"/>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6"/>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 name="Google Shape;1148;p46"/>
          <p:cNvGrpSpPr/>
          <p:nvPr/>
        </p:nvGrpSpPr>
        <p:grpSpPr>
          <a:xfrm>
            <a:off x="5981017" y="1451330"/>
            <a:ext cx="191857" cy="207037"/>
            <a:chOff x="3189900" y="762150"/>
            <a:chExt cx="169875" cy="183300"/>
          </a:xfrm>
        </p:grpSpPr>
        <p:grpSp>
          <p:nvGrpSpPr>
            <p:cNvPr id="1149" name="Google Shape;1149;p46"/>
            <p:cNvGrpSpPr/>
            <p:nvPr/>
          </p:nvGrpSpPr>
          <p:grpSpPr>
            <a:xfrm>
              <a:off x="3192775" y="894450"/>
              <a:ext cx="164100" cy="51000"/>
              <a:chOff x="3192775" y="894450"/>
              <a:chExt cx="164100" cy="51000"/>
            </a:xfrm>
          </p:grpSpPr>
          <p:sp>
            <p:nvSpPr>
              <p:cNvPr id="1150" name="Google Shape;1150;p46"/>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6"/>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 name="Google Shape;1152;p46"/>
            <p:cNvGrpSpPr/>
            <p:nvPr/>
          </p:nvGrpSpPr>
          <p:grpSpPr>
            <a:xfrm>
              <a:off x="3192775" y="862421"/>
              <a:ext cx="164100" cy="34915"/>
              <a:chOff x="3192775" y="867225"/>
              <a:chExt cx="164100" cy="25450"/>
            </a:xfrm>
          </p:grpSpPr>
          <p:sp>
            <p:nvSpPr>
              <p:cNvPr id="1153" name="Google Shape;1153;p46"/>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6"/>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46"/>
            <p:cNvGrpSpPr/>
            <p:nvPr/>
          </p:nvGrpSpPr>
          <p:grpSpPr>
            <a:xfrm>
              <a:off x="3189900" y="762150"/>
              <a:ext cx="169875" cy="102375"/>
              <a:chOff x="3189900" y="762150"/>
              <a:chExt cx="169875" cy="102375"/>
            </a:xfrm>
          </p:grpSpPr>
          <p:sp>
            <p:nvSpPr>
              <p:cNvPr id="1156" name="Google Shape;1156;p46"/>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6"/>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6"/>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9" name="Google Shape;1159;p46"/>
          <p:cNvGrpSpPr/>
          <p:nvPr/>
        </p:nvGrpSpPr>
        <p:grpSpPr>
          <a:xfrm>
            <a:off x="4200824" y="1424207"/>
            <a:ext cx="202501" cy="173521"/>
            <a:chOff x="2862744" y="750125"/>
            <a:chExt cx="179300" cy="153627"/>
          </a:xfrm>
        </p:grpSpPr>
        <p:grpSp>
          <p:nvGrpSpPr>
            <p:cNvPr id="1160" name="Google Shape;1160;p46"/>
            <p:cNvGrpSpPr/>
            <p:nvPr/>
          </p:nvGrpSpPr>
          <p:grpSpPr>
            <a:xfrm>
              <a:off x="2934544" y="750125"/>
              <a:ext cx="107500" cy="112300"/>
              <a:chOff x="2934750" y="687150"/>
              <a:chExt cx="107500" cy="112300"/>
            </a:xfrm>
          </p:grpSpPr>
          <p:sp>
            <p:nvSpPr>
              <p:cNvPr id="1161" name="Google Shape;1161;p46"/>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6"/>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6"/>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 name="Google Shape;1164;p46"/>
            <p:cNvGrpSpPr/>
            <p:nvPr/>
          </p:nvGrpSpPr>
          <p:grpSpPr>
            <a:xfrm>
              <a:off x="2896875" y="767675"/>
              <a:ext cx="114700" cy="116325"/>
              <a:chOff x="2896875" y="767675"/>
              <a:chExt cx="114700" cy="116325"/>
            </a:xfrm>
          </p:grpSpPr>
          <p:sp>
            <p:nvSpPr>
              <p:cNvPr id="1165" name="Google Shape;1165;p46"/>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6"/>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6"/>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 name="Google Shape;1168;p46"/>
            <p:cNvGrpSpPr/>
            <p:nvPr/>
          </p:nvGrpSpPr>
          <p:grpSpPr>
            <a:xfrm>
              <a:off x="2862744" y="789602"/>
              <a:ext cx="110750" cy="114150"/>
              <a:chOff x="2862975" y="845225"/>
              <a:chExt cx="110750" cy="114150"/>
            </a:xfrm>
          </p:grpSpPr>
          <p:sp>
            <p:nvSpPr>
              <p:cNvPr id="1169" name="Google Shape;1169;p46"/>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6"/>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1" name="Google Shape;1171;p46"/>
          <p:cNvGrpSpPr/>
          <p:nvPr/>
        </p:nvGrpSpPr>
        <p:grpSpPr>
          <a:xfrm>
            <a:off x="3518186" y="1071374"/>
            <a:ext cx="610213" cy="564453"/>
            <a:chOff x="2431875" y="700600"/>
            <a:chExt cx="264700" cy="244850"/>
          </a:xfrm>
        </p:grpSpPr>
        <p:sp>
          <p:nvSpPr>
            <p:cNvPr id="1172" name="Google Shape;1172;p46"/>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6"/>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6"/>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6"/>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6"/>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6"/>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6"/>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6"/>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6"/>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6"/>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6"/>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6"/>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6"/>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 name="Google Shape;1185;p46"/>
          <p:cNvGrpSpPr/>
          <p:nvPr/>
        </p:nvGrpSpPr>
        <p:grpSpPr>
          <a:xfrm>
            <a:off x="4193901" y="1043518"/>
            <a:ext cx="216347" cy="265394"/>
            <a:chOff x="4722841" y="238125"/>
            <a:chExt cx="191559" cy="234966"/>
          </a:xfrm>
        </p:grpSpPr>
        <p:grpSp>
          <p:nvGrpSpPr>
            <p:cNvPr id="1186" name="Google Shape;1186;p46"/>
            <p:cNvGrpSpPr/>
            <p:nvPr/>
          </p:nvGrpSpPr>
          <p:grpSpPr>
            <a:xfrm>
              <a:off x="4818100" y="238125"/>
              <a:ext cx="96300" cy="179775"/>
              <a:chOff x="2798800" y="238125"/>
              <a:chExt cx="96300" cy="179775"/>
            </a:xfrm>
          </p:grpSpPr>
          <p:sp>
            <p:nvSpPr>
              <p:cNvPr id="1187" name="Google Shape;1187;p46"/>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6"/>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6"/>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46"/>
            <p:cNvGrpSpPr/>
            <p:nvPr/>
          </p:nvGrpSpPr>
          <p:grpSpPr>
            <a:xfrm>
              <a:off x="4769812" y="311347"/>
              <a:ext cx="96300" cy="134375"/>
              <a:chOff x="2698550" y="350800"/>
              <a:chExt cx="96300" cy="134375"/>
            </a:xfrm>
          </p:grpSpPr>
          <p:sp>
            <p:nvSpPr>
              <p:cNvPr id="1191" name="Google Shape;1191;p46"/>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6"/>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6"/>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 name="Google Shape;1194;p46"/>
            <p:cNvGrpSpPr/>
            <p:nvPr/>
          </p:nvGrpSpPr>
          <p:grpSpPr>
            <a:xfrm>
              <a:off x="4722841" y="379141"/>
              <a:ext cx="96125" cy="93950"/>
              <a:chOff x="2615975" y="444575"/>
              <a:chExt cx="96125" cy="93950"/>
            </a:xfrm>
          </p:grpSpPr>
          <p:sp>
            <p:nvSpPr>
              <p:cNvPr id="1195" name="Google Shape;1195;p46"/>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6"/>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6"/>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8" name="Google Shape;1198;p46"/>
          <p:cNvGrpSpPr/>
          <p:nvPr/>
        </p:nvGrpSpPr>
        <p:grpSpPr>
          <a:xfrm>
            <a:off x="4959250" y="1358511"/>
            <a:ext cx="301013" cy="279495"/>
            <a:chOff x="3506875" y="724175"/>
            <a:chExt cx="266525" cy="247450"/>
          </a:xfrm>
        </p:grpSpPr>
        <p:sp>
          <p:nvSpPr>
            <p:cNvPr id="1199" name="Google Shape;1199;p46"/>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6"/>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6"/>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6"/>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6"/>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6"/>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6"/>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6"/>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6"/>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6"/>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6"/>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 name="Google Shape;1210;p46"/>
          <p:cNvGrpSpPr/>
          <p:nvPr/>
        </p:nvGrpSpPr>
        <p:grpSpPr>
          <a:xfrm>
            <a:off x="4757246" y="1039762"/>
            <a:ext cx="170681" cy="251031"/>
            <a:chOff x="3608400" y="252825"/>
            <a:chExt cx="151125" cy="222250"/>
          </a:xfrm>
        </p:grpSpPr>
        <p:sp>
          <p:nvSpPr>
            <p:cNvPr id="1211" name="Google Shape;1211;p46"/>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6"/>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 name="Google Shape;1213;p46"/>
          <p:cNvGrpSpPr/>
          <p:nvPr/>
        </p:nvGrpSpPr>
        <p:grpSpPr>
          <a:xfrm>
            <a:off x="3724001" y="4126320"/>
            <a:ext cx="329890" cy="226164"/>
            <a:chOff x="1267553" y="2204175"/>
            <a:chExt cx="492740" cy="337759"/>
          </a:xfrm>
        </p:grpSpPr>
        <p:sp>
          <p:nvSpPr>
            <p:cNvPr id="1214" name="Google Shape;1214;p46"/>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6"/>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6"/>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6"/>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6"/>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6"/>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6"/>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6"/>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6"/>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6"/>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6"/>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6"/>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6"/>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6"/>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6"/>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6"/>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6"/>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6"/>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6"/>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6"/>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6"/>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6"/>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6"/>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6"/>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6"/>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6"/>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6"/>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6"/>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6"/>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6"/>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6"/>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6"/>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6"/>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6"/>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6"/>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6"/>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6"/>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 name="Google Shape;1251;p46"/>
          <p:cNvGrpSpPr/>
          <p:nvPr/>
        </p:nvGrpSpPr>
        <p:grpSpPr>
          <a:xfrm>
            <a:off x="3736957" y="3779807"/>
            <a:ext cx="303991" cy="211305"/>
            <a:chOff x="1916639" y="2215270"/>
            <a:chExt cx="454057" cy="315569"/>
          </a:xfrm>
        </p:grpSpPr>
        <p:sp>
          <p:nvSpPr>
            <p:cNvPr id="1252" name="Google Shape;1252;p46"/>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6"/>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6"/>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6"/>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6"/>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6"/>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6"/>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6"/>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6"/>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6"/>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6"/>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6"/>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6"/>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6"/>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6"/>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 name="Google Shape;1267;p46"/>
          <p:cNvGrpSpPr/>
          <p:nvPr/>
        </p:nvGrpSpPr>
        <p:grpSpPr>
          <a:xfrm>
            <a:off x="6189087" y="960610"/>
            <a:ext cx="512288" cy="431584"/>
            <a:chOff x="2577764" y="2194918"/>
            <a:chExt cx="422855" cy="356269"/>
          </a:xfrm>
        </p:grpSpPr>
        <p:grpSp>
          <p:nvGrpSpPr>
            <p:cNvPr id="1268" name="Google Shape;1268;p46"/>
            <p:cNvGrpSpPr/>
            <p:nvPr/>
          </p:nvGrpSpPr>
          <p:grpSpPr>
            <a:xfrm>
              <a:off x="2577764" y="2355085"/>
              <a:ext cx="422855" cy="196102"/>
              <a:chOff x="1957711" y="1893712"/>
              <a:chExt cx="429818" cy="199311"/>
            </a:xfrm>
          </p:grpSpPr>
          <p:sp>
            <p:nvSpPr>
              <p:cNvPr id="1269" name="Google Shape;1269;p46"/>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6"/>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 name="Google Shape;1271;p46"/>
            <p:cNvGrpSpPr/>
            <p:nvPr/>
          </p:nvGrpSpPr>
          <p:grpSpPr>
            <a:xfrm>
              <a:off x="2577764" y="2301696"/>
              <a:ext cx="422855" cy="196102"/>
              <a:chOff x="1957711" y="1893712"/>
              <a:chExt cx="429818" cy="199311"/>
            </a:xfrm>
          </p:grpSpPr>
          <p:sp>
            <p:nvSpPr>
              <p:cNvPr id="1272" name="Google Shape;1272;p46"/>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6"/>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 name="Google Shape;1274;p46"/>
            <p:cNvGrpSpPr/>
            <p:nvPr/>
          </p:nvGrpSpPr>
          <p:grpSpPr>
            <a:xfrm>
              <a:off x="2577764" y="2248307"/>
              <a:ext cx="422855" cy="196102"/>
              <a:chOff x="1957711" y="1893712"/>
              <a:chExt cx="429818" cy="199311"/>
            </a:xfrm>
          </p:grpSpPr>
          <p:sp>
            <p:nvSpPr>
              <p:cNvPr id="1275" name="Google Shape;1275;p46"/>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6"/>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 name="Google Shape;1277;p46"/>
            <p:cNvGrpSpPr/>
            <p:nvPr/>
          </p:nvGrpSpPr>
          <p:grpSpPr>
            <a:xfrm>
              <a:off x="2577764" y="2194918"/>
              <a:ext cx="422855" cy="196102"/>
              <a:chOff x="1957711" y="1893712"/>
              <a:chExt cx="429818" cy="199311"/>
            </a:xfrm>
          </p:grpSpPr>
          <p:sp>
            <p:nvSpPr>
              <p:cNvPr id="1278" name="Google Shape;1278;p46"/>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6"/>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0" name="Google Shape;1280;p46"/>
          <p:cNvGrpSpPr/>
          <p:nvPr/>
        </p:nvGrpSpPr>
        <p:grpSpPr>
          <a:xfrm>
            <a:off x="6249226" y="1272956"/>
            <a:ext cx="581324" cy="356145"/>
            <a:chOff x="1293855" y="3668534"/>
            <a:chExt cx="896137" cy="548930"/>
          </a:xfrm>
        </p:grpSpPr>
        <p:grpSp>
          <p:nvGrpSpPr>
            <p:cNvPr id="1281" name="Google Shape;1281;p46"/>
            <p:cNvGrpSpPr/>
            <p:nvPr/>
          </p:nvGrpSpPr>
          <p:grpSpPr>
            <a:xfrm>
              <a:off x="2109599" y="3668534"/>
              <a:ext cx="80392" cy="527901"/>
              <a:chOff x="2109599" y="3668534"/>
              <a:chExt cx="80392" cy="527901"/>
            </a:xfrm>
          </p:grpSpPr>
          <p:sp>
            <p:nvSpPr>
              <p:cNvPr id="1282" name="Google Shape;1282;p46"/>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6"/>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6"/>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 name="Google Shape;1285;p46"/>
            <p:cNvGrpSpPr/>
            <p:nvPr/>
          </p:nvGrpSpPr>
          <p:grpSpPr>
            <a:xfrm>
              <a:off x="2019021" y="3719234"/>
              <a:ext cx="80180" cy="479631"/>
              <a:chOff x="2019021" y="3719234"/>
              <a:chExt cx="80180" cy="479631"/>
            </a:xfrm>
          </p:grpSpPr>
          <p:sp>
            <p:nvSpPr>
              <p:cNvPr id="1286" name="Google Shape;1286;p46"/>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6"/>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6"/>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 name="Google Shape;1289;p46"/>
            <p:cNvGrpSpPr/>
            <p:nvPr/>
          </p:nvGrpSpPr>
          <p:grpSpPr>
            <a:xfrm>
              <a:off x="1928250" y="3769723"/>
              <a:ext cx="80392" cy="431573"/>
              <a:chOff x="1928250" y="3769723"/>
              <a:chExt cx="80392" cy="431573"/>
            </a:xfrm>
          </p:grpSpPr>
          <p:sp>
            <p:nvSpPr>
              <p:cNvPr id="1290" name="Google Shape;1290;p46"/>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6"/>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6"/>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46"/>
            <p:cNvGrpSpPr/>
            <p:nvPr/>
          </p:nvGrpSpPr>
          <p:grpSpPr>
            <a:xfrm>
              <a:off x="1837672" y="3820443"/>
              <a:ext cx="80411" cy="383072"/>
              <a:chOff x="1837672" y="3820443"/>
              <a:chExt cx="80411" cy="383072"/>
            </a:xfrm>
          </p:grpSpPr>
          <p:sp>
            <p:nvSpPr>
              <p:cNvPr id="1294" name="Google Shape;1294;p46"/>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6"/>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6"/>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 name="Google Shape;1297;p46"/>
            <p:cNvGrpSpPr/>
            <p:nvPr/>
          </p:nvGrpSpPr>
          <p:grpSpPr>
            <a:xfrm>
              <a:off x="1747113" y="3870912"/>
              <a:ext cx="80411" cy="335034"/>
              <a:chOff x="1747113" y="3870912"/>
              <a:chExt cx="80411" cy="335034"/>
            </a:xfrm>
          </p:grpSpPr>
          <p:sp>
            <p:nvSpPr>
              <p:cNvPr id="1298" name="Google Shape;1298;p46"/>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6"/>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6"/>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 name="Google Shape;1301;p46"/>
            <p:cNvGrpSpPr/>
            <p:nvPr/>
          </p:nvGrpSpPr>
          <p:grpSpPr>
            <a:xfrm>
              <a:off x="1656341" y="3921632"/>
              <a:ext cx="80392" cy="286532"/>
              <a:chOff x="1656341" y="3921632"/>
              <a:chExt cx="80392" cy="286532"/>
            </a:xfrm>
          </p:grpSpPr>
          <p:sp>
            <p:nvSpPr>
              <p:cNvPr id="1302" name="Google Shape;1302;p46"/>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6"/>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6"/>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 name="Google Shape;1305;p46"/>
            <p:cNvGrpSpPr/>
            <p:nvPr/>
          </p:nvGrpSpPr>
          <p:grpSpPr>
            <a:xfrm>
              <a:off x="1565763" y="3972101"/>
              <a:ext cx="80411" cy="238494"/>
              <a:chOff x="1565763" y="3972101"/>
              <a:chExt cx="80411" cy="238494"/>
            </a:xfrm>
          </p:grpSpPr>
          <p:sp>
            <p:nvSpPr>
              <p:cNvPr id="1306" name="Google Shape;1306;p46"/>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6"/>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6"/>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 name="Google Shape;1309;p46"/>
            <p:cNvGrpSpPr/>
            <p:nvPr/>
          </p:nvGrpSpPr>
          <p:grpSpPr>
            <a:xfrm>
              <a:off x="1475204" y="4022821"/>
              <a:ext cx="80392" cy="189993"/>
              <a:chOff x="1475204" y="4022821"/>
              <a:chExt cx="80392" cy="189993"/>
            </a:xfrm>
          </p:grpSpPr>
          <p:sp>
            <p:nvSpPr>
              <p:cNvPr id="1310" name="Google Shape;1310;p46"/>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6"/>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6"/>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 name="Google Shape;1313;p46"/>
            <p:cNvGrpSpPr/>
            <p:nvPr/>
          </p:nvGrpSpPr>
          <p:grpSpPr>
            <a:xfrm>
              <a:off x="1384645" y="4073310"/>
              <a:ext cx="80180" cy="141935"/>
              <a:chOff x="1384645" y="4073310"/>
              <a:chExt cx="80180" cy="141935"/>
            </a:xfrm>
          </p:grpSpPr>
          <p:sp>
            <p:nvSpPr>
              <p:cNvPr id="1314" name="Google Shape;1314;p46"/>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6"/>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6"/>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 name="Google Shape;1317;p46"/>
            <p:cNvGrpSpPr/>
            <p:nvPr/>
          </p:nvGrpSpPr>
          <p:grpSpPr>
            <a:xfrm>
              <a:off x="1293855" y="4123779"/>
              <a:ext cx="80411" cy="93684"/>
              <a:chOff x="1293855" y="4123779"/>
              <a:chExt cx="80411" cy="93684"/>
            </a:xfrm>
          </p:grpSpPr>
          <p:sp>
            <p:nvSpPr>
              <p:cNvPr id="1318" name="Google Shape;1318;p46"/>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6"/>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6"/>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21" name="Google Shape;1321;p46"/>
          <p:cNvGrpSpPr/>
          <p:nvPr/>
        </p:nvGrpSpPr>
        <p:grpSpPr>
          <a:xfrm>
            <a:off x="6906078" y="1307440"/>
            <a:ext cx="576155" cy="321661"/>
            <a:chOff x="2306421" y="3721685"/>
            <a:chExt cx="888169" cy="495779"/>
          </a:xfrm>
        </p:grpSpPr>
        <p:grpSp>
          <p:nvGrpSpPr>
            <p:cNvPr id="1322" name="Google Shape;1322;p46"/>
            <p:cNvGrpSpPr/>
            <p:nvPr/>
          </p:nvGrpSpPr>
          <p:grpSpPr>
            <a:xfrm>
              <a:off x="3123054" y="3721685"/>
              <a:ext cx="71537" cy="495779"/>
              <a:chOff x="3123054" y="3721685"/>
              <a:chExt cx="71537" cy="495779"/>
            </a:xfrm>
          </p:grpSpPr>
          <p:sp>
            <p:nvSpPr>
              <p:cNvPr id="1323" name="Google Shape;1323;p46"/>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6"/>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 name="Google Shape;1325;p46"/>
            <p:cNvGrpSpPr/>
            <p:nvPr/>
          </p:nvGrpSpPr>
          <p:grpSpPr>
            <a:xfrm>
              <a:off x="3032475" y="3769067"/>
              <a:ext cx="71324" cy="448396"/>
              <a:chOff x="3032475" y="3769067"/>
              <a:chExt cx="71324" cy="448396"/>
            </a:xfrm>
          </p:grpSpPr>
          <p:sp>
            <p:nvSpPr>
              <p:cNvPr id="1326" name="Google Shape;1326;p46"/>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6"/>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46"/>
            <p:cNvGrpSpPr/>
            <p:nvPr/>
          </p:nvGrpSpPr>
          <p:grpSpPr>
            <a:xfrm>
              <a:off x="2941704" y="3816218"/>
              <a:ext cx="71305" cy="401245"/>
              <a:chOff x="2941704" y="3816218"/>
              <a:chExt cx="71305" cy="401245"/>
            </a:xfrm>
          </p:grpSpPr>
          <p:sp>
            <p:nvSpPr>
              <p:cNvPr id="1329" name="Google Shape;1329;p46"/>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6"/>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 name="Google Shape;1331;p46"/>
            <p:cNvGrpSpPr/>
            <p:nvPr/>
          </p:nvGrpSpPr>
          <p:grpSpPr>
            <a:xfrm>
              <a:off x="2850914" y="3863600"/>
              <a:ext cx="71324" cy="353863"/>
              <a:chOff x="2850914" y="3863600"/>
              <a:chExt cx="71324" cy="353863"/>
            </a:xfrm>
          </p:grpSpPr>
          <p:sp>
            <p:nvSpPr>
              <p:cNvPr id="1332" name="Google Shape;1332;p46"/>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6"/>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 name="Google Shape;1334;p46"/>
            <p:cNvGrpSpPr/>
            <p:nvPr/>
          </p:nvGrpSpPr>
          <p:grpSpPr>
            <a:xfrm>
              <a:off x="2760123" y="3910770"/>
              <a:ext cx="71537" cy="306693"/>
              <a:chOff x="2760123" y="3910770"/>
              <a:chExt cx="71537" cy="306693"/>
            </a:xfrm>
          </p:grpSpPr>
          <p:sp>
            <p:nvSpPr>
              <p:cNvPr id="1335" name="Google Shape;1335;p46"/>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6"/>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 name="Google Shape;1337;p46"/>
            <p:cNvGrpSpPr/>
            <p:nvPr/>
          </p:nvGrpSpPr>
          <p:grpSpPr>
            <a:xfrm>
              <a:off x="2669352" y="3958153"/>
              <a:ext cx="71537" cy="259310"/>
              <a:chOff x="2669352" y="3958153"/>
              <a:chExt cx="71537" cy="259310"/>
            </a:xfrm>
          </p:grpSpPr>
          <p:sp>
            <p:nvSpPr>
              <p:cNvPr id="1338" name="Google Shape;1338;p46"/>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6"/>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 name="Google Shape;1340;p46"/>
            <p:cNvGrpSpPr/>
            <p:nvPr/>
          </p:nvGrpSpPr>
          <p:grpSpPr>
            <a:xfrm>
              <a:off x="2578561" y="4005323"/>
              <a:ext cx="71537" cy="212140"/>
              <a:chOff x="2578561" y="4005323"/>
              <a:chExt cx="71537" cy="212140"/>
            </a:xfrm>
          </p:grpSpPr>
          <p:sp>
            <p:nvSpPr>
              <p:cNvPr id="1341" name="Google Shape;1341;p46"/>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6"/>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 name="Google Shape;1343;p46"/>
            <p:cNvGrpSpPr/>
            <p:nvPr/>
          </p:nvGrpSpPr>
          <p:grpSpPr>
            <a:xfrm>
              <a:off x="2488002" y="4052705"/>
              <a:ext cx="71305" cy="164758"/>
              <a:chOff x="2488002" y="4052705"/>
              <a:chExt cx="71305" cy="164758"/>
            </a:xfrm>
          </p:grpSpPr>
          <p:sp>
            <p:nvSpPr>
              <p:cNvPr id="1344" name="Google Shape;1344;p46"/>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6"/>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 name="Google Shape;1346;p46"/>
            <p:cNvGrpSpPr/>
            <p:nvPr/>
          </p:nvGrpSpPr>
          <p:grpSpPr>
            <a:xfrm>
              <a:off x="2397212" y="4100088"/>
              <a:ext cx="71537" cy="117376"/>
              <a:chOff x="2397212" y="4100088"/>
              <a:chExt cx="71537" cy="117376"/>
            </a:xfrm>
          </p:grpSpPr>
          <p:sp>
            <p:nvSpPr>
              <p:cNvPr id="1347" name="Google Shape;1347;p46"/>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6"/>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 name="Google Shape;1349;p46"/>
            <p:cNvGrpSpPr/>
            <p:nvPr/>
          </p:nvGrpSpPr>
          <p:grpSpPr>
            <a:xfrm>
              <a:off x="2306421" y="4147258"/>
              <a:ext cx="71537" cy="70205"/>
              <a:chOff x="2306421" y="4147258"/>
              <a:chExt cx="71537" cy="70205"/>
            </a:xfrm>
          </p:grpSpPr>
          <p:sp>
            <p:nvSpPr>
              <p:cNvPr id="1350" name="Google Shape;1350;p46"/>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6"/>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52" name="Google Shape;1352;p46"/>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6"/>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6"/>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6"/>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6"/>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6"/>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6"/>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6"/>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6"/>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6"/>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6"/>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6"/>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6"/>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6"/>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6"/>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6"/>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6"/>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6"/>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6"/>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6"/>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6"/>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6"/>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6"/>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6"/>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6"/>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6"/>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6"/>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6"/>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6"/>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6"/>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6"/>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6"/>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6"/>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6"/>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6"/>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7" name="Google Shape;1387;p46"/>
          <p:cNvGrpSpPr/>
          <p:nvPr/>
        </p:nvGrpSpPr>
        <p:grpSpPr>
          <a:xfrm>
            <a:off x="6227888" y="1898371"/>
            <a:ext cx="1882438" cy="1143564"/>
            <a:chOff x="2529950" y="4155175"/>
            <a:chExt cx="1137425" cy="690975"/>
          </a:xfrm>
        </p:grpSpPr>
        <p:sp>
          <p:nvSpPr>
            <p:cNvPr id="1388" name="Google Shape;1388;p46"/>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6"/>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6"/>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6"/>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6"/>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6"/>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6"/>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6"/>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6"/>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6"/>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6"/>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6"/>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6"/>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6"/>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6"/>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6"/>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6"/>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6"/>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6"/>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6"/>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6"/>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6"/>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6"/>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6"/>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6"/>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6"/>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6"/>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6"/>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6"/>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6"/>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6"/>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6"/>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6"/>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6"/>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6"/>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6"/>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6"/>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6"/>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6"/>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6"/>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6"/>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6"/>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6"/>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6"/>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6"/>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6"/>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6"/>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6"/>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6"/>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6"/>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6"/>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6"/>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6"/>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6"/>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6"/>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6"/>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6"/>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6"/>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6"/>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6"/>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6"/>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6"/>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6"/>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6"/>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6"/>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6"/>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6"/>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6"/>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6"/>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6"/>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6"/>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6"/>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6"/>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6"/>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6"/>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6"/>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6"/>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6"/>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6"/>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6"/>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6"/>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6"/>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6"/>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6"/>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6"/>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6"/>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6"/>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6"/>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6"/>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6"/>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6"/>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6"/>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6"/>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6"/>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6"/>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6"/>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6"/>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6"/>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6"/>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6"/>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6"/>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6"/>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6"/>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6"/>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6"/>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6"/>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6"/>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6"/>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6"/>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6"/>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6"/>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6"/>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6"/>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6"/>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6"/>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6"/>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6"/>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6"/>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6"/>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6"/>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6"/>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6"/>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6"/>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6"/>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6"/>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6"/>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6"/>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6"/>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6"/>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6"/>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6"/>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6"/>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6"/>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6"/>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6"/>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6"/>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6"/>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6"/>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6"/>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6"/>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6"/>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6"/>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6"/>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6"/>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6"/>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6"/>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6"/>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6"/>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6"/>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6"/>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6"/>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6"/>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6"/>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6"/>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6"/>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6"/>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6"/>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6"/>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6"/>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6"/>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6"/>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6"/>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6"/>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6"/>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6"/>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6"/>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6"/>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6"/>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6"/>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6"/>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6"/>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6"/>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6"/>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6"/>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6"/>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6"/>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6"/>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6"/>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6"/>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6"/>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6"/>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6"/>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6"/>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6"/>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6"/>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6"/>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6"/>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6"/>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6"/>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6"/>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6"/>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6"/>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6"/>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6"/>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6"/>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6"/>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6"/>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6"/>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6"/>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6"/>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6"/>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6"/>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6"/>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6"/>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6"/>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6"/>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6"/>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6"/>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6"/>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6"/>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6"/>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6"/>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6"/>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6"/>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6"/>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6"/>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6"/>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6"/>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6"/>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6"/>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6"/>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6"/>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6"/>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6"/>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6"/>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6"/>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6"/>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6"/>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6"/>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6"/>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6"/>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6"/>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6"/>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6"/>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6"/>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6"/>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6"/>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6"/>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6"/>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6"/>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6"/>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6"/>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6"/>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6"/>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6"/>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6"/>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6"/>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6"/>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6"/>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6"/>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6"/>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6"/>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6"/>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6"/>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6"/>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6"/>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6"/>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6"/>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6"/>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6"/>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6"/>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6"/>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6"/>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6"/>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6"/>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6"/>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6"/>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6"/>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6"/>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6"/>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6"/>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6"/>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6"/>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6"/>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6"/>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6"/>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6"/>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6"/>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6"/>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6"/>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6"/>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6"/>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6"/>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6"/>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6"/>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6"/>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6"/>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6"/>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6"/>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6"/>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6"/>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6"/>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6"/>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6"/>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6"/>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6"/>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6"/>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6"/>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6"/>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6"/>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6"/>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6"/>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6"/>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6"/>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6"/>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6"/>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6"/>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6"/>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6"/>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6"/>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6"/>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6"/>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6"/>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6"/>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6"/>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6"/>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6"/>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6"/>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6"/>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6"/>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6"/>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6"/>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6"/>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6"/>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6"/>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6"/>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6"/>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6"/>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6"/>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6"/>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6"/>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6"/>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6"/>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6"/>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6"/>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6"/>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6"/>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6"/>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6"/>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6"/>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6"/>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6"/>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6"/>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6"/>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6"/>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6"/>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6"/>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6"/>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6"/>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6"/>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6"/>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6"/>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6"/>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6"/>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6"/>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6"/>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6"/>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6"/>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6"/>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6"/>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6"/>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6"/>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6"/>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6"/>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6"/>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6"/>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6"/>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6"/>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6"/>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6"/>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6"/>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6"/>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6"/>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6"/>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6"/>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6"/>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6"/>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6"/>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6"/>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6"/>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6"/>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6"/>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6"/>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6"/>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6"/>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6"/>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6"/>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6"/>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6"/>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6"/>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6"/>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6"/>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6"/>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6"/>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6"/>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6"/>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6"/>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6"/>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6"/>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6"/>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6"/>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6"/>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6"/>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6"/>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6"/>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6"/>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6"/>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6"/>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6"/>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6"/>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6"/>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6"/>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6"/>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6"/>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6"/>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6"/>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6"/>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6"/>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6"/>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6"/>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6"/>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6"/>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6"/>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6"/>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6"/>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6"/>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6"/>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6"/>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6"/>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6"/>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6"/>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6"/>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6"/>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6"/>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6"/>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6"/>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6"/>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6"/>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6"/>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6"/>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6"/>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6"/>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6"/>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6"/>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6"/>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6"/>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6"/>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6"/>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6"/>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6"/>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6"/>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6"/>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6"/>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6"/>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6"/>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6"/>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6"/>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6"/>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6"/>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6"/>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6"/>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6"/>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6"/>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6"/>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6"/>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6"/>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6"/>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6"/>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6"/>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6"/>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6"/>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6"/>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6"/>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6"/>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6"/>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6"/>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6"/>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6"/>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6"/>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6"/>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6"/>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6"/>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6"/>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6"/>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6"/>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6"/>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6"/>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6"/>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6"/>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6"/>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6"/>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6"/>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6"/>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6"/>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6"/>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6"/>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6"/>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6"/>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6"/>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6"/>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6"/>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6"/>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6"/>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6"/>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6"/>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6"/>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6"/>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6"/>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6"/>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6"/>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6"/>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6"/>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6"/>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6"/>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6"/>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6"/>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6"/>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6"/>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6"/>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6"/>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6"/>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6"/>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6"/>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6"/>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6"/>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6"/>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6"/>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6"/>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6"/>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6"/>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6"/>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6"/>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6"/>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6"/>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6"/>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6"/>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6"/>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6"/>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6"/>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6"/>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6"/>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6"/>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6"/>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6"/>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6"/>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6"/>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6"/>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6"/>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6"/>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6"/>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6"/>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6"/>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6"/>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6"/>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6"/>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6"/>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6"/>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6"/>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6"/>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6"/>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6"/>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6"/>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6"/>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6"/>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6"/>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6"/>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6"/>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6"/>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6"/>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6"/>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6"/>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6"/>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6"/>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6"/>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6"/>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6"/>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6"/>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6"/>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6"/>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6"/>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6"/>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6"/>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6"/>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6"/>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6"/>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6"/>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6"/>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6"/>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6"/>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6"/>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6"/>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6"/>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6"/>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6"/>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6"/>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6"/>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6"/>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6"/>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6"/>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6"/>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6"/>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6"/>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6"/>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6"/>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6"/>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6"/>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6"/>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6"/>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6"/>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6"/>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6"/>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6"/>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6"/>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6"/>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6"/>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6"/>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6"/>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6"/>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6"/>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6"/>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6"/>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6"/>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6"/>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6"/>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6"/>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6"/>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6"/>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6"/>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6"/>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6"/>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6"/>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6"/>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6"/>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6"/>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6"/>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6"/>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6"/>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6"/>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6"/>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6"/>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6"/>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6"/>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6"/>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6"/>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6"/>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6"/>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6"/>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6"/>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6"/>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6"/>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6"/>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6"/>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6"/>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6"/>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6"/>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6"/>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6"/>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6"/>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6"/>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6"/>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6"/>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6"/>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6"/>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6"/>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6"/>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6"/>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6"/>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6"/>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6"/>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6"/>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6"/>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6"/>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6"/>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6"/>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6"/>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6"/>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6"/>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6"/>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6"/>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6"/>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6"/>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6"/>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6"/>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6"/>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6"/>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6"/>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6"/>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6"/>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6"/>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6"/>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6"/>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6"/>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6"/>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6"/>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6"/>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6"/>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6"/>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6"/>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6"/>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6"/>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6"/>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6"/>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6"/>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6"/>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6"/>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6"/>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6"/>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6"/>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6"/>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6"/>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6"/>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6"/>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6"/>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6"/>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6"/>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6"/>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6"/>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6"/>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6"/>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6"/>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6"/>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6"/>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6"/>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6"/>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6"/>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6"/>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6"/>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6"/>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6"/>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6"/>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6"/>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6"/>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6"/>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6"/>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6"/>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6"/>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6"/>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6"/>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6"/>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6"/>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6"/>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6"/>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6"/>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6"/>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6"/>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6"/>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6"/>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6"/>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6"/>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6"/>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6"/>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6"/>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6"/>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6"/>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6"/>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6"/>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6"/>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6"/>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6"/>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6"/>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6"/>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6"/>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6"/>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6"/>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6"/>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6"/>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6"/>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6"/>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6"/>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6"/>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6"/>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6"/>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6"/>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6"/>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6"/>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6"/>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6"/>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6"/>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6"/>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6"/>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6"/>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6"/>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6"/>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6"/>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6"/>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6"/>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6"/>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6"/>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6"/>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6"/>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6"/>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6"/>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6"/>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6"/>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6"/>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6"/>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6"/>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6"/>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6"/>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6"/>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6"/>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6"/>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6"/>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6"/>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6"/>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6"/>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6"/>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6"/>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6"/>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6"/>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6"/>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6"/>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6"/>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6"/>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6"/>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6"/>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6"/>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6"/>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6"/>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6"/>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6"/>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6"/>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6"/>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6"/>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6"/>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6"/>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6"/>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6"/>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6"/>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6"/>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6"/>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6"/>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6"/>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6"/>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6"/>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6"/>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6"/>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6"/>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6"/>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6"/>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6"/>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6"/>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6"/>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6"/>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6"/>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6"/>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6"/>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6"/>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6"/>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6"/>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6"/>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6"/>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6"/>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6"/>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6"/>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6"/>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6"/>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6"/>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6"/>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6"/>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6"/>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6"/>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6"/>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6"/>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6"/>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6"/>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6"/>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6"/>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6"/>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6"/>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6"/>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6"/>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6"/>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6"/>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6"/>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6"/>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6"/>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6"/>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6"/>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6"/>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6"/>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6"/>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6"/>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6"/>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6"/>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6"/>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6"/>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6"/>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6"/>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6"/>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6"/>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6"/>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6"/>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6"/>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6"/>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6"/>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6"/>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6"/>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6"/>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6"/>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6"/>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6"/>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6"/>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6"/>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6"/>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6"/>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6"/>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6"/>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6"/>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6"/>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6"/>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6"/>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6"/>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6"/>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6"/>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6"/>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6"/>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6"/>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6"/>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6"/>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6"/>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6"/>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6"/>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6"/>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6"/>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6"/>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6"/>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6"/>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6"/>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6"/>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6"/>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6"/>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6"/>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6"/>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6"/>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6"/>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6"/>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6"/>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6"/>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6"/>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6"/>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6"/>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6"/>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6"/>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6"/>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6"/>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6"/>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6"/>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6"/>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6"/>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6"/>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6"/>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6"/>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 name="Google Shape;2341;p46"/>
          <p:cNvGrpSpPr/>
          <p:nvPr/>
        </p:nvGrpSpPr>
        <p:grpSpPr>
          <a:xfrm>
            <a:off x="3739420" y="2325786"/>
            <a:ext cx="299053" cy="288720"/>
            <a:chOff x="2127141" y="3043500"/>
            <a:chExt cx="422629" cy="408027"/>
          </a:xfrm>
        </p:grpSpPr>
        <p:grpSp>
          <p:nvGrpSpPr>
            <p:cNvPr id="2342" name="Google Shape;2342;p46"/>
            <p:cNvGrpSpPr/>
            <p:nvPr/>
          </p:nvGrpSpPr>
          <p:grpSpPr>
            <a:xfrm>
              <a:off x="2127141" y="3048223"/>
              <a:ext cx="418743" cy="403304"/>
              <a:chOff x="2101363" y="3048223"/>
              <a:chExt cx="418743" cy="403304"/>
            </a:xfrm>
          </p:grpSpPr>
          <p:sp>
            <p:nvSpPr>
              <p:cNvPr id="2343" name="Google Shape;2343;p46"/>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6"/>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5" name="Google Shape;2345;p46"/>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6"/>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7" name="Google Shape;2347;p46"/>
          <p:cNvGrpSpPr/>
          <p:nvPr/>
        </p:nvGrpSpPr>
        <p:grpSpPr>
          <a:xfrm>
            <a:off x="6204707" y="3202278"/>
            <a:ext cx="1928879" cy="1118124"/>
            <a:chOff x="1397225" y="1410350"/>
            <a:chExt cx="4786300" cy="2774500"/>
          </a:xfrm>
        </p:grpSpPr>
        <p:grpSp>
          <p:nvGrpSpPr>
            <p:cNvPr id="2348" name="Google Shape;2348;p46"/>
            <p:cNvGrpSpPr/>
            <p:nvPr/>
          </p:nvGrpSpPr>
          <p:grpSpPr>
            <a:xfrm>
              <a:off x="4293400" y="2574725"/>
              <a:ext cx="84425" cy="80100"/>
              <a:chOff x="4293400" y="2574725"/>
              <a:chExt cx="84425" cy="80100"/>
            </a:xfrm>
          </p:grpSpPr>
          <p:sp>
            <p:nvSpPr>
              <p:cNvPr id="2349" name="Google Shape;2349;p4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350" name="Google Shape;2350;p4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1" name="Google Shape;2351;p46"/>
            <p:cNvGrpSpPr/>
            <p:nvPr/>
          </p:nvGrpSpPr>
          <p:grpSpPr>
            <a:xfrm>
              <a:off x="4000175" y="1462675"/>
              <a:ext cx="1917275" cy="1140875"/>
              <a:chOff x="4000175" y="1462675"/>
              <a:chExt cx="1917275" cy="1140875"/>
            </a:xfrm>
          </p:grpSpPr>
          <p:sp>
            <p:nvSpPr>
              <p:cNvPr id="2352" name="Google Shape;2352;p4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353" name="Google Shape;2353;p46"/>
              <p:cNvGrpSpPr/>
              <p:nvPr/>
            </p:nvGrpSpPr>
            <p:grpSpPr>
              <a:xfrm>
                <a:off x="4000175" y="1462675"/>
                <a:ext cx="1917275" cy="1140875"/>
                <a:chOff x="4000175" y="1462675"/>
                <a:chExt cx="1917275" cy="1140875"/>
              </a:xfrm>
            </p:grpSpPr>
            <p:sp>
              <p:nvSpPr>
                <p:cNvPr id="2354" name="Google Shape;2354;p4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355" name="Google Shape;2355;p4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60" name="Google Shape;2360;p46"/>
            <p:cNvGrpSpPr/>
            <p:nvPr/>
          </p:nvGrpSpPr>
          <p:grpSpPr>
            <a:xfrm>
              <a:off x="3960625" y="2587825"/>
              <a:ext cx="94050" cy="104125"/>
              <a:chOff x="3960625" y="2587825"/>
              <a:chExt cx="94050" cy="104125"/>
            </a:xfrm>
          </p:grpSpPr>
          <p:sp>
            <p:nvSpPr>
              <p:cNvPr id="2361" name="Google Shape;2361;p4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362" name="Google Shape;2362;p4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 name="Google Shape;2363;p46"/>
            <p:cNvGrpSpPr/>
            <p:nvPr/>
          </p:nvGrpSpPr>
          <p:grpSpPr>
            <a:xfrm>
              <a:off x="3765350" y="2500900"/>
              <a:ext cx="173600" cy="187925"/>
              <a:chOff x="3765350" y="2500900"/>
              <a:chExt cx="173600" cy="187925"/>
            </a:xfrm>
          </p:grpSpPr>
          <p:sp>
            <p:nvSpPr>
              <p:cNvPr id="2364" name="Google Shape;2364;p4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365" name="Google Shape;2365;p4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0" name="Google Shape;2370;p46"/>
            <p:cNvGrpSpPr/>
            <p:nvPr/>
          </p:nvGrpSpPr>
          <p:grpSpPr>
            <a:xfrm>
              <a:off x="3750475" y="2481850"/>
              <a:ext cx="85125" cy="51800"/>
              <a:chOff x="3750475" y="2481850"/>
              <a:chExt cx="85125" cy="51800"/>
            </a:xfrm>
          </p:grpSpPr>
          <p:sp>
            <p:nvSpPr>
              <p:cNvPr id="2371" name="Google Shape;2371;p4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2373" name="Google Shape;2373;p46"/>
            <p:cNvGrpSpPr/>
            <p:nvPr/>
          </p:nvGrpSpPr>
          <p:grpSpPr>
            <a:xfrm>
              <a:off x="3627175" y="2432450"/>
              <a:ext cx="172100" cy="169075"/>
              <a:chOff x="3627175" y="2432450"/>
              <a:chExt cx="172100" cy="169075"/>
            </a:xfrm>
          </p:grpSpPr>
          <p:sp>
            <p:nvSpPr>
              <p:cNvPr id="2374" name="Google Shape;2374;p4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376" name="Google Shape;2376;p4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2377" name="Google Shape;2377;p46"/>
            <p:cNvGrpSpPr/>
            <p:nvPr/>
          </p:nvGrpSpPr>
          <p:grpSpPr>
            <a:xfrm>
              <a:off x="3561536" y="2585450"/>
              <a:ext cx="61539" cy="99045"/>
              <a:chOff x="3561536" y="2585450"/>
              <a:chExt cx="61539" cy="99045"/>
            </a:xfrm>
          </p:grpSpPr>
          <p:sp>
            <p:nvSpPr>
              <p:cNvPr id="2378" name="Google Shape;2378;p4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2380" name="Google Shape;2380;p46"/>
            <p:cNvGrpSpPr/>
            <p:nvPr/>
          </p:nvGrpSpPr>
          <p:grpSpPr>
            <a:xfrm>
              <a:off x="3906325" y="1984500"/>
              <a:ext cx="156075" cy="262825"/>
              <a:chOff x="3906325" y="1984500"/>
              <a:chExt cx="156075" cy="262825"/>
            </a:xfrm>
          </p:grpSpPr>
          <p:sp>
            <p:nvSpPr>
              <p:cNvPr id="2381" name="Google Shape;2381;p4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382" name="Google Shape;2382;p4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3" name="Google Shape;2383;p46"/>
            <p:cNvGrpSpPr/>
            <p:nvPr/>
          </p:nvGrpSpPr>
          <p:grpSpPr>
            <a:xfrm>
              <a:off x="1397225" y="1637375"/>
              <a:ext cx="1401575" cy="1228250"/>
              <a:chOff x="1397225" y="1637375"/>
              <a:chExt cx="1401575" cy="1228250"/>
            </a:xfrm>
          </p:grpSpPr>
          <p:sp>
            <p:nvSpPr>
              <p:cNvPr id="2384" name="Google Shape;2384;p4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385" name="Google Shape;2385;p46"/>
              <p:cNvGrpSpPr/>
              <p:nvPr/>
            </p:nvGrpSpPr>
            <p:grpSpPr>
              <a:xfrm>
                <a:off x="1397225" y="1637375"/>
                <a:ext cx="1398775" cy="1228250"/>
                <a:chOff x="1397225" y="1637375"/>
                <a:chExt cx="1398775" cy="1228250"/>
              </a:xfrm>
            </p:grpSpPr>
            <p:sp>
              <p:nvSpPr>
                <p:cNvPr id="2386" name="Google Shape;2386;p4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88" name="Google Shape;2388;p46"/>
            <p:cNvGrpSpPr/>
            <p:nvPr/>
          </p:nvGrpSpPr>
          <p:grpSpPr>
            <a:xfrm>
              <a:off x="2605700" y="3152850"/>
              <a:ext cx="594125" cy="616250"/>
              <a:chOff x="2605700" y="3152850"/>
              <a:chExt cx="594125" cy="616250"/>
            </a:xfrm>
          </p:grpSpPr>
          <p:sp>
            <p:nvSpPr>
              <p:cNvPr id="2389" name="Google Shape;2389;p4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390" name="Google Shape;2390;p4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1" name="Google Shape;2391;p46"/>
            <p:cNvGrpSpPr/>
            <p:nvPr/>
          </p:nvGrpSpPr>
          <p:grpSpPr>
            <a:xfrm>
              <a:off x="2680375" y="3423800"/>
              <a:ext cx="182975" cy="761050"/>
              <a:chOff x="2680375" y="3423800"/>
              <a:chExt cx="182975" cy="761050"/>
            </a:xfrm>
          </p:grpSpPr>
          <p:sp>
            <p:nvSpPr>
              <p:cNvPr id="2392" name="Google Shape;2392;p4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393" name="Google Shape;2393;p4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4" name="Google Shape;2394;p46"/>
            <p:cNvGrpSpPr/>
            <p:nvPr/>
          </p:nvGrpSpPr>
          <p:grpSpPr>
            <a:xfrm>
              <a:off x="3918000" y="3561900"/>
              <a:ext cx="236225" cy="207100"/>
              <a:chOff x="3918000" y="3561900"/>
              <a:chExt cx="236225" cy="207100"/>
            </a:xfrm>
          </p:grpSpPr>
          <p:sp>
            <p:nvSpPr>
              <p:cNvPr id="2395" name="Google Shape;2395;p4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396" name="Google Shape;2396;p4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7" name="Google Shape;2397;p46"/>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6"/>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6"/>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0" name="Google Shape;2400;p46"/>
            <p:cNvGrpSpPr/>
            <p:nvPr/>
          </p:nvGrpSpPr>
          <p:grpSpPr>
            <a:xfrm>
              <a:off x="1922950" y="1410350"/>
              <a:ext cx="1252825" cy="1162875"/>
              <a:chOff x="1922950" y="1410350"/>
              <a:chExt cx="1252825" cy="1162875"/>
            </a:xfrm>
          </p:grpSpPr>
          <p:sp>
            <p:nvSpPr>
              <p:cNvPr id="2401" name="Google Shape;2401;p4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7" name="Google Shape;2417;p46"/>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6"/>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6"/>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6"/>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6"/>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6"/>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6"/>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6"/>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6"/>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6"/>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6"/>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6"/>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6"/>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6"/>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6"/>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6"/>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6"/>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6"/>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6"/>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6"/>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6"/>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6"/>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9" name="Google Shape;2439;p46"/>
            <p:cNvGrpSpPr/>
            <p:nvPr/>
          </p:nvGrpSpPr>
          <p:grpSpPr>
            <a:xfrm>
              <a:off x="2711750" y="3572300"/>
              <a:ext cx="230725" cy="598425"/>
              <a:chOff x="2711750" y="3572300"/>
              <a:chExt cx="230725" cy="598425"/>
            </a:xfrm>
          </p:grpSpPr>
          <p:sp>
            <p:nvSpPr>
              <p:cNvPr id="2440" name="Google Shape;2440;p4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2" name="Google Shape;2442;p46"/>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3" name="Google Shape;2443;p46"/>
            <p:cNvGrpSpPr/>
            <p:nvPr/>
          </p:nvGrpSpPr>
          <p:grpSpPr>
            <a:xfrm>
              <a:off x="3781475" y="1624825"/>
              <a:ext cx="153300" cy="166375"/>
              <a:chOff x="3781475" y="1624825"/>
              <a:chExt cx="153300" cy="166375"/>
            </a:xfrm>
          </p:grpSpPr>
          <p:sp>
            <p:nvSpPr>
              <p:cNvPr id="2444" name="Google Shape;2444;p4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8" name="Google Shape;2448;p46"/>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6"/>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6"/>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6"/>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6"/>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6"/>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6"/>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5" name="Google Shape;2455;p46"/>
            <p:cNvGrpSpPr/>
            <p:nvPr/>
          </p:nvGrpSpPr>
          <p:grpSpPr>
            <a:xfrm>
              <a:off x="5068275" y="3161675"/>
              <a:ext cx="664875" cy="222850"/>
              <a:chOff x="5068275" y="3161675"/>
              <a:chExt cx="664875" cy="222850"/>
            </a:xfrm>
          </p:grpSpPr>
          <p:sp>
            <p:nvSpPr>
              <p:cNvPr id="2456" name="Google Shape;2456;p4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0" name="Google Shape;2460;p46"/>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6"/>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6"/>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6"/>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6"/>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6"/>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6"/>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6"/>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6"/>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6"/>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6"/>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6"/>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6"/>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6"/>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6"/>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6"/>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6"/>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6"/>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6"/>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6"/>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6"/>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6"/>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6"/>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6"/>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6"/>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6"/>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6"/>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6"/>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6"/>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89" name="Google Shape;2489;p46"/>
            <p:cNvGrpSpPr/>
            <p:nvPr/>
          </p:nvGrpSpPr>
          <p:grpSpPr>
            <a:xfrm>
              <a:off x="3586375" y="2281300"/>
              <a:ext cx="125025" cy="175275"/>
              <a:chOff x="3586375" y="2281300"/>
              <a:chExt cx="125025" cy="175275"/>
            </a:xfrm>
          </p:grpSpPr>
          <p:sp>
            <p:nvSpPr>
              <p:cNvPr id="2490" name="Google Shape;2490;p4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2" name="Google Shape;2492;p46"/>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93" name="Google Shape;2493;p46"/>
            <p:cNvGrpSpPr/>
            <p:nvPr/>
          </p:nvGrpSpPr>
          <p:grpSpPr>
            <a:xfrm>
              <a:off x="5298975" y="3412225"/>
              <a:ext cx="576450" cy="616225"/>
              <a:chOff x="5298975" y="3412225"/>
              <a:chExt cx="576450" cy="616225"/>
            </a:xfrm>
          </p:grpSpPr>
          <p:sp>
            <p:nvSpPr>
              <p:cNvPr id="2494" name="Google Shape;2494;p4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6" name="Google Shape;2496;p46"/>
            <p:cNvGrpSpPr/>
            <p:nvPr/>
          </p:nvGrpSpPr>
          <p:grpSpPr>
            <a:xfrm>
              <a:off x="5952300" y="3852150"/>
              <a:ext cx="231225" cy="287200"/>
              <a:chOff x="5952300" y="3852150"/>
              <a:chExt cx="231225" cy="287200"/>
            </a:xfrm>
          </p:grpSpPr>
          <p:sp>
            <p:nvSpPr>
              <p:cNvPr id="2497" name="Google Shape;2497;p4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99" name="Google Shape;2499;p46"/>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6"/>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6"/>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6"/>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6"/>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6"/>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6"/>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6"/>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07" name="Google Shape;2507;p46"/>
            <p:cNvGrpSpPr/>
            <p:nvPr/>
          </p:nvGrpSpPr>
          <p:grpSpPr>
            <a:xfrm>
              <a:off x="4842300" y="3099950"/>
              <a:ext cx="31425" cy="59650"/>
              <a:chOff x="4842300" y="3099950"/>
              <a:chExt cx="31425" cy="59650"/>
            </a:xfrm>
          </p:grpSpPr>
          <p:sp>
            <p:nvSpPr>
              <p:cNvPr id="2508" name="Google Shape;2508;p4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2" name="Google Shape;2512;p46"/>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6"/>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6"/>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6"/>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6"/>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6"/>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6"/>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6"/>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0" name="Google Shape;2520;p46"/>
            <p:cNvGrpSpPr/>
            <p:nvPr/>
          </p:nvGrpSpPr>
          <p:grpSpPr>
            <a:xfrm>
              <a:off x="3866750" y="2520350"/>
              <a:ext cx="78475" cy="60700"/>
              <a:chOff x="3866750" y="2520350"/>
              <a:chExt cx="78475" cy="60700"/>
            </a:xfrm>
          </p:grpSpPr>
          <p:sp>
            <p:nvSpPr>
              <p:cNvPr id="2521" name="Google Shape;2521;p4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5" name="Google Shape;2525;p46"/>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6"/>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6"/>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6"/>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6"/>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6"/>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6"/>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6"/>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6"/>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6"/>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6"/>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6"/>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6"/>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6"/>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6"/>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6"/>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6"/>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6"/>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6"/>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6"/>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6"/>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6"/>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6"/>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6"/>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6"/>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6"/>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6"/>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6"/>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6"/>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6"/>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6"/>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6"/>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6"/>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6"/>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6"/>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6"/>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6"/>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6"/>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6"/>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6"/>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6"/>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6"/>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7" name="Google Shape;2567;p46"/>
            <p:cNvGrpSpPr/>
            <p:nvPr/>
          </p:nvGrpSpPr>
          <p:grpSpPr>
            <a:xfrm>
              <a:off x="3450375" y="3038225"/>
              <a:ext cx="132875" cy="99400"/>
              <a:chOff x="3450375" y="3038225"/>
              <a:chExt cx="132875" cy="99400"/>
            </a:xfrm>
          </p:grpSpPr>
          <p:sp>
            <p:nvSpPr>
              <p:cNvPr id="2568" name="Google Shape;2568;p4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0" name="Google Shape;2570;p46"/>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6"/>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6"/>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6"/>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6"/>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6"/>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6"/>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6"/>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6"/>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6"/>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6"/>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6"/>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6"/>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6"/>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6"/>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6"/>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6"/>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6"/>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6"/>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6"/>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6"/>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6"/>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6"/>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6"/>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6"/>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6"/>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6"/>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6"/>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6"/>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6"/>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6"/>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6"/>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6"/>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6"/>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6"/>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 name="Google Shape;2605;p46"/>
          <p:cNvGrpSpPr/>
          <p:nvPr/>
        </p:nvGrpSpPr>
        <p:grpSpPr>
          <a:xfrm>
            <a:off x="4073623" y="3195884"/>
            <a:ext cx="1990503" cy="1173794"/>
            <a:chOff x="4714886" y="3271938"/>
            <a:chExt cx="1202721" cy="709241"/>
          </a:xfrm>
        </p:grpSpPr>
        <p:grpSp>
          <p:nvGrpSpPr>
            <p:cNvPr id="2606" name="Google Shape;2606;p46"/>
            <p:cNvGrpSpPr/>
            <p:nvPr/>
          </p:nvGrpSpPr>
          <p:grpSpPr>
            <a:xfrm>
              <a:off x="4714886" y="3271938"/>
              <a:ext cx="1202721" cy="709241"/>
              <a:chOff x="2514225" y="4239175"/>
              <a:chExt cx="2084800" cy="1229400"/>
            </a:xfrm>
          </p:grpSpPr>
          <p:sp>
            <p:nvSpPr>
              <p:cNvPr id="2607" name="Google Shape;2607;p46"/>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6"/>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6"/>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6"/>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6"/>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6"/>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6"/>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6"/>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6"/>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6"/>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6"/>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6"/>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6"/>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6"/>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6"/>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6"/>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6"/>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6"/>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6"/>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6"/>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6"/>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6"/>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6"/>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6"/>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6"/>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6"/>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6"/>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6"/>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6"/>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6"/>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6"/>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6"/>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6"/>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6"/>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6"/>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6"/>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6"/>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6"/>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6"/>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6"/>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6"/>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6"/>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6"/>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6"/>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6"/>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6"/>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6"/>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6"/>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6"/>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6"/>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6"/>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6"/>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6"/>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6"/>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6"/>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6"/>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6"/>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6"/>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6"/>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6"/>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6"/>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6"/>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6"/>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6"/>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6"/>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6"/>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6"/>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6"/>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6"/>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6"/>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6"/>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6"/>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6"/>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6"/>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6"/>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6"/>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6"/>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6"/>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6"/>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6"/>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6"/>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6"/>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6"/>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6"/>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6"/>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6"/>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6"/>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6"/>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6"/>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6"/>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6"/>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6"/>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6"/>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6"/>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6"/>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6"/>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6"/>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6"/>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6"/>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6"/>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6"/>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6"/>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6"/>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6"/>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6"/>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6"/>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6"/>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6"/>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6"/>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6"/>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6"/>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6"/>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6"/>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6"/>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6"/>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6"/>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6"/>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6"/>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6"/>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6"/>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6"/>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6"/>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6"/>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6"/>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6"/>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6"/>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6"/>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6"/>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6"/>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6"/>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6"/>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6"/>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6"/>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6"/>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6"/>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6"/>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6"/>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6"/>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6"/>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6"/>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6"/>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6"/>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6"/>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6"/>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6"/>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6"/>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6"/>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6"/>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6"/>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6"/>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6"/>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6"/>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6"/>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6"/>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6"/>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6"/>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6"/>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6"/>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6"/>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6"/>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6"/>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6"/>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6"/>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6"/>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6"/>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6"/>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6"/>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6"/>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6"/>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6"/>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6"/>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6"/>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6"/>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6"/>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6"/>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6"/>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6"/>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6"/>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6"/>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6"/>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6"/>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6"/>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6"/>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6"/>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6"/>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6"/>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6"/>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6"/>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6"/>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6"/>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6"/>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6"/>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6"/>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6"/>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6"/>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6"/>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6"/>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6"/>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6"/>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6"/>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6"/>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6"/>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6"/>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6"/>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6"/>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6"/>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6"/>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6"/>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6"/>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6"/>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6"/>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6"/>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6"/>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6"/>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6"/>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6"/>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6"/>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6"/>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6"/>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6"/>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6"/>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6"/>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6"/>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6"/>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6"/>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6"/>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6"/>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6"/>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6"/>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6"/>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6"/>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6"/>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6"/>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6"/>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6"/>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6"/>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6"/>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6"/>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6"/>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6"/>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6"/>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6"/>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6"/>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6"/>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6"/>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6"/>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6"/>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6"/>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6"/>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6"/>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6"/>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6"/>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6"/>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6"/>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6"/>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6"/>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6"/>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6"/>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6"/>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6"/>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6"/>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6"/>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6"/>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6"/>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6"/>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6"/>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6"/>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6"/>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6"/>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6"/>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6"/>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6"/>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6"/>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6"/>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1" name="Google Shape;2881;p46"/>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82" name="Google Shape;2882;p46"/>
            <p:cNvGrpSpPr/>
            <p:nvPr/>
          </p:nvGrpSpPr>
          <p:grpSpPr>
            <a:xfrm>
              <a:off x="4851510" y="3282978"/>
              <a:ext cx="1028757" cy="669305"/>
              <a:chOff x="2732000" y="1526850"/>
              <a:chExt cx="1783250" cy="1160175"/>
            </a:xfrm>
          </p:grpSpPr>
          <p:sp>
            <p:nvSpPr>
              <p:cNvPr id="2883" name="Google Shape;2883;p46"/>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6"/>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6"/>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6"/>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6"/>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6"/>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6"/>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6"/>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6"/>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6"/>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6"/>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6"/>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6"/>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6"/>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6"/>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6"/>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6"/>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6"/>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6"/>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6"/>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6"/>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6"/>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6"/>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6"/>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6"/>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6"/>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6"/>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6"/>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6"/>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6"/>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6"/>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6"/>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6"/>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6"/>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6"/>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6"/>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19" name="Google Shape;2919;p46"/>
          <p:cNvGrpSpPr/>
          <p:nvPr/>
        </p:nvGrpSpPr>
        <p:grpSpPr>
          <a:xfrm>
            <a:off x="4005100" y="1921297"/>
            <a:ext cx="2127409" cy="1097580"/>
            <a:chOff x="4758945" y="2591412"/>
            <a:chExt cx="1114585" cy="575011"/>
          </a:xfrm>
        </p:grpSpPr>
        <p:grpSp>
          <p:nvGrpSpPr>
            <p:cNvPr id="2920" name="Google Shape;2920;p46"/>
            <p:cNvGrpSpPr/>
            <p:nvPr/>
          </p:nvGrpSpPr>
          <p:grpSpPr>
            <a:xfrm>
              <a:off x="4758945" y="2591412"/>
              <a:ext cx="1114585" cy="575011"/>
              <a:chOff x="4758945" y="2591412"/>
              <a:chExt cx="1114585" cy="575011"/>
            </a:xfrm>
          </p:grpSpPr>
          <p:sp>
            <p:nvSpPr>
              <p:cNvPr id="2921" name="Google Shape;2921;p46"/>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6"/>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6"/>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6"/>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6"/>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6"/>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6"/>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6"/>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6"/>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6"/>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6"/>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6"/>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6"/>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6"/>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6"/>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6"/>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7" name="Google Shape;2937;p46"/>
            <p:cNvGrpSpPr/>
            <p:nvPr/>
          </p:nvGrpSpPr>
          <p:grpSpPr>
            <a:xfrm>
              <a:off x="4760834" y="2594715"/>
              <a:ext cx="1108903" cy="517407"/>
              <a:chOff x="4760834" y="2594715"/>
              <a:chExt cx="1108903" cy="517407"/>
            </a:xfrm>
          </p:grpSpPr>
          <p:sp>
            <p:nvSpPr>
              <p:cNvPr id="2938" name="Google Shape;2938;p46"/>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6"/>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6"/>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6"/>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6"/>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6"/>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6"/>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6"/>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6"/>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6"/>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6"/>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6"/>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6"/>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6"/>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6"/>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6"/>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6"/>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6"/>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6"/>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6"/>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6"/>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6"/>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6"/>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6"/>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6"/>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6"/>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6"/>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6"/>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6"/>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6"/>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6"/>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6"/>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6"/>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6"/>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6"/>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6"/>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6"/>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6"/>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6"/>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6"/>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6"/>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6"/>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6"/>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6"/>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6"/>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6"/>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6"/>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6"/>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6"/>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6"/>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6"/>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6"/>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6"/>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6"/>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6"/>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6"/>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6"/>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6"/>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6"/>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6"/>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6"/>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6"/>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6"/>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6"/>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6"/>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6"/>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6"/>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6"/>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6"/>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6"/>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6"/>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6"/>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6"/>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6"/>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6"/>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6"/>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6"/>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6"/>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6"/>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6"/>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6"/>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6"/>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6"/>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6"/>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6"/>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6"/>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6"/>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6"/>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6"/>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6"/>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6"/>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6"/>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6"/>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6"/>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6"/>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6"/>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6"/>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6"/>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6"/>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6"/>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6"/>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6"/>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6"/>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6"/>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6"/>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6"/>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6"/>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6"/>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6"/>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6"/>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6"/>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6"/>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6"/>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6"/>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6"/>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6"/>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6"/>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6"/>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6"/>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6"/>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6"/>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6"/>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6"/>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6"/>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6"/>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6"/>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6"/>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6"/>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6"/>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6"/>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6"/>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6"/>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6"/>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6"/>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6"/>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6"/>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6"/>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6"/>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6"/>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6"/>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6"/>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6"/>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6"/>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6"/>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6"/>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6"/>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6"/>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6"/>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6"/>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6"/>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6"/>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6"/>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6"/>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6"/>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6"/>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6"/>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6"/>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6"/>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6"/>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6"/>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6"/>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6"/>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6"/>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6"/>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6"/>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6"/>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6"/>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6"/>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6"/>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6"/>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6"/>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6"/>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6"/>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6"/>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6"/>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6"/>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6"/>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6"/>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6"/>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6"/>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6"/>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6"/>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6"/>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6"/>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6"/>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6"/>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6"/>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6"/>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6"/>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6"/>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6"/>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6"/>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6"/>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6"/>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6"/>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6"/>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6"/>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6"/>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6"/>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6"/>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6"/>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6"/>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6"/>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6"/>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6"/>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6"/>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6"/>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6"/>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6"/>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6"/>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6"/>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6"/>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6"/>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6"/>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6"/>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6"/>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6"/>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6"/>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6"/>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6"/>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6"/>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6"/>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6"/>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6"/>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6"/>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6"/>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6"/>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6"/>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6"/>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6"/>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6"/>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6"/>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6"/>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6"/>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6"/>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6"/>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6"/>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6"/>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6"/>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6"/>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6"/>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6"/>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6"/>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6"/>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6"/>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6"/>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6"/>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6"/>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6"/>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6"/>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6"/>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6"/>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6"/>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6"/>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6"/>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6"/>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6"/>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6"/>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6"/>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6"/>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6"/>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6"/>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6"/>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6"/>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6"/>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6"/>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6"/>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6"/>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6"/>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6"/>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6"/>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6"/>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6"/>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6"/>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6"/>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6"/>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6"/>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6"/>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6"/>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6"/>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6"/>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6"/>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6"/>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6"/>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6"/>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6"/>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6"/>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6"/>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6"/>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6"/>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6"/>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6"/>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6"/>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6"/>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6"/>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6"/>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6"/>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6"/>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6"/>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6"/>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6"/>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6"/>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6"/>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6"/>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6"/>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6"/>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6"/>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6"/>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6"/>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6"/>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6"/>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6"/>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6"/>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1" name="Google Shape;3251;p46"/>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55" name="Shape 3255"/>
        <p:cNvGrpSpPr/>
        <p:nvPr/>
      </p:nvGrpSpPr>
      <p:grpSpPr>
        <a:xfrm>
          <a:off x="0" y="0"/>
          <a:ext cx="0" cy="0"/>
          <a:chOff x="0" y="0"/>
          <a:chExt cx="0" cy="0"/>
        </a:xfrm>
      </p:grpSpPr>
      <p:sp>
        <p:nvSpPr>
          <p:cNvPr id="3256" name="Google Shape;3256;p4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3257" name="Google Shape;3257;p47"/>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100">
                <a:solidFill>
                  <a:srgbClr val="FFFFFF"/>
                </a:solidFill>
                <a:latin typeface="Arial"/>
                <a:ea typeface="Arial"/>
                <a:cs typeface="Arial"/>
                <a:sym typeface="Arial"/>
              </a:rPr>
              <a:t>You can easily</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resize</a:t>
            </a:r>
            <a:r>
              <a:rPr lang="es" sz="1100">
                <a:solidFill>
                  <a:srgbClr val="435D74"/>
                </a:solidFill>
                <a:latin typeface="Arial"/>
                <a:ea typeface="Arial"/>
                <a:cs typeface="Arial"/>
                <a:sym typeface="Arial"/>
              </a:rPr>
              <a:t> </a:t>
            </a:r>
            <a:r>
              <a:rPr lang="es" sz="1100">
                <a:solidFill>
                  <a:srgbClr val="FFFFFF"/>
                </a:solidFill>
                <a:latin typeface="Arial"/>
                <a:ea typeface="Arial"/>
                <a:cs typeface="Arial"/>
                <a:sym typeface="Arial"/>
              </a:rPr>
              <a:t>these resources, keeping the quality. To</a:t>
            </a:r>
            <a:r>
              <a:rPr lang="es" sz="1100">
                <a:solidFill>
                  <a:srgbClr val="435D74"/>
                </a:solidFill>
                <a:latin typeface="Arial"/>
                <a:ea typeface="Arial"/>
                <a:cs typeface="Arial"/>
                <a:sym typeface="Arial"/>
              </a:rPr>
              <a:t> </a:t>
            </a:r>
            <a:r>
              <a:rPr lang="es" sz="1100">
                <a:solidFill>
                  <a:srgbClr val="869FB2"/>
                </a:solidFill>
                <a:latin typeface="Arial"/>
                <a:ea typeface="Arial"/>
                <a:cs typeface="Arial"/>
                <a:sym typeface="Arial"/>
              </a:rPr>
              <a:t>change the color</a:t>
            </a:r>
            <a:r>
              <a:rPr lang="es"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3258" name="Google Shape;3258;p47"/>
          <p:cNvGrpSpPr/>
          <p:nvPr/>
        </p:nvGrpSpPr>
        <p:grpSpPr>
          <a:xfrm>
            <a:off x="3241227" y="3813430"/>
            <a:ext cx="509388" cy="508710"/>
            <a:chOff x="3514800" y="5145975"/>
            <a:chExt cx="233525" cy="233225"/>
          </a:xfrm>
        </p:grpSpPr>
        <p:sp>
          <p:nvSpPr>
            <p:cNvPr id="3259" name="Google Shape;3259;p47"/>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7"/>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7"/>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7"/>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7"/>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7"/>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7"/>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7"/>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7"/>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7"/>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7"/>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7"/>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7"/>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2" name="Google Shape;3272;p47"/>
          <p:cNvGrpSpPr/>
          <p:nvPr/>
        </p:nvGrpSpPr>
        <p:grpSpPr>
          <a:xfrm>
            <a:off x="3930816" y="2321361"/>
            <a:ext cx="474294" cy="551291"/>
            <a:chOff x="4727025" y="1332775"/>
            <a:chExt cx="59900" cy="69625"/>
          </a:xfrm>
        </p:grpSpPr>
        <p:sp>
          <p:nvSpPr>
            <p:cNvPr id="3273" name="Google Shape;3273;p4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5" name="Google Shape;3275;p47"/>
          <p:cNvGrpSpPr/>
          <p:nvPr/>
        </p:nvGrpSpPr>
        <p:grpSpPr>
          <a:xfrm>
            <a:off x="4544472" y="2318491"/>
            <a:ext cx="555653" cy="557031"/>
            <a:chOff x="4820425" y="1329900"/>
            <a:chExt cx="70175" cy="70350"/>
          </a:xfrm>
        </p:grpSpPr>
        <p:sp>
          <p:nvSpPr>
            <p:cNvPr id="3276" name="Google Shape;3276;p4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0" name="Google Shape;3280;p47"/>
          <p:cNvGrpSpPr/>
          <p:nvPr/>
        </p:nvGrpSpPr>
        <p:grpSpPr>
          <a:xfrm>
            <a:off x="5236315" y="2330071"/>
            <a:ext cx="582574" cy="533871"/>
            <a:chOff x="4903200" y="1331525"/>
            <a:chExt cx="73575" cy="67425"/>
          </a:xfrm>
        </p:grpSpPr>
        <p:sp>
          <p:nvSpPr>
            <p:cNvPr id="3281" name="Google Shape;3281;p4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3" name="Google Shape;3283;p47"/>
          <p:cNvGrpSpPr/>
          <p:nvPr/>
        </p:nvGrpSpPr>
        <p:grpSpPr>
          <a:xfrm>
            <a:off x="3871628" y="3071012"/>
            <a:ext cx="592670" cy="532881"/>
            <a:chOff x="4721625" y="1420750"/>
            <a:chExt cx="74850" cy="67300"/>
          </a:xfrm>
        </p:grpSpPr>
        <p:sp>
          <p:nvSpPr>
            <p:cNvPr id="3284" name="Google Shape;3284;p47"/>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7"/>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7"/>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7" name="Google Shape;3287;p47"/>
          <p:cNvGrpSpPr/>
          <p:nvPr/>
        </p:nvGrpSpPr>
        <p:grpSpPr>
          <a:xfrm>
            <a:off x="4530318" y="3039736"/>
            <a:ext cx="583960" cy="565345"/>
            <a:chOff x="4815575" y="1416800"/>
            <a:chExt cx="73750" cy="71400"/>
          </a:xfrm>
        </p:grpSpPr>
        <p:sp>
          <p:nvSpPr>
            <p:cNvPr id="3288" name="Google Shape;3288;p4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1" name="Google Shape;3291;p47"/>
          <p:cNvGrpSpPr/>
          <p:nvPr/>
        </p:nvGrpSpPr>
        <p:grpSpPr>
          <a:xfrm>
            <a:off x="5230575" y="3056166"/>
            <a:ext cx="589898" cy="504970"/>
            <a:chOff x="4902475" y="1418875"/>
            <a:chExt cx="74500" cy="63775"/>
          </a:xfrm>
        </p:grpSpPr>
        <p:sp>
          <p:nvSpPr>
            <p:cNvPr id="3292" name="Google Shape;3292;p4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7"/>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4" name="Google Shape;3294;p47"/>
          <p:cNvGrpSpPr/>
          <p:nvPr/>
        </p:nvGrpSpPr>
        <p:grpSpPr>
          <a:xfrm>
            <a:off x="4540315" y="3759284"/>
            <a:ext cx="563967" cy="567127"/>
            <a:chOff x="4818100" y="1507675"/>
            <a:chExt cx="71225" cy="71625"/>
          </a:xfrm>
        </p:grpSpPr>
        <p:sp>
          <p:nvSpPr>
            <p:cNvPr id="3295" name="Google Shape;3295;p4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9" name="Google Shape;3299;p47"/>
          <p:cNvGrpSpPr/>
          <p:nvPr/>
        </p:nvGrpSpPr>
        <p:grpSpPr>
          <a:xfrm>
            <a:off x="3853812" y="3773537"/>
            <a:ext cx="628301" cy="588505"/>
            <a:chOff x="4721450" y="1509475"/>
            <a:chExt cx="79350" cy="74325"/>
          </a:xfrm>
        </p:grpSpPr>
        <p:sp>
          <p:nvSpPr>
            <p:cNvPr id="3300" name="Google Shape;3300;p4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4" name="Google Shape;3304;p47"/>
          <p:cNvGrpSpPr/>
          <p:nvPr/>
        </p:nvGrpSpPr>
        <p:grpSpPr>
          <a:xfrm>
            <a:off x="5264821" y="3757899"/>
            <a:ext cx="557038" cy="562772"/>
            <a:chOff x="4906800" y="1507500"/>
            <a:chExt cx="70350" cy="71075"/>
          </a:xfrm>
        </p:grpSpPr>
        <p:sp>
          <p:nvSpPr>
            <p:cNvPr id="3305" name="Google Shape;3305;p4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0" name="Google Shape;3310;p47"/>
          <p:cNvGrpSpPr/>
          <p:nvPr/>
        </p:nvGrpSpPr>
        <p:grpSpPr>
          <a:xfrm>
            <a:off x="1891420" y="3817558"/>
            <a:ext cx="501629" cy="500442"/>
            <a:chOff x="2637425" y="5179000"/>
            <a:chExt cx="196725" cy="196275"/>
          </a:xfrm>
        </p:grpSpPr>
        <p:sp>
          <p:nvSpPr>
            <p:cNvPr id="3311" name="Google Shape;3311;p47"/>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7"/>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7"/>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7"/>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7"/>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7"/>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7"/>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7"/>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7"/>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7"/>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7"/>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7"/>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7"/>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7"/>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7"/>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7"/>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7"/>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7"/>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7"/>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7"/>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7"/>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7"/>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3" name="Google Shape;3333;p47"/>
          <p:cNvGrpSpPr/>
          <p:nvPr/>
        </p:nvGrpSpPr>
        <p:grpSpPr>
          <a:xfrm>
            <a:off x="2542810" y="3793250"/>
            <a:ext cx="509395" cy="509853"/>
            <a:chOff x="3231350" y="5179700"/>
            <a:chExt cx="194775" cy="194950"/>
          </a:xfrm>
        </p:grpSpPr>
        <p:sp>
          <p:nvSpPr>
            <p:cNvPr id="3334" name="Google Shape;3334;p47"/>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7"/>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7"/>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7"/>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7"/>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7"/>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7"/>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7"/>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7"/>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7"/>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7"/>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7"/>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7"/>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7"/>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7"/>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7"/>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7"/>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7"/>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7"/>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7"/>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7"/>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7"/>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7"/>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7"/>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7"/>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7"/>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7"/>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7"/>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7"/>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7"/>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7"/>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7"/>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7"/>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7"/>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7"/>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7"/>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7"/>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7"/>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7"/>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7"/>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7"/>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7"/>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7"/>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7"/>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7"/>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7"/>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7"/>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7"/>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7"/>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7"/>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7"/>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7"/>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7"/>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7"/>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7"/>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7"/>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7"/>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7"/>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7"/>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3" name="Google Shape;3393;p47"/>
          <p:cNvGrpSpPr/>
          <p:nvPr/>
        </p:nvGrpSpPr>
        <p:grpSpPr>
          <a:xfrm>
            <a:off x="1221144" y="2343029"/>
            <a:ext cx="508123" cy="507955"/>
            <a:chOff x="1897577" y="2802432"/>
            <a:chExt cx="492176" cy="492014"/>
          </a:xfrm>
        </p:grpSpPr>
        <p:sp>
          <p:nvSpPr>
            <p:cNvPr id="3394" name="Google Shape;3394;p47"/>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7"/>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7"/>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7"/>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7"/>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7"/>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7"/>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7"/>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7"/>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7"/>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7"/>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7"/>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6" name="Google Shape;3406;p47"/>
          <p:cNvGrpSpPr/>
          <p:nvPr/>
        </p:nvGrpSpPr>
        <p:grpSpPr>
          <a:xfrm>
            <a:off x="1888175" y="3096565"/>
            <a:ext cx="508118" cy="508066"/>
            <a:chOff x="2543222" y="2802319"/>
            <a:chExt cx="492172" cy="492122"/>
          </a:xfrm>
        </p:grpSpPr>
        <p:sp>
          <p:nvSpPr>
            <p:cNvPr id="3407" name="Google Shape;3407;p47"/>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7"/>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7"/>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7"/>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7"/>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7"/>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7"/>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7"/>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7"/>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7"/>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7" name="Google Shape;3417;p47"/>
          <p:cNvGrpSpPr/>
          <p:nvPr/>
        </p:nvGrpSpPr>
        <p:grpSpPr>
          <a:xfrm>
            <a:off x="3236954" y="2338040"/>
            <a:ext cx="517934" cy="517934"/>
            <a:chOff x="3736598" y="2170606"/>
            <a:chExt cx="404889" cy="404889"/>
          </a:xfrm>
        </p:grpSpPr>
        <p:sp>
          <p:nvSpPr>
            <p:cNvPr id="3418" name="Google Shape;3418;p4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2" name="Google Shape;3422;p47"/>
          <p:cNvGrpSpPr/>
          <p:nvPr/>
        </p:nvGrpSpPr>
        <p:grpSpPr>
          <a:xfrm>
            <a:off x="2504015" y="2338137"/>
            <a:ext cx="586986" cy="517740"/>
            <a:chOff x="3161917" y="2170682"/>
            <a:chExt cx="458870" cy="404737"/>
          </a:xfrm>
        </p:grpSpPr>
        <p:sp>
          <p:nvSpPr>
            <p:cNvPr id="3423" name="Google Shape;3423;p4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6" name="Google Shape;3426;p47"/>
          <p:cNvGrpSpPr/>
          <p:nvPr/>
        </p:nvGrpSpPr>
        <p:grpSpPr>
          <a:xfrm>
            <a:off x="2527036" y="3103432"/>
            <a:ext cx="540943" cy="517963"/>
            <a:chOff x="3179914" y="2889488"/>
            <a:chExt cx="422876" cy="404911"/>
          </a:xfrm>
        </p:grpSpPr>
        <p:sp>
          <p:nvSpPr>
            <p:cNvPr id="3427" name="Google Shape;3427;p4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3" name="Google Shape;3433;p47"/>
          <p:cNvGrpSpPr/>
          <p:nvPr/>
        </p:nvGrpSpPr>
        <p:grpSpPr>
          <a:xfrm>
            <a:off x="3227830" y="3103348"/>
            <a:ext cx="536180" cy="518047"/>
            <a:chOff x="3729467" y="2889422"/>
            <a:chExt cx="419153" cy="404977"/>
          </a:xfrm>
        </p:grpSpPr>
        <p:sp>
          <p:nvSpPr>
            <p:cNvPr id="3434" name="Google Shape;3434;p4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1" name="Google Shape;3441;p47"/>
          <p:cNvGrpSpPr/>
          <p:nvPr/>
        </p:nvGrpSpPr>
        <p:grpSpPr>
          <a:xfrm>
            <a:off x="1863396" y="2339914"/>
            <a:ext cx="557677" cy="514185"/>
            <a:chOff x="7135920" y="3403879"/>
            <a:chExt cx="882400" cy="813584"/>
          </a:xfrm>
        </p:grpSpPr>
        <p:sp>
          <p:nvSpPr>
            <p:cNvPr id="3442" name="Google Shape;3442;p47"/>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7"/>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7"/>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7"/>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7"/>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7" name="Google Shape;3447;p47"/>
          <p:cNvGrpSpPr/>
          <p:nvPr/>
        </p:nvGrpSpPr>
        <p:grpSpPr>
          <a:xfrm>
            <a:off x="1240921" y="3116367"/>
            <a:ext cx="468569" cy="468447"/>
            <a:chOff x="1286994" y="2840926"/>
            <a:chExt cx="453864" cy="453745"/>
          </a:xfrm>
        </p:grpSpPr>
        <p:sp>
          <p:nvSpPr>
            <p:cNvPr id="3448" name="Google Shape;3448;p47"/>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7"/>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7"/>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7"/>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7"/>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7"/>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7"/>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7"/>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7"/>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7"/>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8" name="Google Shape;3458;p47"/>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7"/>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7"/>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7"/>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62" name="Google Shape;3462;p47"/>
          <p:cNvGrpSpPr/>
          <p:nvPr/>
        </p:nvGrpSpPr>
        <p:grpSpPr>
          <a:xfrm>
            <a:off x="6871147" y="2602143"/>
            <a:ext cx="160636" cy="136535"/>
            <a:chOff x="4660325" y="1866850"/>
            <a:chExt cx="68350" cy="58100"/>
          </a:xfrm>
        </p:grpSpPr>
        <p:sp>
          <p:nvSpPr>
            <p:cNvPr id="3463" name="Google Shape;3463;p4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5" name="Google Shape;3465;p47"/>
          <p:cNvGrpSpPr/>
          <p:nvPr/>
        </p:nvGrpSpPr>
        <p:grpSpPr>
          <a:xfrm>
            <a:off x="7180081" y="2627170"/>
            <a:ext cx="156817" cy="86891"/>
            <a:chOff x="4791775" y="1877500"/>
            <a:chExt cx="66725" cy="36975"/>
          </a:xfrm>
        </p:grpSpPr>
        <p:sp>
          <p:nvSpPr>
            <p:cNvPr id="3466" name="Google Shape;3466;p4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8" name="Google Shape;3468;p47"/>
          <p:cNvGrpSpPr/>
          <p:nvPr/>
        </p:nvGrpSpPr>
        <p:grpSpPr>
          <a:xfrm>
            <a:off x="7490660" y="2627170"/>
            <a:ext cx="139896" cy="86891"/>
            <a:chOff x="4923925" y="1877500"/>
            <a:chExt cx="59525" cy="36975"/>
          </a:xfrm>
        </p:grpSpPr>
        <p:sp>
          <p:nvSpPr>
            <p:cNvPr id="3469" name="Google Shape;3469;p4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1" name="Google Shape;3471;p47"/>
          <p:cNvGrpSpPr/>
          <p:nvPr/>
        </p:nvGrpSpPr>
        <p:grpSpPr>
          <a:xfrm>
            <a:off x="7806821" y="2609780"/>
            <a:ext cx="136488" cy="121260"/>
            <a:chOff x="5058450" y="1870100"/>
            <a:chExt cx="58075" cy="51600"/>
          </a:xfrm>
        </p:grpSpPr>
        <p:sp>
          <p:nvSpPr>
            <p:cNvPr id="3472" name="Google Shape;3472;p4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47"/>
          <p:cNvGrpSpPr/>
          <p:nvPr/>
        </p:nvGrpSpPr>
        <p:grpSpPr>
          <a:xfrm>
            <a:off x="7226262" y="3067854"/>
            <a:ext cx="97533" cy="103870"/>
            <a:chOff x="4811425" y="2065025"/>
            <a:chExt cx="41500" cy="44200"/>
          </a:xfrm>
        </p:grpSpPr>
        <p:sp>
          <p:nvSpPr>
            <p:cNvPr id="3475" name="Google Shape;3475;p4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7" name="Google Shape;3477;p47"/>
          <p:cNvGrpSpPr/>
          <p:nvPr/>
        </p:nvGrpSpPr>
        <p:grpSpPr>
          <a:xfrm>
            <a:off x="7504644" y="3067854"/>
            <a:ext cx="116629" cy="103459"/>
            <a:chOff x="4929875" y="2065025"/>
            <a:chExt cx="49625" cy="44025"/>
          </a:xfrm>
        </p:grpSpPr>
        <p:sp>
          <p:nvSpPr>
            <p:cNvPr id="3478" name="Google Shape;3478;p4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0" name="Google Shape;3480;p47"/>
          <p:cNvGrpSpPr/>
          <p:nvPr/>
        </p:nvGrpSpPr>
        <p:grpSpPr>
          <a:xfrm>
            <a:off x="7866692" y="3070968"/>
            <a:ext cx="67745" cy="97643"/>
            <a:chOff x="5083925" y="2066350"/>
            <a:chExt cx="28825" cy="41550"/>
          </a:xfrm>
        </p:grpSpPr>
        <p:sp>
          <p:nvSpPr>
            <p:cNvPr id="3481" name="Google Shape;3481;p4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3" name="Google Shape;3483;p47"/>
          <p:cNvGrpSpPr/>
          <p:nvPr/>
        </p:nvGrpSpPr>
        <p:grpSpPr>
          <a:xfrm>
            <a:off x="6869855" y="3086067"/>
            <a:ext cx="174679" cy="67445"/>
            <a:chOff x="4659775" y="2072775"/>
            <a:chExt cx="74325" cy="28700"/>
          </a:xfrm>
        </p:grpSpPr>
        <p:sp>
          <p:nvSpPr>
            <p:cNvPr id="3484" name="Google Shape;3484;p4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7" name="Google Shape;3487;p47"/>
          <p:cNvGrpSpPr/>
          <p:nvPr/>
        </p:nvGrpSpPr>
        <p:grpSpPr>
          <a:xfrm>
            <a:off x="6876200" y="2859820"/>
            <a:ext cx="161517" cy="86069"/>
            <a:chOff x="4662475" y="1976500"/>
            <a:chExt cx="68725" cy="36625"/>
          </a:xfrm>
        </p:grpSpPr>
        <p:sp>
          <p:nvSpPr>
            <p:cNvPr id="3488" name="Google Shape;3488;p4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1" name="Google Shape;3491;p47"/>
          <p:cNvGrpSpPr/>
          <p:nvPr/>
        </p:nvGrpSpPr>
        <p:grpSpPr>
          <a:xfrm>
            <a:off x="7800005" y="2852183"/>
            <a:ext cx="155583" cy="100874"/>
            <a:chOff x="5055550" y="1973250"/>
            <a:chExt cx="66200" cy="42925"/>
          </a:xfrm>
        </p:grpSpPr>
        <p:sp>
          <p:nvSpPr>
            <p:cNvPr id="3492" name="Google Shape;3492;p47"/>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7"/>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7"/>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5" name="Google Shape;3495;p47"/>
          <p:cNvGrpSpPr/>
          <p:nvPr/>
        </p:nvGrpSpPr>
        <p:grpSpPr>
          <a:xfrm>
            <a:off x="7481788" y="2863052"/>
            <a:ext cx="161047" cy="79430"/>
            <a:chOff x="4920150" y="1977875"/>
            <a:chExt cx="68525" cy="33800"/>
          </a:xfrm>
        </p:grpSpPr>
        <p:sp>
          <p:nvSpPr>
            <p:cNvPr id="3496" name="Google Shape;3496;p4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9" name="Google Shape;3499;p47"/>
          <p:cNvGrpSpPr/>
          <p:nvPr/>
        </p:nvGrpSpPr>
        <p:grpSpPr>
          <a:xfrm>
            <a:off x="7183430" y="2869514"/>
            <a:ext cx="163221" cy="66622"/>
            <a:chOff x="4793200" y="1980625"/>
            <a:chExt cx="69450" cy="28350"/>
          </a:xfrm>
        </p:grpSpPr>
        <p:sp>
          <p:nvSpPr>
            <p:cNvPr id="3500" name="Google Shape;3500;p47"/>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7"/>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7"/>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3" name="Google Shape;3503;p47"/>
          <p:cNvGrpSpPr/>
          <p:nvPr/>
        </p:nvGrpSpPr>
        <p:grpSpPr>
          <a:xfrm>
            <a:off x="6909279" y="3292397"/>
            <a:ext cx="120800" cy="123375"/>
            <a:chOff x="4676550" y="2160575"/>
            <a:chExt cx="51400" cy="52500"/>
          </a:xfrm>
        </p:grpSpPr>
        <p:sp>
          <p:nvSpPr>
            <p:cNvPr id="3504" name="Google Shape;3504;p4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7" name="Google Shape;3507;p47"/>
          <p:cNvGrpSpPr/>
          <p:nvPr/>
        </p:nvGrpSpPr>
        <p:grpSpPr>
          <a:xfrm>
            <a:off x="7124969" y="3299212"/>
            <a:ext cx="140307" cy="109804"/>
            <a:chOff x="4768325" y="2163475"/>
            <a:chExt cx="59700" cy="46725"/>
          </a:xfrm>
        </p:grpSpPr>
        <p:sp>
          <p:nvSpPr>
            <p:cNvPr id="3508" name="Google Shape;3508;p4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0" name="Google Shape;3510;p47"/>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7"/>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7"/>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7"/>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7"/>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7"/>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7"/>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7"/>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7"/>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7"/>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7"/>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1" name="Google Shape;3521;p47"/>
          <p:cNvGrpSpPr/>
          <p:nvPr/>
        </p:nvGrpSpPr>
        <p:grpSpPr>
          <a:xfrm>
            <a:off x="7125556" y="3511828"/>
            <a:ext cx="108814" cy="103106"/>
            <a:chOff x="4768575" y="2253950"/>
            <a:chExt cx="46300" cy="43875"/>
          </a:xfrm>
        </p:grpSpPr>
        <p:sp>
          <p:nvSpPr>
            <p:cNvPr id="3522" name="Google Shape;3522;p4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24" name="Google Shape;3524;p47"/>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25" name="Google Shape;3525;p47"/>
          <p:cNvGrpSpPr/>
          <p:nvPr/>
        </p:nvGrpSpPr>
        <p:grpSpPr>
          <a:xfrm>
            <a:off x="7577559" y="3933124"/>
            <a:ext cx="114043" cy="141118"/>
            <a:chOff x="4960900" y="2433225"/>
            <a:chExt cx="48525" cy="60050"/>
          </a:xfrm>
        </p:grpSpPr>
        <p:sp>
          <p:nvSpPr>
            <p:cNvPr id="3526" name="Google Shape;3526;p4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8" name="Google Shape;3528;p47"/>
          <p:cNvGrpSpPr/>
          <p:nvPr/>
        </p:nvGrpSpPr>
        <p:grpSpPr>
          <a:xfrm>
            <a:off x="7326499" y="4154964"/>
            <a:ext cx="131611" cy="138768"/>
            <a:chOff x="4854075" y="2527625"/>
            <a:chExt cx="56000" cy="59050"/>
          </a:xfrm>
        </p:grpSpPr>
        <p:sp>
          <p:nvSpPr>
            <p:cNvPr id="3529" name="Google Shape;3529;p4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31" name="Google Shape;3531;p47"/>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7"/>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7"/>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4" name="Google Shape;3534;p47"/>
          <p:cNvGrpSpPr/>
          <p:nvPr/>
        </p:nvGrpSpPr>
        <p:grpSpPr>
          <a:xfrm>
            <a:off x="7809758" y="3701767"/>
            <a:ext cx="95829" cy="155159"/>
            <a:chOff x="5059700" y="2334775"/>
            <a:chExt cx="40775" cy="66025"/>
          </a:xfrm>
        </p:grpSpPr>
        <p:sp>
          <p:nvSpPr>
            <p:cNvPr id="3535" name="Google Shape;3535;p4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4" name="Google Shape;3544;p47"/>
          <p:cNvGrpSpPr/>
          <p:nvPr/>
        </p:nvGrpSpPr>
        <p:grpSpPr>
          <a:xfrm>
            <a:off x="7573328" y="3486918"/>
            <a:ext cx="84372" cy="153338"/>
            <a:chOff x="4959100" y="2243350"/>
            <a:chExt cx="35900" cy="65250"/>
          </a:xfrm>
        </p:grpSpPr>
        <p:sp>
          <p:nvSpPr>
            <p:cNvPr id="3545" name="Google Shape;3545;p47"/>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7"/>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7"/>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7"/>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7"/>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7"/>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7"/>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7"/>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7"/>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7"/>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7"/>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7"/>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7"/>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7"/>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7"/>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7"/>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1" name="Google Shape;3561;p47"/>
          <p:cNvGrpSpPr/>
          <p:nvPr/>
        </p:nvGrpSpPr>
        <p:grpSpPr>
          <a:xfrm>
            <a:off x="7758054" y="3926309"/>
            <a:ext cx="178498" cy="154747"/>
            <a:chOff x="5037700" y="2430325"/>
            <a:chExt cx="75950" cy="65850"/>
          </a:xfrm>
        </p:grpSpPr>
        <p:sp>
          <p:nvSpPr>
            <p:cNvPr id="3562" name="Google Shape;3562;p4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4" name="Google Shape;3564;p47"/>
          <p:cNvGrpSpPr/>
          <p:nvPr/>
        </p:nvGrpSpPr>
        <p:grpSpPr>
          <a:xfrm>
            <a:off x="7098294" y="3718275"/>
            <a:ext cx="216160" cy="122024"/>
            <a:chOff x="4756975" y="2341800"/>
            <a:chExt cx="91975" cy="51925"/>
          </a:xfrm>
        </p:grpSpPr>
        <p:sp>
          <p:nvSpPr>
            <p:cNvPr id="3565" name="Google Shape;3565;p4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5" name="Google Shape;3585;p47"/>
          <p:cNvGrpSpPr/>
          <p:nvPr/>
        </p:nvGrpSpPr>
        <p:grpSpPr>
          <a:xfrm>
            <a:off x="7536841" y="4128468"/>
            <a:ext cx="231906" cy="191995"/>
            <a:chOff x="4943575" y="2516350"/>
            <a:chExt cx="98675" cy="81700"/>
          </a:xfrm>
        </p:grpSpPr>
        <p:sp>
          <p:nvSpPr>
            <p:cNvPr id="3586" name="Google Shape;3586;p4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4" name="Google Shape;3664;p47"/>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7"/>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7"/>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7"/>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7"/>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7"/>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7"/>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7"/>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7"/>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7"/>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7"/>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7"/>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7"/>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7"/>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7"/>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7"/>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7"/>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7"/>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7"/>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7"/>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7"/>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7"/>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7"/>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7" name="Google Shape;3687;p47"/>
          <p:cNvGrpSpPr/>
          <p:nvPr/>
        </p:nvGrpSpPr>
        <p:grpSpPr>
          <a:xfrm>
            <a:off x="1225886" y="3778145"/>
            <a:ext cx="505303" cy="503968"/>
            <a:chOff x="1190625" y="238125"/>
            <a:chExt cx="5252625" cy="5238750"/>
          </a:xfrm>
        </p:grpSpPr>
        <p:sp>
          <p:nvSpPr>
            <p:cNvPr id="3688" name="Google Shape;3688;p47"/>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7"/>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7"/>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7"/>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7"/>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7"/>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7"/>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7"/>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7"/>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7"/>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7"/>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7"/>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7"/>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7"/>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7"/>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7"/>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7"/>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7"/>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7"/>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7"/>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7"/>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7"/>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7"/>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7"/>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7"/>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7"/>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7"/>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7"/>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7"/>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7"/>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7"/>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7"/>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7"/>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7"/>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7"/>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7"/>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7"/>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7"/>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7"/>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7"/>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7"/>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7"/>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7"/>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7"/>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7"/>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7"/>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7"/>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7"/>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7"/>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7"/>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7"/>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7"/>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7"/>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7"/>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7"/>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7"/>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7"/>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7"/>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7"/>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7"/>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7"/>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7"/>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7"/>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7"/>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7"/>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7"/>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7"/>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7"/>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7"/>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7"/>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7"/>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7"/>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7"/>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7"/>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7"/>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7"/>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7"/>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7"/>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7"/>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7"/>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7"/>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7"/>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7"/>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7"/>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7"/>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7"/>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7"/>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7"/>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7"/>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7"/>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7"/>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7"/>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7"/>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7"/>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7"/>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7"/>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7"/>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7"/>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7"/>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7"/>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7"/>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7"/>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7"/>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7"/>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7"/>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7"/>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7"/>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7"/>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7"/>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7"/>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7"/>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7"/>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7"/>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7"/>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7"/>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7"/>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7"/>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7"/>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7"/>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7"/>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7"/>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7"/>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7"/>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7"/>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7"/>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7"/>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7"/>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7"/>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7"/>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7"/>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7"/>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7"/>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7"/>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7"/>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7"/>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7"/>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7"/>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7"/>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7"/>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7"/>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7"/>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7"/>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7"/>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7"/>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7"/>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7"/>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7"/>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7"/>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7"/>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7"/>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7"/>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7"/>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7"/>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7"/>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7"/>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7"/>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7"/>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7"/>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7"/>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7"/>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7"/>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7"/>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7"/>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7"/>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7"/>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7"/>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7"/>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7"/>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7"/>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7"/>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7"/>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7"/>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7"/>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7"/>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7"/>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7"/>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7"/>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7"/>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7"/>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7"/>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871" name="Shape 3871"/>
        <p:cNvGrpSpPr/>
        <p:nvPr/>
      </p:nvGrpSpPr>
      <p:grpSpPr>
        <a:xfrm>
          <a:off x="0" y="0"/>
          <a:ext cx="0" cy="0"/>
          <a:chOff x="0" y="0"/>
          <a:chExt cx="0" cy="0"/>
        </a:xfrm>
      </p:grpSpPr>
      <p:sp>
        <p:nvSpPr>
          <p:cNvPr id="3872" name="Google Shape;3872;p4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...and our </a:t>
            </a:r>
            <a:r>
              <a:rPr lang="es">
                <a:latin typeface="Arial"/>
                <a:ea typeface="Arial"/>
                <a:cs typeface="Arial"/>
                <a:sym typeface="Arial"/>
              </a:rPr>
              <a:t>set </a:t>
            </a:r>
            <a:r>
              <a:rPr lang="es">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3873" name="Google Shape;3873;p48"/>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a:solidFill>
                  <a:srgbClr val="FFFFFF"/>
                </a:solidFill>
                <a:latin typeface="Arial"/>
                <a:ea typeface="Arial"/>
                <a:cs typeface="Arial"/>
                <a:sym typeface="Arial"/>
              </a:rPr>
              <a:t>You can</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resize</a:t>
            </a:r>
            <a:r>
              <a:rPr lang="es">
                <a:solidFill>
                  <a:srgbClr val="435D74"/>
                </a:solidFill>
                <a:latin typeface="Arial"/>
                <a:ea typeface="Arial"/>
                <a:cs typeface="Arial"/>
                <a:sym typeface="Arial"/>
              </a:rPr>
              <a:t> </a:t>
            </a:r>
            <a:r>
              <a:rPr lang="es">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You can </a:t>
            </a:r>
            <a:r>
              <a:rPr lang="es">
                <a:solidFill>
                  <a:srgbClr val="869FB2"/>
                </a:solidFill>
                <a:latin typeface="Arial"/>
                <a:ea typeface="Arial"/>
                <a:cs typeface="Arial"/>
                <a:sym typeface="Arial"/>
              </a:rPr>
              <a:t>change the stroke and fill color</a:t>
            </a:r>
            <a:r>
              <a:rPr lang="es">
                <a:solidFill>
                  <a:srgbClr val="FFFFFF"/>
                </a:solidFill>
                <a:latin typeface="Arial"/>
                <a:ea typeface="Arial"/>
                <a:cs typeface="Arial"/>
                <a:sym typeface="Arial"/>
              </a:rPr>
              <a:t>; just select the icon and click on the</a:t>
            </a:r>
            <a:r>
              <a:rPr lang="es">
                <a:solidFill>
                  <a:srgbClr val="435D74"/>
                </a:solidFill>
                <a:latin typeface="Arial"/>
                <a:ea typeface="Arial"/>
                <a:cs typeface="Arial"/>
                <a:sym typeface="Arial"/>
              </a:rPr>
              <a:t> </a:t>
            </a:r>
            <a:r>
              <a:rPr lang="es">
                <a:solidFill>
                  <a:srgbClr val="869FB2"/>
                </a:solidFill>
                <a:latin typeface="Arial"/>
                <a:ea typeface="Arial"/>
                <a:cs typeface="Arial"/>
                <a:sym typeface="Arial"/>
              </a:rPr>
              <a:t>paint-bucket/pen</a:t>
            </a:r>
            <a:r>
              <a:rPr lang="es">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s">
                <a:solidFill>
                  <a:srgbClr val="FFFFFF"/>
                </a:solidFill>
                <a:latin typeface="Arial"/>
                <a:ea typeface="Arial"/>
                <a:cs typeface="Arial"/>
                <a:sym typeface="Arial"/>
              </a:rPr>
              <a:t>You can also use </a:t>
            </a:r>
            <a:r>
              <a:rPr lang="es">
                <a:solidFill>
                  <a:srgbClr val="869FB2"/>
                </a:solidFill>
                <a:uFill>
                  <a:noFill/>
                </a:uFill>
                <a:latin typeface="Arial"/>
                <a:ea typeface="Arial"/>
                <a:cs typeface="Arial"/>
                <a:sym typeface="Arial"/>
                <a:hlinkClick r:id="rId3"/>
              </a:rPr>
              <a:t>Flaticon’s extension</a:t>
            </a:r>
            <a:r>
              <a:rPr lang="es">
                <a:solidFill>
                  <a:srgbClr val="FFFFFF"/>
                </a:solidFill>
                <a:latin typeface="Arial"/>
                <a:ea typeface="Arial"/>
                <a:cs typeface="Arial"/>
                <a:sym typeface="Arial"/>
              </a:rPr>
              <a:t>, allowing you to customize and add even more icons.</a:t>
            </a:r>
            <a:br>
              <a:rPr lang="es">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3874" name="Google Shape;3874;p48"/>
          <p:cNvGrpSpPr/>
          <p:nvPr/>
        </p:nvGrpSpPr>
        <p:grpSpPr>
          <a:xfrm>
            <a:off x="1464938" y="2167205"/>
            <a:ext cx="230686" cy="202772"/>
            <a:chOff x="898875" y="244725"/>
            <a:chExt cx="481800" cy="423500"/>
          </a:xfrm>
        </p:grpSpPr>
        <p:sp>
          <p:nvSpPr>
            <p:cNvPr id="3875" name="Google Shape;3875;p48"/>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6" name="Google Shape;3876;p48"/>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7" name="Google Shape;3877;p48"/>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8" name="Google Shape;3878;p48"/>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79" name="Google Shape;3879;p48"/>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0" name="Google Shape;3880;p48"/>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81" name="Google Shape;3881;p48"/>
          <p:cNvGrpSpPr/>
          <p:nvPr/>
        </p:nvGrpSpPr>
        <p:grpSpPr>
          <a:xfrm>
            <a:off x="1763045" y="2153243"/>
            <a:ext cx="202760" cy="230698"/>
            <a:chOff x="1529350" y="258825"/>
            <a:chExt cx="423475" cy="481825"/>
          </a:xfrm>
        </p:grpSpPr>
        <p:sp>
          <p:nvSpPr>
            <p:cNvPr id="3882" name="Google Shape;3882;p48"/>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3" name="Google Shape;3883;p48"/>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84" name="Google Shape;3884;p48"/>
          <p:cNvGrpSpPr/>
          <p:nvPr/>
        </p:nvGrpSpPr>
        <p:grpSpPr>
          <a:xfrm>
            <a:off x="2030275" y="2207760"/>
            <a:ext cx="231811" cy="121663"/>
            <a:chOff x="2084325" y="363300"/>
            <a:chExt cx="484150" cy="254100"/>
          </a:xfrm>
        </p:grpSpPr>
        <p:sp>
          <p:nvSpPr>
            <p:cNvPr id="3885" name="Google Shape;3885;p48"/>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6" name="Google Shape;3886;p48"/>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87" name="Google Shape;3887;p48"/>
          <p:cNvGrpSpPr/>
          <p:nvPr/>
        </p:nvGrpSpPr>
        <p:grpSpPr>
          <a:xfrm>
            <a:off x="2335803" y="2153243"/>
            <a:ext cx="202760" cy="230698"/>
            <a:chOff x="2707500" y="249400"/>
            <a:chExt cx="423475" cy="481825"/>
          </a:xfrm>
        </p:grpSpPr>
        <p:sp>
          <p:nvSpPr>
            <p:cNvPr id="3888" name="Google Shape;3888;p48"/>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89" name="Google Shape;3889;p48"/>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90" name="Google Shape;3890;p48"/>
          <p:cNvGrpSpPr/>
          <p:nvPr/>
        </p:nvGrpSpPr>
        <p:grpSpPr>
          <a:xfrm>
            <a:off x="2617068" y="2153465"/>
            <a:ext cx="207668" cy="230255"/>
            <a:chOff x="3300325" y="249875"/>
            <a:chExt cx="433725" cy="480900"/>
          </a:xfrm>
        </p:grpSpPr>
        <p:sp>
          <p:nvSpPr>
            <p:cNvPr id="3891" name="Google Shape;3891;p48"/>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2" name="Google Shape;3892;p48"/>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3" name="Google Shape;3893;p48"/>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4" name="Google Shape;3894;p48"/>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5" name="Google Shape;3895;p48"/>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6" name="Google Shape;3896;p48"/>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897" name="Google Shape;3897;p48"/>
          <p:cNvGrpSpPr/>
          <p:nvPr/>
        </p:nvGrpSpPr>
        <p:grpSpPr>
          <a:xfrm>
            <a:off x="2881653" y="2153411"/>
            <a:ext cx="239603" cy="230363"/>
            <a:chOff x="3854700" y="249750"/>
            <a:chExt cx="500425" cy="481125"/>
          </a:xfrm>
        </p:grpSpPr>
        <p:sp>
          <p:nvSpPr>
            <p:cNvPr id="3898" name="Google Shape;3898;p48"/>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899" name="Google Shape;3899;p48"/>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0" name="Google Shape;3900;p48"/>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1" name="Google Shape;3901;p48"/>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2" name="Google Shape;3902;p48"/>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3" name="Google Shape;3903;p48"/>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4" name="Google Shape;3904;p48"/>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5" name="Google Shape;3905;p48"/>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06" name="Google Shape;3906;p48"/>
          <p:cNvGrpSpPr/>
          <p:nvPr/>
        </p:nvGrpSpPr>
        <p:grpSpPr>
          <a:xfrm>
            <a:off x="3165892" y="2153411"/>
            <a:ext cx="239603" cy="230363"/>
            <a:chOff x="4447550" y="249750"/>
            <a:chExt cx="500425" cy="481125"/>
          </a:xfrm>
        </p:grpSpPr>
        <p:sp>
          <p:nvSpPr>
            <p:cNvPr id="3907" name="Google Shape;3907;p48"/>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08" name="Google Shape;3908;p48"/>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09" name="Google Shape;3909;p48"/>
          <p:cNvGrpSpPr/>
          <p:nvPr/>
        </p:nvGrpSpPr>
        <p:grpSpPr>
          <a:xfrm>
            <a:off x="3457757" y="2153243"/>
            <a:ext cx="230698" cy="230698"/>
            <a:chOff x="5049725" y="249400"/>
            <a:chExt cx="481825" cy="481825"/>
          </a:xfrm>
        </p:grpSpPr>
        <p:sp>
          <p:nvSpPr>
            <p:cNvPr id="3910" name="Google Shape;3910;p48"/>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1" name="Google Shape;3911;p48"/>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12" name="Google Shape;3912;p48"/>
          <p:cNvGrpSpPr/>
          <p:nvPr/>
        </p:nvGrpSpPr>
        <p:grpSpPr>
          <a:xfrm>
            <a:off x="3739244" y="2153243"/>
            <a:ext cx="230698" cy="230698"/>
            <a:chOff x="5660400" y="238125"/>
            <a:chExt cx="481825" cy="481825"/>
          </a:xfrm>
        </p:grpSpPr>
        <p:sp>
          <p:nvSpPr>
            <p:cNvPr id="3913" name="Google Shape;3913;p48"/>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4" name="Google Shape;3914;p48"/>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15" name="Google Shape;3915;p48"/>
          <p:cNvGrpSpPr/>
          <p:nvPr/>
        </p:nvGrpSpPr>
        <p:grpSpPr>
          <a:xfrm>
            <a:off x="4022597" y="2153243"/>
            <a:ext cx="230698" cy="230698"/>
            <a:chOff x="6235400" y="249400"/>
            <a:chExt cx="481825" cy="481825"/>
          </a:xfrm>
        </p:grpSpPr>
        <p:sp>
          <p:nvSpPr>
            <p:cNvPr id="3916" name="Google Shape;3916;p48"/>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7" name="Google Shape;3917;p48"/>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8" name="Google Shape;3918;p48"/>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19" name="Google Shape;3919;p48"/>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0" name="Google Shape;3920;p48"/>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21" name="Google Shape;3921;p48"/>
          <p:cNvGrpSpPr/>
          <p:nvPr/>
        </p:nvGrpSpPr>
        <p:grpSpPr>
          <a:xfrm>
            <a:off x="1464608" y="2455652"/>
            <a:ext cx="231344" cy="202724"/>
            <a:chOff x="899850" y="871450"/>
            <a:chExt cx="483175" cy="423400"/>
          </a:xfrm>
        </p:grpSpPr>
        <p:sp>
          <p:nvSpPr>
            <p:cNvPr id="3922" name="Google Shape;3922;p48"/>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3" name="Google Shape;3923;p48"/>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4" name="Google Shape;3924;p48"/>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5" name="Google Shape;3925;p48"/>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26" name="Google Shape;3926;p48"/>
          <p:cNvSpPr/>
          <p:nvPr/>
        </p:nvSpPr>
        <p:spPr>
          <a:xfrm>
            <a:off x="1761644" y="2441644"/>
            <a:ext cx="205501" cy="230698"/>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27" name="Google Shape;3927;p48"/>
          <p:cNvGrpSpPr/>
          <p:nvPr/>
        </p:nvGrpSpPr>
        <p:grpSpPr>
          <a:xfrm>
            <a:off x="2030383" y="2441659"/>
            <a:ext cx="231596" cy="230710"/>
            <a:chOff x="2085450" y="842250"/>
            <a:chExt cx="483700" cy="481850"/>
          </a:xfrm>
        </p:grpSpPr>
        <p:sp>
          <p:nvSpPr>
            <p:cNvPr id="3928" name="Google Shape;3928;p48"/>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29" name="Google Shape;3929;p48"/>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0" name="Google Shape;3930;p48"/>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31" name="Google Shape;3931;p48"/>
          <p:cNvGrpSpPr/>
          <p:nvPr/>
        </p:nvGrpSpPr>
        <p:grpSpPr>
          <a:xfrm>
            <a:off x="2321816" y="2441665"/>
            <a:ext cx="230734" cy="230698"/>
            <a:chOff x="2685825" y="840375"/>
            <a:chExt cx="481900" cy="481825"/>
          </a:xfrm>
        </p:grpSpPr>
        <p:sp>
          <p:nvSpPr>
            <p:cNvPr id="3932" name="Google Shape;3932;p48"/>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3" name="Google Shape;3933;p48"/>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34" name="Google Shape;3934;p48"/>
          <p:cNvGrpSpPr/>
          <p:nvPr/>
        </p:nvGrpSpPr>
        <p:grpSpPr>
          <a:xfrm>
            <a:off x="2601752" y="2441449"/>
            <a:ext cx="238299" cy="231129"/>
            <a:chOff x="3270675" y="841800"/>
            <a:chExt cx="497700" cy="482725"/>
          </a:xfrm>
        </p:grpSpPr>
        <p:sp>
          <p:nvSpPr>
            <p:cNvPr id="3935" name="Google Shape;3935;p48"/>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6" name="Google Shape;3936;p48"/>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37" name="Google Shape;3937;p48"/>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3938" name="Google Shape;3938;p48"/>
          <p:cNvSpPr/>
          <p:nvPr/>
        </p:nvSpPr>
        <p:spPr>
          <a:xfrm>
            <a:off x="2886029" y="2448849"/>
            <a:ext cx="230698" cy="216286"/>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3939" name="Google Shape;3939;p48"/>
          <p:cNvGrpSpPr/>
          <p:nvPr/>
        </p:nvGrpSpPr>
        <p:grpSpPr>
          <a:xfrm>
            <a:off x="3170346" y="2455634"/>
            <a:ext cx="230698" cy="202760"/>
            <a:chOff x="4467200" y="877100"/>
            <a:chExt cx="481825" cy="423475"/>
          </a:xfrm>
        </p:grpSpPr>
        <p:sp>
          <p:nvSpPr>
            <p:cNvPr id="3940" name="Google Shape;3940;p48"/>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1" name="Google Shape;3941;p48"/>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2" name="Google Shape;3942;p48"/>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3" name="Google Shape;3943;p48"/>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44" name="Google Shape;3944;p48"/>
          <p:cNvGrpSpPr/>
          <p:nvPr/>
        </p:nvGrpSpPr>
        <p:grpSpPr>
          <a:xfrm>
            <a:off x="3452478" y="2441659"/>
            <a:ext cx="241255" cy="230710"/>
            <a:chOff x="5045500" y="842250"/>
            <a:chExt cx="503875" cy="481850"/>
          </a:xfrm>
        </p:grpSpPr>
        <p:sp>
          <p:nvSpPr>
            <p:cNvPr id="3945" name="Google Shape;3945;p48"/>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6" name="Google Shape;3946;p48"/>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47" name="Google Shape;3947;p48"/>
          <p:cNvGrpSpPr/>
          <p:nvPr/>
        </p:nvGrpSpPr>
        <p:grpSpPr>
          <a:xfrm>
            <a:off x="3740022" y="2459488"/>
            <a:ext cx="229142" cy="195051"/>
            <a:chOff x="5645200" y="879425"/>
            <a:chExt cx="478575" cy="407375"/>
          </a:xfrm>
        </p:grpSpPr>
        <p:sp>
          <p:nvSpPr>
            <p:cNvPr id="3948" name="Google Shape;3948;p48"/>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49" name="Google Shape;3949;p48"/>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0" name="Google Shape;3950;p48"/>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1" name="Google Shape;3951;p48"/>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2" name="Google Shape;3952;p48"/>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3" name="Google Shape;3953;p48"/>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54" name="Google Shape;3954;p48"/>
          <p:cNvGrpSpPr/>
          <p:nvPr/>
        </p:nvGrpSpPr>
        <p:grpSpPr>
          <a:xfrm>
            <a:off x="4036560" y="2441665"/>
            <a:ext cx="202772" cy="230698"/>
            <a:chOff x="6264525" y="842250"/>
            <a:chExt cx="423500" cy="481825"/>
          </a:xfrm>
        </p:grpSpPr>
        <p:sp>
          <p:nvSpPr>
            <p:cNvPr id="3955" name="Google Shape;3955;p48"/>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6" name="Google Shape;3956;p48"/>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7" name="Google Shape;3957;p48"/>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8" name="Google Shape;3958;p48"/>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59" name="Google Shape;3959;p48"/>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0" name="Google Shape;3960;p48"/>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1" name="Google Shape;3961;p48"/>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62" name="Google Shape;3962;p48"/>
          <p:cNvGrpSpPr/>
          <p:nvPr/>
        </p:nvGrpSpPr>
        <p:grpSpPr>
          <a:xfrm>
            <a:off x="1464932" y="2723636"/>
            <a:ext cx="230698" cy="230698"/>
            <a:chOff x="900750" y="1436075"/>
            <a:chExt cx="481825" cy="481825"/>
          </a:xfrm>
        </p:grpSpPr>
        <p:sp>
          <p:nvSpPr>
            <p:cNvPr id="3963" name="Google Shape;3963;p48"/>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4" name="Google Shape;3964;p48"/>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5" name="Google Shape;3965;p48"/>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6" name="Google Shape;3966;p48"/>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67" name="Google Shape;3967;p48"/>
          <p:cNvGrpSpPr/>
          <p:nvPr/>
        </p:nvGrpSpPr>
        <p:grpSpPr>
          <a:xfrm>
            <a:off x="1749075" y="2764633"/>
            <a:ext cx="230698" cy="148703"/>
            <a:chOff x="1492675" y="1520750"/>
            <a:chExt cx="481825" cy="310575"/>
          </a:xfrm>
        </p:grpSpPr>
        <p:sp>
          <p:nvSpPr>
            <p:cNvPr id="3968" name="Google Shape;3968;p48"/>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69" name="Google Shape;3969;p48"/>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70" name="Google Shape;3970;p48"/>
          <p:cNvGrpSpPr/>
          <p:nvPr/>
        </p:nvGrpSpPr>
        <p:grpSpPr>
          <a:xfrm>
            <a:off x="2026384" y="2723624"/>
            <a:ext cx="239592" cy="230722"/>
            <a:chOff x="2071000" y="1435025"/>
            <a:chExt cx="500400" cy="481875"/>
          </a:xfrm>
        </p:grpSpPr>
        <p:sp>
          <p:nvSpPr>
            <p:cNvPr id="3971" name="Google Shape;3971;p48"/>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2" name="Google Shape;3972;p48"/>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3" name="Google Shape;3973;p48"/>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74" name="Google Shape;3974;p48"/>
          <p:cNvGrpSpPr/>
          <p:nvPr/>
        </p:nvGrpSpPr>
        <p:grpSpPr>
          <a:xfrm>
            <a:off x="2317543" y="2737791"/>
            <a:ext cx="239280" cy="202389"/>
            <a:chOff x="2678350" y="1464650"/>
            <a:chExt cx="499750" cy="422700"/>
          </a:xfrm>
        </p:grpSpPr>
        <p:sp>
          <p:nvSpPr>
            <p:cNvPr id="3975" name="Google Shape;3975;p48"/>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6" name="Google Shape;3976;p48"/>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77" name="Google Shape;3977;p48"/>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78" name="Google Shape;3978;p48"/>
          <p:cNvGrpSpPr/>
          <p:nvPr/>
        </p:nvGrpSpPr>
        <p:grpSpPr>
          <a:xfrm>
            <a:off x="2605553" y="2723636"/>
            <a:ext cx="230698" cy="230698"/>
            <a:chOff x="3271200" y="1435075"/>
            <a:chExt cx="481825" cy="481825"/>
          </a:xfrm>
        </p:grpSpPr>
        <p:sp>
          <p:nvSpPr>
            <p:cNvPr id="3979" name="Google Shape;3979;p48"/>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0" name="Google Shape;3980;p48"/>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1" name="Google Shape;3981;p48"/>
          <p:cNvGrpSpPr/>
          <p:nvPr/>
        </p:nvGrpSpPr>
        <p:grpSpPr>
          <a:xfrm>
            <a:off x="2884681" y="2723624"/>
            <a:ext cx="233547" cy="230722"/>
            <a:chOff x="3858100" y="1435075"/>
            <a:chExt cx="487775" cy="481875"/>
          </a:xfrm>
        </p:grpSpPr>
        <p:sp>
          <p:nvSpPr>
            <p:cNvPr id="3982" name="Google Shape;3982;p48"/>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3" name="Google Shape;3983;p48"/>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4" name="Google Shape;3984;p48"/>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5" name="Google Shape;3985;p48"/>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6" name="Google Shape;3986;p48"/>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3987" name="Google Shape;3987;p48"/>
          <p:cNvGrpSpPr/>
          <p:nvPr/>
        </p:nvGrpSpPr>
        <p:grpSpPr>
          <a:xfrm>
            <a:off x="3170345" y="2723636"/>
            <a:ext cx="230698" cy="230698"/>
            <a:chOff x="4456875" y="1435075"/>
            <a:chExt cx="481825" cy="481825"/>
          </a:xfrm>
        </p:grpSpPr>
        <p:sp>
          <p:nvSpPr>
            <p:cNvPr id="3988" name="Google Shape;3988;p48"/>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89" name="Google Shape;3989;p48"/>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0" name="Google Shape;3990;p48"/>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1" name="Google Shape;3991;p48"/>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2" name="Google Shape;3992;p48"/>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3" name="Google Shape;3993;p48"/>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4" name="Google Shape;3994;p48"/>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5" name="Google Shape;3995;p48"/>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6" name="Google Shape;3996;p48"/>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7" name="Google Shape;3997;p48"/>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8" name="Google Shape;3998;p48"/>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3999" name="Google Shape;3999;p48"/>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0" name="Google Shape;4000;p48"/>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1" name="Google Shape;4001;p48"/>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2" name="Google Shape;4002;p48"/>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3" name="Google Shape;4003;p48"/>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4" name="Google Shape;4004;p48"/>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5" name="Google Shape;4005;p48"/>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6" name="Google Shape;4006;p48"/>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07" name="Google Shape;4007;p48"/>
          <p:cNvGrpSpPr/>
          <p:nvPr/>
        </p:nvGrpSpPr>
        <p:grpSpPr>
          <a:xfrm>
            <a:off x="3456626" y="2723630"/>
            <a:ext cx="232960" cy="230710"/>
            <a:chOff x="5049725" y="1435050"/>
            <a:chExt cx="486550" cy="481850"/>
          </a:xfrm>
        </p:grpSpPr>
        <p:sp>
          <p:nvSpPr>
            <p:cNvPr id="4008" name="Google Shape;4008;p48"/>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09" name="Google Shape;4009;p48"/>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0" name="Google Shape;4010;p48"/>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1" name="Google Shape;4011;p48"/>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12" name="Google Shape;4012;p48"/>
          <p:cNvGrpSpPr/>
          <p:nvPr/>
        </p:nvGrpSpPr>
        <p:grpSpPr>
          <a:xfrm>
            <a:off x="3739208" y="2723636"/>
            <a:ext cx="230770" cy="230698"/>
            <a:chOff x="5642475" y="1435075"/>
            <a:chExt cx="481975" cy="481825"/>
          </a:xfrm>
        </p:grpSpPr>
        <p:sp>
          <p:nvSpPr>
            <p:cNvPr id="4013" name="Google Shape;4013;p48"/>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4" name="Google Shape;4014;p48"/>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5" name="Google Shape;4015;p48"/>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16" name="Google Shape;4016;p48"/>
          <p:cNvGrpSpPr/>
          <p:nvPr/>
        </p:nvGrpSpPr>
        <p:grpSpPr>
          <a:xfrm>
            <a:off x="4021065" y="2723630"/>
            <a:ext cx="233762" cy="230710"/>
            <a:chOff x="6232000" y="1435050"/>
            <a:chExt cx="488225" cy="481850"/>
          </a:xfrm>
        </p:grpSpPr>
        <p:sp>
          <p:nvSpPr>
            <p:cNvPr id="4017" name="Google Shape;4017;p48"/>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8" name="Google Shape;4018;p48"/>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19" name="Google Shape;4019;p48"/>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0" name="Google Shape;4020;p48"/>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1" name="Google Shape;4021;p48"/>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22" name="Google Shape;4022;p48"/>
          <p:cNvGrpSpPr/>
          <p:nvPr/>
        </p:nvGrpSpPr>
        <p:grpSpPr>
          <a:xfrm>
            <a:off x="1478302" y="3004925"/>
            <a:ext cx="203957" cy="229704"/>
            <a:chOff x="924450" y="2028975"/>
            <a:chExt cx="425975" cy="479750"/>
          </a:xfrm>
        </p:grpSpPr>
        <p:sp>
          <p:nvSpPr>
            <p:cNvPr id="4023" name="Google Shape;4023;p48"/>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4" name="Google Shape;4024;p48"/>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5" name="Google Shape;4025;p48"/>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26" name="Google Shape;4026;p48"/>
          <p:cNvGrpSpPr/>
          <p:nvPr/>
        </p:nvGrpSpPr>
        <p:grpSpPr>
          <a:xfrm>
            <a:off x="2030813" y="3018391"/>
            <a:ext cx="230734" cy="202772"/>
            <a:chOff x="2085450" y="2057100"/>
            <a:chExt cx="481900" cy="423500"/>
          </a:xfrm>
        </p:grpSpPr>
        <p:sp>
          <p:nvSpPr>
            <p:cNvPr id="4027" name="Google Shape;4027;p48"/>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8" name="Google Shape;4028;p48"/>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29" name="Google Shape;4029;p48"/>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30" name="Google Shape;4030;p48"/>
          <p:cNvGrpSpPr/>
          <p:nvPr/>
        </p:nvGrpSpPr>
        <p:grpSpPr>
          <a:xfrm>
            <a:off x="2321816" y="3034198"/>
            <a:ext cx="230734" cy="171159"/>
            <a:chOff x="2678275" y="2090100"/>
            <a:chExt cx="481900" cy="357475"/>
          </a:xfrm>
        </p:grpSpPr>
        <p:sp>
          <p:nvSpPr>
            <p:cNvPr id="4031" name="Google Shape;4031;p48"/>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2" name="Google Shape;4032;p48"/>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3" name="Google Shape;4033;p48"/>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4" name="Google Shape;4034;p48"/>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5" name="Google Shape;4035;p48"/>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36" name="Google Shape;4036;p48"/>
          <p:cNvGrpSpPr/>
          <p:nvPr/>
        </p:nvGrpSpPr>
        <p:grpSpPr>
          <a:xfrm>
            <a:off x="2646323" y="3042493"/>
            <a:ext cx="149158" cy="154569"/>
            <a:chOff x="3357325" y="2093500"/>
            <a:chExt cx="311525" cy="322825"/>
          </a:xfrm>
        </p:grpSpPr>
        <p:sp>
          <p:nvSpPr>
            <p:cNvPr id="4037" name="Google Shape;4037;p48"/>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8" name="Google Shape;4038;p48"/>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39" name="Google Shape;4039;p48"/>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40" name="Google Shape;4040;p48"/>
          <p:cNvSpPr/>
          <p:nvPr/>
        </p:nvSpPr>
        <p:spPr>
          <a:xfrm>
            <a:off x="2887926" y="3012344"/>
            <a:ext cx="226903" cy="214766"/>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41" name="Google Shape;4041;p48"/>
          <p:cNvGrpSpPr/>
          <p:nvPr/>
        </p:nvGrpSpPr>
        <p:grpSpPr>
          <a:xfrm>
            <a:off x="3186385" y="3004428"/>
            <a:ext cx="198618" cy="230698"/>
            <a:chOff x="4492800" y="2027925"/>
            <a:chExt cx="414825" cy="481825"/>
          </a:xfrm>
        </p:grpSpPr>
        <p:sp>
          <p:nvSpPr>
            <p:cNvPr id="4042" name="Google Shape;4042;p48"/>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3" name="Google Shape;4043;p48"/>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44" name="Google Shape;4044;p48"/>
          <p:cNvGrpSpPr/>
          <p:nvPr/>
        </p:nvGrpSpPr>
        <p:grpSpPr>
          <a:xfrm>
            <a:off x="3457775" y="3004423"/>
            <a:ext cx="230662" cy="230710"/>
            <a:chOff x="5049725" y="2027900"/>
            <a:chExt cx="481750" cy="481850"/>
          </a:xfrm>
        </p:grpSpPr>
        <p:sp>
          <p:nvSpPr>
            <p:cNvPr id="4045" name="Google Shape;4045;p48"/>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6" name="Google Shape;4046;p48"/>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7" name="Google Shape;4047;p48"/>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8" name="Google Shape;4048;p48"/>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49" name="Google Shape;4049;p48"/>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0" name="Google Shape;4050;p48"/>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1" name="Google Shape;4051;p48"/>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2" name="Google Shape;4052;p48"/>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53" name="Google Shape;4053;p48"/>
          <p:cNvGrpSpPr/>
          <p:nvPr/>
        </p:nvGrpSpPr>
        <p:grpSpPr>
          <a:xfrm>
            <a:off x="3779828" y="3004482"/>
            <a:ext cx="149529" cy="230590"/>
            <a:chOff x="5726350" y="2028150"/>
            <a:chExt cx="312300" cy="481600"/>
          </a:xfrm>
        </p:grpSpPr>
        <p:sp>
          <p:nvSpPr>
            <p:cNvPr id="4054" name="Google Shape;4054;p48"/>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5" name="Google Shape;4055;p48"/>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6" name="Google Shape;4056;p48"/>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57" name="Google Shape;4057;p48"/>
          <p:cNvGrpSpPr/>
          <p:nvPr/>
        </p:nvGrpSpPr>
        <p:grpSpPr>
          <a:xfrm>
            <a:off x="4024764" y="3006595"/>
            <a:ext cx="226365" cy="226365"/>
            <a:chOff x="6239925" y="2032450"/>
            <a:chExt cx="472775" cy="472775"/>
          </a:xfrm>
        </p:grpSpPr>
        <p:sp>
          <p:nvSpPr>
            <p:cNvPr id="4058" name="Google Shape;4058;p48"/>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59" name="Google Shape;4059;p48"/>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60" name="Google Shape;4060;p48"/>
          <p:cNvGrpSpPr/>
          <p:nvPr/>
        </p:nvGrpSpPr>
        <p:grpSpPr>
          <a:xfrm>
            <a:off x="4330172" y="2205605"/>
            <a:ext cx="227562" cy="126092"/>
            <a:chOff x="903075" y="2730000"/>
            <a:chExt cx="475275" cy="263350"/>
          </a:xfrm>
        </p:grpSpPr>
        <p:sp>
          <p:nvSpPr>
            <p:cNvPr id="4061" name="Google Shape;4061;p48"/>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2" name="Google Shape;4062;p48"/>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3" name="Google Shape;4063;p48"/>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64" name="Google Shape;4064;p48"/>
          <p:cNvGrpSpPr/>
          <p:nvPr/>
        </p:nvGrpSpPr>
        <p:grpSpPr>
          <a:xfrm>
            <a:off x="1749075" y="3004428"/>
            <a:ext cx="230698" cy="230698"/>
            <a:chOff x="1492675" y="2027925"/>
            <a:chExt cx="481825" cy="481825"/>
          </a:xfrm>
        </p:grpSpPr>
        <p:sp>
          <p:nvSpPr>
            <p:cNvPr id="4065" name="Google Shape;4065;p48"/>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6" name="Google Shape;4066;p48"/>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7" name="Google Shape;4067;p48"/>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8" name="Google Shape;4068;p48"/>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69" name="Google Shape;4069;p48"/>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70" name="Google Shape;4070;p48"/>
          <p:cNvGrpSpPr/>
          <p:nvPr/>
        </p:nvGrpSpPr>
        <p:grpSpPr>
          <a:xfrm>
            <a:off x="4623101" y="2153302"/>
            <a:ext cx="230698" cy="230698"/>
            <a:chOff x="1492675" y="2620775"/>
            <a:chExt cx="481825" cy="481825"/>
          </a:xfrm>
        </p:grpSpPr>
        <p:sp>
          <p:nvSpPr>
            <p:cNvPr id="4071" name="Google Shape;4071;p48"/>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2" name="Google Shape;4072;p48"/>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073" name="Google Shape;4073;p48"/>
          <p:cNvSpPr/>
          <p:nvPr/>
        </p:nvSpPr>
        <p:spPr>
          <a:xfrm>
            <a:off x="4895078" y="2153237"/>
            <a:ext cx="239711" cy="230698"/>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074" name="Google Shape;4074;p48"/>
          <p:cNvGrpSpPr/>
          <p:nvPr/>
        </p:nvGrpSpPr>
        <p:grpSpPr>
          <a:xfrm>
            <a:off x="5183268" y="2164171"/>
            <a:ext cx="226843" cy="208960"/>
            <a:chOff x="2682350" y="2643425"/>
            <a:chExt cx="473775" cy="436425"/>
          </a:xfrm>
        </p:grpSpPr>
        <p:sp>
          <p:nvSpPr>
            <p:cNvPr id="4075" name="Google Shape;4075;p48"/>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6" name="Google Shape;4076;p48"/>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7" name="Google Shape;4077;p48"/>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8" name="Google Shape;4078;p48"/>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79" name="Google Shape;4079;p48"/>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0" name="Google Shape;4080;p48"/>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1" name="Google Shape;4081;p48"/>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82" name="Google Shape;4082;p48"/>
          <p:cNvGrpSpPr/>
          <p:nvPr/>
        </p:nvGrpSpPr>
        <p:grpSpPr>
          <a:xfrm>
            <a:off x="5499808" y="2153302"/>
            <a:ext cx="162205" cy="230698"/>
            <a:chOff x="3342725" y="2620775"/>
            <a:chExt cx="338775" cy="481825"/>
          </a:xfrm>
        </p:grpSpPr>
        <p:sp>
          <p:nvSpPr>
            <p:cNvPr id="4083" name="Google Shape;4083;p48"/>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4" name="Google Shape;4084;p48"/>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5" name="Google Shape;4085;p48"/>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86" name="Google Shape;4086;p48"/>
          <p:cNvGrpSpPr/>
          <p:nvPr/>
        </p:nvGrpSpPr>
        <p:grpSpPr>
          <a:xfrm>
            <a:off x="5767565" y="2153302"/>
            <a:ext cx="189246" cy="230698"/>
            <a:chOff x="3907325" y="2620775"/>
            <a:chExt cx="395250" cy="481825"/>
          </a:xfrm>
        </p:grpSpPr>
        <p:sp>
          <p:nvSpPr>
            <p:cNvPr id="4087" name="Google Shape;4087;p48"/>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8" name="Google Shape;4088;p48"/>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89" name="Google Shape;4089;p48"/>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0" name="Google Shape;4090;p48"/>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91" name="Google Shape;4091;p48"/>
          <p:cNvGrpSpPr/>
          <p:nvPr/>
        </p:nvGrpSpPr>
        <p:grpSpPr>
          <a:xfrm>
            <a:off x="6034939" y="2160514"/>
            <a:ext cx="230698" cy="216274"/>
            <a:chOff x="4456875" y="2635825"/>
            <a:chExt cx="481825" cy="451700"/>
          </a:xfrm>
        </p:grpSpPr>
        <p:sp>
          <p:nvSpPr>
            <p:cNvPr id="4092" name="Google Shape;4092;p48"/>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3" name="Google Shape;4093;p48"/>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4" name="Google Shape;4094;p48"/>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5" name="Google Shape;4095;p48"/>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6" name="Google Shape;4096;p48"/>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097" name="Google Shape;4097;p48"/>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098" name="Google Shape;4098;p48"/>
          <p:cNvGrpSpPr/>
          <p:nvPr/>
        </p:nvGrpSpPr>
        <p:grpSpPr>
          <a:xfrm>
            <a:off x="6323895" y="2160514"/>
            <a:ext cx="230698" cy="216274"/>
            <a:chOff x="5049725" y="2635825"/>
            <a:chExt cx="481825" cy="451700"/>
          </a:xfrm>
        </p:grpSpPr>
        <p:sp>
          <p:nvSpPr>
            <p:cNvPr id="4099" name="Google Shape;4099;p48"/>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0" name="Google Shape;4100;p48"/>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1" name="Google Shape;4101;p48"/>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02" name="Google Shape;4102;p48"/>
          <p:cNvGrpSpPr/>
          <p:nvPr/>
        </p:nvGrpSpPr>
        <p:grpSpPr>
          <a:xfrm>
            <a:off x="6604855" y="2153601"/>
            <a:ext cx="230231" cy="230099"/>
            <a:chOff x="5643000" y="2621375"/>
            <a:chExt cx="480850" cy="480575"/>
          </a:xfrm>
        </p:grpSpPr>
        <p:sp>
          <p:nvSpPr>
            <p:cNvPr id="4103" name="Google Shape;4103;p48"/>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4" name="Google Shape;4104;p48"/>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5" name="Google Shape;4105;p48"/>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6" name="Google Shape;4106;p48"/>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7" name="Google Shape;4107;p48"/>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8" name="Google Shape;4108;p48"/>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09" name="Google Shape;4109;p48"/>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10" name="Google Shape;4110;p48"/>
          <p:cNvGrpSpPr/>
          <p:nvPr/>
        </p:nvGrpSpPr>
        <p:grpSpPr>
          <a:xfrm>
            <a:off x="6890046" y="2153302"/>
            <a:ext cx="230770" cy="230698"/>
            <a:chOff x="6235250" y="2620775"/>
            <a:chExt cx="481975" cy="481825"/>
          </a:xfrm>
        </p:grpSpPr>
        <p:sp>
          <p:nvSpPr>
            <p:cNvPr id="4111" name="Google Shape;4111;p48"/>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2" name="Google Shape;4112;p48"/>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3" name="Google Shape;4113;p48"/>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4" name="Google Shape;4114;p48"/>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5" name="Google Shape;4115;p48"/>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16" name="Google Shape;4116;p48"/>
          <p:cNvSpPr/>
          <p:nvPr/>
        </p:nvSpPr>
        <p:spPr>
          <a:xfrm>
            <a:off x="4326623" y="2448089"/>
            <a:ext cx="234624" cy="217806"/>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17" name="Google Shape;4117;p48"/>
          <p:cNvGrpSpPr/>
          <p:nvPr/>
        </p:nvGrpSpPr>
        <p:grpSpPr>
          <a:xfrm>
            <a:off x="4622474" y="2441724"/>
            <a:ext cx="231955" cy="230698"/>
            <a:chOff x="1535000" y="3223325"/>
            <a:chExt cx="484450" cy="481825"/>
          </a:xfrm>
        </p:grpSpPr>
        <p:sp>
          <p:nvSpPr>
            <p:cNvPr id="4118" name="Google Shape;4118;p48"/>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19" name="Google Shape;4119;p48"/>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0" name="Google Shape;4120;p48"/>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21" name="Google Shape;4121;p48"/>
          <p:cNvGrpSpPr/>
          <p:nvPr/>
        </p:nvGrpSpPr>
        <p:grpSpPr>
          <a:xfrm>
            <a:off x="4899627" y="2465729"/>
            <a:ext cx="230698" cy="182686"/>
            <a:chOff x="2085525" y="3263750"/>
            <a:chExt cx="481825" cy="381550"/>
          </a:xfrm>
        </p:grpSpPr>
        <p:sp>
          <p:nvSpPr>
            <p:cNvPr id="4122" name="Google Shape;4122;p48"/>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3" name="Google Shape;4123;p48"/>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24" name="Google Shape;4124;p48"/>
          <p:cNvSpPr/>
          <p:nvPr/>
        </p:nvSpPr>
        <p:spPr>
          <a:xfrm>
            <a:off x="5181287" y="2487528"/>
            <a:ext cx="230698" cy="138924"/>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25" name="Google Shape;4125;p48"/>
          <p:cNvGrpSpPr/>
          <p:nvPr/>
        </p:nvGrpSpPr>
        <p:grpSpPr>
          <a:xfrm>
            <a:off x="5465239" y="2441717"/>
            <a:ext cx="231344" cy="230710"/>
            <a:chOff x="3270450" y="3213625"/>
            <a:chExt cx="483175" cy="481850"/>
          </a:xfrm>
        </p:grpSpPr>
        <p:sp>
          <p:nvSpPr>
            <p:cNvPr id="4126" name="Google Shape;4126;p48"/>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27" name="Google Shape;4127;p48"/>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28" name="Google Shape;4128;p48"/>
          <p:cNvGrpSpPr/>
          <p:nvPr/>
        </p:nvGrpSpPr>
        <p:grpSpPr>
          <a:xfrm>
            <a:off x="5804750" y="2441723"/>
            <a:ext cx="114876" cy="230698"/>
            <a:chOff x="3984950" y="3213600"/>
            <a:chExt cx="239925" cy="481825"/>
          </a:xfrm>
        </p:grpSpPr>
        <p:sp>
          <p:nvSpPr>
            <p:cNvPr id="4129" name="Google Shape;4129;p48"/>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0" name="Google Shape;4130;p48"/>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131" name="Google Shape;4131;p48"/>
          <p:cNvSpPr/>
          <p:nvPr/>
        </p:nvSpPr>
        <p:spPr>
          <a:xfrm>
            <a:off x="6034832" y="2441644"/>
            <a:ext cx="230734" cy="230698"/>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2" name="Google Shape;4132;p48"/>
          <p:cNvSpPr/>
          <p:nvPr/>
        </p:nvSpPr>
        <p:spPr>
          <a:xfrm>
            <a:off x="6323794" y="2455145"/>
            <a:ext cx="230698" cy="203693"/>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133" name="Google Shape;4133;p48"/>
          <p:cNvGrpSpPr/>
          <p:nvPr/>
        </p:nvGrpSpPr>
        <p:grpSpPr>
          <a:xfrm>
            <a:off x="6599193" y="2461911"/>
            <a:ext cx="241555" cy="190323"/>
            <a:chOff x="5629975" y="3255775"/>
            <a:chExt cx="504500" cy="397500"/>
          </a:xfrm>
        </p:grpSpPr>
        <p:sp>
          <p:nvSpPr>
            <p:cNvPr id="4134" name="Google Shape;4134;p48"/>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5" name="Google Shape;4135;p48"/>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6" name="Google Shape;4136;p48"/>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7" name="Google Shape;4137;p48"/>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38" name="Google Shape;4138;p48"/>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39" name="Google Shape;4139;p48"/>
          <p:cNvGrpSpPr/>
          <p:nvPr/>
        </p:nvGrpSpPr>
        <p:grpSpPr>
          <a:xfrm>
            <a:off x="6889741" y="2461983"/>
            <a:ext cx="231380" cy="190179"/>
            <a:chOff x="6234950" y="3255925"/>
            <a:chExt cx="483250" cy="397200"/>
          </a:xfrm>
        </p:grpSpPr>
        <p:sp>
          <p:nvSpPr>
            <p:cNvPr id="4140" name="Google Shape;4140;p48"/>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1" name="Google Shape;4141;p48"/>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2" name="Google Shape;4142;p48"/>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3" name="Google Shape;4143;p48"/>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4" name="Google Shape;4144;p48"/>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5" name="Google Shape;4145;p48"/>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46" name="Google Shape;4146;p48"/>
          <p:cNvGrpSpPr/>
          <p:nvPr/>
        </p:nvGrpSpPr>
        <p:grpSpPr>
          <a:xfrm>
            <a:off x="4335816" y="2723695"/>
            <a:ext cx="216274" cy="230698"/>
            <a:chOff x="914900" y="3806450"/>
            <a:chExt cx="451700" cy="481825"/>
          </a:xfrm>
        </p:grpSpPr>
        <p:sp>
          <p:nvSpPr>
            <p:cNvPr id="4147" name="Google Shape;4147;p48"/>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8" name="Google Shape;4148;p48"/>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49" name="Google Shape;4149;p48"/>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0" name="Google Shape;4150;p48"/>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1" name="Google Shape;4151;p48"/>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52" name="Google Shape;4152;p48"/>
          <p:cNvGrpSpPr/>
          <p:nvPr/>
        </p:nvGrpSpPr>
        <p:grpSpPr>
          <a:xfrm>
            <a:off x="4620689" y="2723569"/>
            <a:ext cx="235522" cy="230949"/>
            <a:chOff x="1490050" y="3805975"/>
            <a:chExt cx="491900" cy="482350"/>
          </a:xfrm>
        </p:grpSpPr>
        <p:sp>
          <p:nvSpPr>
            <p:cNvPr id="4153" name="Google Shape;4153;p48"/>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4" name="Google Shape;4154;p48"/>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5" name="Google Shape;4155;p48"/>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6" name="Google Shape;4156;p48"/>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57" name="Google Shape;4157;p48"/>
          <p:cNvGrpSpPr/>
          <p:nvPr/>
        </p:nvGrpSpPr>
        <p:grpSpPr>
          <a:xfrm>
            <a:off x="4908927" y="2723695"/>
            <a:ext cx="212096" cy="230698"/>
            <a:chOff x="2104275" y="3806450"/>
            <a:chExt cx="442975" cy="481825"/>
          </a:xfrm>
        </p:grpSpPr>
        <p:sp>
          <p:nvSpPr>
            <p:cNvPr id="4158" name="Google Shape;4158;p48"/>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59" name="Google Shape;4159;p48"/>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60" name="Google Shape;4160;p48"/>
          <p:cNvGrpSpPr/>
          <p:nvPr/>
        </p:nvGrpSpPr>
        <p:grpSpPr>
          <a:xfrm>
            <a:off x="5196925" y="2723695"/>
            <a:ext cx="199528" cy="230698"/>
            <a:chOff x="2710875" y="3806450"/>
            <a:chExt cx="416725" cy="481825"/>
          </a:xfrm>
        </p:grpSpPr>
        <p:sp>
          <p:nvSpPr>
            <p:cNvPr id="4161" name="Google Shape;4161;p48"/>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2" name="Google Shape;4162;p48"/>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63" name="Google Shape;4163;p48"/>
          <p:cNvGrpSpPr/>
          <p:nvPr/>
        </p:nvGrpSpPr>
        <p:grpSpPr>
          <a:xfrm>
            <a:off x="5465562" y="2751196"/>
            <a:ext cx="230698" cy="175696"/>
            <a:chOff x="3271200" y="3863875"/>
            <a:chExt cx="481825" cy="366950"/>
          </a:xfrm>
        </p:grpSpPr>
        <p:sp>
          <p:nvSpPr>
            <p:cNvPr id="4164" name="Google Shape;4164;p48"/>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5" name="Google Shape;4165;p48"/>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66" name="Google Shape;4166;p48"/>
          <p:cNvGrpSpPr/>
          <p:nvPr/>
        </p:nvGrpSpPr>
        <p:grpSpPr>
          <a:xfrm>
            <a:off x="5761706" y="2723850"/>
            <a:ext cx="200964" cy="230387"/>
            <a:chOff x="3895050" y="3806775"/>
            <a:chExt cx="419725" cy="481175"/>
          </a:xfrm>
        </p:grpSpPr>
        <p:sp>
          <p:nvSpPr>
            <p:cNvPr id="4167" name="Google Shape;4167;p48"/>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68" name="Google Shape;4168;p48"/>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69" name="Google Shape;4169;p48"/>
          <p:cNvGrpSpPr/>
          <p:nvPr/>
        </p:nvGrpSpPr>
        <p:grpSpPr>
          <a:xfrm>
            <a:off x="6035945" y="2723701"/>
            <a:ext cx="228687" cy="230686"/>
            <a:chOff x="4464775" y="3806475"/>
            <a:chExt cx="477625" cy="481800"/>
          </a:xfrm>
        </p:grpSpPr>
        <p:sp>
          <p:nvSpPr>
            <p:cNvPr id="4170" name="Google Shape;4170;p48"/>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1" name="Google Shape;4171;p48"/>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2" name="Google Shape;4172;p48"/>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3" name="Google Shape;4173;p48"/>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4" name="Google Shape;4174;p48"/>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5" name="Google Shape;4175;p48"/>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76" name="Google Shape;4176;p48"/>
          <p:cNvGrpSpPr/>
          <p:nvPr/>
        </p:nvGrpSpPr>
        <p:grpSpPr>
          <a:xfrm>
            <a:off x="6323895" y="2723695"/>
            <a:ext cx="230698" cy="230698"/>
            <a:chOff x="5049725" y="3806450"/>
            <a:chExt cx="481825" cy="481825"/>
          </a:xfrm>
        </p:grpSpPr>
        <p:sp>
          <p:nvSpPr>
            <p:cNvPr id="4177" name="Google Shape;4177;p48"/>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8" name="Google Shape;4178;p48"/>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79" name="Google Shape;4179;p48"/>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0" name="Google Shape;4180;p48"/>
          <p:cNvGrpSpPr/>
          <p:nvPr/>
        </p:nvGrpSpPr>
        <p:grpSpPr>
          <a:xfrm>
            <a:off x="6604621" y="2723695"/>
            <a:ext cx="230698" cy="230698"/>
            <a:chOff x="5651375" y="3806450"/>
            <a:chExt cx="481825" cy="481825"/>
          </a:xfrm>
        </p:grpSpPr>
        <p:sp>
          <p:nvSpPr>
            <p:cNvPr id="4181" name="Google Shape;4181;p48"/>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2" name="Google Shape;4182;p48"/>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3" name="Google Shape;4183;p48"/>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4" name="Google Shape;4184;p48"/>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5" name="Google Shape;4185;p48"/>
          <p:cNvGrpSpPr/>
          <p:nvPr/>
        </p:nvGrpSpPr>
        <p:grpSpPr>
          <a:xfrm>
            <a:off x="6903937" y="2725047"/>
            <a:ext cx="202987" cy="227993"/>
            <a:chOff x="6264300" y="3809300"/>
            <a:chExt cx="423950" cy="476175"/>
          </a:xfrm>
        </p:grpSpPr>
        <p:sp>
          <p:nvSpPr>
            <p:cNvPr id="4186" name="Google Shape;4186;p48"/>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7" name="Google Shape;4187;p48"/>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88" name="Google Shape;4188;p48"/>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89" name="Google Shape;4189;p48"/>
          <p:cNvGrpSpPr/>
          <p:nvPr/>
        </p:nvGrpSpPr>
        <p:grpSpPr>
          <a:xfrm>
            <a:off x="4328155" y="3004481"/>
            <a:ext cx="231596" cy="230710"/>
            <a:chOff x="898875" y="4399275"/>
            <a:chExt cx="483700" cy="481850"/>
          </a:xfrm>
        </p:grpSpPr>
        <p:sp>
          <p:nvSpPr>
            <p:cNvPr id="4190" name="Google Shape;4190;p48"/>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1" name="Google Shape;4191;p48"/>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2" name="Google Shape;4192;p48"/>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3" name="Google Shape;4193;p48"/>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4" name="Google Shape;4194;p48"/>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5" name="Google Shape;4195;p48"/>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6" name="Google Shape;4196;p48"/>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197" name="Google Shape;4197;p48"/>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198" name="Google Shape;4198;p48"/>
          <p:cNvGrpSpPr/>
          <p:nvPr/>
        </p:nvGrpSpPr>
        <p:grpSpPr>
          <a:xfrm>
            <a:off x="4623101" y="3014853"/>
            <a:ext cx="230698" cy="209966"/>
            <a:chOff x="1492675" y="4420975"/>
            <a:chExt cx="481825" cy="438525"/>
          </a:xfrm>
        </p:grpSpPr>
        <p:sp>
          <p:nvSpPr>
            <p:cNvPr id="4199" name="Google Shape;4199;p48"/>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0" name="Google Shape;4200;p48"/>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1" name="Google Shape;4201;p48"/>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2" name="Google Shape;4202;p48"/>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3" name="Google Shape;4203;p48"/>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04" name="Google Shape;4204;p48"/>
          <p:cNvGrpSpPr/>
          <p:nvPr/>
        </p:nvGrpSpPr>
        <p:grpSpPr>
          <a:xfrm>
            <a:off x="4898495" y="3004942"/>
            <a:ext cx="232960" cy="229788"/>
            <a:chOff x="2084100" y="4400250"/>
            <a:chExt cx="486550" cy="479925"/>
          </a:xfrm>
        </p:grpSpPr>
        <p:sp>
          <p:nvSpPr>
            <p:cNvPr id="4205" name="Google Shape;4205;p48"/>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6" name="Google Shape;4206;p48"/>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7" name="Google Shape;4207;p48"/>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8" name="Google Shape;4208;p48"/>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09" name="Google Shape;4209;p48"/>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0" name="Google Shape;4210;p48"/>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11" name="Google Shape;4211;p48"/>
          <p:cNvGrpSpPr/>
          <p:nvPr/>
        </p:nvGrpSpPr>
        <p:grpSpPr>
          <a:xfrm>
            <a:off x="5195310" y="3004499"/>
            <a:ext cx="202760" cy="230674"/>
            <a:chOff x="2707950" y="4399325"/>
            <a:chExt cx="423475" cy="481775"/>
          </a:xfrm>
        </p:grpSpPr>
        <p:sp>
          <p:nvSpPr>
            <p:cNvPr id="4212" name="Google Shape;4212;p48"/>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3" name="Google Shape;4213;p48"/>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4" name="Google Shape;4214;p48"/>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5" name="Google Shape;4215;p48"/>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6" name="Google Shape;4216;p48"/>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7" name="Google Shape;4217;p48"/>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8" name="Google Shape;4218;p48"/>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19" name="Google Shape;4219;p48"/>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0" name="Google Shape;4220;p48"/>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1" name="Google Shape;4221;p48"/>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2" name="Google Shape;4222;p48"/>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3" name="Google Shape;4223;p48"/>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24" name="Google Shape;4224;p48"/>
          <p:cNvGrpSpPr/>
          <p:nvPr/>
        </p:nvGrpSpPr>
        <p:grpSpPr>
          <a:xfrm>
            <a:off x="5487390" y="3004481"/>
            <a:ext cx="187043" cy="230710"/>
            <a:chOff x="3330525" y="4399275"/>
            <a:chExt cx="390650" cy="481850"/>
          </a:xfrm>
        </p:grpSpPr>
        <p:sp>
          <p:nvSpPr>
            <p:cNvPr id="4225" name="Google Shape;4225;p48"/>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6" name="Google Shape;4226;p48"/>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7" name="Google Shape;4227;p48"/>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8" name="Google Shape;4228;p48"/>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29" name="Google Shape;4229;p48"/>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0" name="Google Shape;4230;p48"/>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1" name="Google Shape;4231;p48"/>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32" name="Google Shape;4232;p48"/>
          <p:cNvGrpSpPr/>
          <p:nvPr/>
        </p:nvGrpSpPr>
        <p:grpSpPr>
          <a:xfrm>
            <a:off x="5776076" y="3004487"/>
            <a:ext cx="172224" cy="230698"/>
            <a:chOff x="3938800" y="4399275"/>
            <a:chExt cx="359700" cy="481825"/>
          </a:xfrm>
        </p:grpSpPr>
        <p:sp>
          <p:nvSpPr>
            <p:cNvPr id="4233" name="Google Shape;4233;p48"/>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4" name="Google Shape;4234;p48"/>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5" name="Google Shape;4235;p48"/>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6" name="Google Shape;4236;p48"/>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37" name="Google Shape;4237;p48"/>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38" name="Google Shape;4238;p48"/>
          <p:cNvGrpSpPr/>
          <p:nvPr/>
        </p:nvGrpSpPr>
        <p:grpSpPr>
          <a:xfrm>
            <a:off x="6096214" y="3004487"/>
            <a:ext cx="108149" cy="230698"/>
            <a:chOff x="4584850" y="4399275"/>
            <a:chExt cx="225875" cy="481825"/>
          </a:xfrm>
        </p:grpSpPr>
        <p:sp>
          <p:nvSpPr>
            <p:cNvPr id="4239" name="Google Shape;4239;p48"/>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0" name="Google Shape;4240;p48"/>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241" name="Google Shape;4241;p48"/>
          <p:cNvSpPr/>
          <p:nvPr/>
        </p:nvSpPr>
        <p:spPr>
          <a:xfrm>
            <a:off x="6312567" y="3004426"/>
            <a:ext cx="253154" cy="23060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242" name="Google Shape;4242;p48"/>
          <p:cNvGrpSpPr/>
          <p:nvPr/>
        </p:nvGrpSpPr>
        <p:grpSpPr>
          <a:xfrm>
            <a:off x="6604621" y="3004487"/>
            <a:ext cx="230698" cy="230698"/>
            <a:chOff x="5642550" y="4399275"/>
            <a:chExt cx="481825" cy="481825"/>
          </a:xfrm>
        </p:grpSpPr>
        <p:sp>
          <p:nvSpPr>
            <p:cNvPr id="4243" name="Google Shape;4243;p48"/>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4" name="Google Shape;4244;p48"/>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5" name="Google Shape;4245;p48"/>
          <p:cNvGrpSpPr/>
          <p:nvPr/>
        </p:nvGrpSpPr>
        <p:grpSpPr>
          <a:xfrm>
            <a:off x="6881900" y="3012585"/>
            <a:ext cx="247061" cy="214502"/>
            <a:chOff x="6218300" y="4416175"/>
            <a:chExt cx="516000" cy="448000"/>
          </a:xfrm>
        </p:grpSpPr>
        <p:sp>
          <p:nvSpPr>
            <p:cNvPr id="4246" name="Google Shape;4246;p48"/>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7" name="Google Shape;4247;p48"/>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48" name="Google Shape;4248;p48"/>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49" name="Google Shape;4249;p48"/>
          <p:cNvGrpSpPr/>
          <p:nvPr/>
        </p:nvGrpSpPr>
        <p:grpSpPr>
          <a:xfrm>
            <a:off x="7161095" y="2153361"/>
            <a:ext cx="230698" cy="230698"/>
            <a:chOff x="899850" y="4992125"/>
            <a:chExt cx="481825" cy="481825"/>
          </a:xfrm>
        </p:grpSpPr>
        <p:sp>
          <p:nvSpPr>
            <p:cNvPr id="4250" name="Google Shape;4250;p48"/>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1" name="Google Shape;4251;p48"/>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2" name="Google Shape;4252;p48"/>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3" name="Google Shape;4253;p48"/>
          <p:cNvGrpSpPr/>
          <p:nvPr/>
        </p:nvGrpSpPr>
        <p:grpSpPr>
          <a:xfrm>
            <a:off x="7161106" y="2441767"/>
            <a:ext cx="230698" cy="230698"/>
            <a:chOff x="1492675" y="4992125"/>
            <a:chExt cx="481825" cy="481825"/>
          </a:xfrm>
        </p:grpSpPr>
        <p:sp>
          <p:nvSpPr>
            <p:cNvPr id="4254" name="Google Shape;4254;p48"/>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5" name="Google Shape;4255;p48"/>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6" name="Google Shape;4256;p48"/>
          <p:cNvGrpSpPr/>
          <p:nvPr/>
        </p:nvGrpSpPr>
        <p:grpSpPr>
          <a:xfrm>
            <a:off x="7161118" y="2723724"/>
            <a:ext cx="230698" cy="230698"/>
            <a:chOff x="2085525" y="4992125"/>
            <a:chExt cx="481825" cy="481825"/>
          </a:xfrm>
        </p:grpSpPr>
        <p:sp>
          <p:nvSpPr>
            <p:cNvPr id="4257" name="Google Shape;4257;p48"/>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58" name="Google Shape;4258;p48"/>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59" name="Google Shape;4259;p48"/>
          <p:cNvGrpSpPr/>
          <p:nvPr/>
        </p:nvGrpSpPr>
        <p:grpSpPr>
          <a:xfrm>
            <a:off x="7449623" y="2153361"/>
            <a:ext cx="230698" cy="230698"/>
            <a:chOff x="2678350" y="4992125"/>
            <a:chExt cx="481825" cy="481825"/>
          </a:xfrm>
        </p:grpSpPr>
        <p:sp>
          <p:nvSpPr>
            <p:cNvPr id="4260" name="Google Shape;4260;p48"/>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1" name="Google Shape;4261;p48"/>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2" name="Google Shape;4262;p48"/>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63" name="Google Shape;4263;p48"/>
          <p:cNvGrpSpPr/>
          <p:nvPr/>
        </p:nvGrpSpPr>
        <p:grpSpPr>
          <a:xfrm>
            <a:off x="7161142" y="3004502"/>
            <a:ext cx="230698" cy="230698"/>
            <a:chOff x="3271200" y="4992125"/>
            <a:chExt cx="481825" cy="481825"/>
          </a:xfrm>
        </p:grpSpPr>
        <p:sp>
          <p:nvSpPr>
            <p:cNvPr id="4264" name="Google Shape;4264;p48"/>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5" name="Google Shape;4265;p48"/>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6" name="Google Shape;4266;p48"/>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67" name="Google Shape;4267;p48"/>
          <p:cNvGrpSpPr/>
          <p:nvPr/>
        </p:nvGrpSpPr>
        <p:grpSpPr>
          <a:xfrm>
            <a:off x="7449593" y="2442468"/>
            <a:ext cx="230806" cy="229297"/>
            <a:chOff x="3863900" y="4993625"/>
            <a:chExt cx="482050" cy="478900"/>
          </a:xfrm>
        </p:grpSpPr>
        <p:sp>
          <p:nvSpPr>
            <p:cNvPr id="4268" name="Google Shape;4268;p48"/>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69" name="Google Shape;4269;p48"/>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0" name="Google Shape;4270;p48"/>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1" name="Google Shape;4271;p48"/>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72" name="Google Shape;4272;p48"/>
          <p:cNvGrpSpPr/>
          <p:nvPr/>
        </p:nvGrpSpPr>
        <p:grpSpPr>
          <a:xfrm>
            <a:off x="7449605" y="2724424"/>
            <a:ext cx="230806" cy="229297"/>
            <a:chOff x="4456725" y="4993625"/>
            <a:chExt cx="482050" cy="478900"/>
          </a:xfrm>
        </p:grpSpPr>
        <p:sp>
          <p:nvSpPr>
            <p:cNvPr id="4273" name="Google Shape;4273;p48"/>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4" name="Google Shape;4274;p48"/>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5" name="Google Shape;4275;p48"/>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6" name="Google Shape;4276;p48"/>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77" name="Google Shape;4277;p48"/>
          <p:cNvGrpSpPr/>
          <p:nvPr/>
        </p:nvGrpSpPr>
        <p:grpSpPr>
          <a:xfrm>
            <a:off x="7449617" y="3005196"/>
            <a:ext cx="230806" cy="229309"/>
            <a:chOff x="5049575" y="4993600"/>
            <a:chExt cx="482050" cy="478925"/>
          </a:xfrm>
        </p:grpSpPr>
        <p:sp>
          <p:nvSpPr>
            <p:cNvPr id="4278" name="Google Shape;4278;p48"/>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79" name="Google Shape;4279;p48"/>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0" name="Google Shape;4280;p48"/>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1" name="Google Shape;4281;p48"/>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82" name="Google Shape;4282;p48"/>
          <p:cNvGrpSpPr/>
          <p:nvPr/>
        </p:nvGrpSpPr>
        <p:grpSpPr>
          <a:xfrm>
            <a:off x="1464620" y="3389882"/>
            <a:ext cx="231320" cy="203310"/>
            <a:chOff x="892750" y="267400"/>
            <a:chExt cx="483125" cy="424625"/>
          </a:xfrm>
        </p:grpSpPr>
        <p:sp>
          <p:nvSpPr>
            <p:cNvPr id="4283" name="Google Shape;4283;p48"/>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4" name="Google Shape;4284;p48"/>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5" name="Google Shape;4285;p48"/>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86" name="Google Shape;4286;p48"/>
          <p:cNvGrpSpPr/>
          <p:nvPr/>
        </p:nvGrpSpPr>
        <p:grpSpPr>
          <a:xfrm>
            <a:off x="1762763" y="3375865"/>
            <a:ext cx="203322" cy="231344"/>
            <a:chOff x="1516475" y="238075"/>
            <a:chExt cx="424650" cy="483175"/>
          </a:xfrm>
        </p:grpSpPr>
        <p:sp>
          <p:nvSpPr>
            <p:cNvPr id="4287" name="Google Shape;4287;p48"/>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88" name="Google Shape;4288;p48"/>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89" name="Google Shape;4289;p48"/>
          <p:cNvGrpSpPr/>
          <p:nvPr/>
        </p:nvGrpSpPr>
        <p:grpSpPr>
          <a:xfrm>
            <a:off x="2030071" y="3430538"/>
            <a:ext cx="232218" cy="121998"/>
            <a:chOff x="2080675" y="352325"/>
            <a:chExt cx="485000" cy="254800"/>
          </a:xfrm>
        </p:grpSpPr>
        <p:sp>
          <p:nvSpPr>
            <p:cNvPr id="4290" name="Google Shape;4290;p48"/>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1" name="Google Shape;4291;p48"/>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92" name="Google Shape;4292;p48"/>
          <p:cNvGrpSpPr/>
          <p:nvPr/>
        </p:nvGrpSpPr>
        <p:grpSpPr>
          <a:xfrm>
            <a:off x="2335521" y="3375877"/>
            <a:ext cx="203322" cy="231320"/>
            <a:chOff x="2705375" y="238125"/>
            <a:chExt cx="424650" cy="483125"/>
          </a:xfrm>
        </p:grpSpPr>
        <p:sp>
          <p:nvSpPr>
            <p:cNvPr id="4293" name="Google Shape;4293;p48"/>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4" name="Google Shape;4294;p48"/>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5" name="Google Shape;4295;p48"/>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6" name="Google Shape;4296;p48"/>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297" name="Google Shape;4297;p48"/>
          <p:cNvGrpSpPr/>
          <p:nvPr/>
        </p:nvGrpSpPr>
        <p:grpSpPr>
          <a:xfrm>
            <a:off x="2618504" y="3376093"/>
            <a:ext cx="204795" cy="230889"/>
            <a:chOff x="3299850" y="238575"/>
            <a:chExt cx="427725" cy="482225"/>
          </a:xfrm>
        </p:grpSpPr>
        <p:sp>
          <p:nvSpPr>
            <p:cNvPr id="4298" name="Google Shape;4298;p48"/>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299" name="Google Shape;4299;p48"/>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0" name="Google Shape;4300;p48"/>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1" name="Google Shape;4301;p48"/>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2" name="Google Shape;4302;p48"/>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03" name="Google Shape;4303;p48"/>
          <p:cNvGrpSpPr/>
          <p:nvPr/>
        </p:nvGrpSpPr>
        <p:grpSpPr>
          <a:xfrm>
            <a:off x="2881617" y="3375877"/>
            <a:ext cx="239675" cy="231320"/>
            <a:chOff x="3857225" y="238125"/>
            <a:chExt cx="500575" cy="483125"/>
          </a:xfrm>
        </p:grpSpPr>
        <p:sp>
          <p:nvSpPr>
            <p:cNvPr id="4304" name="Google Shape;4304;p48"/>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5" name="Google Shape;4305;p48"/>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6" name="Google Shape;4306;p48"/>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7" name="Google Shape;4307;p48"/>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8" name="Google Shape;4308;p48"/>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09" name="Google Shape;4309;p48"/>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0" name="Google Shape;4310;p48"/>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11" name="Google Shape;4311;p48"/>
          <p:cNvSpPr/>
          <p:nvPr/>
        </p:nvSpPr>
        <p:spPr>
          <a:xfrm>
            <a:off x="3165768" y="3375889"/>
            <a:ext cx="239675" cy="231284"/>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12" name="Google Shape;4312;p48"/>
          <p:cNvGrpSpPr/>
          <p:nvPr/>
        </p:nvGrpSpPr>
        <p:grpSpPr>
          <a:xfrm>
            <a:off x="3457440" y="3375895"/>
            <a:ext cx="231332" cy="231284"/>
            <a:chOff x="5053900" y="238200"/>
            <a:chExt cx="483150" cy="483050"/>
          </a:xfrm>
        </p:grpSpPr>
        <p:sp>
          <p:nvSpPr>
            <p:cNvPr id="4313" name="Google Shape;4313;p48"/>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4" name="Google Shape;4314;p48"/>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5" name="Google Shape;4315;p48"/>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6" name="Google Shape;4316;p48"/>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17" name="Google Shape;4317;p48"/>
          <p:cNvGrpSpPr/>
          <p:nvPr/>
        </p:nvGrpSpPr>
        <p:grpSpPr>
          <a:xfrm>
            <a:off x="3738932" y="3375877"/>
            <a:ext cx="231320" cy="231320"/>
            <a:chOff x="5648375" y="238125"/>
            <a:chExt cx="483125" cy="483125"/>
          </a:xfrm>
        </p:grpSpPr>
        <p:sp>
          <p:nvSpPr>
            <p:cNvPr id="4318" name="Google Shape;4318;p48"/>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19" name="Google Shape;4319;p48"/>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0" name="Google Shape;4320;p48"/>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1" name="Google Shape;4321;p48"/>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2" name="Google Shape;4322;p48"/>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3" name="Google Shape;4323;p48"/>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4" name="Google Shape;4324;p48"/>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5" name="Google Shape;4325;p48"/>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6" name="Google Shape;4326;p48"/>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27" name="Google Shape;4327;p48"/>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28" name="Google Shape;4328;p48"/>
          <p:cNvGrpSpPr/>
          <p:nvPr/>
        </p:nvGrpSpPr>
        <p:grpSpPr>
          <a:xfrm>
            <a:off x="4022286" y="3375877"/>
            <a:ext cx="231320" cy="231320"/>
            <a:chOff x="6242825" y="238125"/>
            <a:chExt cx="483125" cy="483125"/>
          </a:xfrm>
        </p:grpSpPr>
        <p:sp>
          <p:nvSpPr>
            <p:cNvPr id="4329" name="Google Shape;4329;p48"/>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0" name="Google Shape;4330;p48"/>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1" name="Google Shape;4331;p48"/>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32" name="Google Shape;4332;p48"/>
          <p:cNvGrpSpPr/>
          <p:nvPr/>
        </p:nvGrpSpPr>
        <p:grpSpPr>
          <a:xfrm>
            <a:off x="1463465" y="3675236"/>
            <a:ext cx="233630" cy="203287"/>
            <a:chOff x="889275" y="861850"/>
            <a:chExt cx="487950" cy="424575"/>
          </a:xfrm>
        </p:grpSpPr>
        <p:sp>
          <p:nvSpPr>
            <p:cNvPr id="4333" name="Google Shape;4333;p48"/>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4" name="Google Shape;4334;p48"/>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5" name="Google Shape;4335;p48"/>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6" name="Google Shape;4336;p48"/>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37" name="Google Shape;4337;p48"/>
          <p:cNvSpPr/>
          <p:nvPr/>
        </p:nvSpPr>
        <p:spPr>
          <a:xfrm>
            <a:off x="1761380" y="3661187"/>
            <a:ext cx="206028" cy="23134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38" name="Google Shape;4338;p48"/>
          <p:cNvSpPr/>
          <p:nvPr/>
        </p:nvSpPr>
        <p:spPr>
          <a:xfrm>
            <a:off x="2030024" y="3661187"/>
            <a:ext cx="232230" cy="23134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39" name="Google Shape;4339;p48"/>
          <p:cNvGrpSpPr/>
          <p:nvPr/>
        </p:nvGrpSpPr>
        <p:grpSpPr>
          <a:xfrm>
            <a:off x="2321523" y="3661220"/>
            <a:ext cx="231320" cy="231320"/>
            <a:chOff x="2676100" y="832575"/>
            <a:chExt cx="483125" cy="483125"/>
          </a:xfrm>
        </p:grpSpPr>
        <p:sp>
          <p:nvSpPr>
            <p:cNvPr id="4340" name="Google Shape;4340;p48"/>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1" name="Google Shape;4341;p48"/>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2" name="Google Shape;4342;p48"/>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43" name="Google Shape;4343;p48"/>
          <p:cNvGrpSpPr/>
          <p:nvPr/>
        </p:nvGrpSpPr>
        <p:grpSpPr>
          <a:xfrm>
            <a:off x="2601351" y="3661220"/>
            <a:ext cx="239101" cy="231320"/>
            <a:chOff x="3270550" y="832575"/>
            <a:chExt cx="499375" cy="483125"/>
          </a:xfrm>
        </p:grpSpPr>
        <p:sp>
          <p:nvSpPr>
            <p:cNvPr id="4344" name="Google Shape;4344;p48"/>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5" name="Google Shape;4345;p48"/>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6" name="Google Shape;4346;p48"/>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47" name="Google Shape;4347;p48"/>
          <p:cNvGrpSpPr/>
          <p:nvPr/>
        </p:nvGrpSpPr>
        <p:grpSpPr>
          <a:xfrm>
            <a:off x="2885789" y="3668450"/>
            <a:ext cx="231332" cy="216860"/>
            <a:chOff x="3865000" y="847675"/>
            <a:chExt cx="483150" cy="452925"/>
          </a:xfrm>
        </p:grpSpPr>
        <p:sp>
          <p:nvSpPr>
            <p:cNvPr id="4348" name="Google Shape;4348;p48"/>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49" name="Google Shape;4349;p48"/>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0" name="Google Shape;4350;p48"/>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1" name="Google Shape;4351;p48"/>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52" name="Google Shape;4352;p48"/>
          <p:cNvGrpSpPr/>
          <p:nvPr/>
        </p:nvGrpSpPr>
        <p:grpSpPr>
          <a:xfrm>
            <a:off x="3168460" y="3675195"/>
            <a:ext cx="234468" cy="203370"/>
            <a:chOff x="4452900" y="861750"/>
            <a:chExt cx="489700" cy="424750"/>
          </a:xfrm>
        </p:grpSpPr>
        <p:sp>
          <p:nvSpPr>
            <p:cNvPr id="4353" name="Google Shape;4353;p48"/>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4" name="Google Shape;4354;p48"/>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5" name="Google Shape;4355;p48"/>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56" name="Google Shape;4356;p48"/>
          <p:cNvGrpSpPr/>
          <p:nvPr/>
        </p:nvGrpSpPr>
        <p:grpSpPr>
          <a:xfrm>
            <a:off x="3452185" y="3661226"/>
            <a:ext cx="241842" cy="231308"/>
            <a:chOff x="5049750" y="832600"/>
            <a:chExt cx="505100" cy="483100"/>
          </a:xfrm>
        </p:grpSpPr>
        <p:sp>
          <p:nvSpPr>
            <p:cNvPr id="4357" name="Google Shape;4357;p48"/>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58" name="Google Shape;4358;p48"/>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59" name="Google Shape;4359;p48"/>
          <p:cNvSpPr/>
          <p:nvPr/>
        </p:nvSpPr>
        <p:spPr>
          <a:xfrm>
            <a:off x="3738299" y="3677950"/>
            <a:ext cx="232362" cy="197816"/>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60" name="Google Shape;4360;p48"/>
          <p:cNvGrpSpPr/>
          <p:nvPr/>
        </p:nvGrpSpPr>
        <p:grpSpPr>
          <a:xfrm>
            <a:off x="4036285" y="3661220"/>
            <a:ext cx="203322" cy="231320"/>
            <a:chOff x="6272100" y="832575"/>
            <a:chExt cx="424650" cy="483125"/>
          </a:xfrm>
        </p:grpSpPr>
        <p:sp>
          <p:nvSpPr>
            <p:cNvPr id="4361" name="Google Shape;4361;p48"/>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2" name="Google Shape;4362;p48"/>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63" name="Google Shape;4363;p48"/>
          <p:cNvGrpSpPr/>
          <p:nvPr/>
        </p:nvGrpSpPr>
        <p:grpSpPr>
          <a:xfrm>
            <a:off x="1464602" y="3946180"/>
            <a:ext cx="231356" cy="231332"/>
            <a:chOff x="893650" y="1428000"/>
            <a:chExt cx="483200" cy="483150"/>
          </a:xfrm>
        </p:grpSpPr>
        <p:sp>
          <p:nvSpPr>
            <p:cNvPr id="4364" name="Google Shape;4364;p48"/>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5" name="Google Shape;4365;p48"/>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6" name="Google Shape;4366;p48"/>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7" name="Google Shape;4367;p48"/>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68" name="Google Shape;4368;p48"/>
          <p:cNvSpPr/>
          <p:nvPr/>
        </p:nvSpPr>
        <p:spPr>
          <a:xfrm>
            <a:off x="1748734" y="3987259"/>
            <a:ext cx="231320" cy="149098"/>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69" name="Google Shape;4369;p48"/>
          <p:cNvSpPr/>
          <p:nvPr/>
        </p:nvSpPr>
        <p:spPr>
          <a:xfrm>
            <a:off x="2025906" y="3946162"/>
            <a:ext cx="240465" cy="231296"/>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70" name="Google Shape;4370;p48"/>
          <p:cNvGrpSpPr/>
          <p:nvPr/>
        </p:nvGrpSpPr>
        <p:grpSpPr>
          <a:xfrm>
            <a:off x="2317219" y="3960233"/>
            <a:ext cx="239927" cy="203227"/>
            <a:chOff x="2676100" y="1456375"/>
            <a:chExt cx="501100" cy="424450"/>
          </a:xfrm>
        </p:grpSpPr>
        <p:sp>
          <p:nvSpPr>
            <p:cNvPr id="4371" name="Google Shape;4371;p48"/>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2" name="Google Shape;4372;p48"/>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3" name="Google Shape;4373;p48"/>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74" name="Google Shape;4374;p48"/>
          <p:cNvGrpSpPr/>
          <p:nvPr/>
        </p:nvGrpSpPr>
        <p:grpSpPr>
          <a:xfrm>
            <a:off x="2605224" y="3946186"/>
            <a:ext cx="231356" cy="231320"/>
            <a:chOff x="3270475" y="1427025"/>
            <a:chExt cx="483200" cy="483125"/>
          </a:xfrm>
        </p:grpSpPr>
        <p:sp>
          <p:nvSpPr>
            <p:cNvPr id="4375" name="Google Shape;4375;p48"/>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6" name="Google Shape;4376;p48"/>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77" name="Google Shape;4377;p48"/>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78" name="Google Shape;4378;p48"/>
          <p:cNvGrpSpPr/>
          <p:nvPr/>
        </p:nvGrpSpPr>
        <p:grpSpPr>
          <a:xfrm>
            <a:off x="2884651" y="3946168"/>
            <a:ext cx="233607" cy="231356"/>
            <a:chOff x="3860250" y="1427025"/>
            <a:chExt cx="487900" cy="483200"/>
          </a:xfrm>
        </p:grpSpPr>
        <p:sp>
          <p:nvSpPr>
            <p:cNvPr id="4379" name="Google Shape;4379;p48"/>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0" name="Google Shape;4380;p48"/>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1" name="Google Shape;4381;p48"/>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82" name="Google Shape;4382;p48"/>
          <p:cNvSpPr/>
          <p:nvPr/>
        </p:nvSpPr>
        <p:spPr>
          <a:xfrm>
            <a:off x="3169921" y="3946150"/>
            <a:ext cx="231368" cy="231320"/>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3" name="Google Shape;4383;p48"/>
          <p:cNvSpPr/>
          <p:nvPr/>
        </p:nvSpPr>
        <p:spPr>
          <a:xfrm>
            <a:off x="3456202" y="3946144"/>
            <a:ext cx="233607" cy="231332"/>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84" name="Google Shape;4384;p48"/>
          <p:cNvGrpSpPr/>
          <p:nvPr/>
        </p:nvGrpSpPr>
        <p:grpSpPr>
          <a:xfrm>
            <a:off x="3738914" y="3946186"/>
            <a:ext cx="231356" cy="231320"/>
            <a:chOff x="5648375" y="1427025"/>
            <a:chExt cx="483200" cy="483125"/>
          </a:xfrm>
        </p:grpSpPr>
        <p:sp>
          <p:nvSpPr>
            <p:cNvPr id="4385" name="Google Shape;4385;p48"/>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6" name="Google Shape;4386;p48"/>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87" name="Google Shape;4387;p48"/>
          <p:cNvGrpSpPr/>
          <p:nvPr/>
        </p:nvGrpSpPr>
        <p:grpSpPr>
          <a:xfrm>
            <a:off x="4020772" y="3946174"/>
            <a:ext cx="234349" cy="231344"/>
            <a:chOff x="6238300" y="1426975"/>
            <a:chExt cx="489450" cy="483175"/>
          </a:xfrm>
        </p:grpSpPr>
        <p:sp>
          <p:nvSpPr>
            <p:cNvPr id="4388" name="Google Shape;4388;p48"/>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89" name="Google Shape;4389;p48"/>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0" name="Google Shape;4390;p48"/>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391" name="Google Shape;4391;p48"/>
          <p:cNvSpPr/>
          <p:nvPr/>
        </p:nvSpPr>
        <p:spPr>
          <a:xfrm>
            <a:off x="1477990" y="4231551"/>
            <a:ext cx="204543" cy="230339"/>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392" name="Google Shape;4392;p48"/>
          <p:cNvGrpSpPr/>
          <p:nvPr/>
        </p:nvGrpSpPr>
        <p:grpSpPr>
          <a:xfrm>
            <a:off x="1748764" y="4231105"/>
            <a:ext cx="231320" cy="231332"/>
            <a:chOff x="1487200" y="2021475"/>
            <a:chExt cx="483125" cy="483150"/>
          </a:xfrm>
        </p:grpSpPr>
        <p:sp>
          <p:nvSpPr>
            <p:cNvPr id="4393" name="Google Shape;4393;p48"/>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4" name="Google Shape;4394;p48"/>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5" name="Google Shape;4395;p48"/>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6" name="Google Shape;4396;p48"/>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397" name="Google Shape;4397;p48"/>
          <p:cNvGrpSpPr/>
          <p:nvPr/>
        </p:nvGrpSpPr>
        <p:grpSpPr>
          <a:xfrm>
            <a:off x="2030520" y="4245116"/>
            <a:ext cx="231320" cy="203310"/>
            <a:chOff x="2081650" y="2050750"/>
            <a:chExt cx="483125" cy="424625"/>
          </a:xfrm>
        </p:grpSpPr>
        <p:sp>
          <p:nvSpPr>
            <p:cNvPr id="4398" name="Google Shape;4398;p48"/>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399" name="Google Shape;4399;p48"/>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0" name="Google Shape;4400;p48"/>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1" name="Google Shape;4401;p48"/>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2" name="Google Shape;4402;p48"/>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3" name="Google Shape;4403;p48"/>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04" name="Google Shape;4404;p48"/>
          <p:cNvGrpSpPr/>
          <p:nvPr/>
        </p:nvGrpSpPr>
        <p:grpSpPr>
          <a:xfrm>
            <a:off x="2321523" y="4260976"/>
            <a:ext cx="231320" cy="171590"/>
            <a:chOff x="2676100" y="2083800"/>
            <a:chExt cx="483125" cy="358375"/>
          </a:xfrm>
        </p:grpSpPr>
        <p:sp>
          <p:nvSpPr>
            <p:cNvPr id="4405" name="Google Shape;4405;p48"/>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6" name="Google Shape;4406;p48"/>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07" name="Google Shape;4407;p48"/>
          <p:cNvGrpSpPr/>
          <p:nvPr/>
        </p:nvGrpSpPr>
        <p:grpSpPr>
          <a:xfrm>
            <a:off x="2610879" y="4237886"/>
            <a:ext cx="220045" cy="217770"/>
            <a:chOff x="3282325" y="2035675"/>
            <a:chExt cx="459575" cy="454825"/>
          </a:xfrm>
        </p:grpSpPr>
        <p:sp>
          <p:nvSpPr>
            <p:cNvPr id="4408" name="Google Shape;4408;p48"/>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09" name="Google Shape;4409;p48"/>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0" name="Google Shape;4410;p48"/>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1" name="Google Shape;4411;p48"/>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12" name="Google Shape;4412;p48"/>
          <p:cNvSpPr/>
          <p:nvPr/>
        </p:nvSpPr>
        <p:spPr>
          <a:xfrm>
            <a:off x="2889027" y="4239044"/>
            <a:ext cx="224701" cy="215352"/>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3" name="Google Shape;4413;p48"/>
          <p:cNvSpPr/>
          <p:nvPr/>
        </p:nvSpPr>
        <p:spPr>
          <a:xfrm>
            <a:off x="3183513" y="4231055"/>
            <a:ext cx="204184" cy="231332"/>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14" name="Google Shape;4414;p48"/>
          <p:cNvGrpSpPr/>
          <p:nvPr/>
        </p:nvGrpSpPr>
        <p:grpSpPr>
          <a:xfrm>
            <a:off x="3457296" y="4231111"/>
            <a:ext cx="231619" cy="231320"/>
            <a:chOff x="5053900" y="2021500"/>
            <a:chExt cx="483750" cy="483125"/>
          </a:xfrm>
        </p:grpSpPr>
        <p:sp>
          <p:nvSpPr>
            <p:cNvPr id="4415" name="Google Shape;4415;p48"/>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6" name="Google Shape;4416;p48"/>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7" name="Google Shape;4417;p48"/>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8" name="Google Shape;4418;p48"/>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19" name="Google Shape;4419;p48"/>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0" name="Google Shape;4420;p48"/>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1" name="Google Shape;4421;p48"/>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2" name="Google Shape;4422;p48"/>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23" name="Google Shape;4423;p48"/>
          <p:cNvSpPr/>
          <p:nvPr/>
        </p:nvSpPr>
        <p:spPr>
          <a:xfrm>
            <a:off x="3779510" y="4231120"/>
            <a:ext cx="149936" cy="231201"/>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24" name="Google Shape;4424;p48"/>
          <p:cNvGrpSpPr/>
          <p:nvPr/>
        </p:nvGrpSpPr>
        <p:grpSpPr>
          <a:xfrm>
            <a:off x="4018378" y="4233265"/>
            <a:ext cx="239137" cy="227011"/>
            <a:chOff x="6222125" y="2025975"/>
            <a:chExt cx="499450" cy="474125"/>
          </a:xfrm>
        </p:grpSpPr>
        <p:sp>
          <p:nvSpPr>
            <p:cNvPr id="4425" name="Google Shape;4425;p48"/>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6" name="Google Shape;4426;p48"/>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27" name="Google Shape;4427;p48"/>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28" name="Google Shape;4428;p48"/>
          <p:cNvGrpSpPr/>
          <p:nvPr/>
        </p:nvGrpSpPr>
        <p:grpSpPr>
          <a:xfrm>
            <a:off x="4329878" y="3428371"/>
            <a:ext cx="228148" cy="126451"/>
            <a:chOff x="896050" y="2725450"/>
            <a:chExt cx="476500" cy="264100"/>
          </a:xfrm>
        </p:grpSpPr>
        <p:sp>
          <p:nvSpPr>
            <p:cNvPr id="4429" name="Google Shape;4429;p48"/>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0" name="Google Shape;4430;p48"/>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1" name="Google Shape;4431;p48"/>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32" name="Google Shape;4432;p48"/>
          <p:cNvGrpSpPr/>
          <p:nvPr/>
        </p:nvGrpSpPr>
        <p:grpSpPr>
          <a:xfrm>
            <a:off x="4622790" y="3375930"/>
            <a:ext cx="231320" cy="231332"/>
            <a:chOff x="1487200" y="2615925"/>
            <a:chExt cx="483125" cy="483150"/>
          </a:xfrm>
        </p:grpSpPr>
        <p:sp>
          <p:nvSpPr>
            <p:cNvPr id="4433" name="Google Shape;4433;p48"/>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4" name="Google Shape;4434;p48"/>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5" name="Google Shape;4435;p48"/>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36" name="Google Shape;4436;p48"/>
          <p:cNvGrpSpPr/>
          <p:nvPr/>
        </p:nvGrpSpPr>
        <p:grpSpPr>
          <a:xfrm>
            <a:off x="4894761" y="3375930"/>
            <a:ext cx="240429" cy="231332"/>
            <a:chOff x="2077575" y="2615925"/>
            <a:chExt cx="502150" cy="483150"/>
          </a:xfrm>
        </p:grpSpPr>
        <p:sp>
          <p:nvSpPr>
            <p:cNvPr id="4437" name="Google Shape;4437;p48"/>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8" name="Google Shape;4438;p48"/>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39" name="Google Shape;4439;p48"/>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0" name="Google Shape;4440;p48"/>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41" name="Google Shape;4441;p48"/>
          <p:cNvGrpSpPr/>
          <p:nvPr/>
        </p:nvGrpSpPr>
        <p:grpSpPr>
          <a:xfrm>
            <a:off x="5182944" y="3386829"/>
            <a:ext cx="227490" cy="209535"/>
            <a:chOff x="2680100" y="2638725"/>
            <a:chExt cx="475125" cy="437625"/>
          </a:xfrm>
        </p:grpSpPr>
        <p:sp>
          <p:nvSpPr>
            <p:cNvPr id="4442" name="Google Shape;4442;p48"/>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3" name="Google Shape;4443;p48"/>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4" name="Google Shape;4444;p48"/>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5" name="Google Shape;4445;p48"/>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46" name="Google Shape;4446;p48"/>
          <p:cNvGrpSpPr/>
          <p:nvPr/>
        </p:nvGrpSpPr>
        <p:grpSpPr>
          <a:xfrm>
            <a:off x="5499587" y="3375930"/>
            <a:ext cx="162648" cy="231332"/>
            <a:chOff x="3342275" y="2615925"/>
            <a:chExt cx="339700" cy="483150"/>
          </a:xfrm>
        </p:grpSpPr>
        <p:sp>
          <p:nvSpPr>
            <p:cNvPr id="4447" name="Google Shape;4447;p48"/>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48" name="Google Shape;4448;p48"/>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49" name="Google Shape;4449;p48"/>
          <p:cNvSpPr/>
          <p:nvPr/>
        </p:nvSpPr>
        <p:spPr>
          <a:xfrm>
            <a:off x="5767230" y="3375865"/>
            <a:ext cx="189760" cy="231332"/>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0" name="Google Shape;4450;p48"/>
          <p:cNvSpPr/>
          <p:nvPr/>
        </p:nvSpPr>
        <p:spPr>
          <a:xfrm>
            <a:off x="6034533" y="3383095"/>
            <a:ext cx="231332" cy="21687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1" name="Google Shape;4451;p48"/>
          <p:cNvSpPr/>
          <p:nvPr/>
        </p:nvSpPr>
        <p:spPr>
          <a:xfrm>
            <a:off x="6323477" y="3383095"/>
            <a:ext cx="231332" cy="21687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52" name="Google Shape;4452;p48"/>
          <p:cNvGrpSpPr/>
          <p:nvPr/>
        </p:nvGrpSpPr>
        <p:grpSpPr>
          <a:xfrm>
            <a:off x="6604544" y="3376241"/>
            <a:ext cx="230853" cy="230710"/>
            <a:chOff x="5648900" y="2616600"/>
            <a:chExt cx="482150" cy="481850"/>
          </a:xfrm>
        </p:grpSpPr>
        <p:sp>
          <p:nvSpPr>
            <p:cNvPr id="4453" name="Google Shape;4453;p48"/>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4" name="Google Shape;4454;p48"/>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55" name="Google Shape;4455;p48"/>
          <p:cNvGrpSpPr/>
          <p:nvPr/>
        </p:nvGrpSpPr>
        <p:grpSpPr>
          <a:xfrm>
            <a:off x="6889771" y="3375912"/>
            <a:ext cx="231320" cy="231368"/>
            <a:chOff x="6242825" y="2615925"/>
            <a:chExt cx="483125" cy="483225"/>
          </a:xfrm>
        </p:grpSpPr>
        <p:sp>
          <p:nvSpPr>
            <p:cNvPr id="4456" name="Google Shape;4456;p48"/>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7" name="Google Shape;4457;p48"/>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8" name="Google Shape;4458;p48"/>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59" name="Google Shape;4459;p48"/>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0" name="Google Shape;4460;p48"/>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61" name="Google Shape;4461;p48"/>
          <p:cNvSpPr/>
          <p:nvPr/>
        </p:nvSpPr>
        <p:spPr>
          <a:xfrm>
            <a:off x="4326300" y="3667656"/>
            <a:ext cx="235270" cy="21840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62" name="Google Shape;4462;p48"/>
          <p:cNvGrpSpPr/>
          <p:nvPr/>
        </p:nvGrpSpPr>
        <p:grpSpPr>
          <a:xfrm>
            <a:off x="4622138" y="3661273"/>
            <a:ext cx="232625" cy="231332"/>
            <a:chOff x="1487200" y="3210375"/>
            <a:chExt cx="485850" cy="483150"/>
          </a:xfrm>
        </p:grpSpPr>
        <p:sp>
          <p:nvSpPr>
            <p:cNvPr id="4463" name="Google Shape;4463;p48"/>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4" name="Google Shape;4464;p48"/>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5" name="Google Shape;4465;p48"/>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66" name="Google Shape;4466;p48"/>
          <p:cNvSpPr/>
          <p:nvPr/>
        </p:nvSpPr>
        <p:spPr>
          <a:xfrm>
            <a:off x="4899274" y="3683713"/>
            <a:ext cx="231320" cy="186289"/>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67" name="Google Shape;4467;p48"/>
          <p:cNvSpPr/>
          <p:nvPr/>
        </p:nvSpPr>
        <p:spPr>
          <a:xfrm>
            <a:off x="5180958" y="3707203"/>
            <a:ext cx="231356" cy="139307"/>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68" name="Google Shape;4468;p48"/>
          <p:cNvGrpSpPr/>
          <p:nvPr/>
        </p:nvGrpSpPr>
        <p:grpSpPr>
          <a:xfrm>
            <a:off x="5464922" y="3661267"/>
            <a:ext cx="231979" cy="231344"/>
            <a:chOff x="3269875" y="3210400"/>
            <a:chExt cx="484500" cy="483175"/>
          </a:xfrm>
        </p:grpSpPr>
        <p:sp>
          <p:nvSpPr>
            <p:cNvPr id="4469" name="Google Shape;4469;p48"/>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0" name="Google Shape;4470;p48"/>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71" name="Google Shape;4471;p48"/>
          <p:cNvGrpSpPr/>
          <p:nvPr/>
        </p:nvGrpSpPr>
        <p:grpSpPr>
          <a:xfrm>
            <a:off x="5804313" y="3661021"/>
            <a:ext cx="115750" cy="231835"/>
            <a:chOff x="3985700" y="3210375"/>
            <a:chExt cx="241750" cy="484200"/>
          </a:xfrm>
        </p:grpSpPr>
        <p:sp>
          <p:nvSpPr>
            <p:cNvPr id="4472" name="Google Shape;4472;p48"/>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3" name="Google Shape;4473;p48"/>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74" name="Google Shape;4474;p48"/>
          <p:cNvGrpSpPr/>
          <p:nvPr/>
        </p:nvGrpSpPr>
        <p:grpSpPr>
          <a:xfrm>
            <a:off x="6035023" y="3661709"/>
            <a:ext cx="230530" cy="230458"/>
            <a:chOff x="4460225" y="3211300"/>
            <a:chExt cx="481475" cy="481325"/>
          </a:xfrm>
        </p:grpSpPr>
        <p:sp>
          <p:nvSpPr>
            <p:cNvPr id="4475" name="Google Shape;4475;p48"/>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76" name="Google Shape;4476;p48"/>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77" name="Google Shape;4477;p48"/>
          <p:cNvSpPr/>
          <p:nvPr/>
        </p:nvSpPr>
        <p:spPr>
          <a:xfrm>
            <a:off x="6323477" y="3674671"/>
            <a:ext cx="231332" cy="204376"/>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78" name="Google Shape;4478;p48"/>
          <p:cNvGrpSpPr/>
          <p:nvPr/>
        </p:nvGrpSpPr>
        <p:grpSpPr>
          <a:xfrm>
            <a:off x="6603676" y="3681514"/>
            <a:ext cx="232589" cy="190850"/>
            <a:chOff x="5647000" y="3252650"/>
            <a:chExt cx="485775" cy="398600"/>
          </a:xfrm>
        </p:grpSpPr>
        <p:sp>
          <p:nvSpPr>
            <p:cNvPr id="4479" name="Google Shape;4479;p48"/>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0" name="Google Shape;4480;p48"/>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1" name="Google Shape;4481;p48"/>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2" name="Google Shape;4482;p48"/>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3" name="Google Shape;4483;p48"/>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84" name="Google Shape;4484;p48"/>
          <p:cNvGrpSpPr/>
          <p:nvPr/>
        </p:nvGrpSpPr>
        <p:grpSpPr>
          <a:xfrm>
            <a:off x="6889448" y="3681586"/>
            <a:ext cx="231967" cy="190706"/>
            <a:chOff x="6242450" y="3252800"/>
            <a:chExt cx="484475" cy="398300"/>
          </a:xfrm>
        </p:grpSpPr>
        <p:sp>
          <p:nvSpPr>
            <p:cNvPr id="4485" name="Google Shape;4485;p48"/>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6" name="Google Shape;4486;p48"/>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87" name="Google Shape;4487;p48"/>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88" name="Google Shape;4488;p48"/>
          <p:cNvGrpSpPr/>
          <p:nvPr/>
        </p:nvGrpSpPr>
        <p:grpSpPr>
          <a:xfrm>
            <a:off x="4342297" y="3946245"/>
            <a:ext cx="203310" cy="231320"/>
            <a:chOff x="922025" y="3804850"/>
            <a:chExt cx="424625" cy="483125"/>
          </a:xfrm>
        </p:grpSpPr>
        <p:sp>
          <p:nvSpPr>
            <p:cNvPr id="4489" name="Google Shape;4489;p48"/>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0" name="Google Shape;4490;p48"/>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491" name="Google Shape;4491;p48"/>
          <p:cNvSpPr/>
          <p:nvPr/>
        </p:nvSpPr>
        <p:spPr>
          <a:xfrm>
            <a:off x="4619995" y="3945726"/>
            <a:ext cx="236850" cy="232170"/>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492" name="Google Shape;4492;p48"/>
          <p:cNvGrpSpPr/>
          <p:nvPr/>
        </p:nvGrpSpPr>
        <p:grpSpPr>
          <a:xfrm>
            <a:off x="4908568" y="3946245"/>
            <a:ext cx="212815" cy="231320"/>
            <a:chOff x="2100300" y="3804850"/>
            <a:chExt cx="444475" cy="483125"/>
          </a:xfrm>
        </p:grpSpPr>
        <p:sp>
          <p:nvSpPr>
            <p:cNvPr id="4493" name="Google Shape;4493;p48"/>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4" name="Google Shape;4494;p48"/>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495" name="Google Shape;4495;p48"/>
          <p:cNvGrpSpPr/>
          <p:nvPr/>
        </p:nvGrpSpPr>
        <p:grpSpPr>
          <a:xfrm>
            <a:off x="5196638" y="3946245"/>
            <a:ext cx="200102" cy="231320"/>
            <a:chOff x="2708700" y="3804850"/>
            <a:chExt cx="417925" cy="483125"/>
          </a:xfrm>
        </p:grpSpPr>
        <p:sp>
          <p:nvSpPr>
            <p:cNvPr id="4496" name="Google Shape;4496;p48"/>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7" name="Google Shape;4497;p48"/>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8" name="Google Shape;4498;p48"/>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499" name="Google Shape;4499;p48"/>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00" name="Google Shape;4500;p48"/>
          <p:cNvSpPr/>
          <p:nvPr/>
        </p:nvSpPr>
        <p:spPr>
          <a:xfrm>
            <a:off x="5465186" y="3973722"/>
            <a:ext cx="231320" cy="1761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1" name="Google Shape;4501;p48"/>
          <p:cNvSpPr/>
          <p:nvPr/>
        </p:nvSpPr>
        <p:spPr>
          <a:xfrm>
            <a:off x="5755392" y="3946144"/>
            <a:ext cx="213437" cy="231332"/>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02" name="Google Shape;4502;p48"/>
          <p:cNvGrpSpPr/>
          <p:nvPr/>
        </p:nvGrpSpPr>
        <p:grpSpPr>
          <a:xfrm>
            <a:off x="6037734" y="3947113"/>
            <a:ext cx="225108" cy="229585"/>
            <a:chOff x="4467450" y="3808475"/>
            <a:chExt cx="470150" cy="479500"/>
          </a:xfrm>
        </p:grpSpPr>
        <p:sp>
          <p:nvSpPr>
            <p:cNvPr id="4503" name="Google Shape;4503;p48"/>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4" name="Google Shape;4504;p48"/>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5" name="Google Shape;4505;p48"/>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6" name="Google Shape;4506;p48"/>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07" name="Google Shape;4507;p48"/>
          <p:cNvGrpSpPr/>
          <p:nvPr/>
        </p:nvGrpSpPr>
        <p:grpSpPr>
          <a:xfrm>
            <a:off x="6323578" y="3946245"/>
            <a:ext cx="231332" cy="231320"/>
            <a:chOff x="5053900" y="3804850"/>
            <a:chExt cx="483150" cy="483125"/>
          </a:xfrm>
        </p:grpSpPr>
        <p:sp>
          <p:nvSpPr>
            <p:cNvPr id="4508" name="Google Shape;4508;p48"/>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09" name="Google Shape;4509;p48"/>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0" name="Google Shape;4510;p48"/>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1" name="Google Shape;4511;p48"/>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12" name="Google Shape;4512;p48"/>
          <p:cNvGrpSpPr/>
          <p:nvPr/>
        </p:nvGrpSpPr>
        <p:grpSpPr>
          <a:xfrm>
            <a:off x="6604310" y="3946245"/>
            <a:ext cx="231320" cy="231320"/>
            <a:chOff x="5648375" y="3804850"/>
            <a:chExt cx="483125" cy="483125"/>
          </a:xfrm>
        </p:grpSpPr>
        <p:sp>
          <p:nvSpPr>
            <p:cNvPr id="4513" name="Google Shape;4513;p48"/>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4" name="Google Shape;4514;p48"/>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5" name="Google Shape;4515;p48"/>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6" name="Google Shape;4516;p48"/>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17" name="Google Shape;4517;p48"/>
          <p:cNvGrpSpPr/>
          <p:nvPr/>
        </p:nvGrpSpPr>
        <p:grpSpPr>
          <a:xfrm>
            <a:off x="6905649" y="3949860"/>
            <a:ext cx="199564" cy="224090"/>
            <a:chOff x="6276025" y="3812400"/>
            <a:chExt cx="416800" cy="468025"/>
          </a:xfrm>
        </p:grpSpPr>
        <p:sp>
          <p:nvSpPr>
            <p:cNvPr id="4518" name="Google Shape;4518;p48"/>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19" name="Google Shape;4519;p48"/>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0" name="Google Shape;4520;p48"/>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1" name="Google Shape;4521;p48"/>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22" name="Google Shape;4522;p48"/>
          <p:cNvGrpSpPr/>
          <p:nvPr/>
        </p:nvGrpSpPr>
        <p:grpSpPr>
          <a:xfrm>
            <a:off x="4327461" y="4231163"/>
            <a:ext cx="232984" cy="231332"/>
            <a:chOff x="890400" y="4399350"/>
            <a:chExt cx="486600" cy="483150"/>
          </a:xfrm>
        </p:grpSpPr>
        <p:sp>
          <p:nvSpPr>
            <p:cNvPr id="4523" name="Google Shape;4523;p48"/>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4" name="Google Shape;4524;p48"/>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5" name="Google Shape;4525;p48"/>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26" name="Google Shape;4526;p48"/>
          <p:cNvGrpSpPr/>
          <p:nvPr/>
        </p:nvGrpSpPr>
        <p:grpSpPr>
          <a:xfrm>
            <a:off x="4622790" y="4241553"/>
            <a:ext cx="231320" cy="210552"/>
            <a:chOff x="1487200" y="4421025"/>
            <a:chExt cx="483125" cy="439750"/>
          </a:xfrm>
        </p:grpSpPr>
        <p:sp>
          <p:nvSpPr>
            <p:cNvPr id="4527" name="Google Shape;4527;p48"/>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8" name="Google Shape;4528;p48"/>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29" name="Google Shape;4529;p48"/>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0" name="Google Shape;4530;p48"/>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31" name="Google Shape;4531;p48"/>
          <p:cNvGrpSpPr/>
          <p:nvPr/>
        </p:nvGrpSpPr>
        <p:grpSpPr>
          <a:xfrm>
            <a:off x="4897705" y="4231175"/>
            <a:ext cx="234540" cy="231308"/>
            <a:chOff x="2079300" y="4399325"/>
            <a:chExt cx="489850" cy="483100"/>
          </a:xfrm>
        </p:grpSpPr>
        <p:sp>
          <p:nvSpPr>
            <p:cNvPr id="4532" name="Google Shape;4532;p48"/>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3" name="Google Shape;4533;p48"/>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34" name="Google Shape;4534;p48"/>
          <p:cNvSpPr/>
          <p:nvPr/>
        </p:nvSpPr>
        <p:spPr>
          <a:xfrm>
            <a:off x="5194956" y="4231073"/>
            <a:ext cx="203358" cy="231296"/>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35" name="Google Shape;4535;p48"/>
          <p:cNvGrpSpPr/>
          <p:nvPr/>
        </p:nvGrpSpPr>
        <p:grpSpPr>
          <a:xfrm>
            <a:off x="5486988" y="4231175"/>
            <a:ext cx="187845" cy="231308"/>
            <a:chOff x="3316000" y="4399325"/>
            <a:chExt cx="392325" cy="483100"/>
          </a:xfrm>
        </p:grpSpPr>
        <p:sp>
          <p:nvSpPr>
            <p:cNvPr id="4536" name="Google Shape;4536;p48"/>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37" name="Google Shape;4537;p48"/>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38" name="Google Shape;4538;p48"/>
          <p:cNvGrpSpPr/>
          <p:nvPr/>
        </p:nvGrpSpPr>
        <p:grpSpPr>
          <a:xfrm>
            <a:off x="5775819" y="4231163"/>
            <a:ext cx="172739" cy="231332"/>
            <a:chOff x="3926225" y="4399275"/>
            <a:chExt cx="360775" cy="483150"/>
          </a:xfrm>
        </p:grpSpPr>
        <p:sp>
          <p:nvSpPr>
            <p:cNvPr id="4539" name="Google Shape;4539;p48"/>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0" name="Google Shape;4540;p48"/>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41" name="Google Shape;4541;p48"/>
          <p:cNvSpPr/>
          <p:nvPr/>
        </p:nvSpPr>
        <p:spPr>
          <a:xfrm>
            <a:off x="6089204" y="4231079"/>
            <a:ext cx="121986" cy="231284"/>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42" name="Google Shape;4542;p48"/>
          <p:cNvGrpSpPr/>
          <p:nvPr/>
        </p:nvGrpSpPr>
        <p:grpSpPr>
          <a:xfrm>
            <a:off x="6323614" y="4231205"/>
            <a:ext cx="231260" cy="231248"/>
            <a:chOff x="5053975" y="4399375"/>
            <a:chExt cx="483000" cy="482975"/>
          </a:xfrm>
        </p:grpSpPr>
        <p:sp>
          <p:nvSpPr>
            <p:cNvPr id="4543" name="Google Shape;4543;p48"/>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4" name="Google Shape;4544;p48"/>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5" name="Google Shape;4545;p48"/>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46" name="Google Shape;4546;p48"/>
          <p:cNvGrpSpPr/>
          <p:nvPr/>
        </p:nvGrpSpPr>
        <p:grpSpPr>
          <a:xfrm>
            <a:off x="6604310" y="4231169"/>
            <a:ext cx="231320" cy="231320"/>
            <a:chOff x="5648375" y="4399300"/>
            <a:chExt cx="483125" cy="483125"/>
          </a:xfrm>
        </p:grpSpPr>
        <p:sp>
          <p:nvSpPr>
            <p:cNvPr id="4547" name="Google Shape;4547;p48"/>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48" name="Google Shape;4548;p48"/>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49" name="Google Shape;4549;p48"/>
          <p:cNvGrpSpPr/>
          <p:nvPr/>
        </p:nvGrpSpPr>
        <p:grpSpPr>
          <a:xfrm>
            <a:off x="6888215" y="4239297"/>
            <a:ext cx="234432" cy="215065"/>
            <a:chOff x="6239575" y="4416275"/>
            <a:chExt cx="489625" cy="449175"/>
          </a:xfrm>
        </p:grpSpPr>
        <p:sp>
          <p:nvSpPr>
            <p:cNvPr id="4550" name="Google Shape;4550;p48"/>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1" name="Google Shape;4551;p48"/>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2" name="Google Shape;4552;p48"/>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53" name="Google Shape;4553;p48"/>
          <p:cNvGrpSpPr/>
          <p:nvPr/>
        </p:nvGrpSpPr>
        <p:grpSpPr>
          <a:xfrm>
            <a:off x="7160783" y="3375995"/>
            <a:ext cx="231320" cy="231320"/>
            <a:chOff x="892750" y="4993750"/>
            <a:chExt cx="483125" cy="483125"/>
          </a:xfrm>
        </p:grpSpPr>
        <p:sp>
          <p:nvSpPr>
            <p:cNvPr id="4554" name="Google Shape;4554;p48"/>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5" name="Google Shape;4555;p48"/>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6" name="Google Shape;4556;p48"/>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57" name="Google Shape;4557;p48"/>
          <p:cNvGrpSpPr/>
          <p:nvPr/>
        </p:nvGrpSpPr>
        <p:grpSpPr>
          <a:xfrm>
            <a:off x="7160795" y="3661323"/>
            <a:ext cx="231320" cy="231320"/>
            <a:chOff x="1487200" y="4993750"/>
            <a:chExt cx="483125" cy="483125"/>
          </a:xfrm>
        </p:grpSpPr>
        <p:sp>
          <p:nvSpPr>
            <p:cNvPr id="4558" name="Google Shape;4558;p48"/>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59" name="Google Shape;4559;p48"/>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60" name="Google Shape;4560;p48"/>
          <p:cNvGrpSpPr/>
          <p:nvPr/>
        </p:nvGrpSpPr>
        <p:grpSpPr>
          <a:xfrm>
            <a:off x="7160807" y="3946274"/>
            <a:ext cx="231320" cy="231320"/>
            <a:chOff x="2081650" y="4993750"/>
            <a:chExt cx="483125" cy="483125"/>
          </a:xfrm>
        </p:grpSpPr>
        <p:sp>
          <p:nvSpPr>
            <p:cNvPr id="4561" name="Google Shape;4561;p48"/>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2" name="Google Shape;4562;p48"/>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63" name="Google Shape;4563;p48"/>
          <p:cNvGrpSpPr/>
          <p:nvPr/>
        </p:nvGrpSpPr>
        <p:grpSpPr>
          <a:xfrm>
            <a:off x="7449312" y="3375995"/>
            <a:ext cx="231320" cy="231320"/>
            <a:chOff x="2676100" y="4993750"/>
            <a:chExt cx="483125" cy="483125"/>
          </a:xfrm>
        </p:grpSpPr>
        <p:sp>
          <p:nvSpPr>
            <p:cNvPr id="4564" name="Google Shape;4564;p48"/>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5" name="Google Shape;4565;p48"/>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6" name="Google Shape;4566;p48"/>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67" name="Google Shape;4567;p48"/>
          <p:cNvGrpSpPr/>
          <p:nvPr/>
        </p:nvGrpSpPr>
        <p:grpSpPr>
          <a:xfrm>
            <a:off x="7160831" y="4231184"/>
            <a:ext cx="231320" cy="231320"/>
            <a:chOff x="3270550" y="4993750"/>
            <a:chExt cx="483125" cy="483125"/>
          </a:xfrm>
        </p:grpSpPr>
        <p:sp>
          <p:nvSpPr>
            <p:cNvPr id="4568" name="Google Shape;4568;p48"/>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69" name="Google Shape;4569;p48"/>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0" name="Google Shape;4570;p48"/>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4571" name="Google Shape;4571;p48"/>
          <p:cNvSpPr/>
          <p:nvPr/>
        </p:nvSpPr>
        <p:spPr>
          <a:xfrm>
            <a:off x="7449253" y="3661163"/>
            <a:ext cx="231332" cy="231392"/>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4572" name="Google Shape;4572;p48"/>
          <p:cNvGrpSpPr/>
          <p:nvPr/>
        </p:nvGrpSpPr>
        <p:grpSpPr>
          <a:xfrm>
            <a:off x="7449342" y="3946238"/>
            <a:ext cx="231332" cy="231392"/>
            <a:chOff x="4459450" y="4993700"/>
            <a:chExt cx="483150" cy="483275"/>
          </a:xfrm>
        </p:grpSpPr>
        <p:sp>
          <p:nvSpPr>
            <p:cNvPr id="4573" name="Google Shape;4573;p48"/>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4" name="Google Shape;4574;p48"/>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4575" name="Google Shape;4575;p48"/>
          <p:cNvGrpSpPr/>
          <p:nvPr/>
        </p:nvGrpSpPr>
        <p:grpSpPr>
          <a:xfrm>
            <a:off x="7449354" y="4231148"/>
            <a:ext cx="231332" cy="231392"/>
            <a:chOff x="5053900" y="4993700"/>
            <a:chExt cx="483150" cy="483275"/>
          </a:xfrm>
        </p:grpSpPr>
        <p:sp>
          <p:nvSpPr>
            <p:cNvPr id="4576" name="Google Shape;4576;p48"/>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4577" name="Google Shape;4577;p48"/>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581" name="Shape 4581"/>
        <p:cNvGrpSpPr/>
        <p:nvPr/>
      </p:nvGrpSpPr>
      <p:grpSpPr>
        <a:xfrm>
          <a:off x="0" y="0"/>
          <a:ext cx="0" cy="0"/>
          <a:chOff x="0" y="0"/>
          <a:chExt cx="0" cy="0"/>
        </a:xfrm>
      </p:grpSpPr>
      <p:sp>
        <p:nvSpPr>
          <p:cNvPr id="4582" name="Google Shape;4582;p4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Business </a:t>
            </a:r>
            <a:r>
              <a:rPr lang="es">
                <a:latin typeface="Arial"/>
                <a:ea typeface="Arial"/>
                <a:cs typeface="Arial"/>
                <a:sym typeface="Arial"/>
              </a:rPr>
              <a:t>I</a:t>
            </a:r>
            <a:r>
              <a:rPr lang="es">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grpSp>
        <p:nvGrpSpPr>
          <p:cNvPr id="4583" name="Google Shape;4583;p49"/>
          <p:cNvGrpSpPr/>
          <p:nvPr/>
        </p:nvGrpSpPr>
        <p:grpSpPr>
          <a:xfrm>
            <a:off x="1012848" y="1674363"/>
            <a:ext cx="348568" cy="348541"/>
            <a:chOff x="-65131525" y="1914325"/>
            <a:chExt cx="316650" cy="316625"/>
          </a:xfrm>
        </p:grpSpPr>
        <p:sp>
          <p:nvSpPr>
            <p:cNvPr id="4584" name="Google Shape;4584;p49"/>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49"/>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6" name="Google Shape;4586;p49"/>
          <p:cNvGrpSpPr/>
          <p:nvPr/>
        </p:nvGrpSpPr>
        <p:grpSpPr>
          <a:xfrm>
            <a:off x="1012848" y="2079072"/>
            <a:ext cx="348568" cy="348568"/>
            <a:chOff x="-65131525" y="2281350"/>
            <a:chExt cx="316650" cy="316650"/>
          </a:xfrm>
        </p:grpSpPr>
        <p:sp>
          <p:nvSpPr>
            <p:cNvPr id="4587" name="Google Shape;4587;p49"/>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49"/>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9" name="Google Shape;4589;p49"/>
          <p:cNvGrpSpPr/>
          <p:nvPr/>
        </p:nvGrpSpPr>
        <p:grpSpPr>
          <a:xfrm>
            <a:off x="1015889" y="2481800"/>
            <a:ext cx="342486" cy="349421"/>
            <a:chOff x="-65129950" y="2646800"/>
            <a:chExt cx="311125" cy="317425"/>
          </a:xfrm>
        </p:grpSpPr>
        <p:sp>
          <p:nvSpPr>
            <p:cNvPr id="4590" name="Google Shape;4590;p49"/>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49"/>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2" name="Google Shape;4592;p49"/>
          <p:cNvGrpSpPr/>
          <p:nvPr/>
        </p:nvGrpSpPr>
        <p:grpSpPr>
          <a:xfrm>
            <a:off x="3112739" y="1673042"/>
            <a:ext cx="351155" cy="351183"/>
            <a:chOff x="-63252250" y="1930850"/>
            <a:chExt cx="319000" cy="319025"/>
          </a:xfrm>
        </p:grpSpPr>
        <p:sp>
          <p:nvSpPr>
            <p:cNvPr id="4593" name="Google Shape;4593;p49"/>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49"/>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5" name="Google Shape;4595;p49"/>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96" name="Google Shape;4596;p49"/>
          <p:cNvGrpSpPr/>
          <p:nvPr/>
        </p:nvGrpSpPr>
        <p:grpSpPr>
          <a:xfrm>
            <a:off x="3113606" y="2481359"/>
            <a:ext cx="349421" cy="350302"/>
            <a:chOff x="-63250675" y="2664125"/>
            <a:chExt cx="317425" cy="318225"/>
          </a:xfrm>
        </p:grpSpPr>
        <p:sp>
          <p:nvSpPr>
            <p:cNvPr id="4597" name="Google Shape;4597;p49"/>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49"/>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9" name="Google Shape;4599;p49"/>
          <p:cNvGrpSpPr/>
          <p:nvPr/>
        </p:nvGrpSpPr>
        <p:grpSpPr>
          <a:xfrm>
            <a:off x="5236493" y="1676729"/>
            <a:ext cx="345954" cy="343807"/>
            <a:chOff x="-61354075" y="1940500"/>
            <a:chExt cx="314275" cy="312325"/>
          </a:xfrm>
        </p:grpSpPr>
        <p:sp>
          <p:nvSpPr>
            <p:cNvPr id="4600" name="Google Shape;4600;p49"/>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9"/>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49"/>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49"/>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4" name="Google Shape;4604;p49"/>
          <p:cNvGrpSpPr/>
          <p:nvPr/>
        </p:nvGrpSpPr>
        <p:grpSpPr>
          <a:xfrm>
            <a:off x="5235185" y="2093382"/>
            <a:ext cx="348568" cy="319948"/>
            <a:chOff x="-61354875" y="2322300"/>
            <a:chExt cx="316650" cy="290650"/>
          </a:xfrm>
        </p:grpSpPr>
        <p:sp>
          <p:nvSpPr>
            <p:cNvPr id="4605" name="Google Shape;4605;p49"/>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49"/>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49"/>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8" name="Google Shape;4608;p49"/>
          <p:cNvGrpSpPr/>
          <p:nvPr/>
        </p:nvGrpSpPr>
        <p:grpSpPr>
          <a:xfrm>
            <a:off x="5235185" y="2482226"/>
            <a:ext cx="348568" cy="348568"/>
            <a:chOff x="-61354875" y="2671225"/>
            <a:chExt cx="316650" cy="316650"/>
          </a:xfrm>
        </p:grpSpPr>
        <p:sp>
          <p:nvSpPr>
            <p:cNvPr id="4609" name="Google Shape;4609;p49"/>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49"/>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9"/>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9"/>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9"/>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4" name="Google Shape;4614;p49"/>
          <p:cNvGrpSpPr/>
          <p:nvPr/>
        </p:nvGrpSpPr>
        <p:grpSpPr>
          <a:xfrm>
            <a:off x="7343521" y="1672781"/>
            <a:ext cx="351155" cy="351706"/>
            <a:chOff x="-59502375" y="1904375"/>
            <a:chExt cx="319000" cy="319500"/>
          </a:xfrm>
        </p:grpSpPr>
        <p:sp>
          <p:nvSpPr>
            <p:cNvPr id="4615" name="Google Shape;4615;p49"/>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9"/>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49"/>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49"/>
          <p:cNvGrpSpPr/>
          <p:nvPr/>
        </p:nvGrpSpPr>
        <p:grpSpPr>
          <a:xfrm>
            <a:off x="1435629" y="1675588"/>
            <a:ext cx="351155" cy="346092"/>
            <a:chOff x="-64774725" y="1916550"/>
            <a:chExt cx="319000" cy="314400"/>
          </a:xfrm>
        </p:grpSpPr>
        <p:sp>
          <p:nvSpPr>
            <p:cNvPr id="4619" name="Google Shape;4619;p49"/>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49"/>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1" name="Google Shape;4621;p49"/>
          <p:cNvGrpSpPr/>
          <p:nvPr/>
        </p:nvGrpSpPr>
        <p:grpSpPr>
          <a:xfrm>
            <a:off x="1436923" y="2077338"/>
            <a:ext cx="348568" cy="352036"/>
            <a:chOff x="-64764500" y="2280550"/>
            <a:chExt cx="316650" cy="319800"/>
          </a:xfrm>
        </p:grpSpPr>
        <p:sp>
          <p:nvSpPr>
            <p:cNvPr id="4622" name="Google Shape;4622;p49"/>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49"/>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4" name="Google Shape;4624;p49"/>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5" name="Google Shape;4625;p49"/>
          <p:cNvGrpSpPr/>
          <p:nvPr/>
        </p:nvGrpSpPr>
        <p:grpSpPr>
          <a:xfrm>
            <a:off x="3542063" y="1710757"/>
            <a:ext cx="347688" cy="275750"/>
            <a:chOff x="-62882850" y="1999375"/>
            <a:chExt cx="315850" cy="250500"/>
          </a:xfrm>
        </p:grpSpPr>
        <p:sp>
          <p:nvSpPr>
            <p:cNvPr id="4626" name="Google Shape;4626;p49"/>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9"/>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8" name="Google Shape;4628;p49"/>
          <p:cNvGrpSpPr/>
          <p:nvPr/>
        </p:nvGrpSpPr>
        <p:grpSpPr>
          <a:xfrm>
            <a:off x="3533821" y="2078631"/>
            <a:ext cx="364172" cy="349449"/>
            <a:chOff x="-62890750" y="2296300"/>
            <a:chExt cx="330825" cy="317450"/>
          </a:xfrm>
        </p:grpSpPr>
        <p:sp>
          <p:nvSpPr>
            <p:cNvPr id="4629" name="Google Shape;4629;p49"/>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9"/>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49"/>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2" name="Google Shape;4632;p49"/>
          <p:cNvGrpSpPr/>
          <p:nvPr/>
        </p:nvGrpSpPr>
        <p:grpSpPr>
          <a:xfrm>
            <a:off x="3542063" y="2481799"/>
            <a:ext cx="347688" cy="349421"/>
            <a:chOff x="-62882850" y="2664925"/>
            <a:chExt cx="315850" cy="317425"/>
          </a:xfrm>
        </p:grpSpPr>
        <p:sp>
          <p:nvSpPr>
            <p:cNvPr id="4633" name="Google Shape;4633;p49"/>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49"/>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5" name="Google Shape;4635;p49"/>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6" name="Google Shape;4636;p49"/>
          <p:cNvGrpSpPr/>
          <p:nvPr/>
        </p:nvGrpSpPr>
        <p:grpSpPr>
          <a:xfrm>
            <a:off x="5659701" y="2082099"/>
            <a:ext cx="348568" cy="342514"/>
            <a:chOff x="-60988625" y="2310475"/>
            <a:chExt cx="316650" cy="311150"/>
          </a:xfrm>
        </p:grpSpPr>
        <p:sp>
          <p:nvSpPr>
            <p:cNvPr id="4637" name="Google Shape;4637;p49"/>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49"/>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9"/>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49"/>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49"/>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9"/>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3" name="Google Shape;4643;p49"/>
          <p:cNvGrpSpPr/>
          <p:nvPr/>
        </p:nvGrpSpPr>
        <p:grpSpPr>
          <a:xfrm>
            <a:off x="5660141" y="2481029"/>
            <a:ext cx="347688" cy="350963"/>
            <a:chOff x="-60987050" y="2671400"/>
            <a:chExt cx="315850" cy="318825"/>
          </a:xfrm>
        </p:grpSpPr>
        <p:sp>
          <p:nvSpPr>
            <p:cNvPr id="4644" name="Google Shape;4644;p49"/>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49"/>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6" name="Google Shape;4646;p49"/>
          <p:cNvGrpSpPr/>
          <p:nvPr/>
        </p:nvGrpSpPr>
        <p:grpSpPr>
          <a:xfrm>
            <a:off x="7343520" y="2082980"/>
            <a:ext cx="351155" cy="340753"/>
            <a:chOff x="-59481900" y="2290800"/>
            <a:chExt cx="319000" cy="309550"/>
          </a:xfrm>
        </p:grpSpPr>
        <p:sp>
          <p:nvSpPr>
            <p:cNvPr id="4647" name="Google Shape;4647;p49"/>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49"/>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49"/>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9"/>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9"/>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49"/>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3" name="Google Shape;4653;p49"/>
          <p:cNvGrpSpPr/>
          <p:nvPr/>
        </p:nvGrpSpPr>
        <p:grpSpPr>
          <a:xfrm>
            <a:off x="1857395" y="1674005"/>
            <a:ext cx="351155" cy="349256"/>
            <a:chOff x="-64401400" y="1914475"/>
            <a:chExt cx="319000" cy="317275"/>
          </a:xfrm>
        </p:grpSpPr>
        <p:sp>
          <p:nvSpPr>
            <p:cNvPr id="4654" name="Google Shape;4654;p49"/>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9"/>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9"/>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7" name="Google Shape;4657;p49"/>
          <p:cNvGrpSpPr/>
          <p:nvPr/>
        </p:nvGrpSpPr>
        <p:grpSpPr>
          <a:xfrm>
            <a:off x="1918957" y="2079430"/>
            <a:ext cx="228031" cy="347853"/>
            <a:chOff x="-64343900" y="2282125"/>
            <a:chExt cx="207150" cy="316000"/>
          </a:xfrm>
        </p:grpSpPr>
        <p:sp>
          <p:nvSpPr>
            <p:cNvPr id="4658" name="Google Shape;4658;p49"/>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49"/>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60" name="Google Shape;4660;p49"/>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1" name="Google Shape;4661;p49"/>
          <p:cNvGrpSpPr/>
          <p:nvPr/>
        </p:nvGrpSpPr>
        <p:grpSpPr>
          <a:xfrm>
            <a:off x="3994027" y="1674252"/>
            <a:ext cx="303463" cy="348761"/>
            <a:chOff x="-62496925" y="1931475"/>
            <a:chExt cx="275675" cy="316825"/>
          </a:xfrm>
        </p:grpSpPr>
        <p:sp>
          <p:nvSpPr>
            <p:cNvPr id="4662" name="Google Shape;4662;p49"/>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49"/>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4" name="Google Shape;4664;p49"/>
          <p:cNvGrpSpPr/>
          <p:nvPr/>
        </p:nvGrpSpPr>
        <p:grpSpPr>
          <a:xfrm>
            <a:off x="3971901" y="2078521"/>
            <a:ext cx="347715" cy="349669"/>
            <a:chOff x="-62516625" y="2297875"/>
            <a:chExt cx="315875" cy="317650"/>
          </a:xfrm>
        </p:grpSpPr>
        <p:sp>
          <p:nvSpPr>
            <p:cNvPr id="4665" name="Google Shape;4665;p49"/>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49"/>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7" name="Google Shape;4667;p49"/>
          <p:cNvGrpSpPr/>
          <p:nvPr/>
        </p:nvGrpSpPr>
        <p:grpSpPr>
          <a:xfrm>
            <a:off x="3970608" y="2497389"/>
            <a:ext cx="350302" cy="318241"/>
            <a:chOff x="-62518200" y="2692475"/>
            <a:chExt cx="318225" cy="289100"/>
          </a:xfrm>
        </p:grpSpPr>
        <p:sp>
          <p:nvSpPr>
            <p:cNvPr id="4668" name="Google Shape;4668;p49"/>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49"/>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0" name="Google Shape;4670;p49"/>
          <p:cNvGrpSpPr/>
          <p:nvPr/>
        </p:nvGrpSpPr>
        <p:grpSpPr>
          <a:xfrm>
            <a:off x="6103002" y="1674789"/>
            <a:ext cx="294822" cy="347688"/>
            <a:chOff x="-60597975" y="1939525"/>
            <a:chExt cx="267825" cy="315850"/>
          </a:xfrm>
        </p:grpSpPr>
        <p:sp>
          <p:nvSpPr>
            <p:cNvPr id="4671" name="Google Shape;4671;p49"/>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9"/>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3" name="Google Shape;4673;p49"/>
          <p:cNvGrpSpPr/>
          <p:nvPr/>
        </p:nvGrpSpPr>
        <p:grpSpPr>
          <a:xfrm>
            <a:off x="6074836" y="2077998"/>
            <a:ext cx="351155" cy="350715"/>
            <a:chOff x="-60620800" y="2304600"/>
            <a:chExt cx="319000" cy="318600"/>
          </a:xfrm>
        </p:grpSpPr>
        <p:sp>
          <p:nvSpPr>
            <p:cNvPr id="4674" name="Google Shape;4674;p49"/>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49"/>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49"/>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49"/>
          <p:cNvGrpSpPr/>
          <p:nvPr/>
        </p:nvGrpSpPr>
        <p:grpSpPr>
          <a:xfrm>
            <a:off x="6076129" y="2531638"/>
            <a:ext cx="348568" cy="249744"/>
            <a:chOff x="-60621600" y="2716100"/>
            <a:chExt cx="316650" cy="226875"/>
          </a:xfrm>
        </p:grpSpPr>
        <p:sp>
          <p:nvSpPr>
            <p:cNvPr id="4678" name="Google Shape;4678;p49"/>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49"/>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49"/>
          <p:cNvGrpSpPr/>
          <p:nvPr/>
        </p:nvGrpSpPr>
        <p:grpSpPr>
          <a:xfrm>
            <a:off x="7348722" y="2482240"/>
            <a:ext cx="340753" cy="348541"/>
            <a:chOff x="-59475600" y="2658625"/>
            <a:chExt cx="309550" cy="316625"/>
          </a:xfrm>
        </p:grpSpPr>
        <p:sp>
          <p:nvSpPr>
            <p:cNvPr id="4681" name="Google Shape;4681;p49"/>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9"/>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9"/>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9"/>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9"/>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9"/>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49"/>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88" name="Google Shape;4688;p49"/>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49"/>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90" name="Google Shape;4690;p49"/>
          <p:cNvGrpSpPr/>
          <p:nvPr/>
        </p:nvGrpSpPr>
        <p:grpSpPr>
          <a:xfrm>
            <a:off x="2324934" y="2481800"/>
            <a:ext cx="250570" cy="349421"/>
            <a:chOff x="-63987100" y="2646800"/>
            <a:chExt cx="227625" cy="317425"/>
          </a:xfrm>
        </p:grpSpPr>
        <p:sp>
          <p:nvSpPr>
            <p:cNvPr id="4691" name="Google Shape;4691;p49"/>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49"/>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49"/>
          <p:cNvGrpSpPr/>
          <p:nvPr/>
        </p:nvGrpSpPr>
        <p:grpSpPr>
          <a:xfrm>
            <a:off x="4393267" y="1672615"/>
            <a:ext cx="340753" cy="352036"/>
            <a:chOff x="-62148000" y="1930075"/>
            <a:chExt cx="309550" cy="319800"/>
          </a:xfrm>
        </p:grpSpPr>
        <p:sp>
          <p:nvSpPr>
            <p:cNvPr id="4694" name="Google Shape;4694;p49"/>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49"/>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6" name="Google Shape;4696;p49"/>
          <p:cNvGrpSpPr/>
          <p:nvPr/>
        </p:nvGrpSpPr>
        <p:grpSpPr>
          <a:xfrm>
            <a:off x="4390667" y="2079498"/>
            <a:ext cx="345954" cy="347715"/>
            <a:chOff x="-62150375" y="2297875"/>
            <a:chExt cx="314275" cy="315875"/>
          </a:xfrm>
        </p:grpSpPr>
        <p:sp>
          <p:nvSpPr>
            <p:cNvPr id="4697" name="Google Shape;4697;p49"/>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49"/>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9"/>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49"/>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49"/>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49"/>
          <p:cNvGrpSpPr/>
          <p:nvPr/>
        </p:nvGrpSpPr>
        <p:grpSpPr>
          <a:xfrm>
            <a:off x="4389359" y="2481359"/>
            <a:ext cx="348568" cy="350302"/>
            <a:chOff x="-62150375" y="2664925"/>
            <a:chExt cx="316650" cy="318225"/>
          </a:xfrm>
        </p:grpSpPr>
        <p:sp>
          <p:nvSpPr>
            <p:cNvPr id="4703" name="Google Shape;4703;p49"/>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9"/>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9"/>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9"/>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7" name="Google Shape;4707;p49"/>
          <p:cNvGrpSpPr/>
          <p:nvPr/>
        </p:nvGrpSpPr>
        <p:grpSpPr>
          <a:xfrm>
            <a:off x="6499777" y="1673096"/>
            <a:ext cx="349421" cy="351073"/>
            <a:chOff x="-60254550" y="1938025"/>
            <a:chExt cx="317425" cy="318925"/>
          </a:xfrm>
        </p:grpSpPr>
        <p:sp>
          <p:nvSpPr>
            <p:cNvPr id="4708" name="Google Shape;4708;p49"/>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9"/>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49"/>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49"/>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2" name="Google Shape;4712;p49"/>
          <p:cNvGrpSpPr/>
          <p:nvPr/>
        </p:nvGrpSpPr>
        <p:grpSpPr>
          <a:xfrm>
            <a:off x="6479471" y="2079003"/>
            <a:ext cx="348923" cy="348706"/>
            <a:chOff x="6479471" y="2079003"/>
            <a:chExt cx="348923" cy="348706"/>
          </a:xfrm>
        </p:grpSpPr>
        <p:sp>
          <p:nvSpPr>
            <p:cNvPr id="4713" name="Google Shape;4713;p49"/>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4" name="Google Shape;4714;p49"/>
            <p:cNvGrpSpPr/>
            <p:nvPr/>
          </p:nvGrpSpPr>
          <p:grpSpPr>
            <a:xfrm>
              <a:off x="6520582" y="2079003"/>
              <a:ext cx="307811" cy="348706"/>
              <a:chOff x="-60218325" y="2304850"/>
              <a:chExt cx="279625" cy="316775"/>
            </a:xfrm>
          </p:grpSpPr>
          <p:sp>
            <p:nvSpPr>
              <p:cNvPr id="4715" name="Google Shape;4715;p49"/>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9"/>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9"/>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49"/>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49"/>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9"/>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49"/>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22" name="Google Shape;4722;p49"/>
          <p:cNvGrpSpPr/>
          <p:nvPr/>
        </p:nvGrpSpPr>
        <p:grpSpPr>
          <a:xfrm>
            <a:off x="6526651" y="2480932"/>
            <a:ext cx="295675" cy="351155"/>
            <a:chOff x="-60232500" y="2671225"/>
            <a:chExt cx="268600" cy="319000"/>
          </a:xfrm>
        </p:grpSpPr>
        <p:sp>
          <p:nvSpPr>
            <p:cNvPr id="4723" name="Google Shape;4723;p49"/>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9"/>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49"/>
          <p:cNvGrpSpPr/>
          <p:nvPr/>
        </p:nvGrpSpPr>
        <p:grpSpPr>
          <a:xfrm>
            <a:off x="7768638" y="1673056"/>
            <a:ext cx="347715" cy="351155"/>
            <a:chOff x="-59100700" y="1911950"/>
            <a:chExt cx="315875" cy="319000"/>
          </a:xfrm>
        </p:grpSpPr>
        <p:sp>
          <p:nvSpPr>
            <p:cNvPr id="4726" name="Google Shape;4726;p49"/>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9"/>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9"/>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9"/>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9"/>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49"/>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9"/>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49"/>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49"/>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49"/>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6" name="Google Shape;4736;p49"/>
          <p:cNvGrpSpPr/>
          <p:nvPr/>
        </p:nvGrpSpPr>
        <p:grpSpPr>
          <a:xfrm>
            <a:off x="2694871" y="1674459"/>
            <a:ext cx="361558" cy="348348"/>
            <a:chOff x="-63665750" y="1914325"/>
            <a:chExt cx="328450" cy="316450"/>
          </a:xfrm>
        </p:grpSpPr>
        <p:sp>
          <p:nvSpPr>
            <p:cNvPr id="4737" name="Google Shape;4737;p49"/>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9"/>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9" name="Google Shape;4739;p49"/>
          <p:cNvGrpSpPr/>
          <p:nvPr/>
        </p:nvGrpSpPr>
        <p:grpSpPr>
          <a:xfrm>
            <a:off x="2699632" y="2077985"/>
            <a:ext cx="352036" cy="350742"/>
            <a:chOff x="-63666550" y="2278975"/>
            <a:chExt cx="319800" cy="318625"/>
          </a:xfrm>
        </p:grpSpPr>
        <p:sp>
          <p:nvSpPr>
            <p:cNvPr id="4740" name="Google Shape;4740;p49"/>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49"/>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2" name="Google Shape;4742;p49"/>
          <p:cNvGrpSpPr/>
          <p:nvPr/>
        </p:nvGrpSpPr>
        <p:grpSpPr>
          <a:xfrm>
            <a:off x="2697031" y="2481690"/>
            <a:ext cx="357237" cy="349642"/>
            <a:chOff x="-63669700" y="2646600"/>
            <a:chExt cx="324525" cy="317625"/>
          </a:xfrm>
        </p:grpSpPr>
        <p:sp>
          <p:nvSpPr>
            <p:cNvPr id="4743" name="Google Shape;4743;p49"/>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49"/>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5" name="Google Shape;4745;p49"/>
          <p:cNvGrpSpPr/>
          <p:nvPr/>
        </p:nvGrpSpPr>
        <p:grpSpPr>
          <a:xfrm>
            <a:off x="4806228" y="1674129"/>
            <a:ext cx="348568" cy="349009"/>
            <a:chOff x="-61784125" y="1931250"/>
            <a:chExt cx="316650" cy="317050"/>
          </a:xfrm>
        </p:grpSpPr>
        <p:sp>
          <p:nvSpPr>
            <p:cNvPr id="4746" name="Google Shape;4746;p49"/>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49"/>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49"/>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9"/>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0" name="Google Shape;4750;p49"/>
          <p:cNvGrpSpPr/>
          <p:nvPr/>
        </p:nvGrpSpPr>
        <p:grpSpPr>
          <a:xfrm>
            <a:off x="4806228" y="2079072"/>
            <a:ext cx="348568" cy="348568"/>
            <a:chOff x="-61783350" y="2297100"/>
            <a:chExt cx="316650" cy="316650"/>
          </a:xfrm>
        </p:grpSpPr>
        <p:sp>
          <p:nvSpPr>
            <p:cNvPr id="4751" name="Google Shape;4751;p49"/>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49"/>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3" name="Google Shape;4753;p49"/>
          <p:cNvGrpSpPr/>
          <p:nvPr/>
        </p:nvGrpSpPr>
        <p:grpSpPr>
          <a:xfrm>
            <a:off x="4806228" y="2480781"/>
            <a:ext cx="348568" cy="351458"/>
            <a:chOff x="-61782550" y="2664925"/>
            <a:chExt cx="316650" cy="319275"/>
          </a:xfrm>
        </p:grpSpPr>
        <p:sp>
          <p:nvSpPr>
            <p:cNvPr id="4754" name="Google Shape;4754;p49"/>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49"/>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49"/>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7" name="Google Shape;4757;p49"/>
          <p:cNvGrpSpPr/>
          <p:nvPr/>
        </p:nvGrpSpPr>
        <p:grpSpPr>
          <a:xfrm>
            <a:off x="6920631" y="1682426"/>
            <a:ext cx="349421" cy="332414"/>
            <a:chOff x="-59889100" y="1945025"/>
            <a:chExt cx="317425" cy="301975"/>
          </a:xfrm>
        </p:grpSpPr>
        <p:sp>
          <p:nvSpPr>
            <p:cNvPr id="4758" name="Google Shape;4758;p49"/>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49"/>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49"/>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9"/>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2" name="Google Shape;4762;p49"/>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3" name="Google Shape;4763;p49"/>
          <p:cNvGrpSpPr/>
          <p:nvPr/>
        </p:nvGrpSpPr>
        <p:grpSpPr>
          <a:xfrm>
            <a:off x="6919764" y="2482611"/>
            <a:ext cx="351155" cy="347798"/>
            <a:chOff x="-59889100" y="2671925"/>
            <a:chExt cx="319000" cy="315950"/>
          </a:xfrm>
        </p:grpSpPr>
        <p:sp>
          <p:nvSpPr>
            <p:cNvPr id="4764" name="Google Shape;4764;p49"/>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49"/>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49"/>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49"/>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8" name="Google Shape;4768;p49"/>
          <p:cNvGrpSpPr/>
          <p:nvPr/>
        </p:nvGrpSpPr>
        <p:grpSpPr>
          <a:xfrm>
            <a:off x="7767785" y="2079072"/>
            <a:ext cx="349421" cy="348568"/>
            <a:chOff x="-59092025" y="2296300"/>
            <a:chExt cx="317425" cy="316650"/>
          </a:xfrm>
        </p:grpSpPr>
        <p:sp>
          <p:nvSpPr>
            <p:cNvPr id="4769" name="Google Shape;4769;p49"/>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49"/>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1" name="Google Shape;4771;p49"/>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2" name="Google Shape;4772;p49"/>
          <p:cNvGrpSpPr/>
          <p:nvPr/>
        </p:nvGrpSpPr>
        <p:grpSpPr>
          <a:xfrm>
            <a:off x="1012422" y="3464550"/>
            <a:ext cx="349421" cy="349421"/>
            <a:chOff x="-65145700" y="3727425"/>
            <a:chExt cx="317425" cy="317425"/>
          </a:xfrm>
        </p:grpSpPr>
        <p:sp>
          <p:nvSpPr>
            <p:cNvPr id="4773" name="Google Shape;4773;p49"/>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49"/>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5" name="Google Shape;4775;p49"/>
          <p:cNvGrpSpPr/>
          <p:nvPr/>
        </p:nvGrpSpPr>
        <p:grpSpPr>
          <a:xfrm>
            <a:off x="1015463" y="3872630"/>
            <a:ext cx="343340" cy="349421"/>
            <a:chOff x="-65144125" y="4094450"/>
            <a:chExt cx="311900" cy="317425"/>
          </a:xfrm>
        </p:grpSpPr>
        <p:sp>
          <p:nvSpPr>
            <p:cNvPr id="4776" name="Google Shape;4776;p49"/>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49"/>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9"/>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9" name="Google Shape;4779;p49"/>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0" name="Google Shape;4780;p49"/>
          <p:cNvGrpSpPr/>
          <p:nvPr/>
        </p:nvGrpSpPr>
        <p:grpSpPr>
          <a:xfrm>
            <a:off x="3111996" y="3464178"/>
            <a:ext cx="352641" cy="350164"/>
            <a:chOff x="-63250675" y="3744075"/>
            <a:chExt cx="320350" cy="318100"/>
          </a:xfrm>
        </p:grpSpPr>
        <p:sp>
          <p:nvSpPr>
            <p:cNvPr id="4781" name="Google Shape;4781;p49"/>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9"/>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9"/>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4" name="Google Shape;4784;p49"/>
          <p:cNvGrpSpPr/>
          <p:nvPr/>
        </p:nvGrpSpPr>
        <p:grpSpPr>
          <a:xfrm>
            <a:off x="3113606" y="3872630"/>
            <a:ext cx="349421" cy="349421"/>
            <a:chOff x="-63250675" y="4110200"/>
            <a:chExt cx="317425" cy="317425"/>
          </a:xfrm>
        </p:grpSpPr>
        <p:sp>
          <p:nvSpPr>
            <p:cNvPr id="4785" name="Google Shape;4785;p49"/>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9"/>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49"/>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49"/>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9"/>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49"/>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49"/>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49"/>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9"/>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4" name="Google Shape;4794;p49"/>
          <p:cNvGrpSpPr/>
          <p:nvPr/>
        </p:nvGrpSpPr>
        <p:grpSpPr>
          <a:xfrm>
            <a:off x="5238653" y="3047071"/>
            <a:ext cx="341633" cy="341413"/>
            <a:chOff x="-61351725" y="3372400"/>
            <a:chExt cx="310350" cy="310150"/>
          </a:xfrm>
        </p:grpSpPr>
        <p:sp>
          <p:nvSpPr>
            <p:cNvPr id="4795" name="Google Shape;4795;p49"/>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49"/>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49"/>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8" name="Google Shape;4798;p49"/>
          <p:cNvGrpSpPr/>
          <p:nvPr/>
        </p:nvGrpSpPr>
        <p:grpSpPr>
          <a:xfrm>
            <a:off x="5235185" y="3480594"/>
            <a:ext cx="348568" cy="317333"/>
            <a:chOff x="-61354875" y="3751050"/>
            <a:chExt cx="316650" cy="288275"/>
          </a:xfrm>
        </p:grpSpPr>
        <p:sp>
          <p:nvSpPr>
            <p:cNvPr id="4799" name="Google Shape;4799;p49"/>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49"/>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49"/>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2" name="Google Shape;4802;p49"/>
          <p:cNvGrpSpPr/>
          <p:nvPr/>
        </p:nvGrpSpPr>
        <p:grpSpPr>
          <a:xfrm>
            <a:off x="5235185" y="3872616"/>
            <a:ext cx="348568" cy="349449"/>
            <a:chOff x="-61354875" y="4101525"/>
            <a:chExt cx="316650" cy="317450"/>
          </a:xfrm>
        </p:grpSpPr>
        <p:sp>
          <p:nvSpPr>
            <p:cNvPr id="4803" name="Google Shape;4803;p49"/>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49"/>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5" name="Google Shape;4805;p49"/>
          <p:cNvGrpSpPr/>
          <p:nvPr/>
        </p:nvGrpSpPr>
        <p:grpSpPr>
          <a:xfrm>
            <a:off x="7343960" y="3043811"/>
            <a:ext cx="350275" cy="347935"/>
            <a:chOff x="-59470075" y="3308975"/>
            <a:chExt cx="318200" cy="316075"/>
          </a:xfrm>
        </p:grpSpPr>
        <p:sp>
          <p:nvSpPr>
            <p:cNvPr id="4806" name="Google Shape;4806;p49"/>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49"/>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49"/>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9"/>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49"/>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49"/>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9"/>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9"/>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9"/>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49"/>
          <p:cNvGrpSpPr/>
          <p:nvPr/>
        </p:nvGrpSpPr>
        <p:grpSpPr>
          <a:xfrm>
            <a:off x="1436496" y="3044291"/>
            <a:ext cx="349421" cy="346972"/>
            <a:chOff x="-64781025" y="3361050"/>
            <a:chExt cx="317425" cy="315200"/>
          </a:xfrm>
        </p:grpSpPr>
        <p:sp>
          <p:nvSpPr>
            <p:cNvPr id="4816" name="Google Shape;4816;p49"/>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9"/>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49"/>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49"/>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0" name="Google Shape;4820;p49"/>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49"/>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49"/>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3" name="Google Shape;4823;p49"/>
          <p:cNvGrpSpPr/>
          <p:nvPr/>
        </p:nvGrpSpPr>
        <p:grpSpPr>
          <a:xfrm>
            <a:off x="3533821" y="3464288"/>
            <a:ext cx="364172" cy="349944"/>
            <a:chOff x="-62890750" y="3747425"/>
            <a:chExt cx="330825" cy="317900"/>
          </a:xfrm>
        </p:grpSpPr>
        <p:sp>
          <p:nvSpPr>
            <p:cNvPr id="4824" name="Google Shape;4824;p49"/>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49"/>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9"/>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49"/>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49"/>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49"/>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49"/>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49"/>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49"/>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49"/>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49"/>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9"/>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49"/>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49"/>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8" name="Google Shape;4838;p49"/>
          <p:cNvGrpSpPr/>
          <p:nvPr/>
        </p:nvGrpSpPr>
        <p:grpSpPr>
          <a:xfrm>
            <a:off x="3541196" y="3873056"/>
            <a:ext cx="349421" cy="348568"/>
            <a:chOff x="-62884425" y="4111775"/>
            <a:chExt cx="317425" cy="316650"/>
          </a:xfrm>
        </p:grpSpPr>
        <p:sp>
          <p:nvSpPr>
            <p:cNvPr id="4839" name="Google Shape;4839;p49"/>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49"/>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1" name="Google Shape;4841;p49"/>
          <p:cNvGrpSpPr/>
          <p:nvPr/>
        </p:nvGrpSpPr>
        <p:grpSpPr>
          <a:xfrm>
            <a:off x="5660141" y="3046520"/>
            <a:ext cx="347688" cy="342514"/>
            <a:chOff x="-60991775" y="3376900"/>
            <a:chExt cx="315850" cy="311150"/>
          </a:xfrm>
        </p:grpSpPr>
        <p:sp>
          <p:nvSpPr>
            <p:cNvPr id="4842" name="Google Shape;4842;p49"/>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49"/>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49"/>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5" name="Google Shape;4845;p49"/>
          <p:cNvGrpSpPr/>
          <p:nvPr/>
        </p:nvGrpSpPr>
        <p:grpSpPr>
          <a:xfrm>
            <a:off x="5659701" y="3468443"/>
            <a:ext cx="348568" cy="341633"/>
            <a:chOff x="-60988625" y="3740800"/>
            <a:chExt cx="316650" cy="310350"/>
          </a:xfrm>
        </p:grpSpPr>
        <p:sp>
          <p:nvSpPr>
            <p:cNvPr id="4846" name="Google Shape;4846;p49"/>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49"/>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49"/>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9" name="Google Shape;4849;p49"/>
          <p:cNvGrpSpPr/>
          <p:nvPr/>
        </p:nvGrpSpPr>
        <p:grpSpPr>
          <a:xfrm>
            <a:off x="5659701" y="3873607"/>
            <a:ext cx="348568" cy="347468"/>
            <a:chOff x="-60987850" y="4100950"/>
            <a:chExt cx="316650" cy="315650"/>
          </a:xfrm>
        </p:grpSpPr>
        <p:sp>
          <p:nvSpPr>
            <p:cNvPr id="4850" name="Google Shape;4850;p49"/>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49"/>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49"/>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49"/>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49"/>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5" name="Google Shape;4855;p49"/>
          <p:cNvGrpSpPr/>
          <p:nvPr/>
        </p:nvGrpSpPr>
        <p:grpSpPr>
          <a:xfrm>
            <a:off x="7343519" y="3469311"/>
            <a:ext cx="351155" cy="339900"/>
            <a:chOff x="-59447250" y="3706150"/>
            <a:chExt cx="319000" cy="308775"/>
          </a:xfrm>
        </p:grpSpPr>
        <p:sp>
          <p:nvSpPr>
            <p:cNvPr id="4856" name="Google Shape;4856;p49"/>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49"/>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49"/>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49"/>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0" name="Google Shape;4860;p49"/>
          <p:cNvGrpSpPr/>
          <p:nvPr/>
        </p:nvGrpSpPr>
        <p:grpSpPr>
          <a:xfrm>
            <a:off x="1857821" y="3044511"/>
            <a:ext cx="350302" cy="346532"/>
            <a:chOff x="-64406125" y="3362225"/>
            <a:chExt cx="318225" cy="314800"/>
          </a:xfrm>
        </p:grpSpPr>
        <p:sp>
          <p:nvSpPr>
            <p:cNvPr id="4861" name="Google Shape;4861;p49"/>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49"/>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3" name="Google Shape;4863;p49"/>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4" name="Google Shape;4864;p49"/>
          <p:cNvGrpSpPr/>
          <p:nvPr/>
        </p:nvGrpSpPr>
        <p:grpSpPr>
          <a:xfrm>
            <a:off x="1858262" y="3873057"/>
            <a:ext cx="349421" cy="348568"/>
            <a:chOff x="-64410850" y="4094450"/>
            <a:chExt cx="317425" cy="316650"/>
          </a:xfrm>
        </p:grpSpPr>
        <p:sp>
          <p:nvSpPr>
            <p:cNvPr id="4865" name="Google Shape;4865;p49"/>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49"/>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49"/>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8" name="Google Shape;4868;p49"/>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9" name="Google Shape;4869;p49"/>
          <p:cNvGrpSpPr/>
          <p:nvPr/>
        </p:nvGrpSpPr>
        <p:grpSpPr>
          <a:xfrm>
            <a:off x="3971901" y="3464013"/>
            <a:ext cx="347715" cy="350495"/>
            <a:chOff x="-62516625" y="3743175"/>
            <a:chExt cx="315875" cy="318400"/>
          </a:xfrm>
        </p:grpSpPr>
        <p:sp>
          <p:nvSpPr>
            <p:cNvPr id="4870" name="Google Shape;4870;p49"/>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49"/>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2" name="Google Shape;4872;p49"/>
          <p:cNvGrpSpPr/>
          <p:nvPr/>
        </p:nvGrpSpPr>
        <p:grpSpPr>
          <a:xfrm>
            <a:off x="3978410" y="3892128"/>
            <a:ext cx="334698" cy="310426"/>
            <a:chOff x="-62511900" y="4129100"/>
            <a:chExt cx="304050" cy="282000"/>
          </a:xfrm>
        </p:grpSpPr>
        <p:sp>
          <p:nvSpPr>
            <p:cNvPr id="4873" name="Google Shape;4873;p49"/>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49"/>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49"/>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49"/>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49"/>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8" name="Google Shape;4878;p49"/>
          <p:cNvGrpSpPr/>
          <p:nvPr/>
        </p:nvGrpSpPr>
        <p:grpSpPr>
          <a:xfrm>
            <a:off x="6102576" y="3043066"/>
            <a:ext cx="295675" cy="349421"/>
            <a:chOff x="-60597975" y="3367475"/>
            <a:chExt cx="268600" cy="317425"/>
          </a:xfrm>
        </p:grpSpPr>
        <p:sp>
          <p:nvSpPr>
            <p:cNvPr id="4879" name="Google Shape;4879;p49"/>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49"/>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49"/>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49"/>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49"/>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4" name="Google Shape;4884;p49"/>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85" name="Google Shape;4885;p49"/>
          <p:cNvGrpSpPr/>
          <p:nvPr/>
        </p:nvGrpSpPr>
        <p:grpSpPr>
          <a:xfrm>
            <a:off x="6076129" y="3922482"/>
            <a:ext cx="348568" cy="249716"/>
            <a:chOff x="-60621600" y="4145650"/>
            <a:chExt cx="316650" cy="226850"/>
          </a:xfrm>
        </p:grpSpPr>
        <p:sp>
          <p:nvSpPr>
            <p:cNvPr id="4886" name="Google Shape;4886;p49"/>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49"/>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49"/>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9" name="Google Shape;4889;p49"/>
          <p:cNvGrpSpPr/>
          <p:nvPr/>
        </p:nvGrpSpPr>
        <p:grpSpPr>
          <a:xfrm>
            <a:off x="7347852" y="3873484"/>
            <a:ext cx="342486" cy="347715"/>
            <a:chOff x="-59400775" y="4084200"/>
            <a:chExt cx="311125" cy="315875"/>
          </a:xfrm>
        </p:grpSpPr>
        <p:sp>
          <p:nvSpPr>
            <p:cNvPr id="4890" name="Google Shape;4890;p49"/>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49"/>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49"/>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49"/>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49"/>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49"/>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6" name="Google Shape;4896;p49"/>
          <p:cNvGrpSpPr/>
          <p:nvPr/>
        </p:nvGrpSpPr>
        <p:grpSpPr>
          <a:xfrm>
            <a:off x="2276375" y="3043493"/>
            <a:ext cx="347688" cy="348568"/>
            <a:chOff x="-64044600" y="3360375"/>
            <a:chExt cx="315850" cy="316650"/>
          </a:xfrm>
        </p:grpSpPr>
        <p:sp>
          <p:nvSpPr>
            <p:cNvPr id="4897" name="Google Shape;4897;p49"/>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49"/>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49"/>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0" name="Google Shape;4900;p49"/>
          <p:cNvGrpSpPr/>
          <p:nvPr/>
        </p:nvGrpSpPr>
        <p:grpSpPr>
          <a:xfrm>
            <a:off x="2301514" y="3464550"/>
            <a:ext cx="297409" cy="349421"/>
            <a:chOff x="-64022550" y="3727425"/>
            <a:chExt cx="270175" cy="317425"/>
          </a:xfrm>
        </p:grpSpPr>
        <p:sp>
          <p:nvSpPr>
            <p:cNvPr id="4901" name="Google Shape;4901;p49"/>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9"/>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49"/>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4" name="Google Shape;4904;p49"/>
          <p:cNvGrpSpPr/>
          <p:nvPr/>
        </p:nvGrpSpPr>
        <p:grpSpPr>
          <a:xfrm>
            <a:off x="2324480" y="3872616"/>
            <a:ext cx="251478" cy="349449"/>
            <a:chOff x="-64001300" y="4093650"/>
            <a:chExt cx="228450" cy="317450"/>
          </a:xfrm>
        </p:grpSpPr>
        <p:sp>
          <p:nvSpPr>
            <p:cNvPr id="4905" name="Google Shape;4905;p49"/>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49"/>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49"/>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49"/>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9" name="Google Shape;4909;p49"/>
          <p:cNvGrpSpPr/>
          <p:nvPr/>
        </p:nvGrpSpPr>
        <p:grpSpPr>
          <a:xfrm>
            <a:off x="4392400" y="3043438"/>
            <a:ext cx="342486" cy="348678"/>
            <a:chOff x="-62148800" y="3377700"/>
            <a:chExt cx="311125" cy="316750"/>
          </a:xfrm>
        </p:grpSpPr>
        <p:sp>
          <p:nvSpPr>
            <p:cNvPr id="4910" name="Google Shape;4910;p49"/>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49"/>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2" name="Google Shape;4912;p49"/>
          <p:cNvGrpSpPr/>
          <p:nvPr/>
        </p:nvGrpSpPr>
        <p:grpSpPr>
          <a:xfrm>
            <a:off x="4388506" y="3464535"/>
            <a:ext cx="350275" cy="349449"/>
            <a:chOff x="-62154300" y="3743950"/>
            <a:chExt cx="318200" cy="317450"/>
          </a:xfrm>
        </p:grpSpPr>
        <p:sp>
          <p:nvSpPr>
            <p:cNvPr id="4913" name="Google Shape;4913;p49"/>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49"/>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5" name="Google Shape;4915;p49"/>
          <p:cNvGrpSpPr/>
          <p:nvPr/>
        </p:nvGrpSpPr>
        <p:grpSpPr>
          <a:xfrm>
            <a:off x="4388493" y="3873056"/>
            <a:ext cx="350302" cy="348568"/>
            <a:chOff x="-62151950" y="4111775"/>
            <a:chExt cx="318225" cy="316650"/>
          </a:xfrm>
        </p:grpSpPr>
        <p:sp>
          <p:nvSpPr>
            <p:cNvPr id="4916" name="Google Shape;4916;p49"/>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49"/>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49"/>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49"/>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0" name="Google Shape;4920;p49"/>
          <p:cNvGrpSpPr/>
          <p:nvPr/>
        </p:nvGrpSpPr>
        <p:grpSpPr>
          <a:xfrm>
            <a:off x="6499351" y="3042984"/>
            <a:ext cx="350275" cy="349587"/>
            <a:chOff x="-60254550" y="3367325"/>
            <a:chExt cx="318200" cy="317575"/>
          </a:xfrm>
        </p:grpSpPr>
        <p:sp>
          <p:nvSpPr>
            <p:cNvPr id="4921" name="Google Shape;4921;p49"/>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49"/>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49"/>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49"/>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5" name="Google Shape;4925;p49"/>
          <p:cNvGrpSpPr/>
          <p:nvPr/>
        </p:nvGrpSpPr>
        <p:grpSpPr>
          <a:xfrm>
            <a:off x="6500204" y="3465031"/>
            <a:ext cx="348568" cy="348458"/>
            <a:chOff x="-60255350" y="3733825"/>
            <a:chExt cx="316650" cy="316550"/>
          </a:xfrm>
        </p:grpSpPr>
        <p:sp>
          <p:nvSpPr>
            <p:cNvPr id="4926" name="Google Shape;4926;p49"/>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49"/>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49"/>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49"/>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49"/>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49"/>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49"/>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3" name="Google Shape;4933;p49"/>
          <p:cNvGrpSpPr/>
          <p:nvPr/>
        </p:nvGrpSpPr>
        <p:grpSpPr>
          <a:xfrm>
            <a:off x="6526651" y="3873483"/>
            <a:ext cx="295675" cy="347715"/>
            <a:chOff x="-60232500" y="4101525"/>
            <a:chExt cx="268600" cy="315875"/>
          </a:xfrm>
        </p:grpSpPr>
        <p:sp>
          <p:nvSpPr>
            <p:cNvPr id="4934" name="Google Shape;4934;p49"/>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49"/>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6" name="Google Shape;4936;p49"/>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7" name="Google Shape;4937;p49"/>
          <p:cNvGrpSpPr/>
          <p:nvPr/>
        </p:nvGrpSpPr>
        <p:grpSpPr>
          <a:xfrm>
            <a:off x="2700499" y="3043493"/>
            <a:ext cx="350302" cy="348568"/>
            <a:chOff x="-63679950" y="3360375"/>
            <a:chExt cx="318225" cy="316650"/>
          </a:xfrm>
        </p:grpSpPr>
        <p:sp>
          <p:nvSpPr>
            <p:cNvPr id="4938" name="Google Shape;4938;p49"/>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49"/>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49"/>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49"/>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2" name="Google Shape;4942;p49"/>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43" name="Google Shape;4943;p49"/>
          <p:cNvGrpSpPr/>
          <p:nvPr/>
        </p:nvGrpSpPr>
        <p:grpSpPr>
          <a:xfrm>
            <a:off x="2699192" y="3872506"/>
            <a:ext cx="352916" cy="349669"/>
            <a:chOff x="-63679950" y="4093450"/>
            <a:chExt cx="320600" cy="317650"/>
          </a:xfrm>
        </p:grpSpPr>
        <p:sp>
          <p:nvSpPr>
            <p:cNvPr id="4944" name="Google Shape;4944;p49"/>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9"/>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49"/>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7" name="Google Shape;4947;p49"/>
          <p:cNvGrpSpPr/>
          <p:nvPr/>
        </p:nvGrpSpPr>
        <p:grpSpPr>
          <a:xfrm>
            <a:off x="4806228" y="3043052"/>
            <a:ext cx="348568" cy="349449"/>
            <a:chOff x="-61784125" y="3377700"/>
            <a:chExt cx="316650" cy="317450"/>
          </a:xfrm>
        </p:grpSpPr>
        <p:sp>
          <p:nvSpPr>
            <p:cNvPr id="4948" name="Google Shape;4948;p49"/>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49"/>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49"/>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49"/>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49"/>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49"/>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49"/>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5" name="Google Shape;4955;p49"/>
          <p:cNvGrpSpPr/>
          <p:nvPr/>
        </p:nvGrpSpPr>
        <p:grpSpPr>
          <a:xfrm>
            <a:off x="4806228" y="3464535"/>
            <a:ext cx="348568" cy="349449"/>
            <a:chOff x="-61783350" y="3743950"/>
            <a:chExt cx="316650" cy="317450"/>
          </a:xfrm>
        </p:grpSpPr>
        <p:sp>
          <p:nvSpPr>
            <p:cNvPr id="4956" name="Google Shape;4956;p49"/>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49"/>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8" name="Google Shape;4958;p49"/>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49"/>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49"/>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61" name="Google Shape;4961;p49"/>
          <p:cNvGrpSpPr/>
          <p:nvPr/>
        </p:nvGrpSpPr>
        <p:grpSpPr>
          <a:xfrm>
            <a:off x="6919750" y="3873868"/>
            <a:ext cx="351183" cy="346945"/>
            <a:chOff x="-59869425" y="4102225"/>
            <a:chExt cx="319025" cy="315175"/>
          </a:xfrm>
        </p:grpSpPr>
        <p:sp>
          <p:nvSpPr>
            <p:cNvPr id="4962" name="Google Shape;4962;p49"/>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49"/>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49"/>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49"/>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6" name="Google Shape;4966;p49"/>
          <p:cNvGrpSpPr/>
          <p:nvPr/>
        </p:nvGrpSpPr>
        <p:grpSpPr>
          <a:xfrm>
            <a:off x="7768209" y="3465403"/>
            <a:ext cx="348568" cy="347715"/>
            <a:chOff x="-59029025" y="3711650"/>
            <a:chExt cx="316650" cy="315875"/>
          </a:xfrm>
        </p:grpSpPr>
        <p:sp>
          <p:nvSpPr>
            <p:cNvPr id="4967" name="Google Shape;4967;p49"/>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49"/>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49"/>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49"/>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49"/>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49"/>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49"/>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977" name="Shape 4977"/>
        <p:cNvGrpSpPr/>
        <p:nvPr/>
      </p:nvGrpSpPr>
      <p:grpSpPr>
        <a:xfrm>
          <a:off x="0" y="0"/>
          <a:ext cx="0" cy="0"/>
          <a:chOff x="0" y="0"/>
          <a:chExt cx="0" cy="0"/>
        </a:xfrm>
      </p:grpSpPr>
      <p:sp>
        <p:nvSpPr>
          <p:cNvPr id="4978" name="Google Shape;4978;p5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4979" name="Google Shape;4979;p50"/>
          <p:cNvGrpSpPr/>
          <p:nvPr/>
        </p:nvGrpSpPr>
        <p:grpSpPr>
          <a:xfrm>
            <a:off x="1095363" y="1685939"/>
            <a:ext cx="336332" cy="336332"/>
            <a:chOff x="-57970450" y="1903275"/>
            <a:chExt cx="318225" cy="318225"/>
          </a:xfrm>
        </p:grpSpPr>
        <p:sp>
          <p:nvSpPr>
            <p:cNvPr id="4980" name="Google Shape;4980;p50"/>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0"/>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0"/>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0"/>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4" name="Google Shape;4984;p50"/>
          <p:cNvGrpSpPr/>
          <p:nvPr/>
        </p:nvGrpSpPr>
        <p:grpSpPr>
          <a:xfrm>
            <a:off x="1115761" y="2101328"/>
            <a:ext cx="295536" cy="334667"/>
            <a:chOff x="-57950750" y="2296300"/>
            <a:chExt cx="279625" cy="316650"/>
          </a:xfrm>
        </p:grpSpPr>
        <p:sp>
          <p:nvSpPr>
            <p:cNvPr id="4985" name="Google Shape;4985;p50"/>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0"/>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0"/>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0"/>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9" name="Google Shape;4989;p50"/>
          <p:cNvGrpSpPr/>
          <p:nvPr/>
        </p:nvGrpSpPr>
        <p:grpSpPr>
          <a:xfrm>
            <a:off x="1095469" y="2515051"/>
            <a:ext cx="336121" cy="335513"/>
            <a:chOff x="-57969675" y="2687750"/>
            <a:chExt cx="318025" cy="317450"/>
          </a:xfrm>
        </p:grpSpPr>
        <p:sp>
          <p:nvSpPr>
            <p:cNvPr id="4990" name="Google Shape;4990;p50"/>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0"/>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0"/>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0"/>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4" name="Google Shape;4994;p50"/>
          <p:cNvGrpSpPr/>
          <p:nvPr/>
        </p:nvGrpSpPr>
        <p:grpSpPr>
          <a:xfrm>
            <a:off x="3153180" y="1685939"/>
            <a:ext cx="338842" cy="336332"/>
            <a:chOff x="-56012425" y="1903275"/>
            <a:chExt cx="320600" cy="318225"/>
          </a:xfrm>
        </p:grpSpPr>
        <p:sp>
          <p:nvSpPr>
            <p:cNvPr id="4995" name="Google Shape;4995;p50"/>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0"/>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7" name="Google Shape;4997;p50"/>
          <p:cNvGrpSpPr/>
          <p:nvPr/>
        </p:nvGrpSpPr>
        <p:grpSpPr>
          <a:xfrm>
            <a:off x="3154013" y="2099663"/>
            <a:ext cx="337178" cy="337178"/>
            <a:chOff x="-56010850" y="2294725"/>
            <a:chExt cx="319025" cy="319025"/>
          </a:xfrm>
        </p:grpSpPr>
        <p:sp>
          <p:nvSpPr>
            <p:cNvPr id="4998" name="Google Shape;4998;p50"/>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0"/>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0"/>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0"/>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50"/>
          <p:cNvGrpSpPr/>
          <p:nvPr/>
        </p:nvGrpSpPr>
        <p:grpSpPr>
          <a:xfrm>
            <a:off x="3154026" y="2514232"/>
            <a:ext cx="337151" cy="336332"/>
            <a:chOff x="-56010050" y="2686975"/>
            <a:chExt cx="319000" cy="318225"/>
          </a:xfrm>
        </p:grpSpPr>
        <p:sp>
          <p:nvSpPr>
            <p:cNvPr id="5003" name="Google Shape;5003;p50"/>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0"/>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0"/>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0"/>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7" name="Google Shape;5007;p50"/>
          <p:cNvGrpSpPr/>
          <p:nvPr/>
        </p:nvGrpSpPr>
        <p:grpSpPr>
          <a:xfrm>
            <a:off x="5231050" y="1685939"/>
            <a:ext cx="337178" cy="336332"/>
            <a:chOff x="-54081175" y="1903275"/>
            <a:chExt cx="319025" cy="318225"/>
          </a:xfrm>
        </p:grpSpPr>
        <p:sp>
          <p:nvSpPr>
            <p:cNvPr id="5008" name="Google Shape;5008;p50"/>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0"/>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0" name="Google Shape;5010;p50"/>
          <p:cNvGrpSpPr/>
          <p:nvPr/>
        </p:nvGrpSpPr>
        <p:grpSpPr>
          <a:xfrm>
            <a:off x="5251871" y="2101328"/>
            <a:ext cx="295536" cy="335513"/>
            <a:chOff x="-54063050" y="2296300"/>
            <a:chExt cx="279625" cy="317450"/>
          </a:xfrm>
        </p:grpSpPr>
        <p:sp>
          <p:nvSpPr>
            <p:cNvPr id="5011" name="Google Shape;5011;p50"/>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0"/>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0"/>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0"/>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5" name="Google Shape;5015;p50"/>
          <p:cNvGrpSpPr/>
          <p:nvPr/>
        </p:nvGrpSpPr>
        <p:grpSpPr>
          <a:xfrm>
            <a:off x="5251871" y="2512620"/>
            <a:ext cx="295536" cy="336279"/>
            <a:chOff x="-54061475" y="2685450"/>
            <a:chExt cx="279625" cy="318175"/>
          </a:xfrm>
        </p:grpSpPr>
        <p:sp>
          <p:nvSpPr>
            <p:cNvPr id="5016" name="Google Shape;5016;p50"/>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0"/>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0"/>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0"/>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0" name="Google Shape;5020;p50"/>
          <p:cNvGrpSpPr/>
          <p:nvPr/>
        </p:nvGrpSpPr>
        <p:grpSpPr>
          <a:xfrm>
            <a:off x="7350894" y="1695108"/>
            <a:ext cx="256404" cy="337151"/>
            <a:chOff x="-52074300" y="1911950"/>
            <a:chExt cx="242600" cy="319000"/>
          </a:xfrm>
        </p:grpSpPr>
        <p:sp>
          <p:nvSpPr>
            <p:cNvPr id="5021" name="Google Shape;5021;p50"/>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0"/>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0"/>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0"/>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50"/>
          <p:cNvGrpSpPr/>
          <p:nvPr/>
        </p:nvGrpSpPr>
        <p:grpSpPr>
          <a:xfrm>
            <a:off x="1495497" y="1686785"/>
            <a:ext cx="337178" cy="336332"/>
            <a:chOff x="-57578225" y="1904075"/>
            <a:chExt cx="319025" cy="318225"/>
          </a:xfrm>
        </p:grpSpPr>
        <p:sp>
          <p:nvSpPr>
            <p:cNvPr id="5026" name="Google Shape;5026;p50"/>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0"/>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0"/>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0"/>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0" name="Google Shape;5030;p50"/>
          <p:cNvGrpSpPr/>
          <p:nvPr/>
        </p:nvGrpSpPr>
        <p:grpSpPr>
          <a:xfrm>
            <a:off x="1516317" y="2099663"/>
            <a:ext cx="295536" cy="336332"/>
            <a:chOff x="-57558525" y="2294725"/>
            <a:chExt cx="279625" cy="318225"/>
          </a:xfrm>
        </p:grpSpPr>
        <p:sp>
          <p:nvSpPr>
            <p:cNvPr id="5031" name="Google Shape;5031;p50"/>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0"/>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0"/>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0"/>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0"/>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6" name="Google Shape;5036;p50"/>
          <p:cNvGrpSpPr/>
          <p:nvPr/>
        </p:nvGrpSpPr>
        <p:grpSpPr>
          <a:xfrm>
            <a:off x="1493832" y="2514232"/>
            <a:ext cx="340507" cy="337151"/>
            <a:chOff x="-57579800" y="2686975"/>
            <a:chExt cx="322175" cy="319000"/>
          </a:xfrm>
        </p:grpSpPr>
        <p:sp>
          <p:nvSpPr>
            <p:cNvPr id="5037" name="Google Shape;5037;p50"/>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0"/>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9" name="Google Shape;5039;p50"/>
          <p:cNvGrpSpPr/>
          <p:nvPr/>
        </p:nvGrpSpPr>
        <p:grpSpPr>
          <a:xfrm>
            <a:off x="3566071" y="2099663"/>
            <a:ext cx="342171" cy="336332"/>
            <a:chOff x="-55620975" y="2294725"/>
            <a:chExt cx="323750" cy="318225"/>
          </a:xfrm>
        </p:grpSpPr>
        <p:sp>
          <p:nvSpPr>
            <p:cNvPr id="5040" name="Google Shape;5040;p50"/>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0"/>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0"/>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0"/>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0"/>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0"/>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6" name="Google Shape;5046;p50"/>
          <p:cNvGrpSpPr/>
          <p:nvPr/>
        </p:nvGrpSpPr>
        <p:grpSpPr>
          <a:xfrm>
            <a:off x="3568159" y="2514153"/>
            <a:ext cx="337997" cy="336411"/>
            <a:chOff x="-55620175" y="2686900"/>
            <a:chExt cx="319800" cy="318300"/>
          </a:xfrm>
        </p:grpSpPr>
        <p:sp>
          <p:nvSpPr>
            <p:cNvPr id="5047" name="Google Shape;5047;p50"/>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0"/>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0"/>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0"/>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1" name="Google Shape;5051;p50"/>
          <p:cNvGrpSpPr/>
          <p:nvPr/>
        </p:nvGrpSpPr>
        <p:grpSpPr>
          <a:xfrm>
            <a:off x="5645619" y="1685939"/>
            <a:ext cx="337151" cy="336332"/>
            <a:chOff x="-53690500" y="1903275"/>
            <a:chExt cx="319000" cy="318225"/>
          </a:xfrm>
        </p:grpSpPr>
        <p:sp>
          <p:nvSpPr>
            <p:cNvPr id="5052" name="Google Shape;5052;p50"/>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0"/>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0"/>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0"/>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6" name="Google Shape;5056;p50"/>
          <p:cNvGrpSpPr/>
          <p:nvPr/>
        </p:nvGrpSpPr>
        <p:grpSpPr>
          <a:xfrm>
            <a:off x="5666427" y="2101328"/>
            <a:ext cx="295536" cy="334667"/>
            <a:chOff x="-53670800" y="2296300"/>
            <a:chExt cx="279625" cy="316650"/>
          </a:xfrm>
        </p:grpSpPr>
        <p:sp>
          <p:nvSpPr>
            <p:cNvPr id="5057" name="Google Shape;5057;p50"/>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0"/>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0"/>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0"/>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50"/>
          <p:cNvGrpSpPr/>
          <p:nvPr/>
        </p:nvGrpSpPr>
        <p:grpSpPr>
          <a:xfrm>
            <a:off x="5645619" y="2513809"/>
            <a:ext cx="337151" cy="336755"/>
            <a:chOff x="-53690500" y="2686575"/>
            <a:chExt cx="319000" cy="318625"/>
          </a:xfrm>
        </p:grpSpPr>
        <p:sp>
          <p:nvSpPr>
            <p:cNvPr id="5062" name="Google Shape;5062;p50"/>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0"/>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0"/>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0"/>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50"/>
          <p:cNvGrpSpPr/>
          <p:nvPr/>
        </p:nvGrpSpPr>
        <p:grpSpPr>
          <a:xfrm>
            <a:off x="7331315" y="2108964"/>
            <a:ext cx="295562" cy="336200"/>
            <a:chOff x="-52092425" y="2303525"/>
            <a:chExt cx="279650" cy="318100"/>
          </a:xfrm>
        </p:grpSpPr>
        <p:sp>
          <p:nvSpPr>
            <p:cNvPr id="5067" name="Google Shape;5067;p50"/>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0"/>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0"/>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0"/>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0"/>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2" name="Google Shape;5072;p50"/>
          <p:cNvGrpSpPr/>
          <p:nvPr/>
        </p:nvGrpSpPr>
        <p:grpSpPr>
          <a:xfrm>
            <a:off x="1905365" y="1687604"/>
            <a:ext cx="338816" cy="336332"/>
            <a:chOff x="-57189125" y="1904850"/>
            <a:chExt cx="320575" cy="318225"/>
          </a:xfrm>
        </p:grpSpPr>
        <p:sp>
          <p:nvSpPr>
            <p:cNvPr id="5073" name="Google Shape;5073;p50"/>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0"/>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0"/>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0"/>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0"/>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8" name="Google Shape;5078;p50"/>
          <p:cNvGrpSpPr/>
          <p:nvPr/>
        </p:nvGrpSpPr>
        <p:grpSpPr>
          <a:xfrm>
            <a:off x="1906197" y="2120484"/>
            <a:ext cx="337151" cy="294717"/>
            <a:chOff x="-57187550" y="2314425"/>
            <a:chExt cx="319000" cy="278850"/>
          </a:xfrm>
        </p:grpSpPr>
        <p:sp>
          <p:nvSpPr>
            <p:cNvPr id="5079" name="Google Shape;5079;p50"/>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0"/>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0"/>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0"/>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3" name="Google Shape;5083;p50"/>
          <p:cNvGrpSpPr/>
          <p:nvPr/>
        </p:nvGrpSpPr>
        <p:grpSpPr>
          <a:xfrm>
            <a:off x="1921997" y="2513598"/>
            <a:ext cx="305550" cy="336966"/>
            <a:chOff x="-57172600" y="2686375"/>
            <a:chExt cx="289100" cy="318825"/>
          </a:xfrm>
        </p:grpSpPr>
        <p:sp>
          <p:nvSpPr>
            <p:cNvPr id="5084" name="Google Shape;5084;p50"/>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0"/>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50"/>
          <p:cNvGrpSpPr/>
          <p:nvPr/>
        </p:nvGrpSpPr>
        <p:grpSpPr>
          <a:xfrm>
            <a:off x="3983124" y="1685939"/>
            <a:ext cx="336332" cy="334667"/>
            <a:chOff x="-55225575" y="1903275"/>
            <a:chExt cx="318225" cy="316650"/>
          </a:xfrm>
        </p:grpSpPr>
        <p:sp>
          <p:nvSpPr>
            <p:cNvPr id="5087" name="Google Shape;5087;p50"/>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0"/>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0"/>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0"/>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0"/>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2" name="Google Shape;5092;p50"/>
          <p:cNvGrpSpPr/>
          <p:nvPr/>
        </p:nvGrpSpPr>
        <p:grpSpPr>
          <a:xfrm>
            <a:off x="3993535" y="2101328"/>
            <a:ext cx="315511" cy="334667"/>
            <a:chOff x="-55217700" y="2296300"/>
            <a:chExt cx="298525" cy="316650"/>
          </a:xfrm>
        </p:grpSpPr>
        <p:sp>
          <p:nvSpPr>
            <p:cNvPr id="5093" name="Google Shape;5093;p50"/>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0"/>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0"/>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0"/>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7" name="Google Shape;5097;p50"/>
          <p:cNvGrpSpPr/>
          <p:nvPr/>
        </p:nvGrpSpPr>
        <p:grpSpPr>
          <a:xfrm>
            <a:off x="3982292" y="2515897"/>
            <a:ext cx="337997" cy="334667"/>
            <a:chOff x="-55229525" y="2688550"/>
            <a:chExt cx="319800" cy="316650"/>
          </a:xfrm>
        </p:grpSpPr>
        <p:sp>
          <p:nvSpPr>
            <p:cNvPr id="5098" name="Google Shape;5098;p50"/>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0"/>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0"/>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0"/>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2" name="Google Shape;5102;p50"/>
          <p:cNvGrpSpPr/>
          <p:nvPr/>
        </p:nvGrpSpPr>
        <p:grpSpPr>
          <a:xfrm>
            <a:off x="6069304" y="1685939"/>
            <a:ext cx="315537" cy="336332"/>
            <a:chOff x="-53288825" y="1903275"/>
            <a:chExt cx="298550" cy="318225"/>
          </a:xfrm>
        </p:grpSpPr>
        <p:sp>
          <p:nvSpPr>
            <p:cNvPr id="5103" name="Google Shape;5103;p50"/>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0"/>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0"/>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6" name="Google Shape;5106;p50"/>
          <p:cNvGrpSpPr/>
          <p:nvPr/>
        </p:nvGrpSpPr>
        <p:grpSpPr>
          <a:xfrm>
            <a:off x="6058484" y="2099663"/>
            <a:ext cx="337178" cy="336332"/>
            <a:chOff x="-53299850" y="2294725"/>
            <a:chExt cx="319025" cy="318225"/>
          </a:xfrm>
        </p:grpSpPr>
        <p:sp>
          <p:nvSpPr>
            <p:cNvPr id="5107" name="Google Shape;5107;p50"/>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0"/>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9" name="Google Shape;5109;p50"/>
          <p:cNvGrpSpPr/>
          <p:nvPr/>
        </p:nvGrpSpPr>
        <p:grpSpPr>
          <a:xfrm>
            <a:off x="6079715" y="2515051"/>
            <a:ext cx="294717" cy="335513"/>
            <a:chOff x="-53278575" y="2687750"/>
            <a:chExt cx="278850" cy="317450"/>
          </a:xfrm>
        </p:grpSpPr>
        <p:sp>
          <p:nvSpPr>
            <p:cNvPr id="5110" name="Google Shape;5110;p50"/>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0"/>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0"/>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0"/>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50"/>
          <p:cNvGrpSpPr/>
          <p:nvPr/>
        </p:nvGrpSpPr>
        <p:grpSpPr>
          <a:xfrm>
            <a:off x="7310508" y="2514760"/>
            <a:ext cx="337178" cy="337468"/>
            <a:chOff x="-52101875" y="2687475"/>
            <a:chExt cx="319025" cy="319300"/>
          </a:xfrm>
        </p:grpSpPr>
        <p:sp>
          <p:nvSpPr>
            <p:cNvPr id="5115" name="Google Shape;5115;p50"/>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0"/>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0"/>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0"/>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9" name="Google Shape;5119;p50"/>
          <p:cNvGrpSpPr/>
          <p:nvPr/>
        </p:nvGrpSpPr>
        <p:grpSpPr>
          <a:xfrm>
            <a:off x="2346261" y="1686785"/>
            <a:ext cx="295536" cy="336332"/>
            <a:chOff x="-56774050" y="1904075"/>
            <a:chExt cx="279625" cy="318225"/>
          </a:xfrm>
        </p:grpSpPr>
        <p:sp>
          <p:nvSpPr>
            <p:cNvPr id="5120" name="Google Shape;5120;p50"/>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0"/>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2" name="Google Shape;5122;p50"/>
          <p:cNvGrpSpPr/>
          <p:nvPr/>
        </p:nvGrpSpPr>
        <p:grpSpPr>
          <a:xfrm>
            <a:off x="2346261" y="2099663"/>
            <a:ext cx="295536" cy="336332"/>
            <a:chOff x="-56774850" y="2294725"/>
            <a:chExt cx="279625" cy="318225"/>
          </a:xfrm>
        </p:grpSpPr>
        <p:sp>
          <p:nvSpPr>
            <p:cNvPr id="5123" name="Google Shape;5123;p50"/>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0"/>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0"/>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6" name="Google Shape;5126;p50"/>
          <p:cNvGrpSpPr/>
          <p:nvPr/>
        </p:nvGrpSpPr>
        <p:grpSpPr>
          <a:xfrm>
            <a:off x="2365827" y="2514232"/>
            <a:ext cx="256404" cy="335486"/>
            <a:chOff x="-56756725" y="2686975"/>
            <a:chExt cx="242600" cy="317425"/>
          </a:xfrm>
        </p:grpSpPr>
        <p:sp>
          <p:nvSpPr>
            <p:cNvPr id="5127" name="Google Shape;5127;p50"/>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0"/>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0"/>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0" name="Google Shape;5130;p50"/>
          <p:cNvGrpSpPr/>
          <p:nvPr/>
        </p:nvGrpSpPr>
        <p:grpSpPr>
          <a:xfrm>
            <a:off x="4408328" y="1685939"/>
            <a:ext cx="314216" cy="337178"/>
            <a:chOff x="-54826975" y="1903275"/>
            <a:chExt cx="297300" cy="319025"/>
          </a:xfrm>
        </p:grpSpPr>
        <p:sp>
          <p:nvSpPr>
            <p:cNvPr id="5131" name="Google Shape;5131;p50"/>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0"/>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0"/>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4" name="Google Shape;5134;p50"/>
          <p:cNvGrpSpPr/>
          <p:nvPr/>
        </p:nvGrpSpPr>
        <p:grpSpPr>
          <a:xfrm>
            <a:off x="4396861" y="2101328"/>
            <a:ext cx="337151" cy="334641"/>
            <a:chOff x="-54836500" y="2296300"/>
            <a:chExt cx="319000" cy="316625"/>
          </a:xfrm>
        </p:grpSpPr>
        <p:sp>
          <p:nvSpPr>
            <p:cNvPr id="5135" name="Google Shape;5135;p50"/>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0"/>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0"/>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0"/>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9" name="Google Shape;5139;p50"/>
          <p:cNvGrpSpPr/>
          <p:nvPr/>
        </p:nvGrpSpPr>
        <p:grpSpPr>
          <a:xfrm>
            <a:off x="4416836" y="2515051"/>
            <a:ext cx="297200" cy="336332"/>
            <a:chOff x="-54817600" y="2687750"/>
            <a:chExt cx="281200" cy="318225"/>
          </a:xfrm>
        </p:grpSpPr>
        <p:sp>
          <p:nvSpPr>
            <p:cNvPr id="5140" name="Google Shape;5140;p50"/>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0"/>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0"/>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0"/>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50"/>
          <p:cNvGrpSpPr/>
          <p:nvPr/>
        </p:nvGrpSpPr>
        <p:grpSpPr>
          <a:xfrm>
            <a:off x="6494706" y="1685939"/>
            <a:ext cx="295536" cy="334667"/>
            <a:chOff x="-52887125" y="1903275"/>
            <a:chExt cx="279625" cy="316650"/>
          </a:xfrm>
        </p:grpSpPr>
        <p:sp>
          <p:nvSpPr>
            <p:cNvPr id="5145" name="Google Shape;5145;p50"/>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0"/>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50"/>
          <p:cNvGrpSpPr/>
          <p:nvPr/>
        </p:nvGrpSpPr>
        <p:grpSpPr>
          <a:xfrm>
            <a:off x="6474731" y="2098844"/>
            <a:ext cx="335486" cy="337151"/>
            <a:chOff x="-52906025" y="2293950"/>
            <a:chExt cx="317425" cy="319000"/>
          </a:xfrm>
        </p:grpSpPr>
        <p:sp>
          <p:nvSpPr>
            <p:cNvPr id="5148" name="Google Shape;5148;p50"/>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0"/>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0"/>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1" name="Google Shape;5151;p50"/>
          <p:cNvGrpSpPr/>
          <p:nvPr/>
        </p:nvGrpSpPr>
        <p:grpSpPr>
          <a:xfrm>
            <a:off x="6494706" y="2514232"/>
            <a:ext cx="295536" cy="336332"/>
            <a:chOff x="-52887125" y="2686975"/>
            <a:chExt cx="279625" cy="318225"/>
          </a:xfrm>
        </p:grpSpPr>
        <p:sp>
          <p:nvSpPr>
            <p:cNvPr id="5152" name="Google Shape;5152;p50"/>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0"/>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0"/>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0"/>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50"/>
          <p:cNvGrpSpPr/>
          <p:nvPr/>
        </p:nvGrpSpPr>
        <p:grpSpPr>
          <a:xfrm>
            <a:off x="7742828" y="1698437"/>
            <a:ext cx="296355" cy="334667"/>
            <a:chOff x="-51722225" y="1915100"/>
            <a:chExt cx="280400" cy="316650"/>
          </a:xfrm>
        </p:grpSpPr>
        <p:sp>
          <p:nvSpPr>
            <p:cNvPr id="5157" name="Google Shape;5157;p50"/>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0"/>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0"/>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0"/>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1" name="Google Shape;5161;p50"/>
          <p:cNvGrpSpPr/>
          <p:nvPr/>
        </p:nvGrpSpPr>
        <p:grpSpPr>
          <a:xfrm>
            <a:off x="2733364" y="1685226"/>
            <a:ext cx="345474" cy="336226"/>
            <a:chOff x="-56407800" y="1902600"/>
            <a:chExt cx="326875" cy="318125"/>
          </a:xfrm>
        </p:grpSpPr>
        <p:sp>
          <p:nvSpPr>
            <p:cNvPr id="5162" name="Google Shape;5162;p50"/>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0"/>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0"/>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5" name="Google Shape;5165;p50"/>
          <p:cNvGrpSpPr/>
          <p:nvPr/>
        </p:nvGrpSpPr>
        <p:grpSpPr>
          <a:xfrm>
            <a:off x="2738768" y="2110496"/>
            <a:ext cx="334667" cy="315511"/>
            <a:chOff x="-56401500" y="2304975"/>
            <a:chExt cx="316650" cy="298525"/>
          </a:xfrm>
        </p:grpSpPr>
        <p:sp>
          <p:nvSpPr>
            <p:cNvPr id="5166" name="Google Shape;5166;p50"/>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0"/>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0"/>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0"/>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50"/>
          <p:cNvGrpSpPr/>
          <p:nvPr/>
        </p:nvGrpSpPr>
        <p:grpSpPr>
          <a:xfrm>
            <a:off x="4835248" y="1684275"/>
            <a:ext cx="298046" cy="336332"/>
            <a:chOff x="-54426150" y="1901700"/>
            <a:chExt cx="282000" cy="318225"/>
          </a:xfrm>
        </p:grpSpPr>
        <p:sp>
          <p:nvSpPr>
            <p:cNvPr id="5171" name="Google Shape;5171;p50"/>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0"/>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0"/>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0"/>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5" name="Google Shape;5175;p50"/>
          <p:cNvGrpSpPr/>
          <p:nvPr/>
        </p:nvGrpSpPr>
        <p:grpSpPr>
          <a:xfrm>
            <a:off x="4835248" y="2099663"/>
            <a:ext cx="298046" cy="337178"/>
            <a:chOff x="-54426150" y="2294725"/>
            <a:chExt cx="282000" cy="319025"/>
          </a:xfrm>
        </p:grpSpPr>
        <p:sp>
          <p:nvSpPr>
            <p:cNvPr id="5176" name="Google Shape;5176;p50"/>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0"/>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0"/>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0"/>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0"/>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50"/>
          <p:cNvGrpSpPr/>
          <p:nvPr/>
        </p:nvGrpSpPr>
        <p:grpSpPr>
          <a:xfrm>
            <a:off x="4833583" y="2514232"/>
            <a:ext cx="301375" cy="337151"/>
            <a:chOff x="-54427725" y="2686975"/>
            <a:chExt cx="285150" cy="319000"/>
          </a:xfrm>
        </p:grpSpPr>
        <p:sp>
          <p:nvSpPr>
            <p:cNvPr id="5182" name="Google Shape;5182;p50"/>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0"/>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0"/>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0"/>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0"/>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 name="Google Shape;5187;p50"/>
          <p:cNvGrpSpPr/>
          <p:nvPr/>
        </p:nvGrpSpPr>
        <p:grpSpPr>
          <a:xfrm>
            <a:off x="6888851" y="1686151"/>
            <a:ext cx="334667" cy="335302"/>
            <a:chOff x="-52513800" y="1903475"/>
            <a:chExt cx="316650" cy="317250"/>
          </a:xfrm>
        </p:grpSpPr>
        <p:sp>
          <p:nvSpPr>
            <p:cNvPr id="5188" name="Google Shape;5188;p50"/>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0"/>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0" name="Google Shape;5190;p50"/>
          <p:cNvGrpSpPr/>
          <p:nvPr/>
        </p:nvGrpSpPr>
        <p:grpSpPr>
          <a:xfrm>
            <a:off x="6898006" y="2100509"/>
            <a:ext cx="316357" cy="335486"/>
            <a:chOff x="-52505925" y="2295525"/>
            <a:chExt cx="299325" cy="317425"/>
          </a:xfrm>
        </p:grpSpPr>
        <p:sp>
          <p:nvSpPr>
            <p:cNvPr id="5191" name="Google Shape;5191;p50"/>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0"/>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0"/>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0"/>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5" name="Google Shape;5195;p50"/>
          <p:cNvGrpSpPr/>
          <p:nvPr/>
        </p:nvGrpSpPr>
        <p:grpSpPr>
          <a:xfrm>
            <a:off x="6908417" y="2514232"/>
            <a:ext cx="295536" cy="336332"/>
            <a:chOff x="-52494100" y="2686975"/>
            <a:chExt cx="279625" cy="318225"/>
          </a:xfrm>
        </p:grpSpPr>
        <p:sp>
          <p:nvSpPr>
            <p:cNvPr id="5196" name="Google Shape;5196;p50"/>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0"/>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0"/>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0"/>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0" name="Google Shape;5200;p50"/>
          <p:cNvGrpSpPr/>
          <p:nvPr/>
        </p:nvGrpSpPr>
        <p:grpSpPr>
          <a:xfrm>
            <a:off x="7744070" y="2111315"/>
            <a:ext cx="293871" cy="336332"/>
            <a:chOff x="-51708850" y="2305750"/>
            <a:chExt cx="278050" cy="318225"/>
          </a:xfrm>
        </p:grpSpPr>
        <p:sp>
          <p:nvSpPr>
            <p:cNvPr id="5201" name="Google Shape;5201;p50"/>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0"/>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0"/>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50"/>
          <p:cNvGrpSpPr/>
          <p:nvPr/>
        </p:nvGrpSpPr>
        <p:grpSpPr>
          <a:xfrm>
            <a:off x="1094954" y="3054255"/>
            <a:ext cx="337151" cy="337389"/>
            <a:chOff x="-57956275" y="3197925"/>
            <a:chExt cx="319000" cy="319225"/>
          </a:xfrm>
        </p:grpSpPr>
        <p:sp>
          <p:nvSpPr>
            <p:cNvPr id="5205" name="Google Shape;5205;p50"/>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0"/>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0"/>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0"/>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0"/>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0"/>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0"/>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2" name="Google Shape;5212;p50"/>
          <p:cNvGrpSpPr/>
          <p:nvPr/>
        </p:nvGrpSpPr>
        <p:grpSpPr>
          <a:xfrm>
            <a:off x="1115761" y="3469035"/>
            <a:ext cx="295536" cy="337151"/>
            <a:chOff x="-57940525" y="3590375"/>
            <a:chExt cx="279625" cy="319000"/>
          </a:xfrm>
        </p:grpSpPr>
        <p:sp>
          <p:nvSpPr>
            <p:cNvPr id="5213" name="Google Shape;5213;p50"/>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0"/>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0"/>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0"/>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0"/>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8" name="Google Shape;5218;p50"/>
          <p:cNvGrpSpPr/>
          <p:nvPr/>
        </p:nvGrpSpPr>
        <p:grpSpPr>
          <a:xfrm>
            <a:off x="1095363" y="3883578"/>
            <a:ext cx="336332" cy="337178"/>
            <a:chOff x="-57959425" y="3982600"/>
            <a:chExt cx="318225" cy="319025"/>
          </a:xfrm>
        </p:grpSpPr>
        <p:sp>
          <p:nvSpPr>
            <p:cNvPr id="5219" name="Google Shape;5219;p50"/>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0"/>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0"/>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0"/>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3" name="Google Shape;5223;p50"/>
          <p:cNvGrpSpPr/>
          <p:nvPr/>
        </p:nvGrpSpPr>
        <p:grpSpPr>
          <a:xfrm>
            <a:off x="3154845" y="3055312"/>
            <a:ext cx="335513" cy="335513"/>
            <a:chOff x="-55987225" y="3198925"/>
            <a:chExt cx="317450" cy="317450"/>
          </a:xfrm>
        </p:grpSpPr>
        <p:sp>
          <p:nvSpPr>
            <p:cNvPr id="5224" name="Google Shape;5224;p50"/>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0"/>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0"/>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0"/>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50"/>
          <p:cNvGrpSpPr/>
          <p:nvPr/>
        </p:nvGrpSpPr>
        <p:grpSpPr>
          <a:xfrm>
            <a:off x="3154845" y="3469722"/>
            <a:ext cx="335513" cy="335645"/>
            <a:chOff x="-55987225" y="3591025"/>
            <a:chExt cx="317450" cy="317575"/>
          </a:xfrm>
        </p:grpSpPr>
        <p:sp>
          <p:nvSpPr>
            <p:cNvPr id="5229" name="Google Shape;5229;p50"/>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0"/>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0"/>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0"/>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0"/>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4" name="Google Shape;5234;p50"/>
          <p:cNvGrpSpPr/>
          <p:nvPr/>
        </p:nvGrpSpPr>
        <p:grpSpPr>
          <a:xfrm>
            <a:off x="3154013" y="3883578"/>
            <a:ext cx="337178" cy="337178"/>
            <a:chOff x="-55988800" y="3982600"/>
            <a:chExt cx="319025" cy="319025"/>
          </a:xfrm>
        </p:grpSpPr>
        <p:sp>
          <p:nvSpPr>
            <p:cNvPr id="5235" name="Google Shape;5235;p50"/>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0"/>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0"/>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0"/>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0"/>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50"/>
          <p:cNvGrpSpPr/>
          <p:nvPr/>
        </p:nvGrpSpPr>
        <p:grpSpPr>
          <a:xfrm>
            <a:off x="5232305" y="3048653"/>
            <a:ext cx="334667" cy="337151"/>
            <a:chOff x="-54026025" y="3192625"/>
            <a:chExt cx="316650" cy="319000"/>
          </a:xfrm>
        </p:grpSpPr>
        <p:sp>
          <p:nvSpPr>
            <p:cNvPr id="5241" name="Google Shape;5241;p50"/>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0"/>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0"/>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0"/>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0"/>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0"/>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0"/>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0"/>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9" name="Google Shape;5249;p50"/>
          <p:cNvGrpSpPr/>
          <p:nvPr/>
        </p:nvGrpSpPr>
        <p:grpSpPr>
          <a:xfrm>
            <a:off x="5251039" y="3463196"/>
            <a:ext cx="297200" cy="336332"/>
            <a:chOff x="-54007925" y="3584850"/>
            <a:chExt cx="281200" cy="318225"/>
          </a:xfrm>
        </p:grpSpPr>
        <p:sp>
          <p:nvSpPr>
            <p:cNvPr id="5250" name="Google Shape;5250;p50"/>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0"/>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0"/>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0"/>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0"/>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0"/>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6" name="Google Shape;5256;p50"/>
          <p:cNvGrpSpPr/>
          <p:nvPr/>
        </p:nvGrpSpPr>
        <p:grpSpPr>
          <a:xfrm>
            <a:off x="5251039" y="3876153"/>
            <a:ext cx="297200" cy="337098"/>
            <a:chOff x="-54007925" y="3975575"/>
            <a:chExt cx="281200" cy="318950"/>
          </a:xfrm>
        </p:grpSpPr>
        <p:sp>
          <p:nvSpPr>
            <p:cNvPr id="5257" name="Google Shape;5257;p50"/>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0"/>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0"/>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0"/>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1" name="Google Shape;5261;p50"/>
          <p:cNvGrpSpPr/>
          <p:nvPr/>
        </p:nvGrpSpPr>
        <p:grpSpPr>
          <a:xfrm>
            <a:off x="7350062" y="3064930"/>
            <a:ext cx="258069" cy="336702"/>
            <a:chOff x="-52005775" y="3208025"/>
            <a:chExt cx="244175" cy="318575"/>
          </a:xfrm>
        </p:grpSpPr>
        <p:sp>
          <p:nvSpPr>
            <p:cNvPr id="5262" name="Google Shape;5262;p50"/>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0"/>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0"/>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0"/>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0"/>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0"/>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0"/>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0"/>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0"/>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0"/>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0"/>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3" name="Google Shape;5273;p50"/>
          <p:cNvGrpSpPr/>
          <p:nvPr/>
        </p:nvGrpSpPr>
        <p:grpSpPr>
          <a:xfrm>
            <a:off x="1495919" y="3055312"/>
            <a:ext cx="336332" cy="336332"/>
            <a:chOff x="-57568775" y="3198925"/>
            <a:chExt cx="318225" cy="318225"/>
          </a:xfrm>
        </p:grpSpPr>
        <p:sp>
          <p:nvSpPr>
            <p:cNvPr id="5274" name="Google Shape;5274;p50"/>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0"/>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0"/>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0"/>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0"/>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0"/>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0" name="Google Shape;5280;p50"/>
          <p:cNvGrpSpPr/>
          <p:nvPr/>
        </p:nvGrpSpPr>
        <p:grpSpPr>
          <a:xfrm>
            <a:off x="1516317" y="3469035"/>
            <a:ext cx="295536" cy="336332"/>
            <a:chOff x="-57549075" y="3590375"/>
            <a:chExt cx="279625" cy="318225"/>
          </a:xfrm>
        </p:grpSpPr>
        <p:sp>
          <p:nvSpPr>
            <p:cNvPr id="5281" name="Google Shape;5281;p50"/>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0"/>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0"/>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0"/>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5" name="Google Shape;5285;p50"/>
          <p:cNvGrpSpPr/>
          <p:nvPr/>
        </p:nvGrpSpPr>
        <p:grpSpPr>
          <a:xfrm>
            <a:off x="1495087" y="3883578"/>
            <a:ext cx="337997" cy="337997"/>
            <a:chOff x="-57570350" y="3982600"/>
            <a:chExt cx="319800" cy="319800"/>
          </a:xfrm>
        </p:grpSpPr>
        <p:sp>
          <p:nvSpPr>
            <p:cNvPr id="5286" name="Google Shape;5286;p50"/>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0"/>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0"/>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0"/>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0" name="Google Shape;5290;p50"/>
          <p:cNvGrpSpPr/>
          <p:nvPr/>
        </p:nvGrpSpPr>
        <p:grpSpPr>
          <a:xfrm>
            <a:off x="3589389" y="3054466"/>
            <a:ext cx="295536" cy="337178"/>
            <a:chOff x="-55576850" y="3198125"/>
            <a:chExt cx="279625" cy="319025"/>
          </a:xfrm>
        </p:grpSpPr>
        <p:sp>
          <p:nvSpPr>
            <p:cNvPr id="5291" name="Google Shape;5291;p50"/>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0"/>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0"/>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0"/>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5" name="Google Shape;5295;p50"/>
          <p:cNvGrpSpPr/>
          <p:nvPr/>
        </p:nvGrpSpPr>
        <p:grpSpPr>
          <a:xfrm>
            <a:off x="3568159" y="3468824"/>
            <a:ext cx="337997" cy="336543"/>
            <a:chOff x="-55596550" y="3590175"/>
            <a:chExt cx="319800" cy="318425"/>
          </a:xfrm>
        </p:grpSpPr>
        <p:sp>
          <p:nvSpPr>
            <p:cNvPr id="5296" name="Google Shape;5296;p50"/>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0"/>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0"/>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0"/>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0" name="Google Shape;5300;p50"/>
          <p:cNvGrpSpPr/>
          <p:nvPr/>
        </p:nvGrpSpPr>
        <p:grpSpPr>
          <a:xfrm>
            <a:off x="3568568" y="3883340"/>
            <a:ext cx="337178" cy="337415"/>
            <a:chOff x="-55595775" y="3982375"/>
            <a:chExt cx="319025" cy="319250"/>
          </a:xfrm>
        </p:grpSpPr>
        <p:sp>
          <p:nvSpPr>
            <p:cNvPr id="5301" name="Google Shape;5301;p50"/>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0"/>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0"/>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0"/>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0"/>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0"/>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50"/>
          <p:cNvGrpSpPr/>
          <p:nvPr/>
        </p:nvGrpSpPr>
        <p:grpSpPr>
          <a:xfrm>
            <a:off x="5645606" y="3048653"/>
            <a:ext cx="337178" cy="336332"/>
            <a:chOff x="-53635375" y="3192625"/>
            <a:chExt cx="319025" cy="318225"/>
          </a:xfrm>
        </p:grpSpPr>
        <p:sp>
          <p:nvSpPr>
            <p:cNvPr id="5308" name="Google Shape;5308;p50"/>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0"/>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0"/>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1" name="Google Shape;5311;p50"/>
          <p:cNvGrpSpPr/>
          <p:nvPr/>
        </p:nvGrpSpPr>
        <p:grpSpPr>
          <a:xfrm>
            <a:off x="5666427" y="3463196"/>
            <a:ext cx="295536" cy="337178"/>
            <a:chOff x="-53615675" y="3584850"/>
            <a:chExt cx="279625" cy="319025"/>
          </a:xfrm>
        </p:grpSpPr>
        <p:sp>
          <p:nvSpPr>
            <p:cNvPr id="5312" name="Google Shape;5312;p50"/>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0"/>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0"/>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5" name="Google Shape;5315;p50"/>
          <p:cNvGrpSpPr/>
          <p:nvPr/>
        </p:nvGrpSpPr>
        <p:grpSpPr>
          <a:xfrm>
            <a:off x="5645619" y="3877131"/>
            <a:ext cx="337151" cy="336121"/>
            <a:chOff x="-53634575" y="3976500"/>
            <a:chExt cx="319000" cy="318025"/>
          </a:xfrm>
        </p:grpSpPr>
        <p:sp>
          <p:nvSpPr>
            <p:cNvPr id="5316" name="Google Shape;5316;p50"/>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0"/>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0"/>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0"/>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0"/>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0"/>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0"/>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0"/>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4" name="Google Shape;5324;p50"/>
          <p:cNvGrpSpPr/>
          <p:nvPr/>
        </p:nvGrpSpPr>
        <p:grpSpPr>
          <a:xfrm>
            <a:off x="7331328" y="3468718"/>
            <a:ext cx="295536" cy="336649"/>
            <a:chOff x="-52023900" y="3590075"/>
            <a:chExt cx="279625" cy="318525"/>
          </a:xfrm>
        </p:grpSpPr>
        <p:sp>
          <p:nvSpPr>
            <p:cNvPr id="5325" name="Google Shape;5325;p50"/>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0"/>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0"/>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0"/>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0"/>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0"/>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0"/>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2" name="Google Shape;5332;p50"/>
          <p:cNvGrpSpPr/>
          <p:nvPr/>
        </p:nvGrpSpPr>
        <p:grpSpPr>
          <a:xfrm>
            <a:off x="1906197" y="3055312"/>
            <a:ext cx="337151" cy="337151"/>
            <a:chOff x="-57173375" y="3198925"/>
            <a:chExt cx="319000" cy="319000"/>
          </a:xfrm>
        </p:grpSpPr>
        <p:sp>
          <p:nvSpPr>
            <p:cNvPr id="5333" name="Google Shape;5333;p50"/>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0"/>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0"/>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0"/>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7" name="Google Shape;5337;p50"/>
          <p:cNvGrpSpPr/>
          <p:nvPr/>
        </p:nvGrpSpPr>
        <p:grpSpPr>
          <a:xfrm>
            <a:off x="1907029" y="3489830"/>
            <a:ext cx="335486" cy="295562"/>
            <a:chOff x="-57176525" y="3610050"/>
            <a:chExt cx="317425" cy="279650"/>
          </a:xfrm>
        </p:grpSpPr>
        <p:sp>
          <p:nvSpPr>
            <p:cNvPr id="5338" name="Google Shape;5338;p50"/>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0"/>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0"/>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0"/>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0"/>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3" name="Google Shape;5343;p50"/>
          <p:cNvGrpSpPr/>
          <p:nvPr/>
        </p:nvGrpSpPr>
        <p:grpSpPr>
          <a:xfrm>
            <a:off x="1922843" y="3882944"/>
            <a:ext cx="303859" cy="336966"/>
            <a:chOff x="-57162350" y="3982000"/>
            <a:chExt cx="287500" cy="318825"/>
          </a:xfrm>
        </p:grpSpPr>
        <p:sp>
          <p:nvSpPr>
            <p:cNvPr id="5344" name="Google Shape;5344;p50"/>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0"/>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0"/>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0"/>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0"/>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0"/>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0"/>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0"/>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2" name="Google Shape;5352;p50"/>
          <p:cNvGrpSpPr/>
          <p:nvPr/>
        </p:nvGrpSpPr>
        <p:grpSpPr>
          <a:xfrm>
            <a:off x="3983124" y="3055312"/>
            <a:ext cx="336332" cy="334667"/>
            <a:chOff x="-55202750" y="3198925"/>
            <a:chExt cx="318225" cy="316650"/>
          </a:xfrm>
        </p:grpSpPr>
        <p:sp>
          <p:nvSpPr>
            <p:cNvPr id="5353" name="Google Shape;5353;p50"/>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0"/>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5" name="Google Shape;5355;p50"/>
          <p:cNvGrpSpPr/>
          <p:nvPr/>
        </p:nvGrpSpPr>
        <p:grpSpPr>
          <a:xfrm>
            <a:off x="3993112" y="3469035"/>
            <a:ext cx="316357" cy="336332"/>
            <a:chOff x="-55194875" y="3590375"/>
            <a:chExt cx="299325" cy="318225"/>
          </a:xfrm>
        </p:grpSpPr>
        <p:sp>
          <p:nvSpPr>
            <p:cNvPr id="5356" name="Google Shape;5356;p50"/>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0"/>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0"/>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0"/>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0"/>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50"/>
          <p:cNvGrpSpPr/>
          <p:nvPr/>
        </p:nvGrpSpPr>
        <p:grpSpPr>
          <a:xfrm>
            <a:off x="3983547" y="3884424"/>
            <a:ext cx="335486" cy="335486"/>
            <a:chOff x="-55203525" y="3983400"/>
            <a:chExt cx="317425" cy="317425"/>
          </a:xfrm>
        </p:grpSpPr>
        <p:sp>
          <p:nvSpPr>
            <p:cNvPr id="5362" name="Google Shape;5362;p50"/>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0"/>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0"/>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5" name="Google Shape;5365;p50"/>
          <p:cNvGrpSpPr/>
          <p:nvPr/>
        </p:nvGrpSpPr>
        <p:grpSpPr>
          <a:xfrm>
            <a:off x="6069317" y="3048653"/>
            <a:ext cx="315511" cy="337151"/>
            <a:chOff x="-53232900" y="3192625"/>
            <a:chExt cx="298525" cy="319000"/>
          </a:xfrm>
        </p:grpSpPr>
        <p:sp>
          <p:nvSpPr>
            <p:cNvPr id="5366" name="Google Shape;5366;p50"/>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0"/>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0"/>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0"/>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0"/>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0"/>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0"/>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0"/>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4" name="Google Shape;5374;p50"/>
          <p:cNvGrpSpPr/>
          <p:nvPr/>
        </p:nvGrpSpPr>
        <p:grpSpPr>
          <a:xfrm>
            <a:off x="6059330" y="3463196"/>
            <a:ext cx="335486" cy="334667"/>
            <a:chOff x="-53242350" y="3584850"/>
            <a:chExt cx="317425" cy="316650"/>
          </a:xfrm>
        </p:grpSpPr>
        <p:sp>
          <p:nvSpPr>
            <p:cNvPr id="5375" name="Google Shape;5375;p50"/>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0"/>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0"/>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0"/>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0"/>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0" name="Google Shape;5380;p50"/>
          <p:cNvGrpSpPr/>
          <p:nvPr/>
        </p:nvGrpSpPr>
        <p:grpSpPr>
          <a:xfrm>
            <a:off x="6079305" y="3876920"/>
            <a:ext cx="295536" cy="337178"/>
            <a:chOff x="-53224225" y="3976300"/>
            <a:chExt cx="279625" cy="319025"/>
          </a:xfrm>
        </p:grpSpPr>
        <p:sp>
          <p:nvSpPr>
            <p:cNvPr id="5381" name="Google Shape;5381;p50"/>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0"/>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0"/>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0"/>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0"/>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0"/>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0"/>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8" name="Google Shape;5388;p50"/>
          <p:cNvGrpSpPr/>
          <p:nvPr/>
        </p:nvGrpSpPr>
        <p:grpSpPr>
          <a:xfrm>
            <a:off x="7310521" y="3884133"/>
            <a:ext cx="337151" cy="336623"/>
            <a:chOff x="-52043575" y="3983125"/>
            <a:chExt cx="319000" cy="318500"/>
          </a:xfrm>
        </p:grpSpPr>
        <p:sp>
          <p:nvSpPr>
            <p:cNvPr id="5389" name="Google Shape;5389;p50"/>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0"/>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0"/>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0"/>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0"/>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0"/>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0"/>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0"/>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0"/>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50"/>
          <p:cNvGrpSpPr/>
          <p:nvPr/>
        </p:nvGrpSpPr>
        <p:grpSpPr>
          <a:xfrm>
            <a:off x="2346261" y="3055312"/>
            <a:ext cx="295536" cy="337151"/>
            <a:chOff x="-56766175" y="3198925"/>
            <a:chExt cx="279625" cy="319000"/>
          </a:xfrm>
        </p:grpSpPr>
        <p:sp>
          <p:nvSpPr>
            <p:cNvPr id="5399" name="Google Shape;5399;p50"/>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0"/>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0"/>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0"/>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0"/>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0"/>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0"/>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6" name="Google Shape;5406;p50"/>
          <p:cNvGrpSpPr/>
          <p:nvPr/>
        </p:nvGrpSpPr>
        <p:grpSpPr>
          <a:xfrm>
            <a:off x="2345429" y="3469035"/>
            <a:ext cx="297200" cy="336332"/>
            <a:chOff x="-56766175" y="3590375"/>
            <a:chExt cx="281200" cy="318225"/>
          </a:xfrm>
        </p:grpSpPr>
        <p:sp>
          <p:nvSpPr>
            <p:cNvPr id="5407" name="Google Shape;5407;p50"/>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0"/>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0"/>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0"/>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50"/>
          <p:cNvGrpSpPr/>
          <p:nvPr/>
        </p:nvGrpSpPr>
        <p:grpSpPr>
          <a:xfrm>
            <a:off x="2366237" y="3883578"/>
            <a:ext cx="255585" cy="336332"/>
            <a:chOff x="-56747275" y="3982600"/>
            <a:chExt cx="241825" cy="318225"/>
          </a:xfrm>
        </p:grpSpPr>
        <p:sp>
          <p:nvSpPr>
            <p:cNvPr id="5412" name="Google Shape;5412;p50"/>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0"/>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0"/>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0"/>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0"/>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0"/>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0"/>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50"/>
          <p:cNvGrpSpPr/>
          <p:nvPr/>
        </p:nvGrpSpPr>
        <p:grpSpPr>
          <a:xfrm>
            <a:off x="4417669" y="3055312"/>
            <a:ext cx="295536" cy="337151"/>
            <a:chOff x="-54793175" y="3198925"/>
            <a:chExt cx="279625" cy="319000"/>
          </a:xfrm>
        </p:grpSpPr>
        <p:sp>
          <p:nvSpPr>
            <p:cNvPr id="5420" name="Google Shape;5420;p50"/>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0"/>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0"/>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0"/>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0"/>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0"/>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0"/>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7" name="Google Shape;5427;p50"/>
          <p:cNvGrpSpPr/>
          <p:nvPr/>
        </p:nvGrpSpPr>
        <p:grpSpPr>
          <a:xfrm>
            <a:off x="4396848" y="3475694"/>
            <a:ext cx="337178" cy="322143"/>
            <a:chOff x="-54812875" y="3596675"/>
            <a:chExt cx="319025" cy="304800"/>
          </a:xfrm>
        </p:grpSpPr>
        <p:sp>
          <p:nvSpPr>
            <p:cNvPr id="5428" name="Google Shape;5428;p50"/>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0"/>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0"/>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0"/>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0"/>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0"/>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0"/>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5" name="Google Shape;5435;p50"/>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0"/>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7" name="Google Shape;5437;p50"/>
          <p:cNvGrpSpPr/>
          <p:nvPr/>
        </p:nvGrpSpPr>
        <p:grpSpPr>
          <a:xfrm>
            <a:off x="4417669" y="3883578"/>
            <a:ext cx="295536" cy="336332"/>
            <a:chOff x="-54793175" y="3982600"/>
            <a:chExt cx="279625" cy="318225"/>
          </a:xfrm>
        </p:grpSpPr>
        <p:sp>
          <p:nvSpPr>
            <p:cNvPr id="5438" name="Google Shape;5438;p50"/>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0"/>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0"/>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0"/>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0"/>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0"/>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0"/>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5" name="Google Shape;5445;p50"/>
          <p:cNvGrpSpPr/>
          <p:nvPr/>
        </p:nvGrpSpPr>
        <p:grpSpPr>
          <a:xfrm>
            <a:off x="6494706" y="3048653"/>
            <a:ext cx="295536" cy="336332"/>
            <a:chOff x="-52832000" y="3192625"/>
            <a:chExt cx="279625" cy="318225"/>
          </a:xfrm>
        </p:grpSpPr>
        <p:sp>
          <p:nvSpPr>
            <p:cNvPr id="5446" name="Google Shape;5446;p50"/>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0"/>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0"/>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0"/>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0"/>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0"/>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0"/>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0"/>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4" name="Google Shape;5454;p50"/>
          <p:cNvGrpSpPr/>
          <p:nvPr/>
        </p:nvGrpSpPr>
        <p:grpSpPr>
          <a:xfrm>
            <a:off x="6473899" y="3464042"/>
            <a:ext cx="337151" cy="335486"/>
            <a:chOff x="-52851675" y="3585650"/>
            <a:chExt cx="319000" cy="317425"/>
          </a:xfrm>
        </p:grpSpPr>
        <p:sp>
          <p:nvSpPr>
            <p:cNvPr id="5455" name="Google Shape;5455;p50"/>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0"/>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0"/>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0"/>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0"/>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0"/>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1" name="Google Shape;5461;p50"/>
          <p:cNvGrpSpPr/>
          <p:nvPr/>
        </p:nvGrpSpPr>
        <p:grpSpPr>
          <a:xfrm>
            <a:off x="6494706" y="3876920"/>
            <a:ext cx="295536" cy="337178"/>
            <a:chOff x="-52832000" y="3976300"/>
            <a:chExt cx="279625" cy="319025"/>
          </a:xfrm>
        </p:grpSpPr>
        <p:sp>
          <p:nvSpPr>
            <p:cNvPr id="5462" name="Google Shape;5462;p50"/>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0"/>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0"/>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0"/>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0"/>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50"/>
          <p:cNvGrpSpPr/>
          <p:nvPr/>
        </p:nvGrpSpPr>
        <p:grpSpPr>
          <a:xfrm>
            <a:off x="7742405" y="3055312"/>
            <a:ext cx="297200" cy="336332"/>
            <a:chOff x="-51633225" y="3198925"/>
            <a:chExt cx="281200" cy="318225"/>
          </a:xfrm>
        </p:grpSpPr>
        <p:sp>
          <p:nvSpPr>
            <p:cNvPr id="5468" name="Google Shape;5468;p50"/>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0"/>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0"/>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0"/>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0"/>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0"/>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0"/>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50"/>
          <p:cNvGrpSpPr/>
          <p:nvPr/>
        </p:nvGrpSpPr>
        <p:grpSpPr>
          <a:xfrm>
            <a:off x="2734606" y="3056131"/>
            <a:ext cx="342990" cy="335513"/>
            <a:chOff x="-56396775" y="3199700"/>
            <a:chExt cx="324525" cy="317450"/>
          </a:xfrm>
        </p:grpSpPr>
        <p:sp>
          <p:nvSpPr>
            <p:cNvPr id="5476" name="Google Shape;5476;p50"/>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0"/>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0"/>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0"/>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0"/>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0"/>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2" name="Google Shape;5482;p50"/>
          <p:cNvGrpSpPr/>
          <p:nvPr/>
        </p:nvGrpSpPr>
        <p:grpSpPr>
          <a:xfrm>
            <a:off x="2737513" y="3479842"/>
            <a:ext cx="337178" cy="315537"/>
            <a:chOff x="-56394425" y="3600600"/>
            <a:chExt cx="319025" cy="298550"/>
          </a:xfrm>
        </p:grpSpPr>
        <p:sp>
          <p:nvSpPr>
            <p:cNvPr id="5483" name="Google Shape;5483;p50"/>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0"/>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0"/>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50"/>
          <p:cNvGrpSpPr/>
          <p:nvPr/>
        </p:nvGrpSpPr>
        <p:grpSpPr>
          <a:xfrm>
            <a:off x="2752507" y="3884424"/>
            <a:ext cx="307188" cy="335486"/>
            <a:chOff x="-56379450" y="3983400"/>
            <a:chExt cx="290650" cy="317425"/>
          </a:xfrm>
        </p:grpSpPr>
        <p:sp>
          <p:nvSpPr>
            <p:cNvPr id="5487" name="Google Shape;5487;p50"/>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0"/>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0"/>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0"/>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0"/>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0"/>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0"/>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0"/>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50"/>
          <p:cNvGrpSpPr/>
          <p:nvPr/>
        </p:nvGrpSpPr>
        <p:grpSpPr>
          <a:xfrm>
            <a:off x="4835670" y="3055312"/>
            <a:ext cx="297200" cy="337151"/>
            <a:chOff x="-54401725" y="3198925"/>
            <a:chExt cx="281200" cy="319000"/>
          </a:xfrm>
        </p:grpSpPr>
        <p:sp>
          <p:nvSpPr>
            <p:cNvPr id="5496" name="Google Shape;5496;p50"/>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0"/>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0"/>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0"/>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0"/>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0"/>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0"/>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0"/>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0"/>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0"/>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0"/>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50"/>
          <p:cNvGrpSpPr/>
          <p:nvPr/>
        </p:nvGrpSpPr>
        <p:grpSpPr>
          <a:xfrm>
            <a:off x="4836503" y="3469035"/>
            <a:ext cx="295536" cy="336332"/>
            <a:chOff x="-54401725" y="3590375"/>
            <a:chExt cx="279625" cy="318225"/>
          </a:xfrm>
        </p:grpSpPr>
        <p:sp>
          <p:nvSpPr>
            <p:cNvPr id="5508" name="Google Shape;5508;p50"/>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0"/>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0"/>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0"/>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0"/>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0"/>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4" name="Google Shape;5514;p50"/>
          <p:cNvGrpSpPr/>
          <p:nvPr/>
        </p:nvGrpSpPr>
        <p:grpSpPr>
          <a:xfrm>
            <a:off x="4834429" y="3883578"/>
            <a:ext cx="299684" cy="336332"/>
            <a:chOff x="-54403300" y="3982600"/>
            <a:chExt cx="283550" cy="318225"/>
          </a:xfrm>
        </p:grpSpPr>
        <p:sp>
          <p:nvSpPr>
            <p:cNvPr id="5515" name="Google Shape;5515;p50"/>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0"/>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0"/>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0"/>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0"/>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0" name="Google Shape;5520;p50"/>
          <p:cNvGrpSpPr/>
          <p:nvPr/>
        </p:nvGrpSpPr>
        <p:grpSpPr>
          <a:xfrm>
            <a:off x="6888864" y="3050529"/>
            <a:ext cx="334641" cy="335275"/>
            <a:chOff x="-52458650" y="3194400"/>
            <a:chExt cx="316625" cy="317225"/>
          </a:xfrm>
        </p:grpSpPr>
        <p:sp>
          <p:nvSpPr>
            <p:cNvPr id="5521" name="Google Shape;5521;p50"/>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0"/>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0"/>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0"/>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0"/>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0"/>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0"/>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0"/>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9" name="Google Shape;5529;p50"/>
          <p:cNvGrpSpPr/>
          <p:nvPr/>
        </p:nvGrpSpPr>
        <p:grpSpPr>
          <a:xfrm>
            <a:off x="6897597" y="3463196"/>
            <a:ext cx="317176" cy="336094"/>
            <a:chOff x="-52450000" y="3584850"/>
            <a:chExt cx="300100" cy="318000"/>
          </a:xfrm>
        </p:grpSpPr>
        <p:sp>
          <p:nvSpPr>
            <p:cNvPr id="5530" name="Google Shape;5530;p50"/>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0"/>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0"/>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0"/>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0"/>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0"/>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0"/>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7" name="Google Shape;5537;p50"/>
          <p:cNvGrpSpPr/>
          <p:nvPr/>
        </p:nvGrpSpPr>
        <p:grpSpPr>
          <a:xfrm>
            <a:off x="6908417" y="3878584"/>
            <a:ext cx="295536" cy="335513"/>
            <a:chOff x="-52440550" y="3977875"/>
            <a:chExt cx="279625" cy="317450"/>
          </a:xfrm>
        </p:grpSpPr>
        <p:sp>
          <p:nvSpPr>
            <p:cNvPr id="5538" name="Google Shape;5538;p50"/>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0"/>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0"/>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0"/>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0"/>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0"/>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0"/>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0"/>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6" name="Google Shape;5546;p50"/>
          <p:cNvGrpSpPr/>
          <p:nvPr/>
        </p:nvGrpSpPr>
        <p:grpSpPr>
          <a:xfrm>
            <a:off x="7743238" y="3463196"/>
            <a:ext cx="295536" cy="337178"/>
            <a:chOff x="-51623775" y="3584850"/>
            <a:chExt cx="279625" cy="319025"/>
          </a:xfrm>
        </p:grpSpPr>
        <p:sp>
          <p:nvSpPr>
            <p:cNvPr id="5547" name="Google Shape;5547;p50"/>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0"/>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0"/>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0"/>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0"/>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0"/>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0"/>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0"/>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0"/>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6" name="Google Shape;5556;p50"/>
          <p:cNvGrpSpPr/>
          <p:nvPr/>
        </p:nvGrpSpPr>
        <p:grpSpPr>
          <a:xfrm>
            <a:off x="3589004" y="1687377"/>
            <a:ext cx="297204" cy="337241"/>
            <a:chOff x="1044400" y="2917425"/>
            <a:chExt cx="248125" cy="281550"/>
          </a:xfrm>
        </p:grpSpPr>
        <p:sp>
          <p:nvSpPr>
            <p:cNvPr id="5557" name="Google Shape;5557;p50"/>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0"/>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0"/>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0"/>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0"/>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5562" name="Google Shape;5562;p50"/>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5563" name="Google Shape;5563;p50"/>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5564" name="Google Shape;5564;p50"/>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0"/>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6" name="Google Shape;5566;p50"/>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68" name="Shape 168"/>
        <p:cNvGrpSpPr/>
        <p:nvPr/>
      </p:nvGrpSpPr>
      <p:grpSpPr>
        <a:xfrm>
          <a:off x="0" y="0"/>
          <a:ext cx="0" cy="0"/>
          <a:chOff x="0" y="0"/>
          <a:chExt cx="0" cy="0"/>
        </a:xfrm>
      </p:grpSpPr>
      <p:sp>
        <p:nvSpPr>
          <p:cNvPr id="169" name="Google Shape;169;p24"/>
          <p:cNvSpPr/>
          <p:nvPr/>
        </p:nvSpPr>
        <p:spPr>
          <a:xfrm rot="10800000">
            <a:off x="3912800" y="0"/>
            <a:ext cx="5213400" cy="5143500"/>
          </a:xfrm>
          <a:prstGeom prst="rect">
            <a:avLst/>
          </a:prstGeom>
          <a:gradFill>
            <a:gsLst>
              <a:gs pos="0">
                <a:srgbClr val="FFFFFF">
                  <a:alpha val="0"/>
                </a:srgbClr>
              </a:gs>
              <a:gs pos="100000">
                <a:srgbClr val="686663">
                  <a:alpha val="5098"/>
                </a:srgbClr>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0" name="Google Shape;170;p24"/>
          <p:cNvPicPr preferRelativeResize="0"/>
          <p:nvPr/>
        </p:nvPicPr>
        <p:blipFill rotWithShape="1">
          <a:blip r:embed="rId3">
            <a:alphaModFix/>
          </a:blip>
          <a:srcRect b="0" l="28227" r="0" t="0"/>
          <a:stretch/>
        </p:blipFill>
        <p:spPr>
          <a:xfrm>
            <a:off x="2581275" y="0"/>
            <a:ext cx="6562723" cy="5143500"/>
          </a:xfrm>
          <a:prstGeom prst="rect">
            <a:avLst/>
          </a:prstGeom>
          <a:noFill/>
          <a:ln>
            <a:noFill/>
          </a:ln>
        </p:spPr>
      </p:pic>
      <p:sp>
        <p:nvSpPr>
          <p:cNvPr id="171" name="Google Shape;171;p24"/>
          <p:cNvSpPr txBox="1"/>
          <p:nvPr>
            <p:ph type="ctrTitle"/>
          </p:nvPr>
        </p:nvSpPr>
        <p:spPr>
          <a:xfrm>
            <a:off x="831200" y="376498"/>
            <a:ext cx="3867300" cy="2054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INTRODUCTION</a:t>
            </a:r>
            <a:endParaRPr sz="2800"/>
          </a:p>
        </p:txBody>
      </p:sp>
      <p:sp>
        <p:nvSpPr>
          <p:cNvPr id="172" name="Google Shape;172;p24"/>
          <p:cNvSpPr txBox="1"/>
          <p:nvPr>
            <p:ph idx="1" type="subTitle"/>
          </p:nvPr>
        </p:nvSpPr>
        <p:spPr>
          <a:xfrm>
            <a:off x="831200" y="2314225"/>
            <a:ext cx="3081600" cy="178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a:t>Mercury is the closest planet to the Sun and the smallest one in the Solar System—it’s only a bit larger than our Moon. The planet’s name has nothing to do with the liquid metal since it was named after the Roman messenger god, Mercury</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70" name="Shape 5570"/>
        <p:cNvGrpSpPr/>
        <p:nvPr/>
      </p:nvGrpSpPr>
      <p:grpSpPr>
        <a:xfrm>
          <a:off x="0" y="0"/>
          <a:ext cx="0" cy="0"/>
          <a:chOff x="0" y="0"/>
          <a:chExt cx="0" cy="0"/>
        </a:xfrm>
      </p:grpSpPr>
      <p:sp>
        <p:nvSpPr>
          <p:cNvPr id="5571" name="Google Shape;5571;p5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Creative Process Icons</a:t>
            </a:r>
            <a:endParaRPr>
              <a:solidFill>
                <a:srgbClr val="FFFFFF"/>
              </a:solidFill>
              <a:latin typeface="Arial"/>
              <a:ea typeface="Arial"/>
              <a:cs typeface="Arial"/>
              <a:sym typeface="Arial"/>
            </a:endParaRPr>
          </a:p>
        </p:txBody>
      </p:sp>
      <p:grpSp>
        <p:nvGrpSpPr>
          <p:cNvPr id="5572" name="Google Shape;5572;p51"/>
          <p:cNvGrpSpPr/>
          <p:nvPr/>
        </p:nvGrpSpPr>
        <p:grpSpPr>
          <a:xfrm>
            <a:off x="1133421" y="1688547"/>
            <a:ext cx="257794" cy="330743"/>
            <a:chOff x="-50489600" y="1947400"/>
            <a:chExt cx="233150" cy="299125"/>
          </a:xfrm>
        </p:grpSpPr>
        <p:sp>
          <p:nvSpPr>
            <p:cNvPr id="5573" name="Google Shape;5573;p51"/>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1"/>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5" name="Google Shape;5575;p51"/>
          <p:cNvGrpSpPr/>
          <p:nvPr/>
        </p:nvGrpSpPr>
        <p:grpSpPr>
          <a:xfrm>
            <a:off x="1096836" y="2096108"/>
            <a:ext cx="330964" cy="331821"/>
            <a:chOff x="-50523475" y="2316000"/>
            <a:chExt cx="299325" cy="300100"/>
          </a:xfrm>
        </p:grpSpPr>
        <p:sp>
          <p:nvSpPr>
            <p:cNvPr id="5576" name="Google Shape;5576;p51"/>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1"/>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8" name="Google Shape;5578;p51"/>
          <p:cNvGrpSpPr/>
          <p:nvPr/>
        </p:nvGrpSpPr>
        <p:grpSpPr>
          <a:xfrm>
            <a:off x="1095537" y="2505383"/>
            <a:ext cx="333562" cy="330991"/>
            <a:chOff x="-50524250" y="2686150"/>
            <a:chExt cx="301675" cy="299350"/>
          </a:xfrm>
        </p:grpSpPr>
        <p:sp>
          <p:nvSpPr>
            <p:cNvPr id="5579" name="Google Shape;5579;p51"/>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1"/>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1"/>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1"/>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1"/>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1"/>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51"/>
          <p:cNvGrpSpPr/>
          <p:nvPr/>
        </p:nvGrpSpPr>
        <p:grpSpPr>
          <a:xfrm>
            <a:off x="3154610" y="1716411"/>
            <a:ext cx="331821" cy="332705"/>
            <a:chOff x="-48633950" y="1972600"/>
            <a:chExt cx="300100" cy="300900"/>
          </a:xfrm>
        </p:grpSpPr>
        <p:sp>
          <p:nvSpPr>
            <p:cNvPr id="5586" name="Google Shape;5586;p51"/>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1"/>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8" name="Google Shape;5588;p51"/>
          <p:cNvGrpSpPr/>
          <p:nvPr/>
        </p:nvGrpSpPr>
        <p:grpSpPr>
          <a:xfrm>
            <a:off x="3154167" y="2124856"/>
            <a:ext cx="332705" cy="334419"/>
            <a:chOff x="-48634750" y="2342000"/>
            <a:chExt cx="300900" cy="302450"/>
          </a:xfrm>
        </p:grpSpPr>
        <p:sp>
          <p:nvSpPr>
            <p:cNvPr id="5589" name="Google Shape;5589;p51"/>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1"/>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1"/>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1"/>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1"/>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1"/>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1"/>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1"/>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7" name="Google Shape;5597;p51"/>
          <p:cNvGrpSpPr/>
          <p:nvPr/>
        </p:nvGrpSpPr>
        <p:grpSpPr>
          <a:xfrm>
            <a:off x="3155038" y="2533274"/>
            <a:ext cx="330964" cy="330964"/>
            <a:chOff x="-48633175" y="2711375"/>
            <a:chExt cx="299325" cy="299325"/>
          </a:xfrm>
        </p:grpSpPr>
        <p:sp>
          <p:nvSpPr>
            <p:cNvPr id="5598" name="Google Shape;5598;p51"/>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1"/>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0" name="Google Shape;5600;p51"/>
          <p:cNvGrpSpPr/>
          <p:nvPr/>
        </p:nvGrpSpPr>
        <p:grpSpPr>
          <a:xfrm>
            <a:off x="5238891" y="1708560"/>
            <a:ext cx="290882" cy="331848"/>
            <a:chOff x="-46753100" y="1965500"/>
            <a:chExt cx="263075" cy="300125"/>
          </a:xfrm>
        </p:grpSpPr>
        <p:sp>
          <p:nvSpPr>
            <p:cNvPr id="5601" name="Google Shape;5601;p51"/>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1"/>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3" name="Google Shape;5603;p51"/>
          <p:cNvGrpSpPr/>
          <p:nvPr/>
        </p:nvGrpSpPr>
        <p:grpSpPr>
          <a:xfrm>
            <a:off x="5217979" y="2134421"/>
            <a:ext cx="332705" cy="292651"/>
            <a:chOff x="-46772025" y="2350650"/>
            <a:chExt cx="300900" cy="264675"/>
          </a:xfrm>
        </p:grpSpPr>
        <p:sp>
          <p:nvSpPr>
            <p:cNvPr id="5604" name="Google Shape;5604;p51"/>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1"/>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6" name="Google Shape;5606;p51"/>
          <p:cNvGrpSpPr/>
          <p:nvPr/>
        </p:nvGrpSpPr>
        <p:grpSpPr>
          <a:xfrm>
            <a:off x="5217979" y="2522825"/>
            <a:ext cx="332705" cy="332705"/>
            <a:chOff x="-46772025" y="2701925"/>
            <a:chExt cx="300900" cy="300900"/>
          </a:xfrm>
        </p:grpSpPr>
        <p:sp>
          <p:nvSpPr>
            <p:cNvPr id="5607" name="Google Shape;5607;p51"/>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1"/>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9" name="Google Shape;5609;p51"/>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0" name="Google Shape;5610;p51"/>
          <p:cNvGrpSpPr/>
          <p:nvPr/>
        </p:nvGrpSpPr>
        <p:grpSpPr>
          <a:xfrm>
            <a:off x="1507602" y="1689404"/>
            <a:ext cx="331821" cy="332705"/>
            <a:chOff x="-50154075" y="1948175"/>
            <a:chExt cx="300100" cy="300900"/>
          </a:xfrm>
        </p:grpSpPr>
        <p:sp>
          <p:nvSpPr>
            <p:cNvPr id="5611" name="Google Shape;5611;p51"/>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1"/>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51"/>
          <p:cNvGrpSpPr/>
          <p:nvPr/>
        </p:nvGrpSpPr>
        <p:grpSpPr>
          <a:xfrm>
            <a:off x="1507602" y="2096965"/>
            <a:ext cx="331821" cy="331848"/>
            <a:chOff x="-50154850" y="2316775"/>
            <a:chExt cx="300100" cy="300125"/>
          </a:xfrm>
        </p:grpSpPr>
        <p:sp>
          <p:nvSpPr>
            <p:cNvPr id="5614" name="Google Shape;5614;p51"/>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1"/>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6" name="Google Shape;5616;p51"/>
          <p:cNvGrpSpPr/>
          <p:nvPr/>
        </p:nvGrpSpPr>
        <p:grpSpPr>
          <a:xfrm>
            <a:off x="1503690" y="2504112"/>
            <a:ext cx="339643" cy="330300"/>
            <a:chOff x="-50158000" y="2685000"/>
            <a:chExt cx="307175" cy="298725"/>
          </a:xfrm>
        </p:grpSpPr>
        <p:sp>
          <p:nvSpPr>
            <p:cNvPr id="5617" name="Google Shape;5617;p51"/>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1"/>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51"/>
          <p:cNvGrpSpPr/>
          <p:nvPr/>
        </p:nvGrpSpPr>
        <p:grpSpPr>
          <a:xfrm>
            <a:off x="3572048" y="1717268"/>
            <a:ext cx="334419" cy="331848"/>
            <a:chOff x="-48266125" y="1973375"/>
            <a:chExt cx="302450" cy="300125"/>
          </a:xfrm>
        </p:grpSpPr>
        <p:sp>
          <p:nvSpPr>
            <p:cNvPr id="5620" name="Google Shape;5620;p51"/>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1"/>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1"/>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1"/>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1"/>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1"/>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6" name="Google Shape;5626;p51"/>
          <p:cNvGrpSpPr/>
          <p:nvPr/>
        </p:nvGrpSpPr>
        <p:grpSpPr>
          <a:xfrm>
            <a:off x="3597286" y="2125575"/>
            <a:ext cx="283944" cy="331959"/>
            <a:chOff x="-48237000" y="2342650"/>
            <a:chExt cx="256800" cy="300225"/>
          </a:xfrm>
        </p:grpSpPr>
        <p:sp>
          <p:nvSpPr>
            <p:cNvPr id="5627" name="Google Shape;5627;p51"/>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1"/>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1"/>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0" name="Google Shape;5630;p51"/>
          <p:cNvGrpSpPr/>
          <p:nvPr/>
        </p:nvGrpSpPr>
        <p:grpSpPr>
          <a:xfrm>
            <a:off x="5630194" y="1709224"/>
            <a:ext cx="334447" cy="329443"/>
            <a:chOff x="-46404975" y="1966100"/>
            <a:chExt cx="302475" cy="297950"/>
          </a:xfrm>
        </p:grpSpPr>
        <p:sp>
          <p:nvSpPr>
            <p:cNvPr id="5631" name="Google Shape;5631;p51"/>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1"/>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1"/>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1"/>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5" name="Google Shape;5635;p51"/>
          <p:cNvGrpSpPr/>
          <p:nvPr/>
        </p:nvGrpSpPr>
        <p:grpSpPr>
          <a:xfrm>
            <a:off x="5631493" y="2115264"/>
            <a:ext cx="331848" cy="331821"/>
            <a:chOff x="-46401050" y="2333325"/>
            <a:chExt cx="300125" cy="300100"/>
          </a:xfrm>
        </p:grpSpPr>
        <p:sp>
          <p:nvSpPr>
            <p:cNvPr id="5636" name="Google Shape;5636;p51"/>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1"/>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1"/>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1"/>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0" name="Google Shape;5640;p51"/>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1" name="Google Shape;5641;p51"/>
          <p:cNvGrpSpPr/>
          <p:nvPr/>
        </p:nvGrpSpPr>
        <p:grpSpPr>
          <a:xfrm>
            <a:off x="7280492" y="2124856"/>
            <a:ext cx="332705" cy="332677"/>
            <a:chOff x="-44914800" y="2342000"/>
            <a:chExt cx="300900" cy="300875"/>
          </a:xfrm>
        </p:grpSpPr>
        <p:sp>
          <p:nvSpPr>
            <p:cNvPr id="5642" name="Google Shape;5642;p51"/>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1"/>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1"/>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5" name="Google Shape;5645;p51"/>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6" name="Google Shape;5646;p51"/>
          <p:cNvGrpSpPr/>
          <p:nvPr/>
        </p:nvGrpSpPr>
        <p:grpSpPr>
          <a:xfrm>
            <a:off x="1917775" y="2096827"/>
            <a:ext cx="332705" cy="331102"/>
            <a:chOff x="-49786250" y="2316650"/>
            <a:chExt cx="300900" cy="299450"/>
          </a:xfrm>
        </p:grpSpPr>
        <p:sp>
          <p:nvSpPr>
            <p:cNvPr id="5647" name="Google Shape;5647;p51"/>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1"/>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1"/>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1"/>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1"/>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1"/>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1"/>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54" name="Google Shape;5654;p51"/>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1"/>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6" name="Google Shape;5656;p51"/>
          <p:cNvGrpSpPr/>
          <p:nvPr/>
        </p:nvGrpSpPr>
        <p:grpSpPr>
          <a:xfrm>
            <a:off x="4045921" y="2124856"/>
            <a:ext cx="213400" cy="332677"/>
            <a:chOff x="-47842400" y="2342000"/>
            <a:chExt cx="193000" cy="300875"/>
          </a:xfrm>
        </p:grpSpPr>
        <p:sp>
          <p:nvSpPr>
            <p:cNvPr id="5657" name="Google Shape;5657;p51"/>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1"/>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1"/>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51"/>
          <p:cNvGrpSpPr/>
          <p:nvPr/>
        </p:nvGrpSpPr>
        <p:grpSpPr>
          <a:xfrm>
            <a:off x="3986697" y="2532417"/>
            <a:ext cx="331848" cy="332705"/>
            <a:chOff x="-47896750" y="2710600"/>
            <a:chExt cx="300125" cy="300900"/>
          </a:xfrm>
        </p:grpSpPr>
        <p:sp>
          <p:nvSpPr>
            <p:cNvPr id="5661" name="Google Shape;5661;p51"/>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1"/>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1"/>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1"/>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51"/>
          <p:cNvGrpSpPr/>
          <p:nvPr/>
        </p:nvGrpSpPr>
        <p:grpSpPr>
          <a:xfrm>
            <a:off x="6041972" y="1727717"/>
            <a:ext cx="332705" cy="291794"/>
            <a:chOff x="-46033225" y="1982825"/>
            <a:chExt cx="300900" cy="263900"/>
          </a:xfrm>
        </p:grpSpPr>
        <p:sp>
          <p:nvSpPr>
            <p:cNvPr id="5666" name="Google Shape;5666;p51"/>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1"/>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1"/>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9" name="Google Shape;5669;p51"/>
          <p:cNvGrpSpPr/>
          <p:nvPr/>
        </p:nvGrpSpPr>
        <p:grpSpPr>
          <a:xfrm>
            <a:off x="6038932" y="2116564"/>
            <a:ext cx="338786" cy="302133"/>
            <a:chOff x="-46034000" y="2334500"/>
            <a:chExt cx="306400" cy="273250"/>
          </a:xfrm>
        </p:grpSpPr>
        <p:sp>
          <p:nvSpPr>
            <p:cNvPr id="5670" name="Google Shape;5670;p51"/>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1"/>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1"/>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3" name="Google Shape;5673;p51"/>
          <p:cNvGrpSpPr/>
          <p:nvPr/>
        </p:nvGrpSpPr>
        <p:grpSpPr>
          <a:xfrm>
            <a:off x="6081598" y="2523599"/>
            <a:ext cx="253454" cy="330190"/>
            <a:chOff x="-45998575" y="2702625"/>
            <a:chExt cx="229225" cy="298625"/>
          </a:xfrm>
        </p:grpSpPr>
        <p:sp>
          <p:nvSpPr>
            <p:cNvPr id="5674" name="Google Shape;5674;p51"/>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1"/>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1"/>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1"/>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1"/>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1"/>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1"/>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81" name="Google Shape;5681;p51"/>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1"/>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1"/>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1"/>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1"/>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6" name="Google Shape;5686;p51"/>
          <p:cNvGrpSpPr/>
          <p:nvPr/>
        </p:nvGrpSpPr>
        <p:grpSpPr>
          <a:xfrm>
            <a:off x="2350737" y="2503669"/>
            <a:ext cx="291767" cy="334447"/>
            <a:chOff x="-49398750" y="2684600"/>
            <a:chExt cx="263875" cy="302475"/>
          </a:xfrm>
        </p:grpSpPr>
        <p:sp>
          <p:nvSpPr>
            <p:cNvPr id="5687" name="Google Shape;5687;p51"/>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1"/>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1"/>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0" name="Google Shape;5690;p51"/>
          <p:cNvGrpSpPr/>
          <p:nvPr/>
        </p:nvGrpSpPr>
        <p:grpSpPr>
          <a:xfrm>
            <a:off x="4419244" y="1718152"/>
            <a:ext cx="290882" cy="332705"/>
            <a:chOff x="-47509225" y="1974175"/>
            <a:chExt cx="263075" cy="300900"/>
          </a:xfrm>
        </p:grpSpPr>
        <p:sp>
          <p:nvSpPr>
            <p:cNvPr id="5691" name="Google Shape;5691;p51"/>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1"/>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1"/>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1"/>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1"/>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51"/>
          <p:cNvGrpSpPr/>
          <p:nvPr/>
        </p:nvGrpSpPr>
        <p:grpSpPr>
          <a:xfrm>
            <a:off x="4397476" y="2124856"/>
            <a:ext cx="334419" cy="331599"/>
            <a:chOff x="-47529700" y="2342000"/>
            <a:chExt cx="302450" cy="299900"/>
          </a:xfrm>
        </p:grpSpPr>
        <p:sp>
          <p:nvSpPr>
            <p:cNvPr id="5697" name="Google Shape;5697;p51"/>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1"/>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9" name="Google Shape;5699;p51"/>
          <p:cNvGrpSpPr/>
          <p:nvPr/>
        </p:nvGrpSpPr>
        <p:grpSpPr>
          <a:xfrm>
            <a:off x="4398775" y="2573356"/>
            <a:ext cx="331821" cy="252570"/>
            <a:chOff x="-47527350" y="2747625"/>
            <a:chExt cx="300100" cy="228425"/>
          </a:xfrm>
        </p:grpSpPr>
        <p:sp>
          <p:nvSpPr>
            <p:cNvPr id="5700" name="Google Shape;5700;p51"/>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1"/>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1"/>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1"/>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1"/>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1"/>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6" name="Google Shape;5706;p51"/>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7" name="Google Shape;5707;p51"/>
          <p:cNvGrpSpPr/>
          <p:nvPr/>
        </p:nvGrpSpPr>
        <p:grpSpPr>
          <a:xfrm>
            <a:off x="6457973" y="2136162"/>
            <a:ext cx="331848" cy="291767"/>
            <a:chOff x="-45664625" y="2352225"/>
            <a:chExt cx="300125" cy="263875"/>
          </a:xfrm>
        </p:grpSpPr>
        <p:sp>
          <p:nvSpPr>
            <p:cNvPr id="5708" name="Google Shape;5708;p51"/>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1"/>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1"/>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1"/>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1"/>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1"/>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1"/>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5" name="Google Shape;5715;p51"/>
          <p:cNvGrpSpPr/>
          <p:nvPr/>
        </p:nvGrpSpPr>
        <p:grpSpPr>
          <a:xfrm>
            <a:off x="6457213" y="2524291"/>
            <a:ext cx="333369" cy="331240"/>
            <a:chOff x="-45665400" y="2703250"/>
            <a:chExt cx="301500" cy="299575"/>
          </a:xfrm>
        </p:grpSpPr>
        <p:sp>
          <p:nvSpPr>
            <p:cNvPr id="5716" name="Google Shape;5716;p51"/>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1"/>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1"/>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1"/>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51"/>
          <p:cNvGrpSpPr/>
          <p:nvPr/>
        </p:nvGrpSpPr>
        <p:grpSpPr>
          <a:xfrm>
            <a:off x="7727678" y="1727717"/>
            <a:ext cx="332705" cy="333590"/>
            <a:chOff x="-44528075" y="1982825"/>
            <a:chExt cx="300900" cy="301700"/>
          </a:xfrm>
        </p:grpSpPr>
        <p:sp>
          <p:nvSpPr>
            <p:cNvPr id="5721" name="Google Shape;5721;p51"/>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1"/>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1"/>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1"/>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1"/>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1"/>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1"/>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28" name="Google Shape;5728;p51"/>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29" name="Google Shape;5729;p51"/>
          <p:cNvGrpSpPr/>
          <p:nvPr/>
        </p:nvGrpSpPr>
        <p:grpSpPr>
          <a:xfrm>
            <a:off x="2742332" y="2096965"/>
            <a:ext cx="331821" cy="331848"/>
            <a:chOff x="-49048250" y="2316775"/>
            <a:chExt cx="300100" cy="300125"/>
          </a:xfrm>
        </p:grpSpPr>
        <p:sp>
          <p:nvSpPr>
            <p:cNvPr id="5730" name="Google Shape;5730;p51"/>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1"/>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1"/>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1"/>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34" name="Google Shape;5734;p51"/>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35" name="Google Shape;5735;p51"/>
          <p:cNvGrpSpPr/>
          <p:nvPr/>
        </p:nvGrpSpPr>
        <p:grpSpPr>
          <a:xfrm>
            <a:off x="4805880" y="1718152"/>
            <a:ext cx="333590" cy="331821"/>
            <a:chOff x="-47160325" y="1974175"/>
            <a:chExt cx="301700" cy="300100"/>
          </a:xfrm>
        </p:grpSpPr>
        <p:sp>
          <p:nvSpPr>
            <p:cNvPr id="5736" name="Google Shape;5736;p51"/>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1"/>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8" name="Google Shape;5738;p51"/>
          <p:cNvGrpSpPr/>
          <p:nvPr/>
        </p:nvGrpSpPr>
        <p:grpSpPr>
          <a:xfrm>
            <a:off x="4806322" y="2124856"/>
            <a:ext cx="332705" cy="332677"/>
            <a:chOff x="-47159525" y="2342000"/>
            <a:chExt cx="300900" cy="300875"/>
          </a:xfrm>
        </p:grpSpPr>
        <p:sp>
          <p:nvSpPr>
            <p:cNvPr id="5739" name="Google Shape;5739;p51"/>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1"/>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1"/>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1"/>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1"/>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4" name="Google Shape;5744;p51"/>
          <p:cNvGrpSpPr/>
          <p:nvPr/>
        </p:nvGrpSpPr>
        <p:grpSpPr>
          <a:xfrm>
            <a:off x="4806765" y="2534159"/>
            <a:ext cx="331821" cy="332705"/>
            <a:chOff x="-47157950" y="2712175"/>
            <a:chExt cx="300100" cy="300900"/>
          </a:xfrm>
        </p:grpSpPr>
        <p:sp>
          <p:nvSpPr>
            <p:cNvPr id="5745" name="Google Shape;5745;p51"/>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1"/>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1"/>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1"/>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1"/>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1"/>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1"/>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2" name="Google Shape;5752;p51"/>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3" name="Google Shape;5753;p51"/>
          <p:cNvGrpSpPr/>
          <p:nvPr/>
        </p:nvGrpSpPr>
        <p:grpSpPr>
          <a:xfrm>
            <a:off x="6885257" y="2115264"/>
            <a:ext cx="292624" cy="331821"/>
            <a:chOff x="-45278675" y="2333325"/>
            <a:chExt cx="264650" cy="300100"/>
          </a:xfrm>
        </p:grpSpPr>
        <p:sp>
          <p:nvSpPr>
            <p:cNvPr id="5754" name="Google Shape;5754;p51"/>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1"/>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1"/>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1"/>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51"/>
          <p:cNvGrpSpPr/>
          <p:nvPr/>
        </p:nvGrpSpPr>
        <p:grpSpPr>
          <a:xfrm>
            <a:off x="6894821" y="2522825"/>
            <a:ext cx="273495" cy="331848"/>
            <a:chOff x="-45270025" y="2701925"/>
            <a:chExt cx="247350" cy="300125"/>
          </a:xfrm>
        </p:grpSpPr>
        <p:sp>
          <p:nvSpPr>
            <p:cNvPr id="5759" name="Google Shape;5759;p51"/>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1"/>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1"/>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1"/>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63" name="Google Shape;5763;p51"/>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4" name="Google Shape;5764;p51"/>
          <p:cNvGrpSpPr/>
          <p:nvPr/>
        </p:nvGrpSpPr>
        <p:grpSpPr>
          <a:xfrm>
            <a:off x="1133422" y="3054944"/>
            <a:ext cx="257794" cy="333728"/>
            <a:chOff x="-50469125" y="3183175"/>
            <a:chExt cx="233150" cy="301825"/>
          </a:xfrm>
        </p:grpSpPr>
        <p:sp>
          <p:nvSpPr>
            <p:cNvPr id="5765" name="Google Shape;5765;p51"/>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1"/>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1"/>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8" name="Google Shape;5768;p51"/>
          <p:cNvGrpSpPr/>
          <p:nvPr/>
        </p:nvGrpSpPr>
        <p:grpSpPr>
          <a:xfrm>
            <a:off x="1095967" y="3461620"/>
            <a:ext cx="332705" cy="331848"/>
            <a:chOff x="-50504575" y="3550975"/>
            <a:chExt cx="300900" cy="300125"/>
          </a:xfrm>
        </p:grpSpPr>
        <p:sp>
          <p:nvSpPr>
            <p:cNvPr id="5769" name="Google Shape;5769;p51"/>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1"/>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1"/>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1"/>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3" name="Google Shape;5773;p51"/>
          <p:cNvGrpSpPr/>
          <p:nvPr/>
        </p:nvGrpSpPr>
        <p:grpSpPr>
          <a:xfrm>
            <a:off x="1095967" y="3870950"/>
            <a:ext cx="332705" cy="330964"/>
            <a:chOff x="-50503000" y="3921175"/>
            <a:chExt cx="300900" cy="299325"/>
          </a:xfrm>
        </p:grpSpPr>
        <p:sp>
          <p:nvSpPr>
            <p:cNvPr id="5774" name="Google Shape;5774;p51"/>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1"/>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1"/>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1"/>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1"/>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9" name="Google Shape;5779;p51"/>
          <p:cNvGrpSpPr/>
          <p:nvPr/>
        </p:nvGrpSpPr>
        <p:grpSpPr>
          <a:xfrm>
            <a:off x="3154610" y="3073215"/>
            <a:ext cx="331821" cy="332705"/>
            <a:chOff x="-48630025" y="3199700"/>
            <a:chExt cx="300100" cy="300900"/>
          </a:xfrm>
        </p:grpSpPr>
        <p:sp>
          <p:nvSpPr>
            <p:cNvPr id="5780" name="Google Shape;5780;p51"/>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1"/>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1"/>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3" name="Google Shape;5783;p51"/>
          <p:cNvGrpSpPr/>
          <p:nvPr/>
        </p:nvGrpSpPr>
        <p:grpSpPr>
          <a:xfrm>
            <a:off x="3154610" y="3481661"/>
            <a:ext cx="331821" cy="331821"/>
            <a:chOff x="-48630025" y="3569100"/>
            <a:chExt cx="300100" cy="300100"/>
          </a:xfrm>
        </p:grpSpPr>
        <p:sp>
          <p:nvSpPr>
            <p:cNvPr id="5784" name="Google Shape;5784;p51"/>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1"/>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1"/>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1"/>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1"/>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1"/>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1"/>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1"/>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1"/>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1"/>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4" name="Google Shape;5794;p51"/>
          <p:cNvGrpSpPr/>
          <p:nvPr/>
        </p:nvGrpSpPr>
        <p:grpSpPr>
          <a:xfrm>
            <a:off x="3155052" y="3890106"/>
            <a:ext cx="330936" cy="330079"/>
            <a:chOff x="-48629225" y="3938500"/>
            <a:chExt cx="299300" cy="298525"/>
          </a:xfrm>
        </p:grpSpPr>
        <p:sp>
          <p:nvSpPr>
            <p:cNvPr id="5795" name="Google Shape;5795;p51"/>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1"/>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1"/>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1"/>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51"/>
          <p:cNvGrpSpPr/>
          <p:nvPr/>
        </p:nvGrpSpPr>
        <p:grpSpPr>
          <a:xfrm>
            <a:off x="5238877" y="3074100"/>
            <a:ext cx="290910" cy="330964"/>
            <a:chOff x="-46762575" y="3200500"/>
            <a:chExt cx="263100" cy="299325"/>
          </a:xfrm>
        </p:grpSpPr>
        <p:sp>
          <p:nvSpPr>
            <p:cNvPr id="5800" name="Google Shape;5800;p51"/>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1"/>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1"/>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1"/>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1"/>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5" name="Google Shape;5805;p51"/>
          <p:cNvGrpSpPr/>
          <p:nvPr/>
        </p:nvGrpSpPr>
        <p:grpSpPr>
          <a:xfrm>
            <a:off x="5218408" y="3502559"/>
            <a:ext cx="331848" cy="291767"/>
            <a:chOff x="-46779900" y="3588000"/>
            <a:chExt cx="300125" cy="263875"/>
          </a:xfrm>
        </p:grpSpPr>
        <p:sp>
          <p:nvSpPr>
            <p:cNvPr id="5806" name="Google Shape;5806;p51"/>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1"/>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1"/>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1"/>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0" name="Google Shape;5810;p51"/>
          <p:cNvGrpSpPr/>
          <p:nvPr/>
        </p:nvGrpSpPr>
        <p:grpSpPr>
          <a:xfrm>
            <a:off x="5218850" y="3890106"/>
            <a:ext cx="330964" cy="330079"/>
            <a:chOff x="-46779100" y="3938500"/>
            <a:chExt cx="299325" cy="298525"/>
          </a:xfrm>
        </p:grpSpPr>
        <p:sp>
          <p:nvSpPr>
            <p:cNvPr id="5811" name="Google Shape;5811;p51"/>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1"/>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3" name="Google Shape;5813;p51"/>
          <p:cNvGrpSpPr/>
          <p:nvPr/>
        </p:nvGrpSpPr>
        <p:grpSpPr>
          <a:xfrm>
            <a:off x="7280934" y="3080181"/>
            <a:ext cx="331821" cy="331848"/>
            <a:chOff x="-44924250" y="3206000"/>
            <a:chExt cx="300100" cy="300125"/>
          </a:xfrm>
        </p:grpSpPr>
        <p:sp>
          <p:nvSpPr>
            <p:cNvPr id="5814" name="Google Shape;5814;p51"/>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1"/>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1"/>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1"/>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1"/>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9" name="Google Shape;5819;p51"/>
          <p:cNvGrpSpPr/>
          <p:nvPr/>
        </p:nvGrpSpPr>
        <p:grpSpPr>
          <a:xfrm>
            <a:off x="1507603" y="3054944"/>
            <a:ext cx="331821" cy="331821"/>
            <a:chOff x="-50134375" y="3183175"/>
            <a:chExt cx="300100" cy="300100"/>
          </a:xfrm>
        </p:grpSpPr>
        <p:sp>
          <p:nvSpPr>
            <p:cNvPr id="5820" name="Google Shape;5820;p51"/>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1"/>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1"/>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1"/>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1"/>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1"/>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1"/>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1"/>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1"/>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1"/>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51"/>
          <p:cNvGrpSpPr/>
          <p:nvPr/>
        </p:nvGrpSpPr>
        <p:grpSpPr>
          <a:xfrm>
            <a:off x="1507603" y="3461620"/>
            <a:ext cx="331821" cy="331848"/>
            <a:chOff x="-50134375" y="3550975"/>
            <a:chExt cx="300100" cy="300125"/>
          </a:xfrm>
        </p:grpSpPr>
        <p:sp>
          <p:nvSpPr>
            <p:cNvPr id="5831" name="Google Shape;5831;p51"/>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1"/>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51"/>
          <p:cNvGrpSpPr/>
          <p:nvPr/>
        </p:nvGrpSpPr>
        <p:grpSpPr>
          <a:xfrm>
            <a:off x="1507603" y="3870287"/>
            <a:ext cx="331821" cy="331627"/>
            <a:chOff x="-50134375" y="3920575"/>
            <a:chExt cx="300100" cy="299925"/>
          </a:xfrm>
        </p:grpSpPr>
        <p:sp>
          <p:nvSpPr>
            <p:cNvPr id="5834" name="Google Shape;5834;p51"/>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1"/>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1"/>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7" name="Google Shape;5837;p51"/>
          <p:cNvGrpSpPr/>
          <p:nvPr/>
        </p:nvGrpSpPr>
        <p:grpSpPr>
          <a:xfrm>
            <a:off x="3572477" y="3074100"/>
            <a:ext cx="333562" cy="331821"/>
            <a:chOff x="-48262200" y="3200500"/>
            <a:chExt cx="301675" cy="300100"/>
          </a:xfrm>
        </p:grpSpPr>
        <p:sp>
          <p:nvSpPr>
            <p:cNvPr id="5838" name="Google Shape;5838;p51"/>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1"/>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1"/>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1"/>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1"/>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1"/>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1"/>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1"/>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1"/>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51"/>
          <p:cNvGrpSpPr/>
          <p:nvPr/>
        </p:nvGrpSpPr>
        <p:grpSpPr>
          <a:xfrm>
            <a:off x="3599912" y="3482352"/>
            <a:ext cx="278692" cy="331130"/>
            <a:chOff x="-48233050" y="3569725"/>
            <a:chExt cx="252050" cy="299475"/>
          </a:xfrm>
        </p:grpSpPr>
        <p:sp>
          <p:nvSpPr>
            <p:cNvPr id="5848" name="Google Shape;5848;p51"/>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1"/>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1"/>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51"/>
          <p:cNvGrpSpPr/>
          <p:nvPr/>
        </p:nvGrpSpPr>
        <p:grpSpPr>
          <a:xfrm>
            <a:off x="3622109" y="3887480"/>
            <a:ext cx="234298" cy="334447"/>
            <a:chOff x="-48216525" y="3936125"/>
            <a:chExt cx="211900" cy="302475"/>
          </a:xfrm>
        </p:grpSpPr>
        <p:sp>
          <p:nvSpPr>
            <p:cNvPr id="5852" name="Google Shape;5852;p51"/>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1"/>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1"/>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1"/>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51"/>
          <p:cNvGrpSpPr/>
          <p:nvPr/>
        </p:nvGrpSpPr>
        <p:grpSpPr>
          <a:xfrm>
            <a:off x="5631506" y="3074957"/>
            <a:ext cx="331821" cy="331848"/>
            <a:chOff x="-46410500" y="3201275"/>
            <a:chExt cx="300100" cy="300125"/>
          </a:xfrm>
        </p:grpSpPr>
        <p:sp>
          <p:nvSpPr>
            <p:cNvPr id="5857" name="Google Shape;5857;p51"/>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1"/>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1"/>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1"/>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1"/>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51"/>
          <p:cNvGrpSpPr/>
          <p:nvPr/>
        </p:nvGrpSpPr>
        <p:grpSpPr>
          <a:xfrm>
            <a:off x="5631506" y="3481661"/>
            <a:ext cx="331821" cy="332705"/>
            <a:chOff x="-46409700" y="3569100"/>
            <a:chExt cx="300100" cy="300900"/>
          </a:xfrm>
        </p:grpSpPr>
        <p:sp>
          <p:nvSpPr>
            <p:cNvPr id="5863" name="Google Shape;5863;p51"/>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1"/>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1"/>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1"/>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1"/>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8" name="Google Shape;5868;p51"/>
          <p:cNvGrpSpPr/>
          <p:nvPr/>
        </p:nvGrpSpPr>
        <p:grpSpPr>
          <a:xfrm>
            <a:off x="5620187" y="3888365"/>
            <a:ext cx="354460" cy="334447"/>
            <a:chOff x="-46422300" y="3936925"/>
            <a:chExt cx="320575" cy="302475"/>
          </a:xfrm>
        </p:grpSpPr>
        <p:sp>
          <p:nvSpPr>
            <p:cNvPr id="5869" name="Google Shape;5869;p51"/>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1"/>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1" name="Google Shape;5871;p51"/>
          <p:cNvGrpSpPr/>
          <p:nvPr/>
        </p:nvGrpSpPr>
        <p:grpSpPr>
          <a:xfrm>
            <a:off x="7280492" y="3472097"/>
            <a:ext cx="332705" cy="331821"/>
            <a:chOff x="-44914800" y="3560450"/>
            <a:chExt cx="300900" cy="300100"/>
          </a:xfrm>
        </p:grpSpPr>
        <p:sp>
          <p:nvSpPr>
            <p:cNvPr id="5872" name="Google Shape;5872;p51"/>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1"/>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1"/>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1"/>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1"/>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7" name="Google Shape;5877;p51"/>
          <p:cNvGrpSpPr/>
          <p:nvPr/>
        </p:nvGrpSpPr>
        <p:grpSpPr>
          <a:xfrm>
            <a:off x="1918660" y="3055165"/>
            <a:ext cx="330936" cy="330743"/>
            <a:chOff x="-49764975" y="3183375"/>
            <a:chExt cx="299300" cy="299125"/>
          </a:xfrm>
        </p:grpSpPr>
        <p:sp>
          <p:nvSpPr>
            <p:cNvPr id="5878" name="Google Shape;5878;p51"/>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1"/>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1"/>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1"/>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1"/>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1"/>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1"/>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1"/>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1"/>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7" name="Google Shape;5887;p51"/>
          <p:cNvGrpSpPr/>
          <p:nvPr/>
        </p:nvGrpSpPr>
        <p:grpSpPr>
          <a:xfrm>
            <a:off x="1918660" y="3461897"/>
            <a:ext cx="330936" cy="332429"/>
            <a:chOff x="-49764975" y="3551225"/>
            <a:chExt cx="299300" cy="300650"/>
          </a:xfrm>
        </p:grpSpPr>
        <p:sp>
          <p:nvSpPr>
            <p:cNvPr id="5888" name="Google Shape;5888;p51"/>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1"/>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1"/>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1"/>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1"/>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1"/>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1"/>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1"/>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1"/>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1"/>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1"/>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51"/>
          <p:cNvGrpSpPr/>
          <p:nvPr/>
        </p:nvGrpSpPr>
        <p:grpSpPr>
          <a:xfrm>
            <a:off x="1916477" y="3869845"/>
            <a:ext cx="335304" cy="332069"/>
            <a:chOff x="-49766550" y="3920175"/>
            <a:chExt cx="303250" cy="300325"/>
          </a:xfrm>
        </p:grpSpPr>
        <p:sp>
          <p:nvSpPr>
            <p:cNvPr id="5900" name="Google Shape;5900;p51"/>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1"/>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1"/>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1"/>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4" name="Google Shape;5904;p51"/>
          <p:cNvGrpSpPr/>
          <p:nvPr/>
        </p:nvGrpSpPr>
        <p:grpSpPr>
          <a:xfrm>
            <a:off x="3985840" y="3074100"/>
            <a:ext cx="333562" cy="330964"/>
            <a:chOff x="-47892800" y="3200500"/>
            <a:chExt cx="301675" cy="299325"/>
          </a:xfrm>
        </p:grpSpPr>
        <p:sp>
          <p:nvSpPr>
            <p:cNvPr id="5905" name="Google Shape;5905;p51"/>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1"/>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1"/>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1"/>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1"/>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1"/>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1" name="Google Shape;5911;p51"/>
          <p:cNvGrpSpPr/>
          <p:nvPr/>
        </p:nvGrpSpPr>
        <p:grpSpPr>
          <a:xfrm>
            <a:off x="4045493" y="3481661"/>
            <a:ext cx="214257" cy="331821"/>
            <a:chOff x="-47839250" y="3569100"/>
            <a:chExt cx="193775" cy="300100"/>
          </a:xfrm>
        </p:grpSpPr>
        <p:sp>
          <p:nvSpPr>
            <p:cNvPr id="5912" name="Google Shape;5912;p51"/>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1"/>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1"/>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1"/>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1"/>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1"/>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8" name="Google Shape;5918;p51"/>
          <p:cNvGrpSpPr/>
          <p:nvPr/>
        </p:nvGrpSpPr>
        <p:grpSpPr>
          <a:xfrm>
            <a:off x="3986711" y="3889222"/>
            <a:ext cx="331821" cy="332705"/>
            <a:chOff x="-47892800" y="3937700"/>
            <a:chExt cx="300100" cy="300900"/>
          </a:xfrm>
        </p:grpSpPr>
        <p:sp>
          <p:nvSpPr>
            <p:cNvPr id="5919" name="Google Shape;5919;p51"/>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1"/>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1"/>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1"/>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1"/>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1"/>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1"/>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1"/>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7" name="Google Shape;5927;p51"/>
          <p:cNvGrpSpPr/>
          <p:nvPr/>
        </p:nvGrpSpPr>
        <p:grpSpPr>
          <a:xfrm>
            <a:off x="6042414" y="3094113"/>
            <a:ext cx="331821" cy="290910"/>
            <a:chOff x="-46042675" y="3218600"/>
            <a:chExt cx="300100" cy="263100"/>
          </a:xfrm>
        </p:grpSpPr>
        <p:sp>
          <p:nvSpPr>
            <p:cNvPr id="5928" name="Google Shape;5928;p51"/>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1"/>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1"/>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1"/>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1"/>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1"/>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4" name="Google Shape;5934;p51"/>
          <p:cNvGrpSpPr/>
          <p:nvPr/>
        </p:nvGrpSpPr>
        <p:grpSpPr>
          <a:xfrm>
            <a:off x="6042414" y="3481219"/>
            <a:ext cx="331821" cy="301801"/>
            <a:chOff x="-46042675" y="3568700"/>
            <a:chExt cx="300100" cy="272950"/>
          </a:xfrm>
        </p:grpSpPr>
        <p:sp>
          <p:nvSpPr>
            <p:cNvPr id="5935" name="Google Shape;5935;p51"/>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1"/>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1"/>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1"/>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9" name="Google Shape;5939;p51"/>
          <p:cNvGrpSpPr/>
          <p:nvPr/>
        </p:nvGrpSpPr>
        <p:grpSpPr>
          <a:xfrm>
            <a:off x="6081597" y="3889360"/>
            <a:ext cx="253454" cy="332567"/>
            <a:chOff x="-46007225" y="3937825"/>
            <a:chExt cx="229225" cy="300775"/>
          </a:xfrm>
        </p:grpSpPr>
        <p:sp>
          <p:nvSpPr>
            <p:cNvPr id="5940" name="Google Shape;5940;p51"/>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1"/>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1"/>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1"/>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1"/>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1"/>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1"/>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1"/>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1"/>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1"/>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0" name="Google Shape;5950;p51"/>
          <p:cNvGrpSpPr/>
          <p:nvPr/>
        </p:nvGrpSpPr>
        <p:grpSpPr>
          <a:xfrm>
            <a:off x="7300961" y="3880100"/>
            <a:ext cx="291767" cy="334004"/>
            <a:chOff x="-44895900" y="3929450"/>
            <a:chExt cx="263875" cy="302075"/>
          </a:xfrm>
        </p:grpSpPr>
        <p:sp>
          <p:nvSpPr>
            <p:cNvPr id="5951" name="Google Shape;5951;p51"/>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1"/>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1"/>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1"/>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1"/>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1"/>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7" name="Google Shape;5957;p51"/>
          <p:cNvGrpSpPr/>
          <p:nvPr/>
        </p:nvGrpSpPr>
        <p:grpSpPr>
          <a:xfrm>
            <a:off x="2330269" y="3065392"/>
            <a:ext cx="332705" cy="310923"/>
            <a:chOff x="-49397175" y="3192625"/>
            <a:chExt cx="300900" cy="281200"/>
          </a:xfrm>
        </p:grpSpPr>
        <p:sp>
          <p:nvSpPr>
            <p:cNvPr id="5958" name="Google Shape;5958;p51"/>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1"/>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1"/>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1"/>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1"/>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1"/>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1"/>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5" name="Google Shape;5965;p51"/>
          <p:cNvGrpSpPr/>
          <p:nvPr/>
        </p:nvGrpSpPr>
        <p:grpSpPr>
          <a:xfrm>
            <a:off x="2354649" y="3461620"/>
            <a:ext cx="283944" cy="332705"/>
            <a:chOff x="-49375900" y="3550975"/>
            <a:chExt cx="256800" cy="300900"/>
          </a:xfrm>
        </p:grpSpPr>
        <p:sp>
          <p:nvSpPr>
            <p:cNvPr id="5966" name="Google Shape;5966;p51"/>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1"/>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1"/>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1"/>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1"/>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1"/>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1"/>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1"/>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1"/>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1"/>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1"/>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7" name="Google Shape;5977;p51"/>
          <p:cNvGrpSpPr/>
          <p:nvPr/>
        </p:nvGrpSpPr>
        <p:grpSpPr>
          <a:xfrm>
            <a:off x="2350309" y="3870066"/>
            <a:ext cx="292624" cy="332705"/>
            <a:chOff x="-49378250" y="3920375"/>
            <a:chExt cx="264650" cy="300900"/>
          </a:xfrm>
        </p:grpSpPr>
        <p:sp>
          <p:nvSpPr>
            <p:cNvPr id="5978" name="Google Shape;5978;p51"/>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1"/>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1"/>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1"/>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1"/>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1"/>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1"/>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51"/>
          <p:cNvGrpSpPr/>
          <p:nvPr/>
        </p:nvGrpSpPr>
        <p:grpSpPr>
          <a:xfrm>
            <a:off x="4418802" y="3074100"/>
            <a:ext cx="291767" cy="333562"/>
            <a:chOff x="-47505300" y="3200500"/>
            <a:chExt cx="263875" cy="301675"/>
          </a:xfrm>
        </p:grpSpPr>
        <p:sp>
          <p:nvSpPr>
            <p:cNvPr id="5986" name="Google Shape;5986;p51"/>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1"/>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1"/>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1"/>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1"/>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1"/>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1"/>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1"/>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1"/>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1"/>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1"/>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1"/>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1"/>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9" name="Google Shape;5999;p51"/>
          <p:cNvGrpSpPr/>
          <p:nvPr/>
        </p:nvGrpSpPr>
        <p:grpSpPr>
          <a:xfrm>
            <a:off x="4398347" y="3481661"/>
            <a:ext cx="332677" cy="331627"/>
            <a:chOff x="-47524975" y="3569100"/>
            <a:chExt cx="300875" cy="299925"/>
          </a:xfrm>
        </p:grpSpPr>
        <p:sp>
          <p:nvSpPr>
            <p:cNvPr id="6000" name="Google Shape;6000;p51"/>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1"/>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1"/>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1"/>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1"/>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5" name="Google Shape;6005;p51"/>
          <p:cNvGrpSpPr/>
          <p:nvPr/>
        </p:nvGrpSpPr>
        <p:grpSpPr>
          <a:xfrm>
            <a:off x="4398775" y="3929304"/>
            <a:ext cx="331821" cy="252570"/>
            <a:chOff x="-47523400" y="3973950"/>
            <a:chExt cx="300100" cy="228425"/>
          </a:xfrm>
        </p:grpSpPr>
        <p:sp>
          <p:nvSpPr>
            <p:cNvPr id="6006" name="Google Shape;6006;p51"/>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1"/>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1"/>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1"/>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1"/>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1" name="Google Shape;6011;p51"/>
          <p:cNvGrpSpPr/>
          <p:nvPr/>
        </p:nvGrpSpPr>
        <p:grpSpPr>
          <a:xfrm>
            <a:off x="6458415" y="3072801"/>
            <a:ext cx="330964" cy="334004"/>
            <a:chOff x="-45673275" y="3199325"/>
            <a:chExt cx="299325" cy="302075"/>
          </a:xfrm>
        </p:grpSpPr>
        <p:sp>
          <p:nvSpPr>
            <p:cNvPr id="6012" name="Google Shape;6012;p51"/>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1"/>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1"/>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5" name="Google Shape;6015;p51"/>
          <p:cNvGrpSpPr/>
          <p:nvPr/>
        </p:nvGrpSpPr>
        <p:grpSpPr>
          <a:xfrm>
            <a:off x="6457544" y="3500817"/>
            <a:ext cx="332705" cy="293508"/>
            <a:chOff x="-45674075" y="3586425"/>
            <a:chExt cx="300900" cy="265450"/>
          </a:xfrm>
        </p:grpSpPr>
        <p:sp>
          <p:nvSpPr>
            <p:cNvPr id="6016" name="Google Shape;6016;p51"/>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1"/>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8" name="Google Shape;6018;p51"/>
          <p:cNvGrpSpPr/>
          <p:nvPr/>
        </p:nvGrpSpPr>
        <p:grpSpPr>
          <a:xfrm>
            <a:off x="6458415" y="3889222"/>
            <a:ext cx="330964" cy="332705"/>
            <a:chOff x="-45673275" y="3937700"/>
            <a:chExt cx="299325" cy="300900"/>
          </a:xfrm>
        </p:grpSpPr>
        <p:sp>
          <p:nvSpPr>
            <p:cNvPr id="6019" name="Google Shape;6019;p51"/>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1"/>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1"/>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1"/>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1"/>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1"/>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51"/>
          <p:cNvGrpSpPr/>
          <p:nvPr/>
        </p:nvGrpSpPr>
        <p:grpSpPr>
          <a:xfrm>
            <a:off x="7727679" y="3047093"/>
            <a:ext cx="332705" cy="332705"/>
            <a:chOff x="-44512325" y="3176075"/>
            <a:chExt cx="300900" cy="300900"/>
          </a:xfrm>
        </p:grpSpPr>
        <p:sp>
          <p:nvSpPr>
            <p:cNvPr id="6026" name="Google Shape;6026;p51"/>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1"/>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1"/>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9" name="Google Shape;6029;p51"/>
          <p:cNvGrpSpPr/>
          <p:nvPr/>
        </p:nvGrpSpPr>
        <p:grpSpPr>
          <a:xfrm>
            <a:off x="2742761" y="3054944"/>
            <a:ext cx="330964" cy="330964"/>
            <a:chOff x="-49027775" y="3183175"/>
            <a:chExt cx="299325" cy="299325"/>
          </a:xfrm>
        </p:grpSpPr>
        <p:sp>
          <p:nvSpPr>
            <p:cNvPr id="6030" name="Google Shape;6030;p51"/>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1"/>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1"/>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1"/>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4" name="Google Shape;6034;p51"/>
          <p:cNvGrpSpPr/>
          <p:nvPr/>
        </p:nvGrpSpPr>
        <p:grpSpPr>
          <a:xfrm>
            <a:off x="2742333" y="3461620"/>
            <a:ext cx="331821" cy="333590"/>
            <a:chOff x="-49027775" y="3550975"/>
            <a:chExt cx="300100" cy="301700"/>
          </a:xfrm>
        </p:grpSpPr>
        <p:sp>
          <p:nvSpPr>
            <p:cNvPr id="6035" name="Google Shape;6035;p51"/>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1"/>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1"/>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1"/>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1"/>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1"/>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1"/>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1"/>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1"/>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1"/>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5" name="Google Shape;6045;p51"/>
          <p:cNvGrpSpPr/>
          <p:nvPr/>
        </p:nvGrpSpPr>
        <p:grpSpPr>
          <a:xfrm>
            <a:off x="2740536" y="3869845"/>
            <a:ext cx="335414" cy="332069"/>
            <a:chOff x="-49031025" y="3920175"/>
            <a:chExt cx="303350" cy="300325"/>
          </a:xfrm>
        </p:grpSpPr>
        <p:sp>
          <p:nvSpPr>
            <p:cNvPr id="6046" name="Google Shape;6046;p51"/>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1"/>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1"/>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1"/>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1"/>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1"/>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2" name="Google Shape;6052;p51"/>
          <p:cNvGrpSpPr/>
          <p:nvPr/>
        </p:nvGrpSpPr>
        <p:grpSpPr>
          <a:xfrm>
            <a:off x="4806336" y="3074100"/>
            <a:ext cx="332677" cy="330964"/>
            <a:chOff x="-47155575" y="3200500"/>
            <a:chExt cx="300875" cy="299325"/>
          </a:xfrm>
        </p:grpSpPr>
        <p:sp>
          <p:nvSpPr>
            <p:cNvPr id="6053" name="Google Shape;6053;p51"/>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1"/>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1"/>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1"/>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1"/>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1"/>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9" name="Google Shape;6059;p51"/>
          <p:cNvGrpSpPr/>
          <p:nvPr/>
        </p:nvGrpSpPr>
        <p:grpSpPr>
          <a:xfrm>
            <a:off x="4806765" y="3481661"/>
            <a:ext cx="331821" cy="331821"/>
            <a:chOff x="-47154800" y="3569100"/>
            <a:chExt cx="300100" cy="300100"/>
          </a:xfrm>
        </p:grpSpPr>
        <p:sp>
          <p:nvSpPr>
            <p:cNvPr id="6060" name="Google Shape;6060;p51"/>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1"/>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1"/>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1"/>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1"/>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1"/>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6" name="Google Shape;6066;p51"/>
          <p:cNvGrpSpPr/>
          <p:nvPr/>
        </p:nvGrpSpPr>
        <p:grpSpPr>
          <a:xfrm>
            <a:off x="4807207" y="3890963"/>
            <a:ext cx="330936" cy="330107"/>
            <a:chOff x="-47154000" y="3939275"/>
            <a:chExt cx="299300" cy="298550"/>
          </a:xfrm>
        </p:grpSpPr>
        <p:sp>
          <p:nvSpPr>
            <p:cNvPr id="6067" name="Google Shape;6067;p51"/>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1"/>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1"/>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1"/>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1" name="Google Shape;6071;p51"/>
          <p:cNvGrpSpPr/>
          <p:nvPr/>
        </p:nvGrpSpPr>
        <p:grpSpPr>
          <a:xfrm>
            <a:off x="6885685" y="3074100"/>
            <a:ext cx="291767" cy="330964"/>
            <a:chOff x="-45286550" y="3200500"/>
            <a:chExt cx="263875" cy="299325"/>
          </a:xfrm>
        </p:grpSpPr>
        <p:sp>
          <p:nvSpPr>
            <p:cNvPr id="6072" name="Google Shape;6072;p51"/>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1"/>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1"/>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51"/>
          <p:cNvGrpSpPr/>
          <p:nvPr/>
        </p:nvGrpSpPr>
        <p:grpSpPr>
          <a:xfrm>
            <a:off x="6885685" y="3482545"/>
            <a:ext cx="291767" cy="330936"/>
            <a:chOff x="-45286550" y="3569900"/>
            <a:chExt cx="263875" cy="299300"/>
          </a:xfrm>
        </p:grpSpPr>
        <p:sp>
          <p:nvSpPr>
            <p:cNvPr id="6076" name="Google Shape;6076;p51"/>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1"/>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1"/>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1"/>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1"/>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1"/>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2" name="Google Shape;6082;p51"/>
          <p:cNvGrpSpPr/>
          <p:nvPr/>
        </p:nvGrpSpPr>
        <p:grpSpPr>
          <a:xfrm>
            <a:off x="6896134" y="3890106"/>
            <a:ext cx="270869" cy="331821"/>
            <a:chOff x="-45277900" y="3938500"/>
            <a:chExt cx="244975" cy="300100"/>
          </a:xfrm>
        </p:grpSpPr>
        <p:sp>
          <p:nvSpPr>
            <p:cNvPr id="6083" name="Google Shape;6083;p51"/>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1"/>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1"/>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1"/>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7" name="Google Shape;6087;p51"/>
          <p:cNvGrpSpPr/>
          <p:nvPr/>
        </p:nvGrpSpPr>
        <p:grpSpPr>
          <a:xfrm>
            <a:off x="7728121" y="3490368"/>
            <a:ext cx="331821" cy="331821"/>
            <a:chOff x="-44502875" y="3576975"/>
            <a:chExt cx="300100" cy="300100"/>
          </a:xfrm>
        </p:grpSpPr>
        <p:sp>
          <p:nvSpPr>
            <p:cNvPr id="6088" name="Google Shape;6088;p51"/>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1"/>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1"/>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1" name="Google Shape;6091;p51"/>
          <p:cNvGrpSpPr/>
          <p:nvPr/>
        </p:nvGrpSpPr>
        <p:grpSpPr>
          <a:xfrm>
            <a:off x="2356364" y="2181064"/>
            <a:ext cx="284806" cy="241434"/>
            <a:chOff x="1636184" y="2959225"/>
            <a:chExt cx="232666" cy="197250"/>
          </a:xfrm>
        </p:grpSpPr>
        <p:sp>
          <p:nvSpPr>
            <p:cNvPr id="6092" name="Google Shape;6092;p51"/>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1"/>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1"/>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6095" name="Google Shape;6095;p51"/>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6096" name="Google Shape;6096;p51"/>
          <p:cNvGrpSpPr/>
          <p:nvPr/>
        </p:nvGrpSpPr>
        <p:grpSpPr>
          <a:xfrm>
            <a:off x="3623760" y="2531111"/>
            <a:ext cx="239502" cy="338262"/>
            <a:chOff x="-47300587" y="123275"/>
            <a:chExt cx="190975" cy="269725"/>
          </a:xfrm>
        </p:grpSpPr>
        <p:sp>
          <p:nvSpPr>
            <p:cNvPr id="6097" name="Google Shape;6097;p51"/>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1"/>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1"/>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1"/>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1"/>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105" name="Shape 6105"/>
        <p:cNvGrpSpPr/>
        <p:nvPr/>
      </p:nvGrpSpPr>
      <p:grpSpPr>
        <a:xfrm>
          <a:off x="0" y="0"/>
          <a:ext cx="0" cy="0"/>
          <a:chOff x="0" y="0"/>
          <a:chExt cx="0" cy="0"/>
        </a:xfrm>
      </p:grpSpPr>
      <p:sp>
        <p:nvSpPr>
          <p:cNvPr id="6106" name="Google Shape;6106;p5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Educational Process Icons</a:t>
            </a:r>
            <a:endParaRPr>
              <a:solidFill>
                <a:srgbClr val="FFFFFF"/>
              </a:solidFill>
              <a:latin typeface="Arial"/>
              <a:ea typeface="Arial"/>
              <a:cs typeface="Arial"/>
              <a:sym typeface="Arial"/>
            </a:endParaRPr>
          </a:p>
        </p:txBody>
      </p:sp>
      <p:sp>
        <p:nvSpPr>
          <p:cNvPr id="6107" name="Google Shape;6107;p52"/>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2"/>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2"/>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0" name="Google Shape;6110;p52"/>
          <p:cNvGrpSpPr/>
          <p:nvPr/>
        </p:nvGrpSpPr>
        <p:grpSpPr>
          <a:xfrm>
            <a:off x="3151213" y="1709564"/>
            <a:ext cx="342129" cy="343862"/>
            <a:chOff x="-41270450" y="1973375"/>
            <a:chExt cx="315850" cy="317450"/>
          </a:xfrm>
        </p:grpSpPr>
        <p:sp>
          <p:nvSpPr>
            <p:cNvPr id="6111" name="Google Shape;6111;p52"/>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2"/>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2"/>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2"/>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5" name="Google Shape;6115;p52"/>
          <p:cNvGrpSpPr/>
          <p:nvPr/>
        </p:nvGrpSpPr>
        <p:grpSpPr>
          <a:xfrm>
            <a:off x="3140177" y="2105636"/>
            <a:ext cx="364199" cy="342318"/>
            <a:chOff x="-41291625" y="2339025"/>
            <a:chExt cx="336225" cy="316025"/>
          </a:xfrm>
        </p:grpSpPr>
        <p:sp>
          <p:nvSpPr>
            <p:cNvPr id="6116" name="Google Shape;6116;p52"/>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2"/>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8" name="Google Shape;6118;p52"/>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2"/>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2"/>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2"/>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2"/>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2"/>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4" name="Google Shape;6124;p52"/>
          <p:cNvGrpSpPr/>
          <p:nvPr/>
        </p:nvGrpSpPr>
        <p:grpSpPr>
          <a:xfrm>
            <a:off x="1533687" y="1683811"/>
            <a:ext cx="365174" cy="343293"/>
            <a:chOff x="-42804750" y="1949600"/>
            <a:chExt cx="337125" cy="316925"/>
          </a:xfrm>
        </p:grpSpPr>
        <p:sp>
          <p:nvSpPr>
            <p:cNvPr id="6125" name="Google Shape;6125;p52"/>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2"/>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2"/>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8" name="Google Shape;6128;p52"/>
          <p:cNvGrpSpPr/>
          <p:nvPr/>
        </p:nvGrpSpPr>
        <p:grpSpPr>
          <a:xfrm>
            <a:off x="1564049" y="2085164"/>
            <a:ext cx="308847" cy="335115"/>
            <a:chOff x="-42778750" y="2320125"/>
            <a:chExt cx="285125" cy="309375"/>
          </a:xfrm>
        </p:grpSpPr>
        <p:sp>
          <p:nvSpPr>
            <p:cNvPr id="6129" name="Google Shape;6129;p52"/>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2"/>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1" name="Google Shape;6131;p52"/>
          <p:cNvGrpSpPr/>
          <p:nvPr/>
        </p:nvGrpSpPr>
        <p:grpSpPr>
          <a:xfrm>
            <a:off x="1543503" y="2475712"/>
            <a:ext cx="345541" cy="344701"/>
            <a:chOff x="-42796875" y="2680675"/>
            <a:chExt cx="319000" cy="318225"/>
          </a:xfrm>
        </p:grpSpPr>
        <p:sp>
          <p:nvSpPr>
            <p:cNvPr id="6132" name="Google Shape;6132;p52"/>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2"/>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2"/>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2"/>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2"/>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7" name="Google Shape;6137;p52"/>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2"/>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2"/>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2"/>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2"/>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2" name="Google Shape;6142;p52"/>
          <p:cNvGrpSpPr/>
          <p:nvPr/>
        </p:nvGrpSpPr>
        <p:grpSpPr>
          <a:xfrm>
            <a:off x="5583876" y="2080668"/>
            <a:ext cx="359189" cy="340016"/>
            <a:chOff x="-39055650" y="2315975"/>
            <a:chExt cx="331600" cy="313900"/>
          </a:xfrm>
        </p:grpSpPr>
        <p:sp>
          <p:nvSpPr>
            <p:cNvPr id="6143" name="Google Shape;6143;p52"/>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2"/>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45" name="Google Shape;6145;p52"/>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2"/>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7" name="Google Shape;6147;p52"/>
          <p:cNvGrpSpPr/>
          <p:nvPr/>
        </p:nvGrpSpPr>
        <p:grpSpPr>
          <a:xfrm>
            <a:off x="1929543" y="1683974"/>
            <a:ext cx="349819" cy="342047"/>
            <a:chOff x="-42430625" y="1949750"/>
            <a:chExt cx="322950" cy="315775"/>
          </a:xfrm>
        </p:grpSpPr>
        <p:sp>
          <p:nvSpPr>
            <p:cNvPr id="6148" name="Google Shape;6148;p52"/>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2"/>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2"/>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2"/>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2" name="Google Shape;6152;p52"/>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2"/>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2"/>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2"/>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2"/>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2"/>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8" name="Google Shape;6158;p52"/>
          <p:cNvGrpSpPr/>
          <p:nvPr/>
        </p:nvGrpSpPr>
        <p:grpSpPr>
          <a:xfrm>
            <a:off x="6002652" y="2078962"/>
            <a:ext cx="342995" cy="342291"/>
            <a:chOff x="-38686275" y="2314400"/>
            <a:chExt cx="316650" cy="316000"/>
          </a:xfrm>
        </p:grpSpPr>
        <p:sp>
          <p:nvSpPr>
            <p:cNvPr id="6159" name="Google Shape;6159;p52"/>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2"/>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1" name="Google Shape;6161;p52"/>
          <p:cNvGrpSpPr/>
          <p:nvPr/>
        </p:nvGrpSpPr>
        <p:grpSpPr>
          <a:xfrm>
            <a:off x="6001366" y="2477418"/>
            <a:ext cx="345568" cy="343835"/>
            <a:chOff x="-38686275" y="2682250"/>
            <a:chExt cx="319025" cy="317425"/>
          </a:xfrm>
        </p:grpSpPr>
        <p:sp>
          <p:nvSpPr>
            <p:cNvPr id="6162" name="Google Shape;6162;p52"/>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2"/>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4" name="Google Shape;6164;p52"/>
          <p:cNvGrpSpPr/>
          <p:nvPr/>
        </p:nvGrpSpPr>
        <p:grpSpPr>
          <a:xfrm>
            <a:off x="7214268" y="2462063"/>
            <a:ext cx="360056" cy="346516"/>
            <a:chOff x="-37534750" y="2668075"/>
            <a:chExt cx="332400" cy="319900"/>
          </a:xfrm>
        </p:grpSpPr>
        <p:sp>
          <p:nvSpPr>
            <p:cNvPr id="6165" name="Google Shape;6165;p52"/>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2"/>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7" name="Google Shape;6167;p52"/>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8" name="Google Shape;6168;p52"/>
          <p:cNvGrpSpPr/>
          <p:nvPr/>
        </p:nvGrpSpPr>
        <p:grpSpPr>
          <a:xfrm>
            <a:off x="2336367" y="2080696"/>
            <a:ext cx="345541" cy="344133"/>
            <a:chOff x="-42062025" y="2316000"/>
            <a:chExt cx="319000" cy="317700"/>
          </a:xfrm>
        </p:grpSpPr>
        <p:sp>
          <p:nvSpPr>
            <p:cNvPr id="6169" name="Google Shape;6169;p52"/>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2"/>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1" name="Google Shape;6171;p52"/>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2" name="Google Shape;6172;p52"/>
          <p:cNvGrpSpPr/>
          <p:nvPr/>
        </p:nvGrpSpPr>
        <p:grpSpPr>
          <a:xfrm>
            <a:off x="4395630" y="1713843"/>
            <a:ext cx="303729" cy="338717"/>
            <a:chOff x="-40150450" y="1977325"/>
            <a:chExt cx="280400" cy="312700"/>
          </a:xfrm>
        </p:grpSpPr>
        <p:sp>
          <p:nvSpPr>
            <p:cNvPr id="6173" name="Google Shape;6173;p52"/>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2"/>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2"/>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2"/>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7" name="Google Shape;6177;p52"/>
          <p:cNvGrpSpPr/>
          <p:nvPr/>
        </p:nvGrpSpPr>
        <p:grpSpPr>
          <a:xfrm>
            <a:off x="4390079" y="2106286"/>
            <a:ext cx="314832" cy="342995"/>
            <a:chOff x="-40160700" y="2339625"/>
            <a:chExt cx="290650" cy="316650"/>
          </a:xfrm>
        </p:grpSpPr>
        <p:sp>
          <p:nvSpPr>
            <p:cNvPr id="6178" name="Google Shape;6178;p52"/>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2"/>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2"/>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2"/>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2" name="Google Shape;6182;p52"/>
          <p:cNvGrpSpPr/>
          <p:nvPr/>
        </p:nvGrpSpPr>
        <p:grpSpPr>
          <a:xfrm>
            <a:off x="4373357" y="2503008"/>
            <a:ext cx="345541" cy="342995"/>
            <a:chOff x="-40171725" y="2705875"/>
            <a:chExt cx="319000" cy="316650"/>
          </a:xfrm>
        </p:grpSpPr>
        <p:sp>
          <p:nvSpPr>
            <p:cNvPr id="6183" name="Google Shape;6183;p52"/>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2"/>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5" name="Google Shape;6185;p52"/>
          <p:cNvGrpSpPr/>
          <p:nvPr/>
        </p:nvGrpSpPr>
        <p:grpSpPr>
          <a:xfrm>
            <a:off x="6450332" y="1680561"/>
            <a:ext cx="250869" cy="343862"/>
            <a:chOff x="-38275925" y="1946600"/>
            <a:chExt cx="231600" cy="317450"/>
          </a:xfrm>
        </p:grpSpPr>
        <p:sp>
          <p:nvSpPr>
            <p:cNvPr id="6186" name="Google Shape;6186;p52"/>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2"/>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8" name="Google Shape;6188;p52"/>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2"/>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0" name="Google Shape;6190;p52"/>
          <p:cNvGrpSpPr/>
          <p:nvPr/>
        </p:nvGrpSpPr>
        <p:grpSpPr>
          <a:xfrm>
            <a:off x="7635833" y="1685680"/>
            <a:ext cx="351525" cy="342156"/>
            <a:chOff x="-37190575" y="1951325"/>
            <a:chExt cx="324525" cy="315875"/>
          </a:xfrm>
        </p:grpSpPr>
        <p:sp>
          <p:nvSpPr>
            <p:cNvPr id="6191" name="Google Shape;6191;p52"/>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2"/>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2"/>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2"/>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2"/>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6" name="Google Shape;6196;p52"/>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7" name="Google Shape;6197;p52"/>
          <p:cNvGrpSpPr/>
          <p:nvPr/>
        </p:nvGrpSpPr>
        <p:grpSpPr>
          <a:xfrm>
            <a:off x="2743418" y="2153216"/>
            <a:ext cx="343835" cy="269608"/>
            <a:chOff x="-41694200" y="2382950"/>
            <a:chExt cx="317425" cy="248900"/>
          </a:xfrm>
        </p:grpSpPr>
        <p:sp>
          <p:nvSpPr>
            <p:cNvPr id="6198" name="Google Shape;6198;p52"/>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2"/>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0" name="Google Shape;6200;p52"/>
          <p:cNvGrpSpPr/>
          <p:nvPr/>
        </p:nvGrpSpPr>
        <p:grpSpPr>
          <a:xfrm>
            <a:off x="2740496" y="2478257"/>
            <a:ext cx="345541" cy="343862"/>
            <a:chOff x="-41695775" y="2683025"/>
            <a:chExt cx="319000" cy="317450"/>
          </a:xfrm>
        </p:grpSpPr>
        <p:sp>
          <p:nvSpPr>
            <p:cNvPr id="6201" name="Google Shape;6201;p52"/>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2"/>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2"/>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4" name="Google Shape;6204;p52"/>
          <p:cNvGrpSpPr/>
          <p:nvPr/>
        </p:nvGrpSpPr>
        <p:grpSpPr>
          <a:xfrm>
            <a:off x="4797389" y="1707858"/>
            <a:ext cx="314832" cy="345568"/>
            <a:chOff x="-39792875" y="1971800"/>
            <a:chExt cx="290650" cy="319025"/>
          </a:xfrm>
        </p:grpSpPr>
        <p:sp>
          <p:nvSpPr>
            <p:cNvPr id="6205" name="Google Shape;6205;p52"/>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2"/>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52"/>
          <p:cNvGrpSpPr/>
          <p:nvPr/>
        </p:nvGrpSpPr>
        <p:grpSpPr>
          <a:xfrm>
            <a:off x="4805486" y="2104445"/>
            <a:ext cx="298638" cy="344837"/>
            <a:chOff x="-39783425" y="2337925"/>
            <a:chExt cx="275700" cy="318350"/>
          </a:xfrm>
        </p:grpSpPr>
        <p:sp>
          <p:nvSpPr>
            <p:cNvPr id="6208" name="Google Shape;6208;p52"/>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2"/>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0" name="Google Shape;6210;p52"/>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1" name="Google Shape;6211;p52"/>
          <p:cNvGrpSpPr/>
          <p:nvPr/>
        </p:nvGrpSpPr>
        <p:grpSpPr>
          <a:xfrm>
            <a:off x="6800271" y="1682268"/>
            <a:ext cx="353232" cy="342806"/>
            <a:chOff x="-37956150" y="1948175"/>
            <a:chExt cx="326100" cy="316475"/>
          </a:xfrm>
        </p:grpSpPr>
        <p:sp>
          <p:nvSpPr>
            <p:cNvPr id="6212" name="Google Shape;6212;p52"/>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2"/>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2"/>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5" name="Google Shape;6215;p52"/>
          <p:cNvGrpSpPr/>
          <p:nvPr/>
        </p:nvGrpSpPr>
        <p:grpSpPr>
          <a:xfrm>
            <a:off x="6807188" y="2148937"/>
            <a:ext cx="345568" cy="223572"/>
            <a:chOff x="-37953000" y="2379000"/>
            <a:chExt cx="319025" cy="206400"/>
          </a:xfrm>
        </p:grpSpPr>
        <p:sp>
          <p:nvSpPr>
            <p:cNvPr id="6216" name="Google Shape;6216;p52"/>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2"/>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2"/>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2"/>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2"/>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1" name="Google Shape;6221;p52"/>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2"/>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3" name="Google Shape;6223;p52"/>
          <p:cNvGrpSpPr/>
          <p:nvPr/>
        </p:nvGrpSpPr>
        <p:grpSpPr>
          <a:xfrm>
            <a:off x="1177056" y="3057552"/>
            <a:ext cx="298611" cy="343510"/>
            <a:chOff x="-42971725" y="3217825"/>
            <a:chExt cx="275675" cy="317125"/>
          </a:xfrm>
        </p:grpSpPr>
        <p:sp>
          <p:nvSpPr>
            <p:cNvPr id="6224" name="Google Shape;6224;p52"/>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2"/>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2"/>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7" name="Google Shape;6227;p52"/>
          <p:cNvGrpSpPr/>
          <p:nvPr/>
        </p:nvGrpSpPr>
        <p:grpSpPr>
          <a:xfrm>
            <a:off x="1151019" y="3485173"/>
            <a:ext cx="350686" cy="312936"/>
            <a:chOff x="-42996150" y="3612600"/>
            <a:chExt cx="323750" cy="288900"/>
          </a:xfrm>
        </p:grpSpPr>
        <p:sp>
          <p:nvSpPr>
            <p:cNvPr id="6228" name="Google Shape;6228;p52"/>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2"/>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2"/>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1" name="Google Shape;6231;p52"/>
          <p:cNvGrpSpPr/>
          <p:nvPr/>
        </p:nvGrpSpPr>
        <p:grpSpPr>
          <a:xfrm>
            <a:off x="1153578" y="3850969"/>
            <a:ext cx="345568" cy="343862"/>
            <a:chOff x="-42994575" y="3950300"/>
            <a:chExt cx="319025" cy="317450"/>
          </a:xfrm>
        </p:grpSpPr>
        <p:sp>
          <p:nvSpPr>
            <p:cNvPr id="6232" name="Google Shape;6232;p52"/>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2"/>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2"/>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5" name="Google Shape;6235;p52"/>
          <p:cNvGrpSpPr/>
          <p:nvPr/>
        </p:nvGrpSpPr>
        <p:grpSpPr>
          <a:xfrm>
            <a:off x="3149945" y="3080597"/>
            <a:ext cx="344674" cy="343835"/>
            <a:chOff x="-41111350" y="3239100"/>
            <a:chExt cx="318200" cy="317425"/>
          </a:xfrm>
        </p:grpSpPr>
        <p:sp>
          <p:nvSpPr>
            <p:cNvPr id="6236" name="Google Shape;6236;p52"/>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2"/>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2"/>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2"/>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0" name="Google Shape;6240;p52"/>
          <p:cNvGrpSpPr/>
          <p:nvPr/>
        </p:nvGrpSpPr>
        <p:grpSpPr>
          <a:xfrm>
            <a:off x="3146533" y="3477509"/>
            <a:ext cx="351498" cy="343916"/>
            <a:chOff x="-41117650" y="3605525"/>
            <a:chExt cx="324500" cy="317500"/>
          </a:xfrm>
        </p:grpSpPr>
        <p:sp>
          <p:nvSpPr>
            <p:cNvPr id="6241" name="Google Shape;6241;p52"/>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2"/>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2"/>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4" name="Google Shape;6244;p52"/>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5" name="Google Shape;6245;p52"/>
          <p:cNvGrpSpPr/>
          <p:nvPr/>
        </p:nvGrpSpPr>
        <p:grpSpPr>
          <a:xfrm>
            <a:off x="5257001" y="3060098"/>
            <a:ext cx="200500" cy="344701"/>
            <a:chOff x="-39205300" y="3220175"/>
            <a:chExt cx="185100" cy="318225"/>
          </a:xfrm>
        </p:grpSpPr>
        <p:sp>
          <p:nvSpPr>
            <p:cNvPr id="6246" name="Google Shape;6246;p52"/>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2"/>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8" name="Google Shape;6248;p52"/>
          <p:cNvGrpSpPr/>
          <p:nvPr/>
        </p:nvGrpSpPr>
        <p:grpSpPr>
          <a:xfrm>
            <a:off x="5218181" y="3459176"/>
            <a:ext cx="278139" cy="342345"/>
            <a:chOff x="-39248625" y="3588600"/>
            <a:chExt cx="256775" cy="316050"/>
          </a:xfrm>
        </p:grpSpPr>
        <p:sp>
          <p:nvSpPr>
            <p:cNvPr id="6249" name="Google Shape;6249;p52"/>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2"/>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1" name="Google Shape;6251;p52"/>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2"/>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3" name="Google Shape;6253;p52"/>
          <p:cNvGrpSpPr/>
          <p:nvPr/>
        </p:nvGrpSpPr>
        <p:grpSpPr>
          <a:xfrm>
            <a:off x="1517188" y="3057552"/>
            <a:ext cx="398184" cy="343835"/>
            <a:chOff x="-42651700" y="3217825"/>
            <a:chExt cx="367600" cy="317425"/>
          </a:xfrm>
        </p:grpSpPr>
        <p:sp>
          <p:nvSpPr>
            <p:cNvPr id="6254" name="Google Shape;6254;p52"/>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2"/>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2"/>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2"/>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52"/>
          <p:cNvGrpSpPr/>
          <p:nvPr/>
        </p:nvGrpSpPr>
        <p:grpSpPr>
          <a:xfrm>
            <a:off x="1550036" y="3458282"/>
            <a:ext cx="332488" cy="336740"/>
            <a:chOff x="-42617300" y="3587775"/>
            <a:chExt cx="306950" cy="310875"/>
          </a:xfrm>
        </p:grpSpPr>
        <p:sp>
          <p:nvSpPr>
            <p:cNvPr id="6259" name="Google Shape;6259;p52"/>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2"/>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1" name="Google Shape;6261;p52"/>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62" name="Google Shape;6262;p52"/>
          <p:cNvGrpSpPr/>
          <p:nvPr/>
        </p:nvGrpSpPr>
        <p:grpSpPr>
          <a:xfrm>
            <a:off x="3563493" y="3080164"/>
            <a:ext cx="349440" cy="343320"/>
            <a:chOff x="-40748275" y="3238700"/>
            <a:chExt cx="322600" cy="316950"/>
          </a:xfrm>
        </p:grpSpPr>
        <p:sp>
          <p:nvSpPr>
            <p:cNvPr id="6263" name="Google Shape;6263;p52"/>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2"/>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2"/>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2"/>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2"/>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2"/>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9" name="Google Shape;6269;p52"/>
          <p:cNvGrpSpPr/>
          <p:nvPr/>
        </p:nvGrpSpPr>
        <p:grpSpPr>
          <a:xfrm>
            <a:off x="3565862" y="3507162"/>
            <a:ext cx="344701" cy="313993"/>
            <a:chOff x="-40745125" y="3632900"/>
            <a:chExt cx="318225" cy="289875"/>
          </a:xfrm>
        </p:grpSpPr>
        <p:sp>
          <p:nvSpPr>
            <p:cNvPr id="6270" name="Google Shape;6270;p52"/>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2"/>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2"/>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2"/>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2"/>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2"/>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2"/>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52"/>
          <p:cNvGrpSpPr/>
          <p:nvPr/>
        </p:nvGrpSpPr>
        <p:grpSpPr>
          <a:xfrm>
            <a:off x="3569708" y="3874664"/>
            <a:ext cx="337011" cy="343185"/>
            <a:chOff x="-40742750" y="3972175"/>
            <a:chExt cx="311125" cy="316825"/>
          </a:xfrm>
        </p:grpSpPr>
        <p:sp>
          <p:nvSpPr>
            <p:cNvPr id="6278" name="Google Shape;6278;p52"/>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2"/>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0" name="Google Shape;6280;p52"/>
          <p:cNvGrpSpPr/>
          <p:nvPr/>
        </p:nvGrpSpPr>
        <p:grpSpPr>
          <a:xfrm>
            <a:off x="5639761" y="3061804"/>
            <a:ext cx="247430" cy="342995"/>
            <a:chOff x="-38860325" y="3221750"/>
            <a:chExt cx="228425" cy="316650"/>
          </a:xfrm>
        </p:grpSpPr>
        <p:sp>
          <p:nvSpPr>
            <p:cNvPr id="6281" name="Google Shape;6281;p52"/>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2"/>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2"/>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2"/>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5" name="Google Shape;6285;p52"/>
          <p:cNvGrpSpPr/>
          <p:nvPr/>
        </p:nvGrpSpPr>
        <p:grpSpPr>
          <a:xfrm>
            <a:off x="5587293" y="3462723"/>
            <a:ext cx="352365" cy="340341"/>
            <a:chOff x="-38905225" y="3591875"/>
            <a:chExt cx="325300" cy="314200"/>
          </a:xfrm>
        </p:grpSpPr>
        <p:sp>
          <p:nvSpPr>
            <p:cNvPr id="6286" name="Google Shape;6286;p52"/>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2"/>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2"/>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9" name="Google Shape;6289;p52"/>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0" name="Google Shape;6290;p52"/>
          <p:cNvGrpSpPr/>
          <p:nvPr/>
        </p:nvGrpSpPr>
        <p:grpSpPr>
          <a:xfrm>
            <a:off x="7262295" y="3448891"/>
            <a:ext cx="269608" cy="342779"/>
            <a:chOff x="-37370925" y="3579105"/>
            <a:chExt cx="248900" cy="316450"/>
          </a:xfrm>
        </p:grpSpPr>
        <p:sp>
          <p:nvSpPr>
            <p:cNvPr id="6291" name="Google Shape;6291;p52"/>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2"/>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3" name="Google Shape;6293;p52"/>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2"/>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5" name="Google Shape;6295;p52"/>
          <p:cNvGrpSpPr/>
          <p:nvPr/>
        </p:nvGrpSpPr>
        <p:grpSpPr>
          <a:xfrm>
            <a:off x="1932108" y="3851836"/>
            <a:ext cx="344701" cy="342995"/>
            <a:chOff x="-42259725" y="3951100"/>
            <a:chExt cx="318225" cy="316650"/>
          </a:xfrm>
        </p:grpSpPr>
        <p:sp>
          <p:nvSpPr>
            <p:cNvPr id="6296" name="Google Shape;6296;p52"/>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2"/>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8" name="Google Shape;6298;p52"/>
          <p:cNvGrpSpPr/>
          <p:nvPr/>
        </p:nvGrpSpPr>
        <p:grpSpPr>
          <a:xfrm>
            <a:off x="3970164" y="3111306"/>
            <a:ext cx="343835" cy="313126"/>
            <a:chOff x="-40378075" y="3267450"/>
            <a:chExt cx="317425" cy="289075"/>
          </a:xfrm>
        </p:grpSpPr>
        <p:sp>
          <p:nvSpPr>
            <p:cNvPr id="6299" name="Google Shape;6299;p52"/>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2"/>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2"/>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2"/>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52"/>
          <p:cNvGrpSpPr/>
          <p:nvPr/>
        </p:nvGrpSpPr>
        <p:grpSpPr>
          <a:xfrm>
            <a:off x="3973563" y="3476453"/>
            <a:ext cx="337038" cy="342995"/>
            <a:chOff x="-40372575" y="3604550"/>
            <a:chExt cx="311150" cy="316650"/>
          </a:xfrm>
        </p:grpSpPr>
        <p:sp>
          <p:nvSpPr>
            <p:cNvPr id="6304" name="Google Shape;6304;p52"/>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2"/>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2"/>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7" name="Google Shape;6307;p52"/>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8" name="Google Shape;6308;p52"/>
          <p:cNvGrpSpPr/>
          <p:nvPr/>
        </p:nvGrpSpPr>
        <p:grpSpPr>
          <a:xfrm>
            <a:off x="5989185" y="3060098"/>
            <a:ext cx="369940" cy="345026"/>
            <a:chOff x="-38542250" y="3220175"/>
            <a:chExt cx="341525" cy="318525"/>
          </a:xfrm>
        </p:grpSpPr>
        <p:sp>
          <p:nvSpPr>
            <p:cNvPr id="6309" name="Google Shape;6309;p52"/>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2"/>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2"/>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2" name="Google Shape;6312;p52"/>
          <p:cNvGrpSpPr/>
          <p:nvPr/>
        </p:nvGrpSpPr>
        <p:grpSpPr>
          <a:xfrm>
            <a:off x="6002657" y="3458526"/>
            <a:ext cx="342995" cy="342156"/>
            <a:chOff x="-38537400" y="3588000"/>
            <a:chExt cx="316650" cy="315875"/>
          </a:xfrm>
        </p:grpSpPr>
        <p:sp>
          <p:nvSpPr>
            <p:cNvPr id="6313" name="Google Shape;6313;p52"/>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2"/>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2"/>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2"/>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7" name="Google Shape;6317;p52"/>
          <p:cNvGrpSpPr/>
          <p:nvPr/>
        </p:nvGrpSpPr>
        <p:grpSpPr>
          <a:xfrm>
            <a:off x="6001804" y="3855248"/>
            <a:ext cx="344701" cy="342995"/>
            <a:chOff x="-38538975" y="3954250"/>
            <a:chExt cx="318225" cy="316650"/>
          </a:xfrm>
        </p:grpSpPr>
        <p:sp>
          <p:nvSpPr>
            <p:cNvPr id="6318" name="Google Shape;6318;p52"/>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2"/>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0" name="Google Shape;6320;p52"/>
          <p:cNvGrpSpPr/>
          <p:nvPr/>
        </p:nvGrpSpPr>
        <p:grpSpPr>
          <a:xfrm>
            <a:off x="7223057" y="3850545"/>
            <a:ext cx="348086" cy="344701"/>
            <a:chOff x="-37385100" y="3949908"/>
            <a:chExt cx="321350" cy="318225"/>
          </a:xfrm>
        </p:grpSpPr>
        <p:sp>
          <p:nvSpPr>
            <p:cNvPr id="6321" name="Google Shape;6321;p52"/>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2"/>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52"/>
          <p:cNvGrpSpPr/>
          <p:nvPr/>
        </p:nvGrpSpPr>
        <p:grpSpPr>
          <a:xfrm>
            <a:off x="2339986" y="3056902"/>
            <a:ext cx="343862" cy="343645"/>
            <a:chOff x="-41895050" y="3217225"/>
            <a:chExt cx="317450" cy="317250"/>
          </a:xfrm>
        </p:grpSpPr>
        <p:sp>
          <p:nvSpPr>
            <p:cNvPr id="6324" name="Google Shape;6324;p52"/>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2"/>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2"/>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2"/>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2"/>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9" name="Google Shape;6329;p52"/>
          <p:cNvGrpSpPr/>
          <p:nvPr/>
        </p:nvGrpSpPr>
        <p:grpSpPr>
          <a:xfrm>
            <a:off x="2339567" y="3455114"/>
            <a:ext cx="344701" cy="342995"/>
            <a:chOff x="-41893475" y="3584850"/>
            <a:chExt cx="318225" cy="316650"/>
          </a:xfrm>
        </p:grpSpPr>
        <p:sp>
          <p:nvSpPr>
            <p:cNvPr id="6330" name="Google Shape;6330;p52"/>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2"/>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2"/>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2"/>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4" name="Google Shape;6334;p52"/>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2"/>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6" name="Google Shape;6336;p52"/>
          <p:cNvGrpSpPr/>
          <p:nvPr/>
        </p:nvGrpSpPr>
        <p:grpSpPr>
          <a:xfrm>
            <a:off x="4391046" y="3477292"/>
            <a:ext cx="312909" cy="343862"/>
            <a:chOff x="-39998250" y="3605325"/>
            <a:chExt cx="288875" cy="317450"/>
          </a:xfrm>
        </p:grpSpPr>
        <p:sp>
          <p:nvSpPr>
            <p:cNvPr id="6337" name="Google Shape;6337;p52"/>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2"/>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52"/>
          <p:cNvGrpSpPr/>
          <p:nvPr/>
        </p:nvGrpSpPr>
        <p:grpSpPr>
          <a:xfrm>
            <a:off x="4376003" y="3874881"/>
            <a:ext cx="342995" cy="342968"/>
            <a:chOff x="-40011050" y="3972375"/>
            <a:chExt cx="316650" cy="316625"/>
          </a:xfrm>
        </p:grpSpPr>
        <p:sp>
          <p:nvSpPr>
            <p:cNvPr id="6340" name="Google Shape;6340;p52"/>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2"/>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2" name="Google Shape;6342;p52"/>
          <p:cNvGrpSpPr/>
          <p:nvPr/>
        </p:nvGrpSpPr>
        <p:grpSpPr>
          <a:xfrm>
            <a:off x="6452043" y="3062671"/>
            <a:ext cx="247457" cy="342129"/>
            <a:chOff x="-38129425" y="3222550"/>
            <a:chExt cx="228450" cy="315850"/>
          </a:xfrm>
        </p:grpSpPr>
        <p:sp>
          <p:nvSpPr>
            <p:cNvPr id="6343" name="Google Shape;6343;p52"/>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2"/>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5" name="Google Shape;6345;p52"/>
          <p:cNvGrpSpPr/>
          <p:nvPr/>
        </p:nvGrpSpPr>
        <p:grpSpPr>
          <a:xfrm>
            <a:off x="6403434" y="3458526"/>
            <a:ext cx="344674" cy="342995"/>
            <a:chOff x="-38172725" y="3588000"/>
            <a:chExt cx="318200" cy="316650"/>
          </a:xfrm>
        </p:grpSpPr>
        <p:sp>
          <p:nvSpPr>
            <p:cNvPr id="6346" name="Google Shape;6346;p52"/>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2"/>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2"/>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2"/>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2"/>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2"/>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2"/>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2"/>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4" name="Google Shape;6354;p52"/>
          <p:cNvGrpSpPr/>
          <p:nvPr/>
        </p:nvGrpSpPr>
        <p:grpSpPr>
          <a:xfrm>
            <a:off x="6473802" y="3856087"/>
            <a:ext cx="203939" cy="342995"/>
            <a:chOff x="-38109725" y="3955025"/>
            <a:chExt cx="188275" cy="316650"/>
          </a:xfrm>
        </p:grpSpPr>
        <p:sp>
          <p:nvSpPr>
            <p:cNvPr id="6355" name="Google Shape;6355;p52"/>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2"/>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7" name="Google Shape;6357;p52"/>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8" name="Google Shape;6358;p52"/>
          <p:cNvGrpSpPr/>
          <p:nvPr/>
        </p:nvGrpSpPr>
        <p:grpSpPr>
          <a:xfrm>
            <a:off x="2740068" y="3058609"/>
            <a:ext cx="346407" cy="342156"/>
            <a:chOff x="-41530375" y="3218800"/>
            <a:chExt cx="319800" cy="315875"/>
          </a:xfrm>
        </p:grpSpPr>
        <p:sp>
          <p:nvSpPr>
            <p:cNvPr id="6359" name="Google Shape;6359;p52"/>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2"/>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52"/>
          <p:cNvGrpSpPr/>
          <p:nvPr/>
        </p:nvGrpSpPr>
        <p:grpSpPr>
          <a:xfrm>
            <a:off x="2742194" y="3529340"/>
            <a:ext cx="342156" cy="267930"/>
            <a:chOff x="-41526450" y="3653375"/>
            <a:chExt cx="315875" cy="247350"/>
          </a:xfrm>
        </p:grpSpPr>
        <p:sp>
          <p:nvSpPr>
            <p:cNvPr id="6362" name="Google Shape;6362;p52"/>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2"/>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4" name="Google Shape;6364;p52"/>
          <p:cNvGrpSpPr/>
          <p:nvPr/>
        </p:nvGrpSpPr>
        <p:grpSpPr>
          <a:xfrm>
            <a:off x="2743480" y="3851836"/>
            <a:ext cx="339583" cy="342995"/>
            <a:chOff x="-41526450" y="3951100"/>
            <a:chExt cx="313500" cy="316650"/>
          </a:xfrm>
        </p:grpSpPr>
        <p:sp>
          <p:nvSpPr>
            <p:cNvPr id="6365" name="Google Shape;6365;p52"/>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2"/>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2"/>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8" name="Google Shape;6368;p52"/>
          <p:cNvGrpSpPr/>
          <p:nvPr/>
        </p:nvGrpSpPr>
        <p:grpSpPr>
          <a:xfrm>
            <a:off x="4797395" y="3079731"/>
            <a:ext cx="314832" cy="344701"/>
            <a:chOff x="-39625900" y="3238300"/>
            <a:chExt cx="290650" cy="318225"/>
          </a:xfrm>
        </p:grpSpPr>
        <p:sp>
          <p:nvSpPr>
            <p:cNvPr id="6369" name="Google Shape;6369;p52"/>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2"/>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1" name="Google Shape;6371;p52"/>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2" name="Google Shape;6372;p52"/>
          <p:cNvGrpSpPr/>
          <p:nvPr/>
        </p:nvGrpSpPr>
        <p:grpSpPr>
          <a:xfrm>
            <a:off x="4785019" y="3874475"/>
            <a:ext cx="339583" cy="343429"/>
            <a:chOff x="-39647175" y="3972000"/>
            <a:chExt cx="313500" cy="317050"/>
          </a:xfrm>
        </p:grpSpPr>
        <p:sp>
          <p:nvSpPr>
            <p:cNvPr id="6373" name="Google Shape;6373;p52"/>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2"/>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2"/>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52"/>
          <p:cNvGrpSpPr/>
          <p:nvPr/>
        </p:nvGrpSpPr>
        <p:grpSpPr>
          <a:xfrm>
            <a:off x="6802835" y="3061614"/>
            <a:ext cx="348113" cy="343835"/>
            <a:chOff x="-37808850" y="3221575"/>
            <a:chExt cx="321375" cy="317425"/>
          </a:xfrm>
        </p:grpSpPr>
        <p:sp>
          <p:nvSpPr>
            <p:cNvPr id="6377" name="Google Shape;6377;p52"/>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2"/>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9" name="Google Shape;6379;p52"/>
          <p:cNvGrpSpPr/>
          <p:nvPr/>
        </p:nvGrpSpPr>
        <p:grpSpPr>
          <a:xfrm>
            <a:off x="6804108" y="3518134"/>
            <a:ext cx="345568" cy="223572"/>
            <a:chOff x="-37806500" y="3643030"/>
            <a:chExt cx="319025" cy="206400"/>
          </a:xfrm>
        </p:grpSpPr>
        <p:sp>
          <p:nvSpPr>
            <p:cNvPr id="6380" name="Google Shape;6380;p52"/>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2"/>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2" name="Google Shape;6382;p52"/>
          <p:cNvGrpSpPr/>
          <p:nvPr/>
        </p:nvGrpSpPr>
        <p:grpSpPr>
          <a:xfrm>
            <a:off x="6806247" y="3854381"/>
            <a:ext cx="341289" cy="344701"/>
            <a:chOff x="-37804925" y="3953450"/>
            <a:chExt cx="315075" cy="318225"/>
          </a:xfrm>
        </p:grpSpPr>
        <p:sp>
          <p:nvSpPr>
            <p:cNvPr id="6383" name="Google Shape;6383;p52"/>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2"/>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2"/>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6" name="Google Shape;6386;p52"/>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390" name="Shape 6390"/>
        <p:cNvGrpSpPr/>
        <p:nvPr/>
      </p:nvGrpSpPr>
      <p:grpSpPr>
        <a:xfrm>
          <a:off x="0" y="0"/>
          <a:ext cx="0" cy="0"/>
          <a:chOff x="0" y="0"/>
          <a:chExt cx="0" cy="0"/>
        </a:xfrm>
      </p:grpSpPr>
      <p:sp>
        <p:nvSpPr>
          <p:cNvPr id="6391" name="Google Shape;6391;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Help &amp; Support Icons</a:t>
            </a:r>
            <a:endParaRPr>
              <a:solidFill>
                <a:srgbClr val="FFFFFF"/>
              </a:solidFill>
              <a:latin typeface="Arial"/>
              <a:ea typeface="Arial"/>
              <a:cs typeface="Arial"/>
              <a:sym typeface="Arial"/>
            </a:endParaRPr>
          </a:p>
        </p:txBody>
      </p:sp>
      <p:grpSp>
        <p:nvGrpSpPr>
          <p:cNvPr id="6392" name="Google Shape;6392;p53"/>
          <p:cNvGrpSpPr/>
          <p:nvPr/>
        </p:nvGrpSpPr>
        <p:grpSpPr>
          <a:xfrm>
            <a:off x="1055960" y="1681536"/>
            <a:ext cx="276267" cy="336065"/>
            <a:chOff x="-35830350" y="1912725"/>
            <a:chExt cx="241050" cy="293225"/>
          </a:xfrm>
        </p:grpSpPr>
        <p:sp>
          <p:nvSpPr>
            <p:cNvPr id="6393" name="Google Shape;6393;p53"/>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3"/>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5" name="Google Shape;6395;p53"/>
          <p:cNvGrpSpPr/>
          <p:nvPr/>
        </p:nvGrpSpPr>
        <p:grpSpPr>
          <a:xfrm>
            <a:off x="1026190" y="2108631"/>
            <a:ext cx="335807" cy="334031"/>
            <a:chOff x="-35854750" y="2272675"/>
            <a:chExt cx="293000" cy="291450"/>
          </a:xfrm>
        </p:grpSpPr>
        <p:sp>
          <p:nvSpPr>
            <p:cNvPr id="6396" name="Google Shape;6396;p53"/>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3"/>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3"/>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53"/>
          <p:cNvGrpSpPr/>
          <p:nvPr/>
        </p:nvGrpSpPr>
        <p:grpSpPr>
          <a:xfrm>
            <a:off x="1025731" y="2502659"/>
            <a:ext cx="336724" cy="334948"/>
            <a:chOff x="-35853975" y="2631825"/>
            <a:chExt cx="293800" cy="292250"/>
          </a:xfrm>
        </p:grpSpPr>
        <p:sp>
          <p:nvSpPr>
            <p:cNvPr id="6400" name="Google Shape;6400;p53"/>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3"/>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3"/>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3"/>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3"/>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5" name="Google Shape;6405;p53"/>
          <p:cNvGrpSpPr/>
          <p:nvPr/>
        </p:nvGrpSpPr>
        <p:grpSpPr>
          <a:xfrm>
            <a:off x="3140521" y="1682553"/>
            <a:ext cx="334031" cy="334031"/>
            <a:chOff x="-34032200" y="1916675"/>
            <a:chExt cx="291450" cy="291450"/>
          </a:xfrm>
        </p:grpSpPr>
        <p:sp>
          <p:nvSpPr>
            <p:cNvPr id="6406" name="Google Shape;6406;p53"/>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3"/>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3"/>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3"/>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0" name="Google Shape;6410;p53"/>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1" name="Google Shape;6411;p53"/>
          <p:cNvGrpSpPr/>
          <p:nvPr/>
        </p:nvGrpSpPr>
        <p:grpSpPr>
          <a:xfrm>
            <a:off x="3140077" y="2502659"/>
            <a:ext cx="334919" cy="334948"/>
            <a:chOff x="-34032200" y="2634975"/>
            <a:chExt cx="292225" cy="292250"/>
          </a:xfrm>
        </p:grpSpPr>
        <p:sp>
          <p:nvSpPr>
            <p:cNvPr id="6412" name="Google Shape;6412;p53"/>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3"/>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3"/>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5" name="Google Shape;6415;p53"/>
          <p:cNvGrpSpPr/>
          <p:nvPr/>
        </p:nvGrpSpPr>
        <p:grpSpPr>
          <a:xfrm>
            <a:off x="5239889" y="1682108"/>
            <a:ext cx="338558" cy="334919"/>
            <a:chOff x="-32245875" y="1938725"/>
            <a:chExt cx="295400" cy="292225"/>
          </a:xfrm>
        </p:grpSpPr>
        <p:sp>
          <p:nvSpPr>
            <p:cNvPr id="6416" name="Google Shape;6416;p53"/>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3"/>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3"/>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9" name="Google Shape;6419;p53"/>
          <p:cNvGrpSpPr/>
          <p:nvPr/>
        </p:nvGrpSpPr>
        <p:grpSpPr>
          <a:xfrm>
            <a:off x="5236737" y="2109303"/>
            <a:ext cx="344861" cy="332684"/>
            <a:chOff x="-32243500" y="2299850"/>
            <a:chExt cx="300900" cy="290275"/>
          </a:xfrm>
        </p:grpSpPr>
        <p:sp>
          <p:nvSpPr>
            <p:cNvPr id="6420" name="Google Shape;6420;p53"/>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3"/>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2" name="Google Shape;6422;p53"/>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3" name="Google Shape;6423;p53"/>
          <p:cNvGrpSpPr/>
          <p:nvPr/>
        </p:nvGrpSpPr>
        <p:grpSpPr>
          <a:xfrm>
            <a:off x="1449401" y="1681651"/>
            <a:ext cx="334919" cy="335836"/>
            <a:chOff x="-35495600" y="1912725"/>
            <a:chExt cx="292225" cy="293025"/>
          </a:xfrm>
        </p:grpSpPr>
        <p:sp>
          <p:nvSpPr>
            <p:cNvPr id="6424" name="Google Shape;6424;p53"/>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3"/>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3"/>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7" name="Google Shape;6427;p53"/>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8" name="Google Shape;6428;p53"/>
          <p:cNvGrpSpPr/>
          <p:nvPr/>
        </p:nvGrpSpPr>
        <p:grpSpPr>
          <a:xfrm>
            <a:off x="1449401" y="2503118"/>
            <a:ext cx="334919" cy="334031"/>
            <a:chOff x="-35495600" y="2631825"/>
            <a:chExt cx="292225" cy="291450"/>
          </a:xfrm>
        </p:grpSpPr>
        <p:sp>
          <p:nvSpPr>
            <p:cNvPr id="6429" name="Google Shape;6429;p53"/>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3"/>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3"/>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3"/>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3" name="Google Shape;6433;p53"/>
          <p:cNvGrpSpPr/>
          <p:nvPr/>
        </p:nvGrpSpPr>
        <p:grpSpPr>
          <a:xfrm>
            <a:off x="3563288" y="1682553"/>
            <a:ext cx="334031" cy="334031"/>
            <a:chOff x="-33673825" y="1916675"/>
            <a:chExt cx="291450" cy="291450"/>
          </a:xfrm>
        </p:grpSpPr>
        <p:sp>
          <p:nvSpPr>
            <p:cNvPr id="6434" name="Google Shape;6434;p53"/>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3"/>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3"/>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3"/>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8" name="Google Shape;6438;p53"/>
          <p:cNvGrpSpPr/>
          <p:nvPr/>
        </p:nvGrpSpPr>
        <p:grpSpPr>
          <a:xfrm>
            <a:off x="3561039" y="2107743"/>
            <a:ext cx="338529" cy="335807"/>
            <a:chOff x="-33676975" y="2275050"/>
            <a:chExt cx="295375" cy="293000"/>
          </a:xfrm>
        </p:grpSpPr>
        <p:sp>
          <p:nvSpPr>
            <p:cNvPr id="6439" name="Google Shape;6439;p53"/>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3"/>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3"/>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2" name="Google Shape;6442;p53"/>
          <p:cNvGrpSpPr/>
          <p:nvPr/>
        </p:nvGrpSpPr>
        <p:grpSpPr>
          <a:xfrm>
            <a:off x="3563288" y="2502444"/>
            <a:ext cx="334031" cy="335378"/>
            <a:chOff x="-33673825" y="2634975"/>
            <a:chExt cx="291450" cy="292625"/>
          </a:xfrm>
        </p:grpSpPr>
        <p:sp>
          <p:nvSpPr>
            <p:cNvPr id="6443" name="Google Shape;6443;p53"/>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3"/>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53"/>
          <p:cNvGrpSpPr/>
          <p:nvPr/>
        </p:nvGrpSpPr>
        <p:grpSpPr>
          <a:xfrm>
            <a:off x="5679739" y="1682524"/>
            <a:ext cx="311453" cy="334088"/>
            <a:chOff x="-31874100" y="1939525"/>
            <a:chExt cx="271750" cy="291500"/>
          </a:xfrm>
        </p:grpSpPr>
        <p:sp>
          <p:nvSpPr>
            <p:cNvPr id="6446" name="Google Shape;6446;p53"/>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3"/>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8" name="Google Shape;6448;p53"/>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9" name="Google Shape;6449;p53"/>
          <p:cNvGrpSpPr/>
          <p:nvPr/>
        </p:nvGrpSpPr>
        <p:grpSpPr>
          <a:xfrm>
            <a:off x="5662132" y="2503504"/>
            <a:ext cx="346667" cy="333257"/>
            <a:chOff x="-31889075" y="2658950"/>
            <a:chExt cx="302475" cy="290775"/>
          </a:xfrm>
        </p:grpSpPr>
        <p:sp>
          <p:nvSpPr>
            <p:cNvPr id="6450" name="Google Shape;6450;p53"/>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3"/>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2" name="Google Shape;6452;p53"/>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3" name="Google Shape;6453;p53"/>
          <p:cNvGrpSpPr/>
          <p:nvPr/>
        </p:nvGrpSpPr>
        <p:grpSpPr>
          <a:xfrm>
            <a:off x="1872611" y="1681651"/>
            <a:ext cx="334919" cy="335836"/>
            <a:chOff x="-35136450" y="1912725"/>
            <a:chExt cx="292225" cy="293025"/>
          </a:xfrm>
        </p:grpSpPr>
        <p:sp>
          <p:nvSpPr>
            <p:cNvPr id="6454" name="Google Shape;6454;p53"/>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3"/>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3"/>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7" name="Google Shape;6457;p53"/>
          <p:cNvGrpSpPr/>
          <p:nvPr/>
        </p:nvGrpSpPr>
        <p:grpSpPr>
          <a:xfrm>
            <a:off x="1873055" y="2108387"/>
            <a:ext cx="334031" cy="334518"/>
            <a:chOff x="-35134875" y="2272675"/>
            <a:chExt cx="291450" cy="291875"/>
          </a:xfrm>
        </p:grpSpPr>
        <p:sp>
          <p:nvSpPr>
            <p:cNvPr id="6458" name="Google Shape;6458;p53"/>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3"/>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3"/>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3"/>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53"/>
          <p:cNvGrpSpPr/>
          <p:nvPr/>
        </p:nvGrpSpPr>
        <p:grpSpPr>
          <a:xfrm>
            <a:off x="1912324" y="2503118"/>
            <a:ext cx="255494" cy="334031"/>
            <a:chOff x="-35101800" y="2631050"/>
            <a:chExt cx="222925" cy="291450"/>
          </a:xfrm>
        </p:grpSpPr>
        <p:sp>
          <p:nvSpPr>
            <p:cNvPr id="6463" name="Google Shape;6463;p53"/>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3"/>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3"/>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3"/>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7" name="Google Shape;6467;p53"/>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68" name="Google Shape;6468;p53"/>
          <p:cNvGrpSpPr/>
          <p:nvPr/>
        </p:nvGrpSpPr>
        <p:grpSpPr>
          <a:xfrm>
            <a:off x="3979357" y="2107743"/>
            <a:ext cx="334031" cy="335807"/>
            <a:chOff x="-33314675" y="2275050"/>
            <a:chExt cx="291450" cy="293000"/>
          </a:xfrm>
        </p:grpSpPr>
        <p:sp>
          <p:nvSpPr>
            <p:cNvPr id="6469" name="Google Shape;6469;p53"/>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3"/>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3"/>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2" name="Google Shape;6472;p53"/>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3" name="Google Shape;6473;p53"/>
          <p:cNvGrpSpPr/>
          <p:nvPr/>
        </p:nvGrpSpPr>
        <p:grpSpPr>
          <a:xfrm>
            <a:off x="6090314" y="1682567"/>
            <a:ext cx="334031" cy="334002"/>
            <a:chOff x="-31523625" y="1939525"/>
            <a:chExt cx="291450" cy="291425"/>
          </a:xfrm>
        </p:grpSpPr>
        <p:sp>
          <p:nvSpPr>
            <p:cNvPr id="6474" name="Google Shape;6474;p53"/>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3"/>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3"/>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3"/>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3"/>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3"/>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3"/>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3"/>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3"/>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3"/>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3"/>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53"/>
          <p:cNvGrpSpPr/>
          <p:nvPr/>
        </p:nvGrpSpPr>
        <p:grpSpPr>
          <a:xfrm>
            <a:off x="6089411" y="2108630"/>
            <a:ext cx="335836" cy="334031"/>
            <a:chOff x="-31523625" y="2298675"/>
            <a:chExt cx="293025" cy="291450"/>
          </a:xfrm>
        </p:grpSpPr>
        <p:sp>
          <p:nvSpPr>
            <p:cNvPr id="6486" name="Google Shape;6486;p53"/>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3"/>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3"/>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9" name="Google Shape;6489;p53"/>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3"/>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1" name="Google Shape;6491;p53"/>
          <p:cNvGrpSpPr/>
          <p:nvPr/>
        </p:nvGrpSpPr>
        <p:grpSpPr>
          <a:xfrm>
            <a:off x="2305764" y="1682568"/>
            <a:ext cx="313258" cy="334002"/>
            <a:chOff x="-34767825" y="1914325"/>
            <a:chExt cx="273325" cy="291425"/>
          </a:xfrm>
        </p:grpSpPr>
        <p:sp>
          <p:nvSpPr>
            <p:cNvPr id="6492" name="Google Shape;6492;p53"/>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3"/>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3"/>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5" name="Google Shape;6495;p53"/>
          <p:cNvGrpSpPr/>
          <p:nvPr/>
        </p:nvGrpSpPr>
        <p:grpSpPr>
          <a:xfrm>
            <a:off x="2294031" y="2107728"/>
            <a:ext cx="336724" cy="335836"/>
            <a:chOff x="-34778075" y="2272675"/>
            <a:chExt cx="293800" cy="293025"/>
          </a:xfrm>
        </p:grpSpPr>
        <p:sp>
          <p:nvSpPr>
            <p:cNvPr id="6496" name="Google Shape;6496;p53"/>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3"/>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3"/>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9" name="Google Shape;6499;p53"/>
          <p:cNvGrpSpPr/>
          <p:nvPr/>
        </p:nvGrpSpPr>
        <p:grpSpPr>
          <a:xfrm>
            <a:off x="2295378" y="2503118"/>
            <a:ext cx="334031" cy="334031"/>
            <a:chOff x="-34776500" y="2631825"/>
            <a:chExt cx="291450" cy="291450"/>
          </a:xfrm>
        </p:grpSpPr>
        <p:sp>
          <p:nvSpPr>
            <p:cNvPr id="6500" name="Google Shape;6500;p53"/>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3"/>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3"/>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53"/>
          <p:cNvGrpSpPr/>
          <p:nvPr/>
        </p:nvGrpSpPr>
        <p:grpSpPr>
          <a:xfrm>
            <a:off x="4403027" y="1680304"/>
            <a:ext cx="334919" cy="338529"/>
            <a:chOff x="-32956300" y="1915900"/>
            <a:chExt cx="292225" cy="295375"/>
          </a:xfrm>
        </p:grpSpPr>
        <p:sp>
          <p:nvSpPr>
            <p:cNvPr id="6504" name="Google Shape;6504;p53"/>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3"/>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6" name="Google Shape;6506;p53"/>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3"/>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8" name="Google Shape;6508;p53"/>
          <p:cNvGrpSpPr/>
          <p:nvPr/>
        </p:nvGrpSpPr>
        <p:grpSpPr>
          <a:xfrm>
            <a:off x="6507301" y="1682567"/>
            <a:ext cx="336724" cy="334002"/>
            <a:chOff x="-31166825" y="1939525"/>
            <a:chExt cx="293800" cy="291425"/>
          </a:xfrm>
        </p:grpSpPr>
        <p:sp>
          <p:nvSpPr>
            <p:cNvPr id="6509" name="Google Shape;6509;p53"/>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3"/>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3"/>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3"/>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3"/>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3"/>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3"/>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3"/>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3"/>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3"/>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3"/>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0" name="Google Shape;6520;p53"/>
          <p:cNvGrpSpPr/>
          <p:nvPr/>
        </p:nvGrpSpPr>
        <p:grpSpPr>
          <a:xfrm>
            <a:off x="6508203" y="2108372"/>
            <a:ext cx="334919" cy="334547"/>
            <a:chOff x="-31165250" y="2298675"/>
            <a:chExt cx="292225" cy="291900"/>
          </a:xfrm>
        </p:grpSpPr>
        <p:sp>
          <p:nvSpPr>
            <p:cNvPr id="6521" name="Google Shape;6521;p53"/>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3"/>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3"/>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4" name="Google Shape;6524;p53"/>
          <p:cNvGrpSpPr/>
          <p:nvPr/>
        </p:nvGrpSpPr>
        <p:grpSpPr>
          <a:xfrm>
            <a:off x="6508662" y="2503131"/>
            <a:ext cx="334002" cy="334002"/>
            <a:chOff x="-31164450" y="2657050"/>
            <a:chExt cx="291425" cy="291425"/>
          </a:xfrm>
        </p:grpSpPr>
        <p:sp>
          <p:nvSpPr>
            <p:cNvPr id="6525" name="Google Shape;6525;p53"/>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3"/>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3"/>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3"/>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9" name="Google Shape;6529;p53"/>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30" name="Google Shape;6530;p53"/>
          <p:cNvGrpSpPr/>
          <p:nvPr/>
        </p:nvGrpSpPr>
        <p:grpSpPr>
          <a:xfrm>
            <a:off x="2709198" y="1682224"/>
            <a:ext cx="338529" cy="334690"/>
            <a:chOff x="-34421275" y="1912725"/>
            <a:chExt cx="295375" cy="292025"/>
          </a:xfrm>
        </p:grpSpPr>
        <p:sp>
          <p:nvSpPr>
            <p:cNvPr id="6531" name="Google Shape;6531;p53"/>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3"/>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53"/>
          <p:cNvGrpSpPr/>
          <p:nvPr/>
        </p:nvGrpSpPr>
        <p:grpSpPr>
          <a:xfrm>
            <a:off x="2708296" y="2107728"/>
            <a:ext cx="340334" cy="335836"/>
            <a:chOff x="-34418125" y="2271100"/>
            <a:chExt cx="296950" cy="293025"/>
          </a:xfrm>
        </p:grpSpPr>
        <p:sp>
          <p:nvSpPr>
            <p:cNvPr id="6534" name="Google Shape;6534;p53"/>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3"/>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3"/>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3"/>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3"/>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9" name="Google Shape;6539;p53"/>
          <p:cNvGrpSpPr/>
          <p:nvPr/>
        </p:nvGrpSpPr>
        <p:grpSpPr>
          <a:xfrm>
            <a:off x="2709198" y="2503118"/>
            <a:ext cx="338529" cy="334031"/>
            <a:chOff x="-34421275" y="2631050"/>
            <a:chExt cx="295375" cy="291450"/>
          </a:xfrm>
        </p:grpSpPr>
        <p:sp>
          <p:nvSpPr>
            <p:cNvPr id="6540" name="Google Shape;6540;p53"/>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3"/>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3"/>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3"/>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44" name="Google Shape;6544;p53"/>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3"/>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3"/>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47" name="Google Shape;6547;p53"/>
          <p:cNvGrpSpPr/>
          <p:nvPr/>
        </p:nvGrpSpPr>
        <p:grpSpPr>
          <a:xfrm>
            <a:off x="6938569" y="1683011"/>
            <a:ext cx="334031" cy="333114"/>
            <a:chOff x="-30805300" y="1938725"/>
            <a:chExt cx="291450" cy="290650"/>
          </a:xfrm>
        </p:grpSpPr>
        <p:sp>
          <p:nvSpPr>
            <p:cNvPr id="6548" name="Google Shape;6548;p53"/>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3"/>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0" name="Google Shape;6550;p53"/>
          <p:cNvGrpSpPr/>
          <p:nvPr/>
        </p:nvGrpSpPr>
        <p:grpSpPr>
          <a:xfrm>
            <a:off x="6939028" y="2108816"/>
            <a:ext cx="333114" cy="333658"/>
            <a:chOff x="-30805300" y="2298675"/>
            <a:chExt cx="290650" cy="291125"/>
          </a:xfrm>
        </p:grpSpPr>
        <p:sp>
          <p:nvSpPr>
            <p:cNvPr id="6551" name="Google Shape;6551;p53"/>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3"/>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3"/>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3"/>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5" name="Google Shape;6555;p53"/>
          <p:cNvGrpSpPr/>
          <p:nvPr/>
        </p:nvGrpSpPr>
        <p:grpSpPr>
          <a:xfrm>
            <a:off x="6938584" y="2503131"/>
            <a:ext cx="334002" cy="334002"/>
            <a:chOff x="-30806075" y="2657050"/>
            <a:chExt cx="291425" cy="291425"/>
          </a:xfrm>
        </p:grpSpPr>
        <p:sp>
          <p:nvSpPr>
            <p:cNvPr id="6556" name="Google Shape;6556;p53"/>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3"/>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3"/>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9" name="Google Shape;6559;p53"/>
          <p:cNvGrpSpPr/>
          <p:nvPr/>
        </p:nvGrpSpPr>
        <p:grpSpPr>
          <a:xfrm>
            <a:off x="7780406" y="2108643"/>
            <a:ext cx="334002" cy="334002"/>
            <a:chOff x="-30064925" y="2332550"/>
            <a:chExt cx="291425" cy="291425"/>
          </a:xfrm>
        </p:grpSpPr>
        <p:sp>
          <p:nvSpPr>
            <p:cNvPr id="6560" name="Google Shape;6560;p53"/>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3"/>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3"/>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53"/>
          <p:cNvGrpSpPr/>
          <p:nvPr/>
        </p:nvGrpSpPr>
        <p:grpSpPr>
          <a:xfrm>
            <a:off x="1055057" y="3057139"/>
            <a:ext cx="278073" cy="334031"/>
            <a:chOff x="-35814600" y="3202075"/>
            <a:chExt cx="242625" cy="291450"/>
          </a:xfrm>
        </p:grpSpPr>
        <p:sp>
          <p:nvSpPr>
            <p:cNvPr id="6564" name="Google Shape;6564;p53"/>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3"/>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3"/>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3"/>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3"/>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3"/>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3"/>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1" name="Google Shape;6571;p53"/>
          <p:cNvGrpSpPr/>
          <p:nvPr/>
        </p:nvGrpSpPr>
        <p:grpSpPr>
          <a:xfrm>
            <a:off x="1027077" y="3473603"/>
            <a:ext cx="334031" cy="334260"/>
            <a:chOff x="-35839800" y="3561025"/>
            <a:chExt cx="291450" cy="291650"/>
          </a:xfrm>
        </p:grpSpPr>
        <p:sp>
          <p:nvSpPr>
            <p:cNvPr id="6572" name="Google Shape;6572;p53"/>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3"/>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3"/>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3"/>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3"/>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3"/>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3"/>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79" name="Google Shape;6579;p53"/>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0" name="Google Shape;6580;p53"/>
          <p:cNvGrpSpPr/>
          <p:nvPr/>
        </p:nvGrpSpPr>
        <p:grpSpPr>
          <a:xfrm>
            <a:off x="3140520" y="3057138"/>
            <a:ext cx="334031" cy="334031"/>
            <a:chOff x="-34003850" y="3227275"/>
            <a:chExt cx="291450" cy="291450"/>
          </a:xfrm>
        </p:grpSpPr>
        <p:sp>
          <p:nvSpPr>
            <p:cNvPr id="6581" name="Google Shape;6581;p53"/>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3"/>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3"/>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3"/>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3"/>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53"/>
          <p:cNvGrpSpPr/>
          <p:nvPr/>
        </p:nvGrpSpPr>
        <p:grpSpPr>
          <a:xfrm>
            <a:off x="3140076" y="3473387"/>
            <a:ext cx="334919" cy="334690"/>
            <a:chOff x="-34004625" y="3585850"/>
            <a:chExt cx="292225" cy="292025"/>
          </a:xfrm>
        </p:grpSpPr>
        <p:sp>
          <p:nvSpPr>
            <p:cNvPr id="6587" name="Google Shape;6587;p53"/>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3"/>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3"/>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3"/>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3"/>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53"/>
          <p:cNvGrpSpPr/>
          <p:nvPr/>
        </p:nvGrpSpPr>
        <p:grpSpPr>
          <a:xfrm>
            <a:off x="3139617" y="3884450"/>
            <a:ext cx="335836" cy="334948"/>
            <a:chOff x="-34005425" y="3945575"/>
            <a:chExt cx="293025" cy="292250"/>
          </a:xfrm>
        </p:grpSpPr>
        <p:sp>
          <p:nvSpPr>
            <p:cNvPr id="6593" name="Google Shape;6593;p53"/>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3"/>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3"/>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6" name="Google Shape;6596;p53"/>
          <p:cNvGrpSpPr/>
          <p:nvPr/>
        </p:nvGrpSpPr>
        <p:grpSpPr>
          <a:xfrm>
            <a:off x="5239900" y="3056237"/>
            <a:ext cx="338529" cy="335836"/>
            <a:chOff x="-32174975" y="3192625"/>
            <a:chExt cx="295375" cy="293025"/>
          </a:xfrm>
        </p:grpSpPr>
        <p:sp>
          <p:nvSpPr>
            <p:cNvPr id="6597" name="Google Shape;6597;p53"/>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3"/>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3"/>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3"/>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1" name="Google Shape;6601;p53"/>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3"/>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3" name="Google Shape;6603;p53"/>
          <p:cNvGrpSpPr/>
          <p:nvPr/>
        </p:nvGrpSpPr>
        <p:grpSpPr>
          <a:xfrm>
            <a:off x="7354858" y="3057140"/>
            <a:ext cx="334919" cy="334031"/>
            <a:chOff x="-30345325" y="3184750"/>
            <a:chExt cx="292225" cy="291450"/>
          </a:xfrm>
        </p:grpSpPr>
        <p:sp>
          <p:nvSpPr>
            <p:cNvPr id="6604" name="Google Shape;6604;p53"/>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3"/>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3"/>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3"/>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3"/>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53"/>
          <p:cNvGrpSpPr/>
          <p:nvPr/>
        </p:nvGrpSpPr>
        <p:grpSpPr>
          <a:xfrm>
            <a:off x="1449844" y="3057139"/>
            <a:ext cx="334031" cy="334031"/>
            <a:chOff x="-35481425" y="3202075"/>
            <a:chExt cx="291450" cy="291450"/>
          </a:xfrm>
        </p:grpSpPr>
        <p:sp>
          <p:nvSpPr>
            <p:cNvPr id="6610" name="Google Shape;6610;p53"/>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3"/>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3"/>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3"/>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3"/>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3"/>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3"/>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7" name="Google Shape;6617;p53"/>
          <p:cNvGrpSpPr/>
          <p:nvPr/>
        </p:nvGrpSpPr>
        <p:grpSpPr>
          <a:xfrm>
            <a:off x="1449400" y="3474176"/>
            <a:ext cx="334919" cy="333114"/>
            <a:chOff x="-35482200" y="3561225"/>
            <a:chExt cx="292225" cy="290650"/>
          </a:xfrm>
        </p:grpSpPr>
        <p:sp>
          <p:nvSpPr>
            <p:cNvPr id="6618" name="Google Shape;6618;p53"/>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3"/>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3"/>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1" name="Google Shape;6621;p53"/>
          <p:cNvGrpSpPr/>
          <p:nvPr/>
        </p:nvGrpSpPr>
        <p:grpSpPr>
          <a:xfrm>
            <a:off x="1449844" y="3884924"/>
            <a:ext cx="334031" cy="334002"/>
            <a:chOff x="-35481425" y="3919600"/>
            <a:chExt cx="291450" cy="291425"/>
          </a:xfrm>
        </p:grpSpPr>
        <p:sp>
          <p:nvSpPr>
            <p:cNvPr id="6622" name="Google Shape;6622;p53"/>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3"/>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3"/>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3"/>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3"/>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3"/>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3"/>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3"/>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0" name="Google Shape;6630;p53"/>
          <p:cNvGrpSpPr/>
          <p:nvPr/>
        </p:nvGrpSpPr>
        <p:grpSpPr>
          <a:xfrm>
            <a:off x="3561481" y="3057596"/>
            <a:ext cx="337641" cy="333114"/>
            <a:chOff x="-33645475" y="3228075"/>
            <a:chExt cx="294600" cy="290650"/>
          </a:xfrm>
        </p:grpSpPr>
        <p:sp>
          <p:nvSpPr>
            <p:cNvPr id="6631" name="Google Shape;6631;p53"/>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3"/>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3"/>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3"/>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3"/>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3"/>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3"/>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8" name="Google Shape;6638;p53"/>
          <p:cNvGrpSpPr/>
          <p:nvPr/>
        </p:nvGrpSpPr>
        <p:grpSpPr>
          <a:xfrm>
            <a:off x="3562398" y="3473272"/>
            <a:ext cx="335807" cy="334919"/>
            <a:chOff x="-33646250" y="3586425"/>
            <a:chExt cx="293000" cy="292225"/>
          </a:xfrm>
        </p:grpSpPr>
        <p:sp>
          <p:nvSpPr>
            <p:cNvPr id="6639" name="Google Shape;6639;p53"/>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3"/>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1" name="Google Shape;6641;p53"/>
          <p:cNvGrpSpPr/>
          <p:nvPr/>
        </p:nvGrpSpPr>
        <p:grpSpPr>
          <a:xfrm>
            <a:off x="3562842" y="3884006"/>
            <a:ext cx="334919" cy="335836"/>
            <a:chOff x="-33645475" y="3944800"/>
            <a:chExt cx="292225" cy="293025"/>
          </a:xfrm>
        </p:grpSpPr>
        <p:sp>
          <p:nvSpPr>
            <p:cNvPr id="6642" name="Google Shape;6642;p53"/>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3"/>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3"/>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3"/>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3"/>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3"/>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3"/>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3"/>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3"/>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3"/>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2" name="Google Shape;6652;p53"/>
          <p:cNvGrpSpPr/>
          <p:nvPr/>
        </p:nvGrpSpPr>
        <p:grpSpPr>
          <a:xfrm>
            <a:off x="5668905" y="3056323"/>
            <a:ext cx="333114" cy="335664"/>
            <a:chOff x="-31809525" y="3192625"/>
            <a:chExt cx="290650" cy="292875"/>
          </a:xfrm>
        </p:grpSpPr>
        <p:sp>
          <p:nvSpPr>
            <p:cNvPr id="6653" name="Google Shape;6653;p53"/>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3"/>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3"/>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3"/>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7" name="Google Shape;6657;p53"/>
          <p:cNvGrpSpPr/>
          <p:nvPr/>
        </p:nvGrpSpPr>
        <p:grpSpPr>
          <a:xfrm>
            <a:off x="5668446" y="3472816"/>
            <a:ext cx="334031" cy="335836"/>
            <a:chOff x="-31811100" y="3550975"/>
            <a:chExt cx="291450" cy="293025"/>
          </a:xfrm>
        </p:grpSpPr>
        <p:sp>
          <p:nvSpPr>
            <p:cNvPr id="6658" name="Google Shape;6658;p53"/>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3"/>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3"/>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3"/>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3"/>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3"/>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3"/>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5" name="Google Shape;6665;p53"/>
          <p:cNvGrpSpPr/>
          <p:nvPr/>
        </p:nvGrpSpPr>
        <p:grpSpPr>
          <a:xfrm>
            <a:off x="5662587" y="3883406"/>
            <a:ext cx="345750" cy="337039"/>
            <a:chOff x="-31817400" y="3910025"/>
            <a:chExt cx="301675" cy="294075"/>
          </a:xfrm>
        </p:grpSpPr>
        <p:sp>
          <p:nvSpPr>
            <p:cNvPr id="6666" name="Google Shape;6666;p53"/>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3"/>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3"/>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53"/>
          <p:cNvGrpSpPr/>
          <p:nvPr/>
        </p:nvGrpSpPr>
        <p:grpSpPr>
          <a:xfrm>
            <a:off x="7354844" y="3473273"/>
            <a:ext cx="334948" cy="334919"/>
            <a:chOff x="-30354000" y="3569100"/>
            <a:chExt cx="292250" cy="292225"/>
          </a:xfrm>
        </p:grpSpPr>
        <p:sp>
          <p:nvSpPr>
            <p:cNvPr id="6670" name="Google Shape;6670;p53"/>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3"/>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3"/>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3"/>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3"/>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3"/>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6" name="Google Shape;6676;p53"/>
          <p:cNvGrpSpPr/>
          <p:nvPr/>
        </p:nvGrpSpPr>
        <p:grpSpPr>
          <a:xfrm>
            <a:off x="1878484" y="3057139"/>
            <a:ext cx="323172" cy="334031"/>
            <a:chOff x="-35118325" y="3202075"/>
            <a:chExt cx="281975" cy="291450"/>
          </a:xfrm>
        </p:grpSpPr>
        <p:sp>
          <p:nvSpPr>
            <p:cNvPr id="6677" name="Google Shape;6677;p53"/>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3"/>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3"/>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3"/>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1" name="Google Shape;6681;p53"/>
          <p:cNvGrpSpPr/>
          <p:nvPr/>
        </p:nvGrpSpPr>
        <p:grpSpPr>
          <a:xfrm>
            <a:off x="1872611" y="3473918"/>
            <a:ext cx="334919" cy="333630"/>
            <a:chOff x="-35123050" y="3561225"/>
            <a:chExt cx="292225" cy="291100"/>
          </a:xfrm>
        </p:grpSpPr>
        <p:sp>
          <p:nvSpPr>
            <p:cNvPr id="6682" name="Google Shape;6682;p53"/>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3"/>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4" name="Google Shape;6684;p53"/>
          <p:cNvGrpSpPr/>
          <p:nvPr/>
        </p:nvGrpSpPr>
        <p:grpSpPr>
          <a:xfrm>
            <a:off x="1912337" y="3884924"/>
            <a:ext cx="255466" cy="334002"/>
            <a:chOff x="-35089175" y="3919600"/>
            <a:chExt cx="222900" cy="291425"/>
          </a:xfrm>
        </p:grpSpPr>
        <p:sp>
          <p:nvSpPr>
            <p:cNvPr id="6685" name="Google Shape;6685;p53"/>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3"/>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7" name="Google Shape;6687;p53"/>
          <p:cNvGrpSpPr/>
          <p:nvPr/>
        </p:nvGrpSpPr>
        <p:grpSpPr>
          <a:xfrm>
            <a:off x="3987479" y="3056908"/>
            <a:ext cx="317785" cy="334489"/>
            <a:chOff x="-33277650" y="3226875"/>
            <a:chExt cx="277275" cy="291850"/>
          </a:xfrm>
        </p:grpSpPr>
        <p:sp>
          <p:nvSpPr>
            <p:cNvPr id="6688" name="Google Shape;6688;p53"/>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3"/>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3"/>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3"/>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3"/>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3"/>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3"/>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5" name="Google Shape;6695;p53"/>
          <p:cNvGrpSpPr/>
          <p:nvPr/>
        </p:nvGrpSpPr>
        <p:grpSpPr>
          <a:xfrm>
            <a:off x="3979356" y="3473717"/>
            <a:ext cx="334031" cy="334031"/>
            <a:chOff x="-33286325" y="3586425"/>
            <a:chExt cx="291450" cy="291450"/>
          </a:xfrm>
        </p:grpSpPr>
        <p:sp>
          <p:nvSpPr>
            <p:cNvPr id="6696" name="Google Shape;6696;p53"/>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3"/>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3"/>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3"/>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3"/>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53"/>
          <p:cNvGrpSpPr/>
          <p:nvPr/>
        </p:nvGrpSpPr>
        <p:grpSpPr>
          <a:xfrm>
            <a:off x="3979356" y="3884006"/>
            <a:ext cx="334031" cy="335836"/>
            <a:chOff x="-33286325" y="3944800"/>
            <a:chExt cx="291450" cy="293025"/>
          </a:xfrm>
        </p:grpSpPr>
        <p:sp>
          <p:nvSpPr>
            <p:cNvPr id="6702" name="Google Shape;6702;p53"/>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3"/>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3"/>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3"/>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53"/>
          <p:cNvGrpSpPr/>
          <p:nvPr/>
        </p:nvGrpSpPr>
        <p:grpSpPr>
          <a:xfrm>
            <a:off x="6090310" y="3055778"/>
            <a:ext cx="334031" cy="336753"/>
            <a:chOff x="-31452725" y="3191825"/>
            <a:chExt cx="291450" cy="293825"/>
          </a:xfrm>
        </p:grpSpPr>
        <p:sp>
          <p:nvSpPr>
            <p:cNvPr id="6707" name="Google Shape;6707;p53"/>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3"/>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3"/>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3"/>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1" name="Google Shape;6711;p53"/>
          <p:cNvGrpSpPr/>
          <p:nvPr/>
        </p:nvGrpSpPr>
        <p:grpSpPr>
          <a:xfrm>
            <a:off x="6089866" y="3473274"/>
            <a:ext cx="334919" cy="334919"/>
            <a:chOff x="-31452725" y="3551775"/>
            <a:chExt cx="292225" cy="292225"/>
          </a:xfrm>
        </p:grpSpPr>
        <p:sp>
          <p:nvSpPr>
            <p:cNvPr id="6712" name="Google Shape;6712;p53"/>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3"/>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3"/>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3"/>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6" name="Google Shape;6716;p53"/>
          <p:cNvGrpSpPr/>
          <p:nvPr/>
        </p:nvGrpSpPr>
        <p:grpSpPr>
          <a:xfrm>
            <a:off x="6088505" y="3883563"/>
            <a:ext cx="337641" cy="336724"/>
            <a:chOff x="-31455100" y="3909350"/>
            <a:chExt cx="294600" cy="293800"/>
          </a:xfrm>
        </p:grpSpPr>
        <p:sp>
          <p:nvSpPr>
            <p:cNvPr id="6717" name="Google Shape;6717;p53"/>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3"/>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9" name="Google Shape;6719;p53"/>
          <p:cNvGrpSpPr/>
          <p:nvPr/>
        </p:nvGrpSpPr>
        <p:grpSpPr>
          <a:xfrm>
            <a:off x="7355302" y="3884466"/>
            <a:ext cx="334031" cy="334919"/>
            <a:chOff x="-30345325" y="3918800"/>
            <a:chExt cx="291450" cy="292225"/>
          </a:xfrm>
        </p:grpSpPr>
        <p:sp>
          <p:nvSpPr>
            <p:cNvPr id="6720" name="Google Shape;6720;p53"/>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3"/>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3"/>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3"/>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3"/>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53"/>
          <p:cNvGrpSpPr/>
          <p:nvPr/>
        </p:nvGrpSpPr>
        <p:grpSpPr>
          <a:xfrm>
            <a:off x="2305320" y="3057139"/>
            <a:ext cx="314146" cy="334031"/>
            <a:chOff x="-34755225" y="3202075"/>
            <a:chExt cx="274100" cy="291450"/>
          </a:xfrm>
        </p:grpSpPr>
        <p:sp>
          <p:nvSpPr>
            <p:cNvPr id="6726" name="Google Shape;6726;p53"/>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3"/>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3"/>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3"/>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3"/>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3"/>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3"/>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53"/>
          <p:cNvGrpSpPr/>
          <p:nvPr/>
        </p:nvGrpSpPr>
        <p:grpSpPr>
          <a:xfrm>
            <a:off x="2295377" y="3473718"/>
            <a:ext cx="334031" cy="334031"/>
            <a:chOff x="-34763900" y="3561225"/>
            <a:chExt cx="291450" cy="291450"/>
          </a:xfrm>
        </p:grpSpPr>
        <p:sp>
          <p:nvSpPr>
            <p:cNvPr id="6734" name="Google Shape;6734;p53"/>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3"/>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3"/>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7" name="Google Shape;6737;p53"/>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8" name="Google Shape;6738;p53"/>
          <p:cNvGrpSpPr/>
          <p:nvPr/>
        </p:nvGrpSpPr>
        <p:grpSpPr>
          <a:xfrm>
            <a:off x="4403025" y="3056693"/>
            <a:ext cx="334919" cy="334919"/>
            <a:chOff x="-32927950" y="3227275"/>
            <a:chExt cx="292225" cy="292225"/>
          </a:xfrm>
        </p:grpSpPr>
        <p:sp>
          <p:nvSpPr>
            <p:cNvPr id="6739" name="Google Shape;6739;p53"/>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3"/>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3"/>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3"/>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3"/>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4" name="Google Shape;6744;p53"/>
          <p:cNvGrpSpPr/>
          <p:nvPr/>
        </p:nvGrpSpPr>
        <p:grpSpPr>
          <a:xfrm>
            <a:off x="4402567" y="3473717"/>
            <a:ext cx="335836" cy="334031"/>
            <a:chOff x="-32927950" y="3586425"/>
            <a:chExt cx="293025" cy="291450"/>
          </a:xfrm>
        </p:grpSpPr>
        <p:sp>
          <p:nvSpPr>
            <p:cNvPr id="6745" name="Google Shape;6745;p53"/>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3"/>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3"/>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3"/>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3"/>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0" name="Google Shape;6750;p53"/>
          <p:cNvGrpSpPr/>
          <p:nvPr/>
        </p:nvGrpSpPr>
        <p:grpSpPr>
          <a:xfrm>
            <a:off x="4403025" y="3884006"/>
            <a:ext cx="334919" cy="335836"/>
            <a:chOff x="-32927950" y="3944800"/>
            <a:chExt cx="292225" cy="293025"/>
          </a:xfrm>
        </p:grpSpPr>
        <p:sp>
          <p:nvSpPr>
            <p:cNvPr id="6751" name="Google Shape;6751;p53"/>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3"/>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3"/>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3"/>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3"/>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3"/>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3"/>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3"/>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3"/>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53"/>
          <p:cNvGrpSpPr/>
          <p:nvPr/>
        </p:nvGrpSpPr>
        <p:grpSpPr>
          <a:xfrm>
            <a:off x="6508199" y="3057025"/>
            <a:ext cx="334919" cy="334260"/>
            <a:chOff x="-31094350" y="3194000"/>
            <a:chExt cx="292225" cy="291650"/>
          </a:xfrm>
        </p:grpSpPr>
        <p:sp>
          <p:nvSpPr>
            <p:cNvPr id="6761" name="Google Shape;6761;p53"/>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3"/>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3"/>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3"/>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3"/>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3"/>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3"/>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3"/>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9" name="Google Shape;6769;p53"/>
          <p:cNvGrpSpPr/>
          <p:nvPr/>
        </p:nvGrpSpPr>
        <p:grpSpPr>
          <a:xfrm>
            <a:off x="6508644" y="3473460"/>
            <a:ext cx="334031" cy="334547"/>
            <a:chOff x="-31093575" y="3552550"/>
            <a:chExt cx="291450" cy="291900"/>
          </a:xfrm>
        </p:grpSpPr>
        <p:sp>
          <p:nvSpPr>
            <p:cNvPr id="6770" name="Google Shape;6770;p53"/>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3"/>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3"/>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3"/>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4" name="Google Shape;6774;p53"/>
          <p:cNvGrpSpPr/>
          <p:nvPr/>
        </p:nvGrpSpPr>
        <p:grpSpPr>
          <a:xfrm>
            <a:off x="6508644" y="3884924"/>
            <a:ext cx="334031" cy="334002"/>
            <a:chOff x="-31093575" y="3911725"/>
            <a:chExt cx="291450" cy="291425"/>
          </a:xfrm>
        </p:grpSpPr>
        <p:sp>
          <p:nvSpPr>
            <p:cNvPr id="6775" name="Google Shape;6775;p53"/>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3"/>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7" name="Google Shape;6777;p53"/>
          <p:cNvGrpSpPr/>
          <p:nvPr/>
        </p:nvGrpSpPr>
        <p:grpSpPr>
          <a:xfrm>
            <a:off x="7779039" y="3056695"/>
            <a:ext cx="336724" cy="334919"/>
            <a:chOff x="-29946000" y="3183175"/>
            <a:chExt cx="293800" cy="292225"/>
          </a:xfrm>
        </p:grpSpPr>
        <p:sp>
          <p:nvSpPr>
            <p:cNvPr id="6778" name="Google Shape;6778;p53"/>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3"/>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3"/>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3"/>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3"/>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3"/>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4" name="Google Shape;6784;p53"/>
          <p:cNvGrpSpPr/>
          <p:nvPr/>
        </p:nvGrpSpPr>
        <p:grpSpPr>
          <a:xfrm>
            <a:off x="2709198" y="3056895"/>
            <a:ext cx="338529" cy="334518"/>
            <a:chOff x="-34408675" y="3202075"/>
            <a:chExt cx="295375" cy="291875"/>
          </a:xfrm>
        </p:grpSpPr>
        <p:sp>
          <p:nvSpPr>
            <p:cNvPr id="6785" name="Google Shape;6785;p53"/>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3"/>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3"/>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3"/>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9" name="Google Shape;6789;p53"/>
          <p:cNvGrpSpPr/>
          <p:nvPr/>
        </p:nvGrpSpPr>
        <p:grpSpPr>
          <a:xfrm>
            <a:off x="2711003" y="3472486"/>
            <a:ext cx="334919" cy="336495"/>
            <a:chOff x="-34405525" y="3558075"/>
            <a:chExt cx="292225" cy="293600"/>
          </a:xfrm>
        </p:grpSpPr>
        <p:sp>
          <p:nvSpPr>
            <p:cNvPr id="6790" name="Google Shape;6790;p53"/>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3"/>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3"/>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3" name="Google Shape;6793;p53"/>
          <p:cNvGrpSpPr/>
          <p:nvPr/>
        </p:nvGrpSpPr>
        <p:grpSpPr>
          <a:xfrm>
            <a:off x="2710544" y="3884924"/>
            <a:ext cx="335836" cy="334002"/>
            <a:chOff x="-34406325" y="3919600"/>
            <a:chExt cx="293025" cy="291425"/>
          </a:xfrm>
        </p:grpSpPr>
        <p:sp>
          <p:nvSpPr>
            <p:cNvPr id="6794" name="Google Shape;6794;p53"/>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3"/>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3"/>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3"/>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3"/>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3"/>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3"/>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1" name="Google Shape;6801;p53"/>
          <p:cNvGrpSpPr/>
          <p:nvPr/>
        </p:nvGrpSpPr>
        <p:grpSpPr>
          <a:xfrm>
            <a:off x="4826694" y="3062553"/>
            <a:ext cx="334031" cy="323200"/>
            <a:chOff x="-32568800" y="3232000"/>
            <a:chExt cx="291450" cy="282000"/>
          </a:xfrm>
        </p:grpSpPr>
        <p:sp>
          <p:nvSpPr>
            <p:cNvPr id="6802" name="Google Shape;6802;p53"/>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3"/>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4" name="Google Shape;6804;p53"/>
          <p:cNvGrpSpPr/>
          <p:nvPr/>
        </p:nvGrpSpPr>
        <p:grpSpPr>
          <a:xfrm>
            <a:off x="4826250" y="3473717"/>
            <a:ext cx="334919" cy="334031"/>
            <a:chOff x="-32569575" y="3586425"/>
            <a:chExt cx="292225" cy="291450"/>
          </a:xfrm>
        </p:grpSpPr>
        <p:sp>
          <p:nvSpPr>
            <p:cNvPr id="6805" name="Google Shape;6805;p53"/>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3"/>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53"/>
          <p:cNvGrpSpPr/>
          <p:nvPr/>
        </p:nvGrpSpPr>
        <p:grpSpPr>
          <a:xfrm>
            <a:off x="4817669" y="3884579"/>
            <a:ext cx="352082" cy="334690"/>
            <a:chOff x="-32576675" y="3944600"/>
            <a:chExt cx="307200" cy="292025"/>
          </a:xfrm>
        </p:grpSpPr>
        <p:sp>
          <p:nvSpPr>
            <p:cNvPr id="6808" name="Google Shape;6808;p53"/>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3"/>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53"/>
          <p:cNvGrpSpPr/>
          <p:nvPr/>
        </p:nvGrpSpPr>
        <p:grpSpPr>
          <a:xfrm>
            <a:off x="6938122" y="3056695"/>
            <a:ext cx="334919" cy="334919"/>
            <a:chOff x="-30735200" y="3192625"/>
            <a:chExt cx="292225" cy="292225"/>
          </a:xfrm>
        </p:grpSpPr>
        <p:sp>
          <p:nvSpPr>
            <p:cNvPr id="6811" name="Google Shape;6811;p53"/>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3"/>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3"/>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3"/>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3"/>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3"/>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3"/>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53"/>
          <p:cNvGrpSpPr/>
          <p:nvPr/>
        </p:nvGrpSpPr>
        <p:grpSpPr>
          <a:xfrm>
            <a:off x="6938122" y="3474019"/>
            <a:ext cx="334919" cy="333429"/>
            <a:chOff x="-30735200" y="3552550"/>
            <a:chExt cx="292225" cy="290925"/>
          </a:xfrm>
        </p:grpSpPr>
        <p:sp>
          <p:nvSpPr>
            <p:cNvPr id="6819" name="Google Shape;6819;p53"/>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3"/>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1" name="Google Shape;6821;p53"/>
          <p:cNvGrpSpPr/>
          <p:nvPr/>
        </p:nvGrpSpPr>
        <p:grpSpPr>
          <a:xfrm>
            <a:off x="6938122" y="3884910"/>
            <a:ext cx="334919" cy="334031"/>
            <a:chOff x="-30735200" y="3910925"/>
            <a:chExt cx="292225" cy="291450"/>
          </a:xfrm>
        </p:grpSpPr>
        <p:sp>
          <p:nvSpPr>
            <p:cNvPr id="6822" name="Google Shape;6822;p53"/>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3"/>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24" name="Google Shape;6824;p53"/>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5" name="Google Shape;6825;p53"/>
          <p:cNvGrpSpPr/>
          <p:nvPr/>
        </p:nvGrpSpPr>
        <p:grpSpPr>
          <a:xfrm>
            <a:off x="7360282" y="1678487"/>
            <a:ext cx="329539" cy="328617"/>
            <a:chOff x="2821450" y="2957850"/>
            <a:chExt cx="259275" cy="258550"/>
          </a:xfrm>
        </p:grpSpPr>
        <p:sp>
          <p:nvSpPr>
            <p:cNvPr id="6826" name="Google Shape;6826;p53"/>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3"/>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3"/>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32" name="Shape 6832"/>
        <p:cNvGrpSpPr/>
        <p:nvPr/>
      </p:nvGrpSpPr>
      <p:grpSpPr>
        <a:xfrm>
          <a:off x="0" y="0"/>
          <a:ext cx="0" cy="0"/>
          <a:chOff x="0" y="0"/>
          <a:chExt cx="0" cy="0"/>
        </a:xfrm>
      </p:grpSpPr>
      <p:sp>
        <p:nvSpPr>
          <p:cNvPr id="6833" name="Google Shape;6833;p5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6834" name="Google Shape;6834;p54"/>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5" name="Google Shape;6835;p54"/>
          <p:cNvGrpSpPr/>
          <p:nvPr/>
        </p:nvGrpSpPr>
        <p:grpSpPr>
          <a:xfrm>
            <a:off x="1022516" y="2111640"/>
            <a:ext cx="334886" cy="335791"/>
            <a:chOff x="-28467625" y="2331750"/>
            <a:chExt cx="296150" cy="296950"/>
          </a:xfrm>
        </p:grpSpPr>
        <p:sp>
          <p:nvSpPr>
            <p:cNvPr id="6836" name="Google Shape;6836;p54"/>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4"/>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8" name="Google Shape;6838;p54"/>
          <p:cNvGrpSpPr/>
          <p:nvPr/>
        </p:nvGrpSpPr>
        <p:grpSpPr>
          <a:xfrm>
            <a:off x="1035873" y="2530673"/>
            <a:ext cx="308171" cy="332257"/>
            <a:chOff x="-28461325" y="2701925"/>
            <a:chExt cx="272525" cy="293825"/>
          </a:xfrm>
        </p:grpSpPr>
        <p:sp>
          <p:nvSpPr>
            <p:cNvPr id="6839" name="Google Shape;6839;p54"/>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4"/>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4"/>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2" name="Google Shape;6842;p54"/>
          <p:cNvGrpSpPr/>
          <p:nvPr/>
        </p:nvGrpSpPr>
        <p:grpSpPr>
          <a:xfrm>
            <a:off x="3139340" y="1749163"/>
            <a:ext cx="334886" cy="214654"/>
            <a:chOff x="-26585200" y="2025375"/>
            <a:chExt cx="296150" cy="189825"/>
          </a:xfrm>
        </p:grpSpPr>
        <p:sp>
          <p:nvSpPr>
            <p:cNvPr id="6843" name="Google Shape;6843;p54"/>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4"/>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4"/>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4"/>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4"/>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8" name="Google Shape;6848;p54"/>
          <p:cNvGrpSpPr/>
          <p:nvPr/>
        </p:nvGrpSpPr>
        <p:grpSpPr>
          <a:xfrm>
            <a:off x="3139779" y="2112531"/>
            <a:ext cx="334010" cy="334010"/>
            <a:chOff x="-26584425" y="2340425"/>
            <a:chExt cx="295375" cy="295375"/>
          </a:xfrm>
        </p:grpSpPr>
        <p:sp>
          <p:nvSpPr>
            <p:cNvPr id="6849" name="Google Shape;6849;p54"/>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4"/>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4"/>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4"/>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4"/>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54"/>
          <p:cNvGrpSpPr/>
          <p:nvPr/>
        </p:nvGrpSpPr>
        <p:grpSpPr>
          <a:xfrm>
            <a:off x="3134888" y="2529683"/>
            <a:ext cx="343791" cy="334236"/>
            <a:chOff x="-26585200" y="2710400"/>
            <a:chExt cx="304025" cy="295575"/>
          </a:xfrm>
        </p:grpSpPr>
        <p:sp>
          <p:nvSpPr>
            <p:cNvPr id="6855" name="Google Shape;6855;p54"/>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4"/>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4"/>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4"/>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4"/>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4"/>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4"/>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4"/>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4"/>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4"/>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4"/>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4"/>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54"/>
          <p:cNvGrpSpPr/>
          <p:nvPr/>
        </p:nvGrpSpPr>
        <p:grpSpPr>
          <a:xfrm>
            <a:off x="5239477" y="1689471"/>
            <a:ext cx="334915" cy="334038"/>
            <a:chOff x="-24709875" y="1970225"/>
            <a:chExt cx="296175" cy="295400"/>
          </a:xfrm>
        </p:grpSpPr>
        <p:sp>
          <p:nvSpPr>
            <p:cNvPr id="6868" name="Google Shape;6868;p54"/>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4"/>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54"/>
          <p:cNvGrpSpPr/>
          <p:nvPr/>
        </p:nvGrpSpPr>
        <p:grpSpPr>
          <a:xfrm>
            <a:off x="5269754" y="2112093"/>
            <a:ext cx="274360" cy="334886"/>
            <a:chOff x="-24683100" y="2340425"/>
            <a:chExt cx="242625" cy="296150"/>
          </a:xfrm>
        </p:grpSpPr>
        <p:sp>
          <p:nvSpPr>
            <p:cNvPr id="6871" name="Google Shape;6871;p54"/>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4"/>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4"/>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4"/>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5" name="Google Shape;6875;p54"/>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6" name="Google Shape;6876;p54"/>
          <p:cNvGrpSpPr/>
          <p:nvPr/>
        </p:nvGrpSpPr>
        <p:grpSpPr>
          <a:xfrm>
            <a:off x="7356246" y="1689471"/>
            <a:ext cx="341134" cy="334038"/>
            <a:chOff x="-22881800" y="1971800"/>
            <a:chExt cx="301675" cy="295400"/>
          </a:xfrm>
        </p:grpSpPr>
        <p:sp>
          <p:nvSpPr>
            <p:cNvPr id="6877" name="Google Shape;6877;p54"/>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4"/>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4"/>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4"/>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4"/>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4"/>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3" name="Google Shape;6883;p54"/>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4"/>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5" name="Google Shape;6885;p54"/>
          <p:cNvGrpSpPr/>
          <p:nvPr/>
        </p:nvGrpSpPr>
        <p:grpSpPr>
          <a:xfrm>
            <a:off x="1498540" y="2529344"/>
            <a:ext cx="215559" cy="334915"/>
            <a:chOff x="-28043900" y="2701925"/>
            <a:chExt cx="190625" cy="296175"/>
          </a:xfrm>
        </p:grpSpPr>
        <p:sp>
          <p:nvSpPr>
            <p:cNvPr id="6886" name="Google Shape;6886;p54"/>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4"/>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4"/>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4"/>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4"/>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54"/>
          <p:cNvGrpSpPr/>
          <p:nvPr/>
        </p:nvGrpSpPr>
        <p:grpSpPr>
          <a:xfrm>
            <a:off x="3553468" y="1689485"/>
            <a:ext cx="334915" cy="334010"/>
            <a:chOff x="-26215025" y="1971025"/>
            <a:chExt cx="296175" cy="295375"/>
          </a:xfrm>
        </p:grpSpPr>
        <p:sp>
          <p:nvSpPr>
            <p:cNvPr id="6892" name="Google Shape;6892;p54"/>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4"/>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4"/>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4"/>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4"/>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4"/>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4"/>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4"/>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0" name="Google Shape;6900;p54"/>
          <p:cNvGrpSpPr/>
          <p:nvPr/>
        </p:nvGrpSpPr>
        <p:grpSpPr>
          <a:xfrm>
            <a:off x="3553015" y="2112969"/>
            <a:ext cx="335819" cy="333134"/>
            <a:chOff x="-26215825" y="2341200"/>
            <a:chExt cx="296975" cy="294600"/>
          </a:xfrm>
        </p:grpSpPr>
        <p:sp>
          <p:nvSpPr>
            <p:cNvPr id="6901" name="Google Shape;6901;p54"/>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4"/>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3" name="Google Shape;6903;p54"/>
          <p:cNvGrpSpPr/>
          <p:nvPr/>
        </p:nvGrpSpPr>
        <p:grpSpPr>
          <a:xfrm>
            <a:off x="3583307" y="2529796"/>
            <a:ext cx="275237" cy="334010"/>
            <a:chOff x="-26179575" y="2710600"/>
            <a:chExt cx="243400" cy="295375"/>
          </a:xfrm>
        </p:grpSpPr>
        <p:sp>
          <p:nvSpPr>
            <p:cNvPr id="6904" name="Google Shape;6904;p54"/>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4"/>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4"/>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54"/>
          <p:cNvGrpSpPr/>
          <p:nvPr/>
        </p:nvGrpSpPr>
        <p:grpSpPr>
          <a:xfrm>
            <a:off x="5672692" y="1689485"/>
            <a:ext cx="318886" cy="334010"/>
            <a:chOff x="-24328675" y="1971025"/>
            <a:chExt cx="282000" cy="295375"/>
          </a:xfrm>
        </p:grpSpPr>
        <p:sp>
          <p:nvSpPr>
            <p:cNvPr id="6908" name="Google Shape;6908;p54"/>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4"/>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54"/>
          <p:cNvGrpSpPr/>
          <p:nvPr/>
        </p:nvGrpSpPr>
        <p:grpSpPr>
          <a:xfrm>
            <a:off x="5674926" y="2112531"/>
            <a:ext cx="314419" cy="334010"/>
            <a:chOff x="-24330250" y="2340425"/>
            <a:chExt cx="278050" cy="295375"/>
          </a:xfrm>
        </p:grpSpPr>
        <p:sp>
          <p:nvSpPr>
            <p:cNvPr id="6911" name="Google Shape;6911;p54"/>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4"/>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4"/>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4"/>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4"/>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4"/>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4"/>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54"/>
          <p:cNvGrpSpPr/>
          <p:nvPr/>
        </p:nvGrpSpPr>
        <p:grpSpPr>
          <a:xfrm>
            <a:off x="5665130" y="2529796"/>
            <a:ext cx="334010" cy="334010"/>
            <a:chOff x="-24338900" y="2710600"/>
            <a:chExt cx="295375" cy="295375"/>
          </a:xfrm>
        </p:grpSpPr>
        <p:sp>
          <p:nvSpPr>
            <p:cNvPr id="6919" name="Google Shape;6919;p54"/>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4"/>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1" name="Google Shape;6921;p54"/>
          <p:cNvGrpSpPr/>
          <p:nvPr/>
        </p:nvGrpSpPr>
        <p:grpSpPr>
          <a:xfrm>
            <a:off x="7358918" y="2113096"/>
            <a:ext cx="335791" cy="332879"/>
            <a:chOff x="-22859750" y="2335900"/>
            <a:chExt cx="296950" cy="294375"/>
          </a:xfrm>
        </p:grpSpPr>
        <p:sp>
          <p:nvSpPr>
            <p:cNvPr id="6922" name="Google Shape;6922;p54"/>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4"/>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4"/>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54"/>
          <p:cNvGrpSpPr/>
          <p:nvPr/>
        </p:nvGrpSpPr>
        <p:grpSpPr>
          <a:xfrm>
            <a:off x="1882340" y="1689470"/>
            <a:ext cx="294828" cy="334038"/>
            <a:chOff x="-27710725" y="1959200"/>
            <a:chExt cx="260725" cy="295400"/>
          </a:xfrm>
        </p:grpSpPr>
        <p:sp>
          <p:nvSpPr>
            <p:cNvPr id="6926" name="Google Shape;6926;p54"/>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4"/>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54"/>
          <p:cNvGrpSpPr/>
          <p:nvPr/>
        </p:nvGrpSpPr>
        <p:grpSpPr>
          <a:xfrm>
            <a:off x="1861406" y="2170414"/>
            <a:ext cx="336696" cy="218244"/>
            <a:chOff x="-27728850" y="2382950"/>
            <a:chExt cx="297750" cy="193000"/>
          </a:xfrm>
        </p:grpSpPr>
        <p:sp>
          <p:nvSpPr>
            <p:cNvPr id="6929" name="Google Shape;6929;p54"/>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4"/>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4"/>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2" name="Google Shape;6932;p54"/>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4"/>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4" name="Google Shape;6934;p54"/>
          <p:cNvGrpSpPr/>
          <p:nvPr/>
        </p:nvGrpSpPr>
        <p:grpSpPr>
          <a:xfrm>
            <a:off x="3971638" y="2121436"/>
            <a:ext cx="334915" cy="316200"/>
            <a:chOff x="-25844850" y="2357750"/>
            <a:chExt cx="296175" cy="279625"/>
          </a:xfrm>
        </p:grpSpPr>
        <p:sp>
          <p:nvSpPr>
            <p:cNvPr id="6935" name="Google Shape;6935;p54"/>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4"/>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4"/>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4"/>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4"/>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4"/>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1" name="Google Shape;6941;p54"/>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2" name="Google Shape;6942;p54"/>
          <p:cNvGrpSpPr/>
          <p:nvPr/>
        </p:nvGrpSpPr>
        <p:grpSpPr>
          <a:xfrm>
            <a:off x="6145995" y="1689471"/>
            <a:ext cx="216463" cy="334038"/>
            <a:chOff x="-23917525" y="1970225"/>
            <a:chExt cx="191425" cy="295400"/>
          </a:xfrm>
        </p:grpSpPr>
        <p:sp>
          <p:nvSpPr>
            <p:cNvPr id="6943" name="Google Shape;6943;p54"/>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4"/>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4"/>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54"/>
          <p:cNvGrpSpPr/>
          <p:nvPr/>
        </p:nvGrpSpPr>
        <p:grpSpPr>
          <a:xfrm>
            <a:off x="6103703" y="2112093"/>
            <a:ext cx="301047" cy="334886"/>
            <a:chOff x="-23952175" y="2340425"/>
            <a:chExt cx="266225" cy="296150"/>
          </a:xfrm>
        </p:grpSpPr>
        <p:sp>
          <p:nvSpPr>
            <p:cNvPr id="6947" name="Google Shape;6947;p54"/>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4"/>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9" name="Google Shape;6949;p54"/>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0" name="Google Shape;6950;p54"/>
          <p:cNvGrpSpPr/>
          <p:nvPr/>
        </p:nvGrpSpPr>
        <p:grpSpPr>
          <a:xfrm>
            <a:off x="7413691" y="2528453"/>
            <a:ext cx="226245" cy="336696"/>
            <a:chOff x="-22811700" y="2700350"/>
            <a:chExt cx="200075" cy="297750"/>
          </a:xfrm>
        </p:grpSpPr>
        <p:sp>
          <p:nvSpPr>
            <p:cNvPr id="6951" name="Google Shape;6951;p54"/>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4"/>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4"/>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4" name="Google Shape;6954;p54"/>
          <p:cNvGrpSpPr/>
          <p:nvPr/>
        </p:nvGrpSpPr>
        <p:grpSpPr>
          <a:xfrm>
            <a:off x="2286183" y="1689032"/>
            <a:ext cx="335791" cy="334915"/>
            <a:chOff x="-27358650" y="1961575"/>
            <a:chExt cx="296950" cy="296175"/>
          </a:xfrm>
        </p:grpSpPr>
        <p:sp>
          <p:nvSpPr>
            <p:cNvPr id="6955" name="Google Shape;6955;p54"/>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4"/>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7" name="Google Shape;6957;p54"/>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4"/>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4"/>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0" name="Google Shape;6960;p54"/>
          <p:cNvGrpSpPr/>
          <p:nvPr/>
        </p:nvGrpSpPr>
        <p:grpSpPr>
          <a:xfrm>
            <a:off x="4399008" y="2122327"/>
            <a:ext cx="337572" cy="314419"/>
            <a:chOff x="-25477800" y="2357750"/>
            <a:chExt cx="298525" cy="278050"/>
          </a:xfrm>
        </p:grpSpPr>
        <p:sp>
          <p:nvSpPr>
            <p:cNvPr id="6961" name="Google Shape;6961;p54"/>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4"/>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3" name="Google Shape;6963;p54"/>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4" name="Google Shape;6964;p54"/>
          <p:cNvGrpSpPr/>
          <p:nvPr/>
        </p:nvGrpSpPr>
        <p:grpSpPr>
          <a:xfrm>
            <a:off x="6512437" y="1689485"/>
            <a:ext cx="334915" cy="334010"/>
            <a:chOff x="-23599325" y="1971025"/>
            <a:chExt cx="296175" cy="295375"/>
          </a:xfrm>
        </p:grpSpPr>
        <p:sp>
          <p:nvSpPr>
            <p:cNvPr id="6965" name="Google Shape;6965;p54"/>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4"/>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7" name="Google Shape;6967;p54"/>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4"/>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4"/>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0" name="Google Shape;6970;p54"/>
          <p:cNvGrpSpPr/>
          <p:nvPr/>
        </p:nvGrpSpPr>
        <p:grpSpPr>
          <a:xfrm>
            <a:off x="2705151" y="1689145"/>
            <a:ext cx="341134" cy="334689"/>
            <a:chOff x="-26993200" y="1961775"/>
            <a:chExt cx="301675" cy="295975"/>
          </a:xfrm>
        </p:grpSpPr>
        <p:sp>
          <p:nvSpPr>
            <p:cNvPr id="6971" name="Google Shape;6971;p54"/>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4"/>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4"/>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54"/>
          <p:cNvGrpSpPr/>
          <p:nvPr/>
        </p:nvGrpSpPr>
        <p:grpSpPr>
          <a:xfrm>
            <a:off x="2728756" y="2112531"/>
            <a:ext cx="293923" cy="334010"/>
            <a:chOff x="-26970350" y="2332550"/>
            <a:chExt cx="259925" cy="295375"/>
          </a:xfrm>
        </p:grpSpPr>
        <p:sp>
          <p:nvSpPr>
            <p:cNvPr id="6975" name="Google Shape;6975;p54"/>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4"/>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54"/>
          <p:cNvGrpSpPr/>
          <p:nvPr/>
        </p:nvGrpSpPr>
        <p:grpSpPr>
          <a:xfrm>
            <a:off x="2709165" y="2559635"/>
            <a:ext cx="333105" cy="274332"/>
            <a:chOff x="-26986100" y="2735800"/>
            <a:chExt cx="294575" cy="242600"/>
          </a:xfrm>
        </p:grpSpPr>
        <p:sp>
          <p:nvSpPr>
            <p:cNvPr id="6978" name="Google Shape;6978;p54"/>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4"/>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0" name="Google Shape;6980;p54"/>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81" name="Google Shape;6981;p54"/>
          <p:cNvGrpSpPr/>
          <p:nvPr/>
        </p:nvGrpSpPr>
        <p:grpSpPr>
          <a:xfrm>
            <a:off x="4817616" y="2112093"/>
            <a:ext cx="334010" cy="334886"/>
            <a:chOff x="-25104475" y="2340425"/>
            <a:chExt cx="295375" cy="296150"/>
          </a:xfrm>
        </p:grpSpPr>
        <p:sp>
          <p:nvSpPr>
            <p:cNvPr id="6982" name="Google Shape;6982;p54"/>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4"/>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4"/>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4"/>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4"/>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4"/>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4"/>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4"/>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4"/>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91" name="Google Shape;6991;p54"/>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92" name="Google Shape;6992;p54"/>
          <p:cNvGrpSpPr/>
          <p:nvPr/>
        </p:nvGrpSpPr>
        <p:grpSpPr>
          <a:xfrm>
            <a:off x="6935871" y="1689032"/>
            <a:ext cx="335791" cy="334915"/>
            <a:chOff x="-23229925" y="1970225"/>
            <a:chExt cx="296950" cy="296175"/>
          </a:xfrm>
        </p:grpSpPr>
        <p:sp>
          <p:nvSpPr>
            <p:cNvPr id="6993" name="Google Shape;6993;p54"/>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4"/>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4"/>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4"/>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54"/>
          <p:cNvGrpSpPr/>
          <p:nvPr/>
        </p:nvGrpSpPr>
        <p:grpSpPr>
          <a:xfrm>
            <a:off x="6975944" y="2111641"/>
            <a:ext cx="255646" cy="335791"/>
            <a:chOff x="-23177950" y="2340425"/>
            <a:chExt cx="226075" cy="296950"/>
          </a:xfrm>
        </p:grpSpPr>
        <p:sp>
          <p:nvSpPr>
            <p:cNvPr id="6998" name="Google Shape;6998;p54"/>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4"/>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0" name="Google Shape;7000;p54"/>
          <p:cNvGrpSpPr/>
          <p:nvPr/>
        </p:nvGrpSpPr>
        <p:grpSpPr>
          <a:xfrm>
            <a:off x="6936309" y="2529344"/>
            <a:ext cx="334915" cy="334915"/>
            <a:chOff x="-23229150" y="2710600"/>
            <a:chExt cx="296175" cy="296175"/>
          </a:xfrm>
        </p:grpSpPr>
        <p:sp>
          <p:nvSpPr>
            <p:cNvPr id="7001" name="Google Shape;7001;p54"/>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4"/>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3" name="Google Shape;7003;p54"/>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4" name="Google Shape;7004;p54"/>
          <p:cNvGrpSpPr/>
          <p:nvPr/>
        </p:nvGrpSpPr>
        <p:grpSpPr>
          <a:xfrm>
            <a:off x="1021159" y="3058276"/>
            <a:ext cx="337600" cy="293047"/>
            <a:chOff x="-28462125" y="3199700"/>
            <a:chExt cx="298550" cy="259150"/>
          </a:xfrm>
        </p:grpSpPr>
        <p:sp>
          <p:nvSpPr>
            <p:cNvPr id="7005" name="Google Shape;7005;p54"/>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4"/>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4"/>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8" name="Google Shape;7008;p54"/>
          <p:cNvGrpSpPr/>
          <p:nvPr/>
        </p:nvGrpSpPr>
        <p:grpSpPr>
          <a:xfrm>
            <a:off x="1022064" y="3449815"/>
            <a:ext cx="335791" cy="334915"/>
            <a:chOff x="-28461325" y="3545475"/>
            <a:chExt cx="296950" cy="296175"/>
          </a:xfrm>
        </p:grpSpPr>
        <p:sp>
          <p:nvSpPr>
            <p:cNvPr id="7009" name="Google Shape;7009;p54"/>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4"/>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4"/>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4"/>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4"/>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4"/>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5" name="Google Shape;7015;p54"/>
          <p:cNvGrpSpPr/>
          <p:nvPr/>
        </p:nvGrpSpPr>
        <p:grpSpPr>
          <a:xfrm>
            <a:off x="1018487" y="3884028"/>
            <a:ext cx="342943" cy="334886"/>
            <a:chOff x="-28463700" y="3914875"/>
            <a:chExt cx="303275" cy="296150"/>
          </a:xfrm>
        </p:grpSpPr>
        <p:sp>
          <p:nvSpPr>
            <p:cNvPr id="7016" name="Google Shape;7016;p54"/>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4"/>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8" name="Google Shape;7018;p54"/>
          <p:cNvGrpSpPr/>
          <p:nvPr/>
        </p:nvGrpSpPr>
        <p:grpSpPr>
          <a:xfrm>
            <a:off x="3139779" y="3097020"/>
            <a:ext cx="334010" cy="215559"/>
            <a:chOff x="-26573400" y="3224125"/>
            <a:chExt cx="295375" cy="190625"/>
          </a:xfrm>
        </p:grpSpPr>
        <p:sp>
          <p:nvSpPr>
            <p:cNvPr id="7019" name="Google Shape;7019;p54"/>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4"/>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1" name="Google Shape;7021;p54"/>
          <p:cNvGrpSpPr/>
          <p:nvPr/>
        </p:nvGrpSpPr>
        <p:grpSpPr>
          <a:xfrm>
            <a:off x="3139779" y="3450254"/>
            <a:ext cx="334010" cy="334038"/>
            <a:chOff x="-26573400" y="3546250"/>
            <a:chExt cx="295375" cy="295400"/>
          </a:xfrm>
        </p:grpSpPr>
        <p:sp>
          <p:nvSpPr>
            <p:cNvPr id="7022" name="Google Shape;7022;p54"/>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4"/>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4"/>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4"/>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4"/>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7" name="Google Shape;7027;p54"/>
          <p:cNvGrpSpPr/>
          <p:nvPr/>
        </p:nvGrpSpPr>
        <p:grpSpPr>
          <a:xfrm>
            <a:off x="3128655" y="3884339"/>
            <a:ext cx="356259" cy="334264"/>
            <a:chOff x="-26583625" y="3917025"/>
            <a:chExt cx="315050" cy="295600"/>
          </a:xfrm>
        </p:grpSpPr>
        <p:sp>
          <p:nvSpPr>
            <p:cNvPr id="7028" name="Google Shape;7028;p54"/>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4"/>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4"/>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4"/>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32" name="Google Shape;7032;p54"/>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3" name="Google Shape;7033;p54"/>
          <p:cNvGrpSpPr/>
          <p:nvPr/>
        </p:nvGrpSpPr>
        <p:grpSpPr>
          <a:xfrm>
            <a:off x="5269754" y="3449815"/>
            <a:ext cx="274360" cy="334915"/>
            <a:chOff x="-24694925" y="3518700"/>
            <a:chExt cx="242625" cy="296175"/>
          </a:xfrm>
        </p:grpSpPr>
        <p:sp>
          <p:nvSpPr>
            <p:cNvPr id="7034" name="Google Shape;7034;p54"/>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4"/>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4"/>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4"/>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8" name="Google Shape;7038;p54"/>
          <p:cNvGrpSpPr/>
          <p:nvPr/>
        </p:nvGrpSpPr>
        <p:grpSpPr>
          <a:xfrm>
            <a:off x="5269315" y="3884014"/>
            <a:ext cx="275237" cy="334915"/>
            <a:chOff x="-24709100" y="3888875"/>
            <a:chExt cx="243400" cy="296175"/>
          </a:xfrm>
        </p:grpSpPr>
        <p:sp>
          <p:nvSpPr>
            <p:cNvPr id="7039" name="Google Shape;7039;p54"/>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4"/>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4"/>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54"/>
          <p:cNvGrpSpPr/>
          <p:nvPr/>
        </p:nvGrpSpPr>
        <p:grpSpPr>
          <a:xfrm>
            <a:off x="7357589" y="3038896"/>
            <a:ext cx="338448" cy="331805"/>
            <a:chOff x="-22863675" y="3131775"/>
            <a:chExt cx="299300" cy="293425"/>
          </a:xfrm>
        </p:grpSpPr>
        <p:sp>
          <p:nvSpPr>
            <p:cNvPr id="7043" name="Google Shape;7043;p54"/>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4"/>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4"/>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6" name="Google Shape;7046;p54"/>
          <p:cNvGrpSpPr/>
          <p:nvPr/>
        </p:nvGrpSpPr>
        <p:grpSpPr>
          <a:xfrm>
            <a:off x="1458906" y="3037356"/>
            <a:ext cx="294828" cy="334886"/>
            <a:chOff x="-28069875" y="3175300"/>
            <a:chExt cx="260725" cy="296150"/>
          </a:xfrm>
        </p:grpSpPr>
        <p:sp>
          <p:nvSpPr>
            <p:cNvPr id="7047" name="Google Shape;7047;p54"/>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4"/>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4"/>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4"/>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4"/>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4"/>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4"/>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4"/>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4"/>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6" name="Google Shape;7056;p54"/>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7" name="Google Shape;7057;p54"/>
          <p:cNvGrpSpPr/>
          <p:nvPr/>
        </p:nvGrpSpPr>
        <p:grpSpPr>
          <a:xfrm>
            <a:off x="1498088" y="3884467"/>
            <a:ext cx="216463" cy="334010"/>
            <a:chOff x="-28032075" y="3916450"/>
            <a:chExt cx="191425" cy="295375"/>
          </a:xfrm>
        </p:grpSpPr>
        <p:sp>
          <p:nvSpPr>
            <p:cNvPr id="7058" name="Google Shape;7058;p54"/>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4"/>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4"/>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54"/>
          <p:cNvGrpSpPr/>
          <p:nvPr/>
        </p:nvGrpSpPr>
        <p:grpSpPr>
          <a:xfrm>
            <a:off x="3553468" y="3037342"/>
            <a:ext cx="334915" cy="334915"/>
            <a:chOff x="-26201650" y="3176075"/>
            <a:chExt cx="296175" cy="296175"/>
          </a:xfrm>
        </p:grpSpPr>
        <p:sp>
          <p:nvSpPr>
            <p:cNvPr id="7062" name="Google Shape;7062;p54"/>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4"/>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4" name="Google Shape;7064;p54"/>
          <p:cNvGrpSpPr/>
          <p:nvPr/>
        </p:nvGrpSpPr>
        <p:grpSpPr>
          <a:xfrm>
            <a:off x="3553016" y="3450268"/>
            <a:ext cx="335819" cy="334010"/>
            <a:chOff x="-26204800" y="3547050"/>
            <a:chExt cx="296975" cy="295375"/>
          </a:xfrm>
        </p:grpSpPr>
        <p:sp>
          <p:nvSpPr>
            <p:cNvPr id="7065" name="Google Shape;7065;p54"/>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4"/>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7" name="Google Shape;7067;p54"/>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8" name="Google Shape;7068;p54"/>
          <p:cNvGrpSpPr/>
          <p:nvPr/>
        </p:nvGrpSpPr>
        <p:grpSpPr>
          <a:xfrm>
            <a:off x="5668240" y="3037342"/>
            <a:ext cx="327791" cy="334915"/>
            <a:chOff x="-24353875" y="3147725"/>
            <a:chExt cx="289875" cy="296175"/>
          </a:xfrm>
        </p:grpSpPr>
        <p:sp>
          <p:nvSpPr>
            <p:cNvPr id="7069" name="Google Shape;7069;p54"/>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4"/>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1" name="Google Shape;7071;p54"/>
          <p:cNvGrpSpPr/>
          <p:nvPr/>
        </p:nvGrpSpPr>
        <p:grpSpPr>
          <a:xfrm>
            <a:off x="5675816" y="3450253"/>
            <a:ext cx="312638" cy="334038"/>
            <a:chOff x="-24344425" y="3519475"/>
            <a:chExt cx="276475" cy="295400"/>
          </a:xfrm>
        </p:grpSpPr>
        <p:sp>
          <p:nvSpPr>
            <p:cNvPr id="7072" name="Google Shape;7072;p54"/>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4"/>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54"/>
          <p:cNvGrpSpPr/>
          <p:nvPr/>
        </p:nvGrpSpPr>
        <p:grpSpPr>
          <a:xfrm>
            <a:off x="5666020" y="3886247"/>
            <a:ext cx="332229" cy="330448"/>
            <a:chOff x="-24353075" y="3891250"/>
            <a:chExt cx="293800" cy="292225"/>
          </a:xfrm>
        </p:grpSpPr>
        <p:sp>
          <p:nvSpPr>
            <p:cNvPr id="7075" name="Google Shape;7075;p54"/>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4"/>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7" name="Google Shape;7077;p54"/>
          <p:cNvGrpSpPr/>
          <p:nvPr/>
        </p:nvGrpSpPr>
        <p:grpSpPr>
          <a:xfrm>
            <a:off x="7358918" y="3450465"/>
            <a:ext cx="335791" cy="333614"/>
            <a:chOff x="-22845575" y="3504075"/>
            <a:chExt cx="296950" cy="295025"/>
          </a:xfrm>
        </p:grpSpPr>
        <p:sp>
          <p:nvSpPr>
            <p:cNvPr id="7078" name="Google Shape;7078;p54"/>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4"/>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54"/>
          <p:cNvGrpSpPr/>
          <p:nvPr/>
        </p:nvGrpSpPr>
        <p:grpSpPr>
          <a:xfrm>
            <a:off x="1887683" y="3037794"/>
            <a:ext cx="284142" cy="334010"/>
            <a:chOff x="-27691025" y="3175300"/>
            <a:chExt cx="251275" cy="295375"/>
          </a:xfrm>
        </p:grpSpPr>
        <p:sp>
          <p:nvSpPr>
            <p:cNvPr id="7081" name="Google Shape;7081;p54"/>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4"/>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4"/>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4"/>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5" name="Google Shape;7085;p54"/>
          <p:cNvGrpSpPr/>
          <p:nvPr/>
        </p:nvGrpSpPr>
        <p:grpSpPr>
          <a:xfrm>
            <a:off x="1861406" y="3509055"/>
            <a:ext cx="336696" cy="216435"/>
            <a:chOff x="-27721750" y="3598250"/>
            <a:chExt cx="297750" cy="191400"/>
          </a:xfrm>
        </p:grpSpPr>
        <p:sp>
          <p:nvSpPr>
            <p:cNvPr id="7086" name="Google Shape;7086;p54"/>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4"/>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54"/>
          <p:cNvGrpSpPr/>
          <p:nvPr/>
        </p:nvGrpSpPr>
        <p:grpSpPr>
          <a:xfrm>
            <a:off x="1862735" y="3889640"/>
            <a:ext cx="334038" cy="323663"/>
            <a:chOff x="-27719400" y="3925600"/>
            <a:chExt cx="295400" cy="286225"/>
          </a:xfrm>
        </p:grpSpPr>
        <p:sp>
          <p:nvSpPr>
            <p:cNvPr id="7089" name="Google Shape;7089;p54"/>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4"/>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1" name="Google Shape;7091;p54"/>
          <p:cNvGrpSpPr/>
          <p:nvPr/>
        </p:nvGrpSpPr>
        <p:grpSpPr>
          <a:xfrm>
            <a:off x="3971200" y="3036904"/>
            <a:ext cx="335791" cy="335791"/>
            <a:chOff x="-25834600" y="3176875"/>
            <a:chExt cx="296950" cy="296950"/>
          </a:xfrm>
        </p:grpSpPr>
        <p:sp>
          <p:nvSpPr>
            <p:cNvPr id="7092" name="Google Shape;7092;p54"/>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4"/>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4"/>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4"/>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4"/>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7" name="Google Shape;7097;p54"/>
          <p:cNvGrpSpPr/>
          <p:nvPr/>
        </p:nvGrpSpPr>
        <p:grpSpPr>
          <a:xfrm>
            <a:off x="3971200" y="3460064"/>
            <a:ext cx="335791" cy="314419"/>
            <a:chOff x="-25834600" y="3564375"/>
            <a:chExt cx="296950" cy="278050"/>
          </a:xfrm>
        </p:grpSpPr>
        <p:sp>
          <p:nvSpPr>
            <p:cNvPr id="7098" name="Google Shape;7098;p54"/>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4"/>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4"/>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4"/>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4"/>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4"/>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4"/>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4"/>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54"/>
          <p:cNvGrpSpPr/>
          <p:nvPr/>
        </p:nvGrpSpPr>
        <p:grpSpPr>
          <a:xfrm>
            <a:off x="3969419" y="3884127"/>
            <a:ext cx="339353" cy="334689"/>
            <a:chOff x="-25834600" y="3915850"/>
            <a:chExt cx="300100" cy="295975"/>
          </a:xfrm>
        </p:grpSpPr>
        <p:sp>
          <p:nvSpPr>
            <p:cNvPr id="7107" name="Google Shape;7107;p54"/>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4"/>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4"/>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54"/>
          <p:cNvGrpSpPr/>
          <p:nvPr/>
        </p:nvGrpSpPr>
        <p:grpSpPr>
          <a:xfrm>
            <a:off x="6145557" y="3038218"/>
            <a:ext cx="217340" cy="333162"/>
            <a:chOff x="-23930925" y="3149300"/>
            <a:chExt cx="192200" cy="294625"/>
          </a:xfrm>
        </p:grpSpPr>
        <p:sp>
          <p:nvSpPr>
            <p:cNvPr id="7111" name="Google Shape;7111;p54"/>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4"/>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4"/>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4"/>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5" name="Google Shape;7115;p54"/>
          <p:cNvGrpSpPr/>
          <p:nvPr/>
        </p:nvGrpSpPr>
        <p:grpSpPr>
          <a:xfrm>
            <a:off x="6104579" y="3450253"/>
            <a:ext cx="299294" cy="334038"/>
            <a:chOff x="-23962425" y="3519475"/>
            <a:chExt cx="264675" cy="295400"/>
          </a:xfrm>
        </p:grpSpPr>
        <p:sp>
          <p:nvSpPr>
            <p:cNvPr id="7116" name="Google Shape;7116;p54"/>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4"/>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8" name="Google Shape;7118;p54"/>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9" name="Google Shape;7119;p54"/>
          <p:cNvGrpSpPr/>
          <p:nvPr/>
        </p:nvGrpSpPr>
        <p:grpSpPr>
          <a:xfrm>
            <a:off x="7413239" y="3884466"/>
            <a:ext cx="227149" cy="334010"/>
            <a:chOff x="-22788075" y="3904625"/>
            <a:chExt cx="200875" cy="295375"/>
          </a:xfrm>
        </p:grpSpPr>
        <p:sp>
          <p:nvSpPr>
            <p:cNvPr id="7120" name="Google Shape;7120;p54"/>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4"/>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4"/>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4"/>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54"/>
          <p:cNvGrpSpPr/>
          <p:nvPr/>
        </p:nvGrpSpPr>
        <p:grpSpPr>
          <a:xfrm>
            <a:off x="2285731" y="3037356"/>
            <a:ext cx="336696" cy="334886"/>
            <a:chOff x="-27351575" y="3175300"/>
            <a:chExt cx="297750" cy="296150"/>
          </a:xfrm>
        </p:grpSpPr>
        <p:sp>
          <p:nvSpPr>
            <p:cNvPr id="7125" name="Google Shape;7125;p54"/>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4"/>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4"/>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4"/>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54"/>
          <p:cNvGrpSpPr/>
          <p:nvPr/>
        </p:nvGrpSpPr>
        <p:grpSpPr>
          <a:xfrm>
            <a:off x="2326270" y="3449702"/>
            <a:ext cx="255617" cy="335141"/>
            <a:chOff x="-27313750" y="3545275"/>
            <a:chExt cx="226050" cy="296375"/>
          </a:xfrm>
        </p:grpSpPr>
        <p:sp>
          <p:nvSpPr>
            <p:cNvPr id="7130" name="Google Shape;7130;p54"/>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4"/>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4"/>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54"/>
          <p:cNvGrpSpPr/>
          <p:nvPr/>
        </p:nvGrpSpPr>
        <p:grpSpPr>
          <a:xfrm>
            <a:off x="2285731" y="3882233"/>
            <a:ext cx="336696" cy="338477"/>
            <a:chOff x="-27351575" y="3915650"/>
            <a:chExt cx="297750" cy="299325"/>
          </a:xfrm>
        </p:grpSpPr>
        <p:sp>
          <p:nvSpPr>
            <p:cNvPr id="7134" name="Google Shape;7134;p54"/>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4"/>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54"/>
          <p:cNvGrpSpPr/>
          <p:nvPr/>
        </p:nvGrpSpPr>
        <p:grpSpPr>
          <a:xfrm>
            <a:off x="4416366" y="3037243"/>
            <a:ext cx="302857" cy="335113"/>
            <a:chOff x="-25445525" y="3175900"/>
            <a:chExt cx="267825" cy="296350"/>
          </a:xfrm>
        </p:grpSpPr>
        <p:sp>
          <p:nvSpPr>
            <p:cNvPr id="7137" name="Google Shape;7137;p54"/>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4"/>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4"/>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0" name="Google Shape;7140;p54"/>
          <p:cNvGrpSpPr/>
          <p:nvPr/>
        </p:nvGrpSpPr>
        <p:grpSpPr>
          <a:xfrm>
            <a:off x="4399008" y="3460516"/>
            <a:ext cx="337572" cy="313514"/>
            <a:chOff x="-25465200" y="3565175"/>
            <a:chExt cx="298525" cy="277250"/>
          </a:xfrm>
        </p:grpSpPr>
        <p:sp>
          <p:nvSpPr>
            <p:cNvPr id="7141" name="Google Shape;7141;p54"/>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4"/>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54"/>
          <p:cNvGrpSpPr/>
          <p:nvPr/>
        </p:nvGrpSpPr>
        <p:grpSpPr>
          <a:xfrm>
            <a:off x="4398570" y="3884749"/>
            <a:ext cx="338448" cy="333445"/>
            <a:chOff x="-25465200" y="3916150"/>
            <a:chExt cx="299300" cy="294875"/>
          </a:xfrm>
        </p:grpSpPr>
        <p:sp>
          <p:nvSpPr>
            <p:cNvPr id="7144" name="Google Shape;7144;p54"/>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4"/>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54"/>
          <p:cNvGrpSpPr/>
          <p:nvPr/>
        </p:nvGrpSpPr>
        <p:grpSpPr>
          <a:xfrm>
            <a:off x="6512889" y="3037356"/>
            <a:ext cx="334010" cy="334886"/>
            <a:chOff x="-23615075" y="3148525"/>
            <a:chExt cx="295375" cy="296150"/>
          </a:xfrm>
        </p:grpSpPr>
        <p:sp>
          <p:nvSpPr>
            <p:cNvPr id="7147" name="Google Shape;7147;p54"/>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4"/>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4"/>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4"/>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1" name="Google Shape;7151;p54"/>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2" name="Google Shape;7152;p54"/>
          <p:cNvGrpSpPr/>
          <p:nvPr/>
        </p:nvGrpSpPr>
        <p:grpSpPr>
          <a:xfrm>
            <a:off x="6512437" y="3893810"/>
            <a:ext cx="334915" cy="315324"/>
            <a:chOff x="-23615075" y="3906200"/>
            <a:chExt cx="296175" cy="278850"/>
          </a:xfrm>
        </p:grpSpPr>
        <p:sp>
          <p:nvSpPr>
            <p:cNvPr id="7153" name="Google Shape;7153;p54"/>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4"/>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4"/>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6" name="Google Shape;7156;p54"/>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7" name="Google Shape;7157;p54"/>
          <p:cNvGrpSpPr/>
          <p:nvPr/>
        </p:nvGrpSpPr>
        <p:grpSpPr>
          <a:xfrm>
            <a:off x="2707822" y="3037469"/>
            <a:ext cx="335791" cy="334660"/>
            <a:chOff x="-26980600" y="3175500"/>
            <a:chExt cx="296950" cy="295950"/>
          </a:xfrm>
        </p:grpSpPr>
        <p:sp>
          <p:nvSpPr>
            <p:cNvPr id="7158" name="Google Shape;7158;p54"/>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4"/>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4"/>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1" name="Google Shape;7161;p54"/>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2" name="Google Shape;7162;p54"/>
          <p:cNvGrpSpPr/>
          <p:nvPr/>
        </p:nvGrpSpPr>
        <p:grpSpPr>
          <a:xfrm>
            <a:off x="2708275" y="3914292"/>
            <a:ext cx="334886" cy="274360"/>
            <a:chOff x="-26981375" y="3951875"/>
            <a:chExt cx="296150" cy="242625"/>
          </a:xfrm>
        </p:grpSpPr>
        <p:sp>
          <p:nvSpPr>
            <p:cNvPr id="7163" name="Google Shape;7163;p54"/>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4"/>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4"/>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6" name="Google Shape;7166;p54"/>
          <p:cNvGrpSpPr/>
          <p:nvPr/>
        </p:nvGrpSpPr>
        <p:grpSpPr>
          <a:xfrm>
            <a:off x="4817602" y="3036451"/>
            <a:ext cx="334038" cy="336696"/>
            <a:chOff x="-25094250" y="3176075"/>
            <a:chExt cx="295400" cy="297750"/>
          </a:xfrm>
        </p:grpSpPr>
        <p:sp>
          <p:nvSpPr>
            <p:cNvPr id="7167" name="Google Shape;7167;p54"/>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4"/>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4"/>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54"/>
          <p:cNvGrpSpPr/>
          <p:nvPr/>
        </p:nvGrpSpPr>
        <p:grpSpPr>
          <a:xfrm>
            <a:off x="4817602" y="3450268"/>
            <a:ext cx="334038" cy="334010"/>
            <a:chOff x="-25094250" y="3547050"/>
            <a:chExt cx="295400" cy="295375"/>
          </a:xfrm>
        </p:grpSpPr>
        <p:sp>
          <p:nvSpPr>
            <p:cNvPr id="7171" name="Google Shape;7171;p54"/>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4"/>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4"/>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4"/>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4"/>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76" name="Google Shape;7176;p54"/>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7" name="Google Shape;7177;p54"/>
          <p:cNvGrpSpPr/>
          <p:nvPr/>
        </p:nvGrpSpPr>
        <p:grpSpPr>
          <a:xfrm>
            <a:off x="6936323" y="3037356"/>
            <a:ext cx="334886" cy="334886"/>
            <a:chOff x="-23245675" y="3148525"/>
            <a:chExt cx="296150" cy="296150"/>
          </a:xfrm>
        </p:grpSpPr>
        <p:sp>
          <p:nvSpPr>
            <p:cNvPr id="7178" name="Google Shape;7178;p54"/>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4"/>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4"/>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1" name="Google Shape;7181;p54"/>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2" name="Google Shape;7182;p54"/>
          <p:cNvGrpSpPr/>
          <p:nvPr/>
        </p:nvGrpSpPr>
        <p:grpSpPr>
          <a:xfrm>
            <a:off x="6936762" y="3884028"/>
            <a:ext cx="334010" cy="334886"/>
            <a:chOff x="-23244900" y="3888100"/>
            <a:chExt cx="295375" cy="296150"/>
          </a:xfrm>
        </p:grpSpPr>
        <p:sp>
          <p:nvSpPr>
            <p:cNvPr id="7183" name="Google Shape;7183;p54"/>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4"/>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4"/>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4"/>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4"/>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4"/>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4"/>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4"/>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4"/>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4"/>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4" name="Google Shape;7194;p54"/>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98" name="Shape 7198"/>
        <p:cNvGrpSpPr/>
        <p:nvPr/>
      </p:nvGrpSpPr>
      <p:grpSpPr>
        <a:xfrm>
          <a:off x="0" y="0"/>
          <a:ext cx="0" cy="0"/>
          <a:chOff x="0" y="0"/>
          <a:chExt cx="0" cy="0"/>
        </a:xfrm>
      </p:grpSpPr>
      <p:sp>
        <p:nvSpPr>
          <p:cNvPr id="7199" name="Google Shape;7199;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7200" name="Google Shape;7200;p55"/>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1" name="Google Shape;7201;p55"/>
          <p:cNvGrpSpPr/>
          <p:nvPr/>
        </p:nvGrpSpPr>
        <p:grpSpPr>
          <a:xfrm>
            <a:off x="1032281" y="2096112"/>
            <a:ext cx="341820" cy="341736"/>
            <a:chOff x="-21298675" y="2414425"/>
            <a:chExt cx="306400" cy="306325"/>
          </a:xfrm>
        </p:grpSpPr>
        <p:sp>
          <p:nvSpPr>
            <p:cNvPr id="7202" name="Google Shape;7202;p55"/>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5"/>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5"/>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5" name="Google Shape;7205;p55"/>
          <p:cNvGrpSpPr/>
          <p:nvPr/>
        </p:nvGrpSpPr>
        <p:grpSpPr>
          <a:xfrm>
            <a:off x="1031834" y="2520890"/>
            <a:ext cx="342712" cy="319647"/>
            <a:chOff x="-21299475" y="2798025"/>
            <a:chExt cx="307200" cy="286525"/>
          </a:xfrm>
        </p:grpSpPr>
        <p:sp>
          <p:nvSpPr>
            <p:cNvPr id="7206" name="Google Shape;7206;p55"/>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5"/>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5"/>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5"/>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5"/>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5"/>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5"/>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5"/>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5"/>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5"/>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5"/>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5"/>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8" name="Google Shape;7218;p55"/>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5"/>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5"/>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1" name="Google Shape;7221;p55"/>
          <p:cNvGrpSpPr/>
          <p:nvPr/>
        </p:nvGrpSpPr>
        <p:grpSpPr>
          <a:xfrm>
            <a:off x="5243755" y="1676827"/>
            <a:ext cx="297029" cy="339198"/>
            <a:chOff x="-17545650" y="2051350"/>
            <a:chExt cx="266250" cy="304050"/>
          </a:xfrm>
        </p:grpSpPr>
        <p:sp>
          <p:nvSpPr>
            <p:cNvPr id="7222" name="Google Shape;7222;p55"/>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5"/>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5"/>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5"/>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6" name="Google Shape;7226;p55"/>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7" name="Google Shape;7227;p55"/>
          <p:cNvGrpSpPr/>
          <p:nvPr/>
        </p:nvGrpSpPr>
        <p:grpSpPr>
          <a:xfrm>
            <a:off x="5222670" y="2521211"/>
            <a:ext cx="339198" cy="319006"/>
            <a:chOff x="-17565350" y="2809825"/>
            <a:chExt cx="304050" cy="285950"/>
          </a:xfrm>
        </p:grpSpPr>
        <p:sp>
          <p:nvSpPr>
            <p:cNvPr id="7228" name="Google Shape;7228;p55"/>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5"/>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5"/>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5"/>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5"/>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3" name="Google Shape;7233;p55"/>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5"/>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5"/>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6" name="Google Shape;7236;p55"/>
          <p:cNvGrpSpPr/>
          <p:nvPr/>
        </p:nvGrpSpPr>
        <p:grpSpPr>
          <a:xfrm>
            <a:off x="1471646" y="2510683"/>
            <a:ext cx="298730" cy="340063"/>
            <a:chOff x="-20904875" y="2788575"/>
            <a:chExt cx="267775" cy="304825"/>
          </a:xfrm>
        </p:grpSpPr>
        <p:sp>
          <p:nvSpPr>
            <p:cNvPr id="7237" name="Google Shape;7237;p55"/>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5"/>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9" name="Google Shape;7239;p55"/>
          <p:cNvGrpSpPr/>
          <p:nvPr/>
        </p:nvGrpSpPr>
        <p:grpSpPr>
          <a:xfrm>
            <a:off x="3581724" y="2097812"/>
            <a:ext cx="258373" cy="338334"/>
            <a:chOff x="-19006700" y="2434925"/>
            <a:chExt cx="231600" cy="303275"/>
          </a:xfrm>
        </p:grpSpPr>
        <p:sp>
          <p:nvSpPr>
            <p:cNvPr id="7240" name="Google Shape;7240;p55"/>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5"/>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5"/>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5"/>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44" name="Google Shape;7244;p55"/>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5"/>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6" name="Google Shape;7246;p55"/>
          <p:cNvGrpSpPr/>
          <p:nvPr/>
        </p:nvGrpSpPr>
        <p:grpSpPr>
          <a:xfrm>
            <a:off x="5647441" y="2107491"/>
            <a:ext cx="340063" cy="318978"/>
            <a:chOff x="-17190425" y="2435725"/>
            <a:chExt cx="304825" cy="285925"/>
          </a:xfrm>
        </p:grpSpPr>
        <p:sp>
          <p:nvSpPr>
            <p:cNvPr id="7247" name="Google Shape;7247;p55"/>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5"/>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5"/>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50" name="Google Shape;7250;p55"/>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1" name="Google Shape;7251;p55"/>
          <p:cNvGrpSpPr/>
          <p:nvPr/>
        </p:nvGrpSpPr>
        <p:grpSpPr>
          <a:xfrm>
            <a:off x="7319127" y="2096516"/>
            <a:ext cx="341820" cy="340927"/>
            <a:chOff x="-15719925" y="2416825"/>
            <a:chExt cx="306400" cy="305600"/>
          </a:xfrm>
        </p:grpSpPr>
        <p:sp>
          <p:nvSpPr>
            <p:cNvPr id="7252" name="Google Shape;7252;p55"/>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5"/>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5"/>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55" name="Google Shape;7255;p55"/>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5"/>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7" name="Google Shape;7257;p55"/>
          <p:cNvGrpSpPr/>
          <p:nvPr/>
        </p:nvGrpSpPr>
        <p:grpSpPr>
          <a:xfrm>
            <a:off x="1873533" y="2511115"/>
            <a:ext cx="344442" cy="339198"/>
            <a:chOff x="-20550425" y="2789350"/>
            <a:chExt cx="308750" cy="304050"/>
          </a:xfrm>
        </p:grpSpPr>
        <p:sp>
          <p:nvSpPr>
            <p:cNvPr id="7258" name="Google Shape;7258;p55"/>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5"/>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0" name="Google Shape;7260;p55"/>
          <p:cNvGrpSpPr/>
          <p:nvPr/>
        </p:nvGrpSpPr>
        <p:grpSpPr>
          <a:xfrm>
            <a:off x="3965636" y="1676283"/>
            <a:ext cx="340091" cy="340286"/>
            <a:chOff x="-18666450" y="2059825"/>
            <a:chExt cx="304850" cy="305025"/>
          </a:xfrm>
        </p:grpSpPr>
        <p:sp>
          <p:nvSpPr>
            <p:cNvPr id="7261" name="Google Shape;7261;p55"/>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5"/>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3" name="Google Shape;7263;p55"/>
          <p:cNvGrpSpPr/>
          <p:nvPr/>
        </p:nvGrpSpPr>
        <p:grpSpPr>
          <a:xfrm>
            <a:off x="3965204" y="2097826"/>
            <a:ext cx="340955" cy="338306"/>
            <a:chOff x="-18668025" y="2435725"/>
            <a:chExt cx="305625" cy="303250"/>
          </a:xfrm>
        </p:grpSpPr>
        <p:sp>
          <p:nvSpPr>
            <p:cNvPr id="7264" name="Google Shape;7264;p55"/>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5"/>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6" name="Google Shape;7266;p55"/>
          <p:cNvGrpSpPr/>
          <p:nvPr/>
        </p:nvGrpSpPr>
        <p:grpSpPr>
          <a:xfrm>
            <a:off x="3964771" y="2510682"/>
            <a:ext cx="341820" cy="340063"/>
            <a:chOff x="-18668800" y="2807475"/>
            <a:chExt cx="306400" cy="304825"/>
          </a:xfrm>
        </p:grpSpPr>
        <p:sp>
          <p:nvSpPr>
            <p:cNvPr id="7267" name="Google Shape;7267;p55"/>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5"/>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5"/>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5"/>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5"/>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5"/>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5"/>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5"/>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5"/>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6" name="Google Shape;7276;p55"/>
          <p:cNvGrpSpPr/>
          <p:nvPr/>
        </p:nvGrpSpPr>
        <p:grpSpPr>
          <a:xfrm>
            <a:off x="6084575" y="1675949"/>
            <a:ext cx="298786" cy="340955"/>
            <a:chOff x="-16798200" y="2050575"/>
            <a:chExt cx="267825" cy="305625"/>
          </a:xfrm>
        </p:grpSpPr>
        <p:sp>
          <p:nvSpPr>
            <p:cNvPr id="7277" name="Google Shape;7277;p55"/>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5"/>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5"/>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0" name="Google Shape;7280;p55"/>
          <p:cNvGrpSpPr/>
          <p:nvPr/>
        </p:nvGrpSpPr>
        <p:grpSpPr>
          <a:xfrm>
            <a:off x="6063490" y="2511561"/>
            <a:ext cx="340955" cy="338306"/>
            <a:chOff x="-16817100" y="2801175"/>
            <a:chExt cx="305625" cy="303250"/>
          </a:xfrm>
        </p:grpSpPr>
        <p:sp>
          <p:nvSpPr>
            <p:cNvPr id="7281" name="Google Shape;7281;p55"/>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5"/>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5"/>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5"/>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5"/>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5"/>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5"/>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5"/>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9" name="Google Shape;7289;p55"/>
          <p:cNvGrpSpPr/>
          <p:nvPr/>
        </p:nvGrpSpPr>
        <p:grpSpPr>
          <a:xfrm>
            <a:off x="7319127" y="2510237"/>
            <a:ext cx="341820" cy="340955"/>
            <a:chOff x="-15717575" y="2786200"/>
            <a:chExt cx="306400" cy="305625"/>
          </a:xfrm>
        </p:grpSpPr>
        <p:sp>
          <p:nvSpPr>
            <p:cNvPr id="7290" name="Google Shape;7290;p55"/>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5"/>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5"/>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5"/>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5"/>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5"/>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5"/>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7" name="Google Shape;7297;p55"/>
          <p:cNvGrpSpPr/>
          <p:nvPr/>
        </p:nvGrpSpPr>
        <p:grpSpPr>
          <a:xfrm>
            <a:off x="2292218" y="1676381"/>
            <a:ext cx="340955" cy="340091"/>
            <a:chOff x="-20173175" y="2038750"/>
            <a:chExt cx="305625" cy="304850"/>
          </a:xfrm>
        </p:grpSpPr>
        <p:sp>
          <p:nvSpPr>
            <p:cNvPr id="7298" name="Google Shape;7298;p55"/>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5"/>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00" name="Google Shape;7300;p55"/>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1" name="Google Shape;7301;p55"/>
          <p:cNvGrpSpPr/>
          <p:nvPr/>
        </p:nvGrpSpPr>
        <p:grpSpPr>
          <a:xfrm>
            <a:off x="2293096" y="2510237"/>
            <a:ext cx="339198" cy="340955"/>
            <a:chOff x="-20173175" y="2787775"/>
            <a:chExt cx="304050" cy="305625"/>
          </a:xfrm>
        </p:grpSpPr>
        <p:sp>
          <p:nvSpPr>
            <p:cNvPr id="7302" name="Google Shape;7302;p55"/>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5"/>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5"/>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5"/>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5"/>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5"/>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5"/>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9" name="Google Shape;7309;p55"/>
          <p:cNvGrpSpPr/>
          <p:nvPr/>
        </p:nvGrpSpPr>
        <p:grpSpPr>
          <a:xfrm>
            <a:off x="4392101" y="2097812"/>
            <a:ext cx="340063" cy="338334"/>
            <a:chOff x="-18294675" y="2434925"/>
            <a:chExt cx="304825" cy="303275"/>
          </a:xfrm>
        </p:grpSpPr>
        <p:sp>
          <p:nvSpPr>
            <p:cNvPr id="7310" name="Google Shape;7310;p55"/>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5"/>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5"/>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3" name="Google Shape;7313;p55"/>
          <p:cNvGrpSpPr/>
          <p:nvPr/>
        </p:nvGrpSpPr>
        <p:grpSpPr>
          <a:xfrm>
            <a:off x="4432513" y="2511546"/>
            <a:ext cx="259238" cy="338334"/>
            <a:chOff x="-18258450" y="2809825"/>
            <a:chExt cx="232375" cy="303275"/>
          </a:xfrm>
        </p:grpSpPr>
        <p:sp>
          <p:nvSpPr>
            <p:cNvPr id="7314" name="Google Shape;7314;p55"/>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5"/>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5"/>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17" name="Google Shape;7317;p55"/>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8" name="Google Shape;7318;p55"/>
          <p:cNvGrpSpPr/>
          <p:nvPr/>
        </p:nvGrpSpPr>
        <p:grpSpPr>
          <a:xfrm>
            <a:off x="6502814" y="2096934"/>
            <a:ext cx="297893" cy="340091"/>
            <a:chOff x="-16422500" y="2425450"/>
            <a:chExt cx="267025" cy="304850"/>
          </a:xfrm>
        </p:grpSpPr>
        <p:sp>
          <p:nvSpPr>
            <p:cNvPr id="7319" name="Google Shape;7319;p55"/>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5"/>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5"/>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2" name="Google Shape;7322;p55"/>
          <p:cNvGrpSpPr/>
          <p:nvPr/>
        </p:nvGrpSpPr>
        <p:grpSpPr>
          <a:xfrm>
            <a:off x="6481715" y="2511115"/>
            <a:ext cx="340091" cy="339198"/>
            <a:chOff x="-16442200" y="2801175"/>
            <a:chExt cx="304850" cy="304050"/>
          </a:xfrm>
        </p:grpSpPr>
        <p:sp>
          <p:nvSpPr>
            <p:cNvPr id="7323" name="Google Shape;7323;p55"/>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5"/>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5"/>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6" name="Google Shape;7326;p55"/>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5"/>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8" name="Google Shape;7328;p55"/>
          <p:cNvGrpSpPr/>
          <p:nvPr/>
        </p:nvGrpSpPr>
        <p:grpSpPr>
          <a:xfrm>
            <a:off x="2702117" y="2098371"/>
            <a:ext cx="345362" cy="337218"/>
            <a:chOff x="-19802200" y="2416025"/>
            <a:chExt cx="309575" cy="302275"/>
          </a:xfrm>
        </p:grpSpPr>
        <p:sp>
          <p:nvSpPr>
            <p:cNvPr id="7329" name="Google Shape;7329;p55"/>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5"/>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5"/>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5"/>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5"/>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55"/>
          <p:cNvGrpSpPr/>
          <p:nvPr/>
        </p:nvGrpSpPr>
        <p:grpSpPr>
          <a:xfrm>
            <a:off x="2704320" y="2511115"/>
            <a:ext cx="340955" cy="339198"/>
            <a:chOff x="-19801400" y="2788575"/>
            <a:chExt cx="305625" cy="304050"/>
          </a:xfrm>
        </p:grpSpPr>
        <p:sp>
          <p:nvSpPr>
            <p:cNvPr id="7335" name="Google Shape;7335;p55"/>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5"/>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5"/>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5"/>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5"/>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5"/>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1" name="Google Shape;7341;p55"/>
          <p:cNvGrpSpPr/>
          <p:nvPr/>
        </p:nvGrpSpPr>
        <p:grpSpPr>
          <a:xfrm>
            <a:off x="4824919" y="1676827"/>
            <a:ext cx="303164" cy="339198"/>
            <a:chOff x="-17903225" y="2060800"/>
            <a:chExt cx="271750" cy="304050"/>
          </a:xfrm>
        </p:grpSpPr>
        <p:sp>
          <p:nvSpPr>
            <p:cNvPr id="7342" name="Google Shape;7342;p55"/>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5"/>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5"/>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55"/>
          <p:cNvGrpSpPr/>
          <p:nvPr/>
        </p:nvGrpSpPr>
        <p:grpSpPr>
          <a:xfrm>
            <a:off x="4806470" y="2097380"/>
            <a:ext cx="340063" cy="339198"/>
            <a:chOff x="-17918975" y="2435725"/>
            <a:chExt cx="304825" cy="304050"/>
          </a:xfrm>
        </p:grpSpPr>
        <p:sp>
          <p:nvSpPr>
            <p:cNvPr id="7346" name="Google Shape;7346;p55"/>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5"/>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8" name="Google Shape;7348;p55"/>
          <p:cNvGrpSpPr/>
          <p:nvPr/>
        </p:nvGrpSpPr>
        <p:grpSpPr>
          <a:xfrm>
            <a:off x="4827109" y="2511993"/>
            <a:ext cx="298786" cy="337441"/>
            <a:chOff x="-17899300" y="2810625"/>
            <a:chExt cx="267825" cy="302475"/>
          </a:xfrm>
        </p:grpSpPr>
        <p:sp>
          <p:nvSpPr>
            <p:cNvPr id="7349" name="Google Shape;7349;p55"/>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5"/>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5"/>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55"/>
          <p:cNvGrpSpPr/>
          <p:nvPr/>
        </p:nvGrpSpPr>
        <p:grpSpPr>
          <a:xfrm>
            <a:off x="6899981" y="1687802"/>
            <a:ext cx="339198" cy="317249"/>
            <a:chOff x="-16066500" y="2060800"/>
            <a:chExt cx="304050" cy="284375"/>
          </a:xfrm>
        </p:grpSpPr>
        <p:sp>
          <p:nvSpPr>
            <p:cNvPr id="7353" name="Google Shape;7353;p55"/>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5"/>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5"/>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5"/>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5"/>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8" name="Google Shape;7358;p55"/>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5"/>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5"/>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5"/>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2" name="Google Shape;7362;p55"/>
          <p:cNvGrpSpPr/>
          <p:nvPr/>
        </p:nvGrpSpPr>
        <p:grpSpPr>
          <a:xfrm>
            <a:off x="1032281" y="3453878"/>
            <a:ext cx="341820" cy="339310"/>
            <a:chOff x="-21322300" y="3693325"/>
            <a:chExt cx="306400" cy="304150"/>
          </a:xfrm>
        </p:grpSpPr>
        <p:sp>
          <p:nvSpPr>
            <p:cNvPr id="7363" name="Google Shape;7363;p55"/>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5"/>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5"/>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5"/>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7" name="Google Shape;7367;p55"/>
          <p:cNvGrpSpPr/>
          <p:nvPr/>
        </p:nvGrpSpPr>
        <p:grpSpPr>
          <a:xfrm>
            <a:off x="1031835" y="3881711"/>
            <a:ext cx="342712" cy="318978"/>
            <a:chOff x="-21322300" y="4077125"/>
            <a:chExt cx="307200" cy="285925"/>
          </a:xfrm>
        </p:grpSpPr>
        <p:sp>
          <p:nvSpPr>
            <p:cNvPr id="7368" name="Google Shape;7368;p55"/>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5"/>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5"/>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5"/>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5"/>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5"/>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5"/>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5"/>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5"/>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5"/>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5"/>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5"/>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55"/>
          <p:cNvGrpSpPr/>
          <p:nvPr/>
        </p:nvGrpSpPr>
        <p:grpSpPr>
          <a:xfrm>
            <a:off x="3128343" y="3035374"/>
            <a:ext cx="340955" cy="339868"/>
            <a:chOff x="-19394200" y="3333800"/>
            <a:chExt cx="305625" cy="304650"/>
          </a:xfrm>
        </p:grpSpPr>
        <p:sp>
          <p:nvSpPr>
            <p:cNvPr id="7381" name="Google Shape;7381;p55"/>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5"/>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5"/>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5"/>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5"/>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5"/>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5"/>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5"/>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5"/>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0" name="Google Shape;7390;p55"/>
          <p:cNvGrpSpPr/>
          <p:nvPr/>
        </p:nvGrpSpPr>
        <p:grpSpPr>
          <a:xfrm>
            <a:off x="3127465" y="3453933"/>
            <a:ext cx="342712" cy="339198"/>
            <a:chOff x="-19396575" y="3708500"/>
            <a:chExt cx="307200" cy="304050"/>
          </a:xfrm>
        </p:grpSpPr>
        <p:sp>
          <p:nvSpPr>
            <p:cNvPr id="7391" name="Google Shape;7391;p55"/>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5"/>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5"/>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55"/>
          <p:cNvGrpSpPr/>
          <p:nvPr/>
        </p:nvGrpSpPr>
        <p:grpSpPr>
          <a:xfrm>
            <a:off x="3123072" y="3871307"/>
            <a:ext cx="351498" cy="339784"/>
            <a:chOff x="-19394200" y="4084200"/>
            <a:chExt cx="315075" cy="304575"/>
          </a:xfrm>
        </p:grpSpPr>
        <p:sp>
          <p:nvSpPr>
            <p:cNvPr id="7395" name="Google Shape;7395;p55"/>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5"/>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5"/>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5"/>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5"/>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5"/>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55"/>
          <p:cNvGrpSpPr/>
          <p:nvPr/>
        </p:nvGrpSpPr>
        <p:grpSpPr>
          <a:xfrm>
            <a:off x="5241119" y="3035277"/>
            <a:ext cx="302300" cy="340063"/>
            <a:chOff x="-17526750" y="3309200"/>
            <a:chExt cx="270975" cy="304825"/>
          </a:xfrm>
        </p:grpSpPr>
        <p:sp>
          <p:nvSpPr>
            <p:cNvPr id="7402" name="Google Shape;7402;p55"/>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5"/>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5"/>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5"/>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5"/>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55"/>
          <p:cNvGrpSpPr/>
          <p:nvPr/>
        </p:nvGrpSpPr>
        <p:grpSpPr>
          <a:xfrm>
            <a:off x="5223116" y="3454380"/>
            <a:ext cx="338306" cy="338306"/>
            <a:chOff x="-17542500" y="3684100"/>
            <a:chExt cx="303250" cy="303250"/>
          </a:xfrm>
        </p:grpSpPr>
        <p:sp>
          <p:nvSpPr>
            <p:cNvPr id="7408" name="Google Shape;7408;p55"/>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5"/>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5"/>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5"/>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5"/>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5"/>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5"/>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5" name="Google Shape;7415;p55"/>
          <p:cNvGrpSpPr/>
          <p:nvPr/>
        </p:nvGrpSpPr>
        <p:grpSpPr>
          <a:xfrm>
            <a:off x="5222669" y="3882143"/>
            <a:ext cx="339198" cy="318113"/>
            <a:chOff x="-17542500" y="4068450"/>
            <a:chExt cx="304050" cy="285150"/>
          </a:xfrm>
        </p:grpSpPr>
        <p:sp>
          <p:nvSpPr>
            <p:cNvPr id="7416" name="Google Shape;7416;p55"/>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5"/>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5"/>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5"/>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5"/>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5"/>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55"/>
          <p:cNvGrpSpPr/>
          <p:nvPr/>
        </p:nvGrpSpPr>
        <p:grpSpPr>
          <a:xfrm>
            <a:off x="7360417" y="3035709"/>
            <a:ext cx="259238" cy="339198"/>
            <a:chOff x="-15652200" y="3335975"/>
            <a:chExt cx="232375" cy="304050"/>
          </a:xfrm>
        </p:grpSpPr>
        <p:sp>
          <p:nvSpPr>
            <p:cNvPr id="7423" name="Google Shape;7423;p55"/>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5"/>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5"/>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5"/>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5"/>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5"/>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5"/>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5"/>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5"/>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55"/>
          <p:cNvGrpSpPr/>
          <p:nvPr/>
        </p:nvGrpSpPr>
        <p:grpSpPr>
          <a:xfrm>
            <a:off x="1450980" y="3035709"/>
            <a:ext cx="340063" cy="339198"/>
            <a:chOff x="-20946600" y="3317850"/>
            <a:chExt cx="304825" cy="304050"/>
          </a:xfrm>
        </p:grpSpPr>
        <p:sp>
          <p:nvSpPr>
            <p:cNvPr id="7433" name="Google Shape;7433;p55"/>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5"/>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5"/>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6" name="Google Shape;7436;p55"/>
          <p:cNvGrpSpPr/>
          <p:nvPr/>
        </p:nvGrpSpPr>
        <p:grpSpPr>
          <a:xfrm>
            <a:off x="1451412" y="3454045"/>
            <a:ext cx="339198" cy="338975"/>
            <a:chOff x="-20945825" y="3692175"/>
            <a:chExt cx="304050" cy="303850"/>
          </a:xfrm>
        </p:grpSpPr>
        <p:sp>
          <p:nvSpPr>
            <p:cNvPr id="7437" name="Google Shape;7437;p55"/>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5"/>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5"/>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5"/>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55"/>
          <p:cNvGrpSpPr/>
          <p:nvPr/>
        </p:nvGrpSpPr>
        <p:grpSpPr>
          <a:xfrm>
            <a:off x="1470740" y="3872047"/>
            <a:ext cx="300543" cy="338306"/>
            <a:chOff x="-20930075" y="4066100"/>
            <a:chExt cx="269400" cy="303250"/>
          </a:xfrm>
        </p:grpSpPr>
        <p:sp>
          <p:nvSpPr>
            <p:cNvPr id="7442" name="Google Shape;7442;p55"/>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5"/>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55"/>
          <p:cNvGrpSpPr/>
          <p:nvPr/>
        </p:nvGrpSpPr>
        <p:grpSpPr>
          <a:xfrm>
            <a:off x="3570302" y="3035918"/>
            <a:ext cx="281215" cy="338780"/>
            <a:chOff x="-18994100" y="3334775"/>
            <a:chExt cx="252075" cy="303675"/>
          </a:xfrm>
        </p:grpSpPr>
        <p:sp>
          <p:nvSpPr>
            <p:cNvPr id="7445" name="Google Shape;7445;p55"/>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5"/>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5"/>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5"/>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9" name="Google Shape;7449;p55"/>
          <p:cNvGrpSpPr/>
          <p:nvPr/>
        </p:nvGrpSpPr>
        <p:grpSpPr>
          <a:xfrm>
            <a:off x="3581291" y="3454812"/>
            <a:ext cx="259238" cy="337441"/>
            <a:chOff x="-18983850" y="3710075"/>
            <a:chExt cx="232375" cy="302475"/>
          </a:xfrm>
        </p:grpSpPr>
        <p:sp>
          <p:nvSpPr>
            <p:cNvPr id="7450" name="Google Shape;7450;p55"/>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5"/>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5"/>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5"/>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55"/>
          <p:cNvGrpSpPr/>
          <p:nvPr/>
        </p:nvGrpSpPr>
        <p:grpSpPr>
          <a:xfrm>
            <a:off x="3540878" y="3872032"/>
            <a:ext cx="340063" cy="338334"/>
            <a:chOff x="-19020075" y="4084200"/>
            <a:chExt cx="304825" cy="303275"/>
          </a:xfrm>
        </p:grpSpPr>
        <p:sp>
          <p:nvSpPr>
            <p:cNvPr id="7455" name="Google Shape;7455;p55"/>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5"/>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5"/>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5"/>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5"/>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5"/>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5"/>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5"/>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5"/>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4" name="Google Shape;7464;p55"/>
          <p:cNvGrpSpPr/>
          <p:nvPr/>
        </p:nvGrpSpPr>
        <p:grpSpPr>
          <a:xfrm>
            <a:off x="5667647" y="3035277"/>
            <a:ext cx="299650" cy="340063"/>
            <a:chOff x="-17149475" y="3309200"/>
            <a:chExt cx="268600" cy="304825"/>
          </a:xfrm>
        </p:grpSpPr>
        <p:sp>
          <p:nvSpPr>
            <p:cNvPr id="7465" name="Google Shape;7465;p55"/>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5"/>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7" name="Google Shape;7467;p55"/>
          <p:cNvGrpSpPr/>
          <p:nvPr/>
        </p:nvGrpSpPr>
        <p:grpSpPr>
          <a:xfrm>
            <a:off x="5647873" y="3464909"/>
            <a:ext cx="339198" cy="317249"/>
            <a:chOff x="-17168375" y="3692750"/>
            <a:chExt cx="304050" cy="284375"/>
          </a:xfrm>
        </p:grpSpPr>
        <p:sp>
          <p:nvSpPr>
            <p:cNvPr id="7468" name="Google Shape;7468;p55"/>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5"/>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5"/>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5"/>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5"/>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5"/>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5"/>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5" name="Google Shape;7475;p55"/>
          <p:cNvGrpSpPr/>
          <p:nvPr/>
        </p:nvGrpSpPr>
        <p:grpSpPr>
          <a:xfrm>
            <a:off x="5645237" y="3871601"/>
            <a:ext cx="344469" cy="339198"/>
            <a:chOff x="-17170750" y="4058800"/>
            <a:chExt cx="308775" cy="304050"/>
          </a:xfrm>
        </p:grpSpPr>
        <p:sp>
          <p:nvSpPr>
            <p:cNvPr id="7476" name="Google Shape;7476;p55"/>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5"/>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5"/>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5"/>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5"/>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5"/>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5"/>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5"/>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5"/>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5"/>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5"/>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5"/>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5"/>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5"/>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5"/>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5"/>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5"/>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55"/>
          <p:cNvGrpSpPr/>
          <p:nvPr/>
        </p:nvGrpSpPr>
        <p:grpSpPr>
          <a:xfrm>
            <a:off x="7320004" y="3454812"/>
            <a:ext cx="340063" cy="337441"/>
            <a:chOff x="-15688425" y="3707725"/>
            <a:chExt cx="304825" cy="302475"/>
          </a:xfrm>
        </p:grpSpPr>
        <p:sp>
          <p:nvSpPr>
            <p:cNvPr id="7494" name="Google Shape;7494;p55"/>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5"/>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5"/>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5"/>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5"/>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5"/>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0" name="Google Shape;7500;p55"/>
          <p:cNvGrpSpPr/>
          <p:nvPr/>
        </p:nvGrpSpPr>
        <p:grpSpPr>
          <a:xfrm>
            <a:off x="1875277" y="3036365"/>
            <a:ext cx="340955" cy="337887"/>
            <a:chOff x="-20572500" y="3319025"/>
            <a:chExt cx="305625" cy="302875"/>
          </a:xfrm>
        </p:grpSpPr>
        <p:sp>
          <p:nvSpPr>
            <p:cNvPr id="7501" name="Google Shape;7501;p55"/>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5"/>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55"/>
          <p:cNvGrpSpPr/>
          <p:nvPr/>
        </p:nvGrpSpPr>
        <p:grpSpPr>
          <a:xfrm>
            <a:off x="1876155" y="3500608"/>
            <a:ext cx="339198" cy="245850"/>
            <a:chOff x="-20571700" y="3722875"/>
            <a:chExt cx="304050" cy="220375"/>
          </a:xfrm>
        </p:grpSpPr>
        <p:sp>
          <p:nvSpPr>
            <p:cNvPr id="7504" name="Google Shape;7504;p55"/>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5"/>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5"/>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5"/>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5"/>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5"/>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5"/>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55"/>
          <p:cNvGrpSpPr/>
          <p:nvPr/>
        </p:nvGrpSpPr>
        <p:grpSpPr>
          <a:xfrm>
            <a:off x="1875723" y="3871168"/>
            <a:ext cx="340063" cy="340063"/>
            <a:chOff x="-20571700" y="4066875"/>
            <a:chExt cx="304825" cy="304825"/>
          </a:xfrm>
        </p:grpSpPr>
        <p:sp>
          <p:nvSpPr>
            <p:cNvPr id="7512" name="Google Shape;7512;p55"/>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5"/>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5"/>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5"/>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5"/>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5"/>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8" name="Google Shape;7518;p55"/>
          <p:cNvGrpSpPr/>
          <p:nvPr/>
        </p:nvGrpSpPr>
        <p:grpSpPr>
          <a:xfrm>
            <a:off x="3964324" y="3034719"/>
            <a:ext cx="342712" cy="341178"/>
            <a:chOff x="-18645175" y="3334200"/>
            <a:chExt cx="307200" cy="305825"/>
          </a:xfrm>
        </p:grpSpPr>
        <p:sp>
          <p:nvSpPr>
            <p:cNvPr id="7519" name="Google Shape;7519;p55"/>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5"/>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5"/>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5"/>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5"/>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4" name="Google Shape;7524;p55"/>
          <p:cNvGrpSpPr/>
          <p:nvPr/>
        </p:nvGrpSpPr>
        <p:grpSpPr>
          <a:xfrm>
            <a:off x="3964771" y="3453487"/>
            <a:ext cx="341820" cy="340091"/>
            <a:chOff x="-18645175" y="3708500"/>
            <a:chExt cx="306400" cy="304850"/>
          </a:xfrm>
        </p:grpSpPr>
        <p:sp>
          <p:nvSpPr>
            <p:cNvPr id="7525" name="Google Shape;7525;p55"/>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5"/>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5"/>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5"/>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5"/>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5"/>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5"/>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55"/>
          <p:cNvGrpSpPr/>
          <p:nvPr/>
        </p:nvGrpSpPr>
        <p:grpSpPr>
          <a:xfrm>
            <a:off x="3963014" y="3870680"/>
            <a:ext cx="345334" cy="341039"/>
            <a:chOff x="-18647525" y="4082625"/>
            <a:chExt cx="309550" cy="305700"/>
          </a:xfrm>
        </p:grpSpPr>
        <p:sp>
          <p:nvSpPr>
            <p:cNvPr id="7533" name="Google Shape;7533;p55"/>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5"/>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5"/>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5"/>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55"/>
          <p:cNvGrpSpPr/>
          <p:nvPr/>
        </p:nvGrpSpPr>
        <p:grpSpPr>
          <a:xfrm>
            <a:off x="6084588" y="3035724"/>
            <a:ext cx="298758" cy="339170"/>
            <a:chOff x="-16775350" y="3309200"/>
            <a:chExt cx="267800" cy="304025"/>
          </a:xfrm>
        </p:grpSpPr>
        <p:sp>
          <p:nvSpPr>
            <p:cNvPr id="7538" name="Google Shape;7538;p55"/>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5"/>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5"/>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1" name="Google Shape;7541;p55"/>
          <p:cNvGrpSpPr/>
          <p:nvPr/>
        </p:nvGrpSpPr>
        <p:grpSpPr>
          <a:xfrm>
            <a:off x="6084588" y="3452609"/>
            <a:ext cx="298758" cy="341848"/>
            <a:chOff x="-16775350" y="3683300"/>
            <a:chExt cx="267800" cy="306425"/>
          </a:xfrm>
        </p:grpSpPr>
        <p:sp>
          <p:nvSpPr>
            <p:cNvPr id="7542" name="Google Shape;7542;p55"/>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5"/>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5"/>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55"/>
          <p:cNvGrpSpPr/>
          <p:nvPr/>
        </p:nvGrpSpPr>
        <p:grpSpPr>
          <a:xfrm>
            <a:off x="6063490" y="3871615"/>
            <a:ext cx="340955" cy="339170"/>
            <a:chOff x="-16794250" y="4058225"/>
            <a:chExt cx="305625" cy="304025"/>
          </a:xfrm>
        </p:grpSpPr>
        <p:sp>
          <p:nvSpPr>
            <p:cNvPr id="7546" name="Google Shape;7546;p55"/>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5"/>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5"/>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5"/>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5"/>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5"/>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5"/>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5"/>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5"/>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55" name="Google Shape;7555;p55"/>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6" name="Google Shape;7556;p55"/>
          <p:cNvGrpSpPr/>
          <p:nvPr/>
        </p:nvGrpSpPr>
        <p:grpSpPr>
          <a:xfrm>
            <a:off x="2290029" y="3035709"/>
            <a:ext cx="345334" cy="339198"/>
            <a:chOff x="-20199150" y="3317850"/>
            <a:chExt cx="309550" cy="304050"/>
          </a:xfrm>
        </p:grpSpPr>
        <p:sp>
          <p:nvSpPr>
            <p:cNvPr id="7557" name="Google Shape;7557;p55"/>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5"/>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5"/>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5"/>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5"/>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5"/>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5"/>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4" name="Google Shape;7564;p55"/>
          <p:cNvGrpSpPr/>
          <p:nvPr/>
        </p:nvGrpSpPr>
        <p:grpSpPr>
          <a:xfrm>
            <a:off x="2291786" y="3453390"/>
            <a:ext cx="341820" cy="340286"/>
            <a:chOff x="-20199150" y="3693150"/>
            <a:chExt cx="306400" cy="305025"/>
          </a:xfrm>
        </p:grpSpPr>
        <p:sp>
          <p:nvSpPr>
            <p:cNvPr id="7565" name="Google Shape;7565;p55"/>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5"/>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5"/>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5"/>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5"/>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5"/>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55"/>
          <p:cNvGrpSpPr/>
          <p:nvPr/>
        </p:nvGrpSpPr>
        <p:grpSpPr>
          <a:xfrm>
            <a:off x="2292218" y="3870722"/>
            <a:ext cx="340955" cy="340955"/>
            <a:chOff x="-20197575" y="4066875"/>
            <a:chExt cx="305625" cy="305625"/>
          </a:xfrm>
        </p:grpSpPr>
        <p:sp>
          <p:nvSpPr>
            <p:cNvPr id="7572" name="Google Shape;7572;p55"/>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5"/>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5"/>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5"/>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5"/>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5"/>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5"/>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5"/>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55"/>
          <p:cNvGrpSpPr/>
          <p:nvPr/>
        </p:nvGrpSpPr>
        <p:grpSpPr>
          <a:xfrm>
            <a:off x="4392532" y="3034161"/>
            <a:ext cx="339198" cy="342294"/>
            <a:chOff x="-18271050" y="3333200"/>
            <a:chExt cx="304050" cy="306825"/>
          </a:xfrm>
        </p:grpSpPr>
        <p:sp>
          <p:nvSpPr>
            <p:cNvPr id="7581" name="Google Shape;7581;p55"/>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5"/>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5"/>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5"/>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5"/>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6" name="Google Shape;7586;p55"/>
          <p:cNvGrpSpPr/>
          <p:nvPr/>
        </p:nvGrpSpPr>
        <p:grpSpPr>
          <a:xfrm>
            <a:off x="4392965" y="3454379"/>
            <a:ext cx="338334" cy="338306"/>
            <a:chOff x="-18270275" y="3710875"/>
            <a:chExt cx="303275" cy="303250"/>
          </a:xfrm>
        </p:grpSpPr>
        <p:sp>
          <p:nvSpPr>
            <p:cNvPr id="7587" name="Google Shape;7587;p55"/>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5"/>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5"/>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5"/>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5"/>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5"/>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55"/>
          <p:cNvGrpSpPr/>
          <p:nvPr/>
        </p:nvGrpSpPr>
        <p:grpSpPr>
          <a:xfrm>
            <a:off x="4433391" y="3872032"/>
            <a:ext cx="257480" cy="338334"/>
            <a:chOff x="-18234025" y="4084200"/>
            <a:chExt cx="230800" cy="303275"/>
          </a:xfrm>
        </p:grpSpPr>
        <p:sp>
          <p:nvSpPr>
            <p:cNvPr id="7594" name="Google Shape;7594;p55"/>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5"/>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5"/>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55"/>
          <p:cNvGrpSpPr/>
          <p:nvPr/>
        </p:nvGrpSpPr>
        <p:grpSpPr>
          <a:xfrm>
            <a:off x="6482160" y="3035277"/>
            <a:ext cx="339198" cy="340063"/>
            <a:chOff x="-16419350" y="3308400"/>
            <a:chExt cx="304050" cy="304825"/>
          </a:xfrm>
        </p:grpSpPr>
        <p:sp>
          <p:nvSpPr>
            <p:cNvPr id="7598" name="Google Shape;7598;p55"/>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5"/>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5"/>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5"/>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5"/>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5"/>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5"/>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5" name="Google Shape;7605;p55"/>
          <p:cNvGrpSpPr/>
          <p:nvPr/>
        </p:nvGrpSpPr>
        <p:grpSpPr>
          <a:xfrm>
            <a:off x="6502381" y="3452596"/>
            <a:ext cx="298758" cy="341876"/>
            <a:chOff x="-16401225" y="3683275"/>
            <a:chExt cx="267800" cy="306450"/>
          </a:xfrm>
        </p:grpSpPr>
        <p:sp>
          <p:nvSpPr>
            <p:cNvPr id="7606" name="Google Shape;7606;p55"/>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5"/>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5"/>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5"/>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5"/>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5"/>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5"/>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3" name="Google Shape;7613;p55"/>
          <p:cNvGrpSpPr/>
          <p:nvPr/>
        </p:nvGrpSpPr>
        <p:grpSpPr>
          <a:xfrm>
            <a:off x="6481728" y="3872033"/>
            <a:ext cx="340063" cy="338334"/>
            <a:chOff x="-16419350" y="4058200"/>
            <a:chExt cx="304825" cy="303275"/>
          </a:xfrm>
        </p:grpSpPr>
        <p:sp>
          <p:nvSpPr>
            <p:cNvPr id="7614" name="Google Shape;7614;p55"/>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5"/>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5"/>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5"/>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5"/>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5"/>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5"/>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55"/>
          <p:cNvGrpSpPr/>
          <p:nvPr/>
        </p:nvGrpSpPr>
        <p:grpSpPr>
          <a:xfrm>
            <a:off x="7738242" y="3036364"/>
            <a:ext cx="340091" cy="337887"/>
            <a:chOff x="-15296200" y="3326900"/>
            <a:chExt cx="304850" cy="302875"/>
          </a:xfrm>
        </p:grpSpPr>
        <p:sp>
          <p:nvSpPr>
            <p:cNvPr id="7622" name="Google Shape;7622;p55"/>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5"/>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5"/>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5"/>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5"/>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55"/>
          <p:cNvGrpSpPr/>
          <p:nvPr/>
        </p:nvGrpSpPr>
        <p:grpSpPr>
          <a:xfrm>
            <a:off x="2691143" y="3048776"/>
            <a:ext cx="367311" cy="313065"/>
            <a:chOff x="-19835275" y="3330250"/>
            <a:chExt cx="329250" cy="280625"/>
          </a:xfrm>
        </p:grpSpPr>
        <p:sp>
          <p:nvSpPr>
            <p:cNvPr id="7628" name="Google Shape;7628;p55"/>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5"/>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5"/>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1" name="Google Shape;7631;p55"/>
          <p:cNvGrpSpPr/>
          <p:nvPr/>
        </p:nvGrpSpPr>
        <p:grpSpPr>
          <a:xfrm>
            <a:off x="2704753" y="3453850"/>
            <a:ext cx="340091" cy="339366"/>
            <a:chOff x="-19822675" y="3692750"/>
            <a:chExt cx="304850" cy="304200"/>
          </a:xfrm>
        </p:grpSpPr>
        <p:sp>
          <p:nvSpPr>
            <p:cNvPr id="7632" name="Google Shape;7632;p55"/>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5"/>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5"/>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5"/>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5"/>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7" name="Google Shape;7637;p55"/>
          <p:cNvGrpSpPr/>
          <p:nvPr/>
        </p:nvGrpSpPr>
        <p:grpSpPr>
          <a:xfrm>
            <a:off x="2705200" y="3871168"/>
            <a:ext cx="339198" cy="340063"/>
            <a:chOff x="-19822675" y="4066875"/>
            <a:chExt cx="304050" cy="304825"/>
          </a:xfrm>
        </p:grpSpPr>
        <p:sp>
          <p:nvSpPr>
            <p:cNvPr id="7638" name="Google Shape;7638;p55"/>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5"/>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5"/>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5"/>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5"/>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5"/>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4" name="Google Shape;7644;p55"/>
          <p:cNvGrpSpPr/>
          <p:nvPr/>
        </p:nvGrpSpPr>
        <p:grpSpPr>
          <a:xfrm>
            <a:off x="4825783" y="3035709"/>
            <a:ext cx="301435" cy="339198"/>
            <a:chOff x="-17878825" y="3334400"/>
            <a:chExt cx="270200" cy="304050"/>
          </a:xfrm>
        </p:grpSpPr>
        <p:sp>
          <p:nvSpPr>
            <p:cNvPr id="7645" name="Google Shape;7645;p55"/>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5"/>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5"/>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5"/>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5"/>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5"/>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5"/>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2" name="Google Shape;7652;p55"/>
          <p:cNvGrpSpPr/>
          <p:nvPr/>
        </p:nvGrpSpPr>
        <p:grpSpPr>
          <a:xfrm>
            <a:off x="4806023" y="3453055"/>
            <a:ext cx="340955" cy="340955"/>
            <a:chOff x="-17896150" y="3709300"/>
            <a:chExt cx="305625" cy="305625"/>
          </a:xfrm>
        </p:grpSpPr>
        <p:sp>
          <p:nvSpPr>
            <p:cNvPr id="7653" name="Google Shape;7653;p55"/>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5"/>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5"/>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5"/>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55"/>
          <p:cNvGrpSpPr/>
          <p:nvPr/>
        </p:nvGrpSpPr>
        <p:grpSpPr>
          <a:xfrm>
            <a:off x="4827108" y="3870721"/>
            <a:ext cx="298786" cy="340955"/>
            <a:chOff x="-17878025" y="4082625"/>
            <a:chExt cx="267825" cy="305625"/>
          </a:xfrm>
        </p:grpSpPr>
        <p:sp>
          <p:nvSpPr>
            <p:cNvPr id="7658" name="Google Shape;7658;p55"/>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5"/>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5"/>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5"/>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5"/>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5"/>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5"/>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5" name="Google Shape;7665;p55"/>
          <p:cNvGrpSpPr/>
          <p:nvPr/>
        </p:nvGrpSpPr>
        <p:grpSpPr>
          <a:xfrm>
            <a:off x="6899534" y="3045374"/>
            <a:ext cx="340091" cy="319870"/>
            <a:chOff x="-16044450" y="3317850"/>
            <a:chExt cx="304850" cy="286725"/>
          </a:xfrm>
        </p:grpSpPr>
        <p:sp>
          <p:nvSpPr>
            <p:cNvPr id="7666" name="Google Shape;7666;p55"/>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5"/>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5"/>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5"/>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0" name="Google Shape;7670;p55"/>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1" name="Google Shape;7671;p55"/>
          <p:cNvGrpSpPr/>
          <p:nvPr/>
        </p:nvGrpSpPr>
        <p:grpSpPr>
          <a:xfrm>
            <a:off x="6928540" y="3871713"/>
            <a:ext cx="282079" cy="338975"/>
            <a:chOff x="-16018450" y="4058400"/>
            <a:chExt cx="252850" cy="303850"/>
          </a:xfrm>
        </p:grpSpPr>
        <p:sp>
          <p:nvSpPr>
            <p:cNvPr id="7672" name="Google Shape;7672;p55"/>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5"/>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5"/>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5"/>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6" name="Google Shape;7676;p55"/>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7" name="Google Shape;7677;p55"/>
          <p:cNvGrpSpPr/>
          <p:nvPr/>
        </p:nvGrpSpPr>
        <p:grpSpPr>
          <a:xfrm>
            <a:off x="6112322" y="2113746"/>
            <a:ext cx="264341" cy="300905"/>
            <a:chOff x="4995050" y="3245650"/>
            <a:chExt cx="236950" cy="269725"/>
          </a:xfrm>
        </p:grpSpPr>
        <p:sp>
          <p:nvSpPr>
            <p:cNvPr id="7678" name="Google Shape;7678;p55"/>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5"/>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5"/>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1" name="Google Shape;7681;p55"/>
            <p:cNvGrpSpPr/>
            <p:nvPr/>
          </p:nvGrpSpPr>
          <p:grpSpPr>
            <a:xfrm>
              <a:off x="4995050" y="3245650"/>
              <a:ext cx="236950" cy="269725"/>
              <a:chOff x="4995050" y="3245650"/>
              <a:chExt cx="236950" cy="269725"/>
            </a:xfrm>
          </p:grpSpPr>
          <p:sp>
            <p:nvSpPr>
              <p:cNvPr id="7682" name="Google Shape;7682;p55"/>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5"/>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84" name="Google Shape;7684;p55"/>
          <p:cNvGrpSpPr/>
          <p:nvPr/>
        </p:nvGrpSpPr>
        <p:grpSpPr>
          <a:xfrm>
            <a:off x="4389657" y="1677273"/>
            <a:ext cx="347129" cy="345366"/>
            <a:chOff x="4724650" y="2885700"/>
            <a:chExt cx="270750" cy="269375"/>
          </a:xfrm>
        </p:grpSpPr>
        <p:sp>
          <p:nvSpPr>
            <p:cNvPr id="7685" name="Google Shape;7685;p55"/>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5"/>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5"/>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5"/>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5"/>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5"/>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5"/>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55"/>
          <p:cNvGrpSpPr/>
          <p:nvPr/>
        </p:nvGrpSpPr>
        <p:grpSpPr>
          <a:xfrm>
            <a:off x="3577077" y="1673302"/>
            <a:ext cx="279462" cy="335722"/>
            <a:chOff x="4459350" y="2882125"/>
            <a:chExt cx="228375" cy="274350"/>
          </a:xfrm>
        </p:grpSpPr>
        <p:sp>
          <p:nvSpPr>
            <p:cNvPr id="7693" name="Google Shape;7693;p55"/>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5"/>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5"/>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5"/>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5"/>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7698" name="Google Shape;7698;p55"/>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02" name="Shape 7702"/>
        <p:cNvGrpSpPr/>
        <p:nvPr/>
      </p:nvGrpSpPr>
      <p:grpSpPr>
        <a:xfrm>
          <a:off x="0" y="0"/>
          <a:ext cx="0" cy="0"/>
          <a:chOff x="0" y="0"/>
          <a:chExt cx="0" cy="0"/>
        </a:xfrm>
      </p:grpSpPr>
      <p:sp>
        <p:nvSpPr>
          <p:cNvPr id="7703" name="Google Shape;7703;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latin typeface="Arial"/>
                <a:ea typeface="Arial"/>
                <a:cs typeface="Arial"/>
                <a:sym typeface="Arial"/>
              </a:rPr>
              <a:t>Performing </a:t>
            </a:r>
            <a:r>
              <a:rPr lang="es">
                <a:solidFill>
                  <a:srgbClr val="FFFFFF"/>
                </a:solidFill>
                <a:latin typeface="Arial"/>
                <a:ea typeface="Arial"/>
                <a:cs typeface="Arial"/>
                <a:sym typeface="Arial"/>
              </a:rPr>
              <a:t>Arts Icons</a:t>
            </a:r>
            <a:endParaRPr>
              <a:solidFill>
                <a:srgbClr val="FFFFFF"/>
              </a:solidFill>
              <a:latin typeface="Arial"/>
              <a:ea typeface="Arial"/>
              <a:cs typeface="Arial"/>
              <a:sym typeface="Arial"/>
            </a:endParaRPr>
          </a:p>
        </p:txBody>
      </p:sp>
      <p:grpSp>
        <p:nvGrpSpPr>
          <p:cNvPr id="7704" name="Google Shape;7704;p56"/>
          <p:cNvGrpSpPr/>
          <p:nvPr/>
        </p:nvGrpSpPr>
        <p:grpSpPr>
          <a:xfrm>
            <a:off x="1624426" y="1670551"/>
            <a:ext cx="342328" cy="339793"/>
            <a:chOff x="-13966675" y="1639700"/>
            <a:chExt cx="354450" cy="351825"/>
          </a:xfrm>
        </p:grpSpPr>
        <p:sp>
          <p:nvSpPr>
            <p:cNvPr id="7705" name="Google Shape;7705;p56"/>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6"/>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6"/>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6"/>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6"/>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0" name="Google Shape;7710;p56"/>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6"/>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2" name="Google Shape;7712;p56"/>
          <p:cNvGrpSpPr/>
          <p:nvPr/>
        </p:nvGrpSpPr>
        <p:grpSpPr>
          <a:xfrm>
            <a:off x="3336047" y="1670237"/>
            <a:ext cx="340034" cy="340420"/>
            <a:chOff x="-12199250" y="1662675"/>
            <a:chExt cx="352075" cy="352475"/>
          </a:xfrm>
        </p:grpSpPr>
        <p:sp>
          <p:nvSpPr>
            <p:cNvPr id="7713" name="Google Shape;7713;p56"/>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6"/>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6"/>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56"/>
          <p:cNvGrpSpPr/>
          <p:nvPr/>
        </p:nvGrpSpPr>
        <p:grpSpPr>
          <a:xfrm>
            <a:off x="3334900" y="2077104"/>
            <a:ext cx="342328" cy="342328"/>
            <a:chOff x="-12199250" y="2096250"/>
            <a:chExt cx="354450" cy="354450"/>
          </a:xfrm>
        </p:grpSpPr>
        <p:sp>
          <p:nvSpPr>
            <p:cNvPr id="7717" name="Google Shape;7717;p56"/>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6"/>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56"/>
          <p:cNvGrpSpPr/>
          <p:nvPr/>
        </p:nvGrpSpPr>
        <p:grpSpPr>
          <a:xfrm>
            <a:off x="3763489" y="2507658"/>
            <a:ext cx="340034" cy="341579"/>
            <a:chOff x="-12199250" y="2530225"/>
            <a:chExt cx="352075" cy="353675"/>
          </a:xfrm>
        </p:grpSpPr>
        <p:sp>
          <p:nvSpPr>
            <p:cNvPr id="7720" name="Google Shape;7720;p56"/>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6"/>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6"/>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6"/>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4" name="Google Shape;7724;p56"/>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5" name="Google Shape;7725;p56"/>
          <p:cNvGrpSpPr/>
          <p:nvPr/>
        </p:nvGrpSpPr>
        <p:grpSpPr>
          <a:xfrm>
            <a:off x="5042451" y="2078613"/>
            <a:ext cx="342328" cy="339310"/>
            <a:chOff x="-10462550" y="2057650"/>
            <a:chExt cx="354450" cy="351325"/>
          </a:xfrm>
        </p:grpSpPr>
        <p:sp>
          <p:nvSpPr>
            <p:cNvPr id="7726" name="Google Shape;7726;p56"/>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6"/>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8" name="Google Shape;7728;p56"/>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9" name="Google Shape;7729;p56"/>
          <p:cNvGrpSpPr/>
          <p:nvPr/>
        </p:nvGrpSpPr>
        <p:grpSpPr>
          <a:xfrm>
            <a:off x="6735937" y="1670176"/>
            <a:ext cx="375044" cy="340541"/>
            <a:chOff x="-8692750" y="1622100"/>
            <a:chExt cx="388325" cy="352600"/>
          </a:xfrm>
        </p:grpSpPr>
        <p:sp>
          <p:nvSpPr>
            <p:cNvPr id="7730" name="Google Shape;7730;p56"/>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6"/>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56"/>
          <p:cNvGrpSpPr/>
          <p:nvPr/>
        </p:nvGrpSpPr>
        <p:grpSpPr>
          <a:xfrm>
            <a:off x="2049214" y="1669657"/>
            <a:ext cx="341555" cy="341579"/>
            <a:chOff x="-13529550" y="1639425"/>
            <a:chExt cx="353650" cy="353675"/>
          </a:xfrm>
        </p:grpSpPr>
        <p:sp>
          <p:nvSpPr>
            <p:cNvPr id="7733" name="Google Shape;7733;p56"/>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6"/>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6"/>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6"/>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6"/>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6"/>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6"/>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6"/>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56"/>
          <p:cNvGrpSpPr/>
          <p:nvPr/>
        </p:nvGrpSpPr>
        <p:grpSpPr>
          <a:xfrm>
            <a:off x="2048067" y="2078239"/>
            <a:ext cx="343849" cy="340058"/>
            <a:chOff x="-13531925" y="2075775"/>
            <a:chExt cx="356025" cy="352100"/>
          </a:xfrm>
        </p:grpSpPr>
        <p:sp>
          <p:nvSpPr>
            <p:cNvPr id="7742" name="Google Shape;7742;p56"/>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6"/>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56"/>
          <p:cNvGrpSpPr/>
          <p:nvPr/>
        </p:nvGrpSpPr>
        <p:grpSpPr>
          <a:xfrm>
            <a:off x="2477030" y="2508044"/>
            <a:ext cx="340807" cy="340807"/>
            <a:chOff x="-13528775" y="2507400"/>
            <a:chExt cx="352875" cy="352875"/>
          </a:xfrm>
        </p:grpSpPr>
        <p:sp>
          <p:nvSpPr>
            <p:cNvPr id="7745" name="Google Shape;7745;p56"/>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6"/>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6"/>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8" name="Google Shape;7748;p56"/>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6"/>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0" name="Google Shape;7750;p56"/>
          <p:cNvGrpSpPr/>
          <p:nvPr/>
        </p:nvGrpSpPr>
        <p:grpSpPr>
          <a:xfrm>
            <a:off x="4203464" y="2507658"/>
            <a:ext cx="308090" cy="341579"/>
            <a:chOff x="-11747150" y="2530225"/>
            <a:chExt cx="319000" cy="353675"/>
          </a:xfrm>
        </p:grpSpPr>
        <p:sp>
          <p:nvSpPr>
            <p:cNvPr id="7751" name="Google Shape;7751;p56"/>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6"/>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3" name="Google Shape;7753;p56"/>
          <p:cNvGrpSpPr/>
          <p:nvPr/>
        </p:nvGrpSpPr>
        <p:grpSpPr>
          <a:xfrm>
            <a:off x="5472870" y="1670044"/>
            <a:ext cx="340807" cy="340807"/>
            <a:chOff x="-10027775" y="1622900"/>
            <a:chExt cx="352875" cy="352875"/>
          </a:xfrm>
        </p:grpSpPr>
        <p:sp>
          <p:nvSpPr>
            <p:cNvPr id="7754" name="Google Shape;7754;p56"/>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6"/>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6"/>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6"/>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6"/>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6"/>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0" name="Google Shape;7760;p56"/>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1" name="Google Shape;7761;p56"/>
          <p:cNvGrpSpPr/>
          <p:nvPr/>
        </p:nvGrpSpPr>
        <p:grpSpPr>
          <a:xfrm>
            <a:off x="5909439" y="2507283"/>
            <a:ext cx="322553" cy="342328"/>
            <a:chOff x="-10019125" y="2490075"/>
            <a:chExt cx="333975" cy="354450"/>
          </a:xfrm>
        </p:grpSpPr>
        <p:sp>
          <p:nvSpPr>
            <p:cNvPr id="7762" name="Google Shape;7762;p56"/>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6"/>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6"/>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6"/>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6" name="Google Shape;7766;p56"/>
          <p:cNvGrpSpPr/>
          <p:nvPr/>
        </p:nvGrpSpPr>
        <p:grpSpPr>
          <a:xfrm>
            <a:off x="6747346" y="2076718"/>
            <a:ext cx="352227" cy="343100"/>
            <a:chOff x="-8684100" y="2032450"/>
            <a:chExt cx="364700" cy="355250"/>
          </a:xfrm>
        </p:grpSpPr>
        <p:sp>
          <p:nvSpPr>
            <p:cNvPr id="7767" name="Google Shape;7767;p56"/>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6"/>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6"/>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0" name="Google Shape;7770;p56"/>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1" name="Google Shape;7771;p56"/>
          <p:cNvGrpSpPr/>
          <p:nvPr/>
        </p:nvGrpSpPr>
        <p:grpSpPr>
          <a:xfrm>
            <a:off x="2479634" y="2077406"/>
            <a:ext cx="343849" cy="341724"/>
            <a:chOff x="-13095575" y="2073400"/>
            <a:chExt cx="356025" cy="353825"/>
          </a:xfrm>
        </p:grpSpPr>
        <p:sp>
          <p:nvSpPr>
            <p:cNvPr id="7772" name="Google Shape;7772;p56"/>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6"/>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6"/>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6"/>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6"/>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6"/>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6"/>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6"/>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0" name="Google Shape;7780;p56"/>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1" name="Google Shape;7781;p56"/>
          <p:cNvGrpSpPr/>
          <p:nvPr/>
        </p:nvGrpSpPr>
        <p:grpSpPr>
          <a:xfrm>
            <a:off x="4189710" y="1669235"/>
            <a:ext cx="343100" cy="342424"/>
            <a:chOff x="-11332875" y="1660700"/>
            <a:chExt cx="355250" cy="354550"/>
          </a:xfrm>
        </p:grpSpPr>
        <p:sp>
          <p:nvSpPr>
            <p:cNvPr id="7782" name="Google Shape;7782;p56"/>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6"/>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6"/>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6"/>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6" name="Google Shape;7786;p56"/>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6"/>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8" name="Google Shape;7788;p56"/>
          <p:cNvGrpSpPr/>
          <p:nvPr/>
        </p:nvGrpSpPr>
        <p:grpSpPr>
          <a:xfrm>
            <a:off x="5916673" y="1668522"/>
            <a:ext cx="299736" cy="343849"/>
            <a:chOff x="-9570950" y="1622100"/>
            <a:chExt cx="310350" cy="356025"/>
          </a:xfrm>
        </p:grpSpPr>
        <p:sp>
          <p:nvSpPr>
            <p:cNvPr id="7789" name="Google Shape;7789;p56"/>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6"/>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1" name="Google Shape;7791;p56"/>
          <p:cNvGrpSpPr/>
          <p:nvPr/>
        </p:nvGrpSpPr>
        <p:grpSpPr>
          <a:xfrm>
            <a:off x="5895377" y="2077478"/>
            <a:ext cx="342328" cy="341579"/>
            <a:chOff x="-9594575" y="2056875"/>
            <a:chExt cx="354450" cy="353675"/>
          </a:xfrm>
        </p:grpSpPr>
        <p:sp>
          <p:nvSpPr>
            <p:cNvPr id="7792" name="Google Shape;7792;p56"/>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6"/>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6"/>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5" name="Google Shape;7795;p56"/>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6" name="Google Shape;7796;p56"/>
          <p:cNvGrpSpPr/>
          <p:nvPr/>
        </p:nvGrpSpPr>
        <p:grpSpPr>
          <a:xfrm>
            <a:off x="2902515" y="1670043"/>
            <a:ext cx="342328" cy="340807"/>
            <a:chOff x="-12661600" y="1640225"/>
            <a:chExt cx="354450" cy="352875"/>
          </a:xfrm>
        </p:grpSpPr>
        <p:sp>
          <p:nvSpPr>
            <p:cNvPr id="7797" name="Google Shape;7797;p56"/>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6"/>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6"/>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56"/>
          <p:cNvGrpSpPr/>
          <p:nvPr/>
        </p:nvGrpSpPr>
        <p:grpSpPr>
          <a:xfrm>
            <a:off x="2902889" y="2098581"/>
            <a:ext cx="341579" cy="299374"/>
            <a:chOff x="-12660025" y="2096250"/>
            <a:chExt cx="353675" cy="309975"/>
          </a:xfrm>
        </p:grpSpPr>
        <p:sp>
          <p:nvSpPr>
            <p:cNvPr id="7801" name="Google Shape;7801;p56"/>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6"/>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6"/>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6"/>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6"/>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6"/>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56"/>
          <p:cNvGrpSpPr/>
          <p:nvPr/>
        </p:nvGrpSpPr>
        <p:grpSpPr>
          <a:xfrm>
            <a:off x="3328809" y="2507477"/>
            <a:ext cx="344622" cy="341941"/>
            <a:chOff x="-12663175" y="2506800"/>
            <a:chExt cx="356825" cy="354050"/>
          </a:xfrm>
        </p:grpSpPr>
        <p:sp>
          <p:nvSpPr>
            <p:cNvPr id="7808" name="Google Shape;7808;p56"/>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6"/>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6"/>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6"/>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2" name="Google Shape;7812;p56"/>
          <p:cNvGrpSpPr/>
          <p:nvPr/>
        </p:nvGrpSpPr>
        <p:grpSpPr>
          <a:xfrm>
            <a:off x="4612603" y="1669657"/>
            <a:ext cx="340807" cy="341579"/>
            <a:chOff x="-10896525" y="1663050"/>
            <a:chExt cx="352875" cy="353675"/>
          </a:xfrm>
        </p:grpSpPr>
        <p:sp>
          <p:nvSpPr>
            <p:cNvPr id="7813" name="Google Shape;7813;p56"/>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6"/>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5" name="Google Shape;7815;p56"/>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6" name="Google Shape;7816;p56"/>
          <p:cNvGrpSpPr/>
          <p:nvPr/>
        </p:nvGrpSpPr>
        <p:grpSpPr>
          <a:xfrm>
            <a:off x="5039658" y="2518692"/>
            <a:ext cx="341579" cy="319511"/>
            <a:chOff x="-10898100" y="2542050"/>
            <a:chExt cx="353675" cy="330825"/>
          </a:xfrm>
        </p:grpSpPr>
        <p:sp>
          <p:nvSpPr>
            <p:cNvPr id="7817" name="Google Shape;7817;p56"/>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6"/>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6"/>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6"/>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6"/>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6"/>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56"/>
          <p:cNvGrpSpPr/>
          <p:nvPr/>
        </p:nvGrpSpPr>
        <p:grpSpPr>
          <a:xfrm>
            <a:off x="6322049" y="1670732"/>
            <a:ext cx="340058" cy="339430"/>
            <a:chOff x="-9157450" y="1622750"/>
            <a:chExt cx="352100" cy="351450"/>
          </a:xfrm>
        </p:grpSpPr>
        <p:sp>
          <p:nvSpPr>
            <p:cNvPr id="7824" name="Google Shape;7824;p56"/>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6"/>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56"/>
          <p:cNvGrpSpPr/>
          <p:nvPr/>
        </p:nvGrpSpPr>
        <p:grpSpPr>
          <a:xfrm>
            <a:off x="6360089" y="2078999"/>
            <a:ext cx="263977" cy="338537"/>
            <a:chOff x="-9119650" y="2056875"/>
            <a:chExt cx="273325" cy="350525"/>
          </a:xfrm>
        </p:grpSpPr>
        <p:sp>
          <p:nvSpPr>
            <p:cNvPr id="7827" name="Google Shape;7827;p56"/>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6"/>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9" name="Google Shape;7829;p56"/>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6"/>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1" name="Google Shape;7831;p56"/>
          <p:cNvGrpSpPr/>
          <p:nvPr/>
        </p:nvGrpSpPr>
        <p:grpSpPr>
          <a:xfrm>
            <a:off x="1624800" y="3048000"/>
            <a:ext cx="341579" cy="340348"/>
            <a:chOff x="-13947000" y="3212800"/>
            <a:chExt cx="353675" cy="352400"/>
          </a:xfrm>
        </p:grpSpPr>
        <p:sp>
          <p:nvSpPr>
            <p:cNvPr id="7832" name="Google Shape;7832;p56"/>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6"/>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4" name="Google Shape;7834;p56"/>
          <p:cNvGrpSpPr/>
          <p:nvPr/>
        </p:nvGrpSpPr>
        <p:grpSpPr>
          <a:xfrm>
            <a:off x="1624812" y="3470706"/>
            <a:ext cx="341555" cy="340058"/>
            <a:chOff x="-13946200" y="3647075"/>
            <a:chExt cx="353650" cy="352100"/>
          </a:xfrm>
        </p:grpSpPr>
        <p:sp>
          <p:nvSpPr>
            <p:cNvPr id="7835" name="Google Shape;7835;p56"/>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6"/>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6"/>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6"/>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6"/>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6"/>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1" name="Google Shape;7841;p56"/>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2" name="Google Shape;7842;p56"/>
          <p:cNvGrpSpPr/>
          <p:nvPr/>
        </p:nvGrpSpPr>
        <p:grpSpPr>
          <a:xfrm>
            <a:off x="3334900" y="3048338"/>
            <a:ext cx="342328" cy="339672"/>
            <a:chOff x="-12163025" y="3214275"/>
            <a:chExt cx="354450" cy="351700"/>
          </a:xfrm>
        </p:grpSpPr>
        <p:sp>
          <p:nvSpPr>
            <p:cNvPr id="7843" name="Google Shape;7843;p56"/>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6"/>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6"/>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6" name="Google Shape;7846;p56"/>
          <p:cNvGrpSpPr/>
          <p:nvPr/>
        </p:nvGrpSpPr>
        <p:grpSpPr>
          <a:xfrm>
            <a:off x="3335649" y="3469958"/>
            <a:ext cx="340831" cy="341555"/>
            <a:chOff x="-12160675" y="3647875"/>
            <a:chExt cx="352900" cy="353650"/>
          </a:xfrm>
        </p:grpSpPr>
        <p:sp>
          <p:nvSpPr>
            <p:cNvPr id="7847" name="Google Shape;7847;p56"/>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6"/>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6"/>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6"/>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6"/>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6"/>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6"/>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4" name="Google Shape;7854;p56"/>
          <p:cNvGrpSpPr/>
          <p:nvPr/>
        </p:nvGrpSpPr>
        <p:grpSpPr>
          <a:xfrm>
            <a:off x="3769149" y="3889187"/>
            <a:ext cx="340058" cy="341555"/>
            <a:chOff x="-12160675" y="4081850"/>
            <a:chExt cx="352100" cy="353650"/>
          </a:xfrm>
        </p:grpSpPr>
        <p:sp>
          <p:nvSpPr>
            <p:cNvPr id="7855" name="Google Shape;7855;p56"/>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6"/>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6"/>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6"/>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6"/>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6"/>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1" name="Google Shape;7861;p56"/>
          <p:cNvGrpSpPr/>
          <p:nvPr/>
        </p:nvGrpSpPr>
        <p:grpSpPr>
          <a:xfrm>
            <a:off x="5043212" y="3047674"/>
            <a:ext cx="340807" cy="341000"/>
            <a:chOff x="-10391650" y="3180600"/>
            <a:chExt cx="352875" cy="353075"/>
          </a:xfrm>
        </p:grpSpPr>
        <p:sp>
          <p:nvSpPr>
            <p:cNvPr id="7862" name="Google Shape;7862;p56"/>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6"/>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6"/>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6"/>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6"/>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6"/>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56"/>
          <p:cNvGrpSpPr/>
          <p:nvPr/>
        </p:nvGrpSpPr>
        <p:grpSpPr>
          <a:xfrm>
            <a:off x="5043586" y="3471081"/>
            <a:ext cx="340058" cy="339310"/>
            <a:chOff x="-10390875" y="3616350"/>
            <a:chExt cx="352100" cy="351325"/>
          </a:xfrm>
        </p:grpSpPr>
        <p:sp>
          <p:nvSpPr>
            <p:cNvPr id="7869" name="Google Shape;7869;p56"/>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6"/>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6"/>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2" name="Google Shape;7872;p56"/>
          <p:cNvGrpSpPr/>
          <p:nvPr/>
        </p:nvGrpSpPr>
        <p:grpSpPr>
          <a:xfrm>
            <a:off x="5496860" y="3889936"/>
            <a:ext cx="299736" cy="340058"/>
            <a:chOff x="-10370400" y="4049550"/>
            <a:chExt cx="310350" cy="352100"/>
          </a:xfrm>
        </p:grpSpPr>
        <p:sp>
          <p:nvSpPr>
            <p:cNvPr id="7873" name="Google Shape;7873;p56"/>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6"/>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6"/>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6"/>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6"/>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8" name="Google Shape;7878;p56"/>
          <p:cNvGrpSpPr/>
          <p:nvPr/>
        </p:nvGrpSpPr>
        <p:grpSpPr>
          <a:xfrm>
            <a:off x="6741635" y="3048060"/>
            <a:ext cx="363648" cy="340227"/>
            <a:chOff x="-8674650" y="3210975"/>
            <a:chExt cx="376525" cy="352275"/>
          </a:xfrm>
        </p:grpSpPr>
        <p:sp>
          <p:nvSpPr>
            <p:cNvPr id="7879" name="Google Shape;7879;p56"/>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6"/>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6"/>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6"/>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6"/>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6"/>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56"/>
          <p:cNvGrpSpPr/>
          <p:nvPr/>
        </p:nvGrpSpPr>
        <p:grpSpPr>
          <a:xfrm>
            <a:off x="2049202" y="3047384"/>
            <a:ext cx="341579" cy="341579"/>
            <a:chOff x="-13512225" y="3211525"/>
            <a:chExt cx="353675" cy="353675"/>
          </a:xfrm>
        </p:grpSpPr>
        <p:sp>
          <p:nvSpPr>
            <p:cNvPr id="7886" name="Google Shape;7886;p56"/>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6"/>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6"/>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6"/>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6"/>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56"/>
          <p:cNvGrpSpPr/>
          <p:nvPr/>
        </p:nvGrpSpPr>
        <p:grpSpPr>
          <a:xfrm>
            <a:off x="2049202" y="3470706"/>
            <a:ext cx="341579" cy="340058"/>
            <a:chOff x="-13512225" y="3647075"/>
            <a:chExt cx="353675" cy="352100"/>
          </a:xfrm>
        </p:grpSpPr>
        <p:sp>
          <p:nvSpPr>
            <p:cNvPr id="7892" name="Google Shape;7892;p56"/>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6"/>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6"/>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6"/>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6"/>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6"/>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6"/>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6"/>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6"/>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6"/>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2" name="Google Shape;7902;p56"/>
          <p:cNvGrpSpPr/>
          <p:nvPr/>
        </p:nvGrpSpPr>
        <p:grpSpPr>
          <a:xfrm>
            <a:off x="2482315" y="3889562"/>
            <a:ext cx="341579" cy="340807"/>
            <a:chOff x="-13512225" y="4080275"/>
            <a:chExt cx="353675" cy="352875"/>
          </a:xfrm>
        </p:grpSpPr>
        <p:sp>
          <p:nvSpPr>
            <p:cNvPr id="7903" name="Google Shape;7903;p56"/>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6"/>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6"/>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6"/>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6"/>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6"/>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6"/>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6"/>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6"/>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6"/>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6"/>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4" name="Google Shape;7914;p56"/>
          <p:cNvGrpSpPr/>
          <p:nvPr/>
        </p:nvGrpSpPr>
        <p:grpSpPr>
          <a:xfrm>
            <a:off x="3759290" y="3078966"/>
            <a:ext cx="341555" cy="278416"/>
            <a:chOff x="-11728250" y="3245400"/>
            <a:chExt cx="353650" cy="288275"/>
          </a:xfrm>
        </p:grpSpPr>
        <p:sp>
          <p:nvSpPr>
            <p:cNvPr id="7915" name="Google Shape;7915;p56"/>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6"/>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6"/>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6"/>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6"/>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0" name="Google Shape;7920;p56"/>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21" name="Google Shape;7921;p56"/>
          <p:cNvGrpSpPr/>
          <p:nvPr/>
        </p:nvGrpSpPr>
        <p:grpSpPr>
          <a:xfrm>
            <a:off x="3758144" y="3469282"/>
            <a:ext cx="343849" cy="342907"/>
            <a:chOff x="-11729050" y="3646475"/>
            <a:chExt cx="356025" cy="355050"/>
          </a:xfrm>
        </p:grpSpPr>
        <p:sp>
          <p:nvSpPr>
            <p:cNvPr id="7922" name="Google Shape;7922;p56"/>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6"/>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6"/>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6"/>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6"/>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6"/>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6"/>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6"/>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6"/>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6"/>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6"/>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56"/>
          <p:cNvGrpSpPr/>
          <p:nvPr/>
        </p:nvGrpSpPr>
        <p:grpSpPr>
          <a:xfrm>
            <a:off x="4213688" y="3889562"/>
            <a:ext cx="298988" cy="340807"/>
            <a:chOff x="-11703850" y="4081850"/>
            <a:chExt cx="309575" cy="352875"/>
          </a:xfrm>
        </p:grpSpPr>
        <p:sp>
          <p:nvSpPr>
            <p:cNvPr id="7934" name="Google Shape;7934;p56"/>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6"/>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6"/>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6"/>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6"/>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6"/>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6"/>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6"/>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56"/>
          <p:cNvGrpSpPr/>
          <p:nvPr/>
        </p:nvGrpSpPr>
        <p:grpSpPr>
          <a:xfrm>
            <a:off x="5472110" y="3047770"/>
            <a:ext cx="342328" cy="340807"/>
            <a:chOff x="-9958475" y="3180025"/>
            <a:chExt cx="354450" cy="352875"/>
          </a:xfrm>
        </p:grpSpPr>
        <p:sp>
          <p:nvSpPr>
            <p:cNvPr id="7943" name="Google Shape;7943;p56"/>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6"/>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6"/>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56"/>
          <p:cNvGrpSpPr/>
          <p:nvPr/>
        </p:nvGrpSpPr>
        <p:grpSpPr>
          <a:xfrm>
            <a:off x="5481237" y="3470392"/>
            <a:ext cx="324074" cy="340686"/>
            <a:chOff x="-9949025" y="3615575"/>
            <a:chExt cx="335550" cy="352750"/>
          </a:xfrm>
        </p:grpSpPr>
        <p:sp>
          <p:nvSpPr>
            <p:cNvPr id="7947" name="Google Shape;7947;p56"/>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6"/>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6"/>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56"/>
          <p:cNvGrpSpPr/>
          <p:nvPr/>
        </p:nvGrpSpPr>
        <p:grpSpPr>
          <a:xfrm>
            <a:off x="5903702" y="3888137"/>
            <a:ext cx="345370" cy="343656"/>
            <a:chOff x="-9961625" y="4048175"/>
            <a:chExt cx="357600" cy="355825"/>
          </a:xfrm>
        </p:grpSpPr>
        <p:sp>
          <p:nvSpPr>
            <p:cNvPr id="7951" name="Google Shape;7951;p56"/>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6"/>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6"/>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6"/>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6"/>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6"/>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56"/>
          <p:cNvGrpSpPr/>
          <p:nvPr/>
        </p:nvGrpSpPr>
        <p:grpSpPr>
          <a:xfrm>
            <a:off x="6748480" y="3469451"/>
            <a:ext cx="349958" cy="342569"/>
            <a:chOff x="-8680950" y="3624225"/>
            <a:chExt cx="362350" cy="354700"/>
          </a:xfrm>
        </p:grpSpPr>
        <p:sp>
          <p:nvSpPr>
            <p:cNvPr id="7958" name="Google Shape;7958;p56"/>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6"/>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6"/>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6"/>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6"/>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6"/>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56"/>
          <p:cNvGrpSpPr/>
          <p:nvPr/>
        </p:nvGrpSpPr>
        <p:grpSpPr>
          <a:xfrm>
            <a:off x="2501316" y="3047758"/>
            <a:ext cx="300485" cy="340831"/>
            <a:chOff x="-13056975" y="3212300"/>
            <a:chExt cx="311125" cy="352900"/>
          </a:xfrm>
        </p:grpSpPr>
        <p:sp>
          <p:nvSpPr>
            <p:cNvPr id="7965" name="Google Shape;7965;p56"/>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6"/>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6"/>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6"/>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56"/>
          <p:cNvGrpSpPr/>
          <p:nvPr/>
        </p:nvGrpSpPr>
        <p:grpSpPr>
          <a:xfrm>
            <a:off x="2479634" y="3470392"/>
            <a:ext cx="343849" cy="340686"/>
            <a:chOff x="-13077450" y="3647075"/>
            <a:chExt cx="356025" cy="352750"/>
          </a:xfrm>
        </p:grpSpPr>
        <p:sp>
          <p:nvSpPr>
            <p:cNvPr id="7970" name="Google Shape;7970;p56"/>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6"/>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6"/>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56"/>
          <p:cNvGrpSpPr/>
          <p:nvPr/>
        </p:nvGrpSpPr>
        <p:grpSpPr>
          <a:xfrm>
            <a:off x="2913508" y="3888801"/>
            <a:ext cx="342328" cy="342328"/>
            <a:chOff x="-13079025" y="4079475"/>
            <a:chExt cx="354450" cy="354450"/>
          </a:xfrm>
        </p:grpSpPr>
        <p:sp>
          <p:nvSpPr>
            <p:cNvPr id="7974" name="Google Shape;7974;p56"/>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6"/>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6"/>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6"/>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8" name="Google Shape;7978;p56"/>
          <p:cNvGrpSpPr/>
          <p:nvPr/>
        </p:nvGrpSpPr>
        <p:grpSpPr>
          <a:xfrm>
            <a:off x="4190471" y="3048145"/>
            <a:ext cx="341579" cy="340058"/>
            <a:chOff x="-11292700" y="3213875"/>
            <a:chExt cx="353675" cy="352100"/>
          </a:xfrm>
        </p:grpSpPr>
        <p:sp>
          <p:nvSpPr>
            <p:cNvPr id="7979" name="Google Shape;7979;p56"/>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6"/>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6"/>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6"/>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6"/>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6"/>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6"/>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56"/>
          <p:cNvGrpSpPr/>
          <p:nvPr/>
        </p:nvGrpSpPr>
        <p:grpSpPr>
          <a:xfrm>
            <a:off x="4184772" y="3469958"/>
            <a:ext cx="352976" cy="341555"/>
            <a:chOff x="-11299000" y="3647875"/>
            <a:chExt cx="365475" cy="353650"/>
          </a:xfrm>
        </p:grpSpPr>
        <p:sp>
          <p:nvSpPr>
            <p:cNvPr id="7987" name="Google Shape;7987;p56"/>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6"/>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6"/>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6"/>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6"/>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6"/>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3" name="Google Shape;7993;p56"/>
          <p:cNvGrpSpPr/>
          <p:nvPr/>
        </p:nvGrpSpPr>
        <p:grpSpPr>
          <a:xfrm>
            <a:off x="4622823" y="3900210"/>
            <a:ext cx="343100" cy="319511"/>
            <a:chOff x="-11295075" y="4092875"/>
            <a:chExt cx="355250" cy="330825"/>
          </a:xfrm>
        </p:grpSpPr>
        <p:sp>
          <p:nvSpPr>
            <p:cNvPr id="7994" name="Google Shape;7994;p56"/>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6"/>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6"/>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6"/>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6"/>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56"/>
          <p:cNvGrpSpPr/>
          <p:nvPr/>
        </p:nvGrpSpPr>
        <p:grpSpPr>
          <a:xfrm>
            <a:off x="5916673" y="3047770"/>
            <a:ext cx="299736" cy="340807"/>
            <a:chOff x="-9500075" y="3180800"/>
            <a:chExt cx="310350" cy="352875"/>
          </a:xfrm>
        </p:grpSpPr>
        <p:sp>
          <p:nvSpPr>
            <p:cNvPr id="8000" name="Google Shape;8000;p56"/>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6"/>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6"/>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6"/>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6"/>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6"/>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6"/>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6"/>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6"/>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56"/>
          <p:cNvGrpSpPr/>
          <p:nvPr/>
        </p:nvGrpSpPr>
        <p:grpSpPr>
          <a:xfrm>
            <a:off x="5895751" y="3469946"/>
            <a:ext cx="341579" cy="341579"/>
            <a:chOff x="-9523700" y="3614000"/>
            <a:chExt cx="353675" cy="353675"/>
          </a:xfrm>
        </p:grpSpPr>
        <p:sp>
          <p:nvSpPr>
            <p:cNvPr id="8010" name="Google Shape;8010;p56"/>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6"/>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6"/>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6"/>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6"/>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6"/>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6"/>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6"/>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6"/>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56"/>
          <p:cNvGrpSpPr/>
          <p:nvPr/>
        </p:nvGrpSpPr>
        <p:grpSpPr>
          <a:xfrm>
            <a:off x="6328865" y="3889936"/>
            <a:ext cx="341579" cy="340058"/>
            <a:chOff x="-9523700" y="4049550"/>
            <a:chExt cx="353675" cy="352100"/>
          </a:xfrm>
        </p:grpSpPr>
        <p:sp>
          <p:nvSpPr>
            <p:cNvPr id="8020" name="Google Shape;8020;p56"/>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6"/>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6"/>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6"/>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6"/>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6"/>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6"/>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56"/>
          <p:cNvGrpSpPr/>
          <p:nvPr/>
        </p:nvGrpSpPr>
        <p:grpSpPr>
          <a:xfrm>
            <a:off x="7181694" y="3491628"/>
            <a:ext cx="342328" cy="298215"/>
            <a:chOff x="-8209150" y="3659675"/>
            <a:chExt cx="354450" cy="308775"/>
          </a:xfrm>
        </p:grpSpPr>
        <p:sp>
          <p:nvSpPr>
            <p:cNvPr id="8028" name="Google Shape;8028;p56"/>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6"/>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6"/>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6"/>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6"/>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6"/>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4" name="Google Shape;8034;p56"/>
          <p:cNvGrpSpPr/>
          <p:nvPr/>
        </p:nvGrpSpPr>
        <p:grpSpPr>
          <a:xfrm>
            <a:off x="2902889" y="3047758"/>
            <a:ext cx="341579" cy="340831"/>
            <a:chOff x="-12643475" y="3212300"/>
            <a:chExt cx="353675" cy="352900"/>
          </a:xfrm>
        </p:grpSpPr>
        <p:sp>
          <p:nvSpPr>
            <p:cNvPr id="8035" name="Google Shape;8035;p56"/>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6"/>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6"/>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6"/>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6"/>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6"/>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6"/>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6"/>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6"/>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4" name="Google Shape;8044;p56"/>
          <p:cNvGrpSpPr/>
          <p:nvPr/>
        </p:nvGrpSpPr>
        <p:grpSpPr>
          <a:xfrm>
            <a:off x="2902889" y="3480920"/>
            <a:ext cx="341579" cy="319632"/>
            <a:chOff x="-12643475" y="3657325"/>
            <a:chExt cx="353675" cy="330950"/>
          </a:xfrm>
        </p:grpSpPr>
        <p:sp>
          <p:nvSpPr>
            <p:cNvPr id="8045" name="Google Shape;8045;p56"/>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6"/>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6"/>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6"/>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6"/>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6"/>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56"/>
          <p:cNvGrpSpPr/>
          <p:nvPr/>
        </p:nvGrpSpPr>
        <p:grpSpPr>
          <a:xfrm>
            <a:off x="3336002" y="3890709"/>
            <a:ext cx="341579" cy="338513"/>
            <a:chOff x="-12643475" y="4081850"/>
            <a:chExt cx="353675" cy="350500"/>
          </a:xfrm>
        </p:grpSpPr>
        <p:sp>
          <p:nvSpPr>
            <p:cNvPr id="8052" name="Google Shape;8052;p56"/>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6"/>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6"/>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6"/>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56"/>
          <p:cNvGrpSpPr/>
          <p:nvPr/>
        </p:nvGrpSpPr>
        <p:grpSpPr>
          <a:xfrm>
            <a:off x="4612603" y="3048145"/>
            <a:ext cx="340807" cy="340058"/>
            <a:chOff x="-10857925" y="3213875"/>
            <a:chExt cx="352875" cy="352100"/>
          </a:xfrm>
        </p:grpSpPr>
        <p:sp>
          <p:nvSpPr>
            <p:cNvPr id="8057" name="Google Shape;8057;p56"/>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6"/>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6"/>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6"/>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6"/>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6"/>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6"/>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6"/>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6"/>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6"/>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7" name="Google Shape;8067;p56"/>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8" name="Google Shape;8068;p56"/>
          <p:cNvGrpSpPr/>
          <p:nvPr/>
        </p:nvGrpSpPr>
        <p:grpSpPr>
          <a:xfrm>
            <a:off x="5045330" y="3900210"/>
            <a:ext cx="341579" cy="319511"/>
            <a:chOff x="-10858725" y="4092875"/>
            <a:chExt cx="353675" cy="330825"/>
          </a:xfrm>
        </p:grpSpPr>
        <p:sp>
          <p:nvSpPr>
            <p:cNvPr id="8069" name="Google Shape;8069;p56"/>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6"/>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6"/>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6"/>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6"/>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6"/>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56"/>
          <p:cNvGrpSpPr/>
          <p:nvPr/>
        </p:nvGrpSpPr>
        <p:grpSpPr>
          <a:xfrm>
            <a:off x="6321349" y="3048241"/>
            <a:ext cx="341459" cy="339865"/>
            <a:chOff x="-9089725" y="3180200"/>
            <a:chExt cx="353550" cy="351900"/>
          </a:xfrm>
        </p:grpSpPr>
        <p:sp>
          <p:nvSpPr>
            <p:cNvPr id="8076" name="Google Shape;8076;p56"/>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6"/>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8" name="Google Shape;8078;p56"/>
          <p:cNvGrpSpPr/>
          <p:nvPr/>
        </p:nvGrpSpPr>
        <p:grpSpPr>
          <a:xfrm>
            <a:off x="6371124" y="3470332"/>
            <a:ext cx="241909" cy="340807"/>
            <a:chOff x="-9039300" y="3614000"/>
            <a:chExt cx="250475" cy="352875"/>
          </a:xfrm>
        </p:grpSpPr>
        <p:sp>
          <p:nvSpPr>
            <p:cNvPr id="8079" name="Google Shape;8079;p56"/>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6"/>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56"/>
          <p:cNvGrpSpPr/>
          <p:nvPr/>
        </p:nvGrpSpPr>
        <p:grpSpPr>
          <a:xfrm>
            <a:off x="6753430" y="3889936"/>
            <a:ext cx="340058" cy="340058"/>
            <a:chOff x="-9088150" y="4049550"/>
            <a:chExt cx="352100" cy="352100"/>
          </a:xfrm>
        </p:grpSpPr>
        <p:sp>
          <p:nvSpPr>
            <p:cNvPr id="8082" name="Google Shape;8082;p56"/>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6"/>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6"/>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6"/>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6"/>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6"/>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56"/>
          <p:cNvGrpSpPr/>
          <p:nvPr/>
        </p:nvGrpSpPr>
        <p:grpSpPr>
          <a:xfrm>
            <a:off x="7201469" y="3048145"/>
            <a:ext cx="302778" cy="340058"/>
            <a:chOff x="-8191825" y="3174500"/>
            <a:chExt cx="313500" cy="352100"/>
          </a:xfrm>
        </p:grpSpPr>
        <p:sp>
          <p:nvSpPr>
            <p:cNvPr id="8089" name="Google Shape;8089;p56"/>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6"/>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6"/>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56"/>
          <p:cNvGrpSpPr/>
          <p:nvPr/>
        </p:nvGrpSpPr>
        <p:grpSpPr>
          <a:xfrm>
            <a:off x="6330362" y="2508154"/>
            <a:ext cx="343094" cy="341569"/>
            <a:chOff x="6001575" y="3119050"/>
            <a:chExt cx="315025" cy="313625"/>
          </a:xfrm>
        </p:grpSpPr>
        <p:sp>
          <p:nvSpPr>
            <p:cNvPr id="8093" name="Google Shape;8093;p56"/>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6"/>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98" name="Shape 8098"/>
        <p:cNvGrpSpPr/>
        <p:nvPr/>
      </p:nvGrpSpPr>
      <p:grpSpPr>
        <a:xfrm>
          <a:off x="0" y="0"/>
          <a:ext cx="0" cy="0"/>
          <a:chOff x="0" y="0"/>
          <a:chExt cx="0" cy="0"/>
        </a:xfrm>
      </p:grpSpPr>
      <p:sp>
        <p:nvSpPr>
          <p:cNvPr id="8099" name="Google Shape;8099;p5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8100" name="Google Shape;8100;p57"/>
          <p:cNvSpPr/>
          <p:nvPr/>
        </p:nvSpPr>
        <p:spPr>
          <a:xfrm>
            <a:off x="1294960" y="1629978"/>
            <a:ext cx="311534" cy="303982"/>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1" name="Google Shape;8101;p57"/>
          <p:cNvGrpSpPr/>
          <p:nvPr/>
        </p:nvGrpSpPr>
        <p:grpSpPr>
          <a:xfrm>
            <a:off x="1297056" y="1996893"/>
            <a:ext cx="306629" cy="302554"/>
            <a:chOff x="-6713450" y="2397900"/>
            <a:chExt cx="295375" cy="291450"/>
          </a:xfrm>
        </p:grpSpPr>
        <p:sp>
          <p:nvSpPr>
            <p:cNvPr id="8102" name="Google Shape;8102;p57"/>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7"/>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4" name="Google Shape;8104;p57"/>
          <p:cNvSpPr/>
          <p:nvPr/>
        </p:nvSpPr>
        <p:spPr>
          <a:xfrm>
            <a:off x="1305978" y="2370609"/>
            <a:ext cx="306655" cy="303359"/>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5" name="Google Shape;8105;p57"/>
          <p:cNvGrpSpPr/>
          <p:nvPr/>
        </p:nvGrpSpPr>
        <p:grpSpPr>
          <a:xfrm>
            <a:off x="3241793" y="1630911"/>
            <a:ext cx="304189" cy="302347"/>
            <a:chOff x="-4932650" y="2046625"/>
            <a:chExt cx="293025" cy="291250"/>
          </a:xfrm>
        </p:grpSpPr>
        <p:sp>
          <p:nvSpPr>
            <p:cNvPr id="8106" name="Google Shape;8106;p57"/>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7"/>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8" name="Google Shape;8108;p57"/>
          <p:cNvSpPr/>
          <p:nvPr/>
        </p:nvSpPr>
        <p:spPr>
          <a:xfrm>
            <a:off x="3242872" y="1997159"/>
            <a:ext cx="302554" cy="301750"/>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9" name="Google Shape;8109;p57"/>
          <p:cNvGrpSpPr/>
          <p:nvPr/>
        </p:nvGrpSpPr>
        <p:grpSpPr>
          <a:xfrm>
            <a:off x="3250372" y="2371167"/>
            <a:ext cx="304189" cy="302554"/>
            <a:chOff x="-4931075" y="2765725"/>
            <a:chExt cx="293025" cy="291450"/>
          </a:xfrm>
        </p:grpSpPr>
        <p:sp>
          <p:nvSpPr>
            <p:cNvPr id="8110" name="Google Shape;8110;p57"/>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7"/>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57"/>
          <p:cNvGrpSpPr/>
          <p:nvPr/>
        </p:nvGrpSpPr>
        <p:grpSpPr>
          <a:xfrm>
            <a:off x="5195689" y="1648805"/>
            <a:ext cx="302554" cy="266558"/>
            <a:chOff x="-3137650" y="2067900"/>
            <a:chExt cx="291450" cy="256775"/>
          </a:xfrm>
        </p:grpSpPr>
        <p:sp>
          <p:nvSpPr>
            <p:cNvPr id="8113" name="Google Shape;8113;p57"/>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7"/>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7"/>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57"/>
          <p:cNvGrpSpPr/>
          <p:nvPr/>
        </p:nvGrpSpPr>
        <p:grpSpPr>
          <a:xfrm>
            <a:off x="5195689" y="1996543"/>
            <a:ext cx="302554" cy="303255"/>
            <a:chOff x="-3137650" y="2408950"/>
            <a:chExt cx="291450" cy="292125"/>
          </a:xfrm>
        </p:grpSpPr>
        <p:sp>
          <p:nvSpPr>
            <p:cNvPr id="8117" name="Google Shape;8117;p57"/>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7"/>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7"/>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7"/>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7"/>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57"/>
          <p:cNvGrpSpPr/>
          <p:nvPr/>
        </p:nvGrpSpPr>
        <p:grpSpPr>
          <a:xfrm>
            <a:off x="5204268" y="2388750"/>
            <a:ext cx="302554" cy="267389"/>
            <a:chOff x="-3137650" y="2787000"/>
            <a:chExt cx="291450" cy="257575"/>
          </a:xfrm>
        </p:grpSpPr>
        <p:sp>
          <p:nvSpPr>
            <p:cNvPr id="8123" name="Google Shape;8123;p57"/>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7"/>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7"/>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7"/>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7"/>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7"/>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7"/>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7"/>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1" name="Google Shape;8131;p57"/>
          <p:cNvSpPr/>
          <p:nvPr/>
        </p:nvSpPr>
        <p:spPr>
          <a:xfrm>
            <a:off x="7145884" y="1675664"/>
            <a:ext cx="302554" cy="212603"/>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7"/>
          <p:cNvSpPr/>
          <p:nvPr/>
        </p:nvSpPr>
        <p:spPr>
          <a:xfrm>
            <a:off x="1685970" y="1630224"/>
            <a:ext cx="303359" cy="303489"/>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7"/>
          <p:cNvSpPr/>
          <p:nvPr/>
        </p:nvSpPr>
        <p:spPr>
          <a:xfrm>
            <a:off x="1684738" y="1996044"/>
            <a:ext cx="305824" cy="303982"/>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4" name="Google Shape;8134;p57"/>
          <p:cNvGrpSpPr/>
          <p:nvPr/>
        </p:nvGrpSpPr>
        <p:grpSpPr>
          <a:xfrm>
            <a:off x="1694212" y="2370764"/>
            <a:ext cx="303359" cy="303359"/>
            <a:chOff x="-6354300" y="2757075"/>
            <a:chExt cx="292225" cy="292225"/>
          </a:xfrm>
        </p:grpSpPr>
        <p:sp>
          <p:nvSpPr>
            <p:cNvPr id="8135" name="Google Shape;8135;p57"/>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7"/>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7"/>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7"/>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57"/>
          <p:cNvGrpSpPr/>
          <p:nvPr/>
        </p:nvGrpSpPr>
        <p:grpSpPr>
          <a:xfrm>
            <a:off x="3631214" y="1629587"/>
            <a:ext cx="304994" cy="304994"/>
            <a:chOff x="-4573475" y="2045850"/>
            <a:chExt cx="293800" cy="293800"/>
          </a:xfrm>
        </p:grpSpPr>
        <p:sp>
          <p:nvSpPr>
            <p:cNvPr id="8140" name="Google Shape;8140;p57"/>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7"/>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57"/>
          <p:cNvGrpSpPr/>
          <p:nvPr/>
        </p:nvGrpSpPr>
        <p:grpSpPr>
          <a:xfrm>
            <a:off x="3630799" y="1995660"/>
            <a:ext cx="305824" cy="305020"/>
            <a:chOff x="-4570325" y="2405775"/>
            <a:chExt cx="294600" cy="293825"/>
          </a:xfrm>
        </p:grpSpPr>
        <p:sp>
          <p:nvSpPr>
            <p:cNvPr id="8143" name="Google Shape;8143;p57"/>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7"/>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57"/>
          <p:cNvGrpSpPr/>
          <p:nvPr/>
        </p:nvGrpSpPr>
        <p:grpSpPr>
          <a:xfrm>
            <a:off x="3640195" y="2370362"/>
            <a:ext cx="304189" cy="304163"/>
            <a:chOff x="-4572700" y="2764950"/>
            <a:chExt cx="293025" cy="293000"/>
          </a:xfrm>
        </p:grpSpPr>
        <p:sp>
          <p:nvSpPr>
            <p:cNvPr id="8146" name="Google Shape;8146;p57"/>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7"/>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7"/>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7"/>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7"/>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57"/>
          <p:cNvGrpSpPr/>
          <p:nvPr/>
        </p:nvGrpSpPr>
        <p:grpSpPr>
          <a:xfrm>
            <a:off x="5587584" y="1630794"/>
            <a:ext cx="298272" cy="302580"/>
            <a:chOff x="-2777700" y="2049775"/>
            <a:chExt cx="287325" cy="291475"/>
          </a:xfrm>
        </p:grpSpPr>
        <p:sp>
          <p:nvSpPr>
            <p:cNvPr id="8152" name="Google Shape;8152;p57"/>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7"/>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7"/>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5" name="Google Shape;8155;p57"/>
          <p:cNvGrpSpPr/>
          <p:nvPr/>
        </p:nvGrpSpPr>
        <p:grpSpPr>
          <a:xfrm>
            <a:off x="5585051" y="1996906"/>
            <a:ext cx="303359" cy="302528"/>
            <a:chOff x="-2571737" y="2403625"/>
            <a:chExt cx="292225" cy="291425"/>
          </a:xfrm>
        </p:grpSpPr>
        <p:sp>
          <p:nvSpPr>
            <p:cNvPr id="8156" name="Google Shape;8156;p57"/>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7"/>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7"/>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7"/>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7"/>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7"/>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7"/>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57"/>
          <p:cNvGrpSpPr/>
          <p:nvPr/>
        </p:nvGrpSpPr>
        <p:grpSpPr>
          <a:xfrm>
            <a:off x="5593630" y="2371582"/>
            <a:ext cx="303359" cy="301724"/>
            <a:chOff x="-2571737" y="2764550"/>
            <a:chExt cx="292225" cy="290650"/>
          </a:xfrm>
        </p:grpSpPr>
        <p:sp>
          <p:nvSpPr>
            <p:cNvPr id="8164" name="Google Shape;8164;p57"/>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7"/>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7"/>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7" name="Google Shape;8167;p57"/>
          <p:cNvGrpSpPr/>
          <p:nvPr/>
        </p:nvGrpSpPr>
        <p:grpSpPr>
          <a:xfrm>
            <a:off x="7145411" y="1995788"/>
            <a:ext cx="303359" cy="304760"/>
            <a:chOff x="-1333975" y="2365850"/>
            <a:chExt cx="292225" cy="293575"/>
          </a:xfrm>
        </p:grpSpPr>
        <p:sp>
          <p:nvSpPr>
            <p:cNvPr id="8168" name="Google Shape;8168;p57"/>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7"/>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7"/>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7"/>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7"/>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7"/>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7"/>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7"/>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57"/>
          <p:cNvGrpSpPr/>
          <p:nvPr/>
        </p:nvGrpSpPr>
        <p:grpSpPr>
          <a:xfrm>
            <a:off x="2093040" y="2370764"/>
            <a:ext cx="286178" cy="303359"/>
            <a:chOff x="-5995925" y="2757850"/>
            <a:chExt cx="275675" cy="292225"/>
          </a:xfrm>
        </p:grpSpPr>
        <p:sp>
          <p:nvSpPr>
            <p:cNvPr id="8177" name="Google Shape;8177;p57"/>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7"/>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7"/>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7"/>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7"/>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7"/>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7"/>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7"/>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7"/>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57"/>
          <p:cNvGrpSpPr/>
          <p:nvPr/>
        </p:nvGrpSpPr>
        <p:grpSpPr>
          <a:xfrm>
            <a:off x="4020181" y="1631209"/>
            <a:ext cx="303385" cy="301750"/>
            <a:chOff x="-4211975" y="2046625"/>
            <a:chExt cx="292250" cy="290675"/>
          </a:xfrm>
        </p:grpSpPr>
        <p:sp>
          <p:nvSpPr>
            <p:cNvPr id="8187" name="Google Shape;8187;p57"/>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7"/>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9" name="Google Shape;8189;p57"/>
          <p:cNvGrpSpPr/>
          <p:nvPr/>
        </p:nvGrpSpPr>
        <p:grpSpPr>
          <a:xfrm>
            <a:off x="4056164" y="1995660"/>
            <a:ext cx="231418" cy="305020"/>
            <a:chOff x="-4178875" y="2405775"/>
            <a:chExt cx="222925" cy="293825"/>
          </a:xfrm>
        </p:grpSpPr>
        <p:sp>
          <p:nvSpPr>
            <p:cNvPr id="8190" name="Google Shape;8190;p57"/>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7"/>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7"/>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3" name="Google Shape;8193;p57"/>
          <p:cNvGrpSpPr/>
          <p:nvPr/>
        </p:nvGrpSpPr>
        <p:grpSpPr>
          <a:xfrm>
            <a:off x="4029175" y="2380173"/>
            <a:ext cx="302554" cy="284543"/>
            <a:chOff x="-4211975" y="2783850"/>
            <a:chExt cx="291450" cy="274100"/>
          </a:xfrm>
        </p:grpSpPr>
        <p:sp>
          <p:nvSpPr>
            <p:cNvPr id="8194" name="Google Shape;8194;p57"/>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7"/>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7"/>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7" name="Google Shape;8197;p57"/>
          <p:cNvSpPr/>
          <p:nvPr/>
        </p:nvSpPr>
        <p:spPr>
          <a:xfrm>
            <a:off x="5981934" y="1629874"/>
            <a:ext cx="287009" cy="30418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8" name="Google Shape;8198;p57"/>
          <p:cNvGrpSpPr/>
          <p:nvPr/>
        </p:nvGrpSpPr>
        <p:grpSpPr>
          <a:xfrm>
            <a:off x="5974033" y="1996893"/>
            <a:ext cx="302554" cy="302554"/>
            <a:chOff x="-2419325" y="2408150"/>
            <a:chExt cx="291450" cy="291450"/>
          </a:xfrm>
        </p:grpSpPr>
        <p:sp>
          <p:nvSpPr>
            <p:cNvPr id="8199" name="Google Shape;8199;p57"/>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7"/>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7"/>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7"/>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7"/>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7"/>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7"/>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6" name="Google Shape;8206;p57"/>
          <p:cNvSpPr/>
          <p:nvPr/>
        </p:nvSpPr>
        <p:spPr>
          <a:xfrm>
            <a:off x="5981520" y="2370193"/>
            <a:ext cx="304994" cy="30418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7" name="Google Shape;8207;p57"/>
          <p:cNvGrpSpPr/>
          <p:nvPr/>
        </p:nvGrpSpPr>
        <p:grpSpPr>
          <a:xfrm>
            <a:off x="7154392" y="2370765"/>
            <a:ext cx="302554" cy="303359"/>
            <a:chOff x="-1333200" y="2770450"/>
            <a:chExt cx="291450" cy="292225"/>
          </a:xfrm>
        </p:grpSpPr>
        <p:sp>
          <p:nvSpPr>
            <p:cNvPr id="8208" name="Google Shape;8208;p57"/>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7"/>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57"/>
          <p:cNvGrpSpPr/>
          <p:nvPr/>
        </p:nvGrpSpPr>
        <p:grpSpPr>
          <a:xfrm>
            <a:off x="2463949" y="1630806"/>
            <a:ext cx="304189" cy="302554"/>
            <a:chOff x="-5635200" y="2037975"/>
            <a:chExt cx="293025" cy="291450"/>
          </a:xfrm>
        </p:grpSpPr>
        <p:sp>
          <p:nvSpPr>
            <p:cNvPr id="8211" name="Google Shape;8211;p57"/>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7"/>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3" name="Google Shape;8213;p57"/>
          <p:cNvGrpSpPr/>
          <p:nvPr/>
        </p:nvGrpSpPr>
        <p:grpSpPr>
          <a:xfrm>
            <a:off x="2462716" y="1996893"/>
            <a:ext cx="306655" cy="302554"/>
            <a:chOff x="-5637575" y="2397900"/>
            <a:chExt cx="295400" cy="291450"/>
          </a:xfrm>
        </p:grpSpPr>
        <p:sp>
          <p:nvSpPr>
            <p:cNvPr id="8214" name="Google Shape;8214;p57"/>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7"/>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7"/>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7"/>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57"/>
          <p:cNvGrpSpPr/>
          <p:nvPr/>
        </p:nvGrpSpPr>
        <p:grpSpPr>
          <a:xfrm>
            <a:off x="2472540" y="2370764"/>
            <a:ext cx="304163" cy="303359"/>
            <a:chOff x="-5635975" y="2757075"/>
            <a:chExt cx="293000" cy="292225"/>
          </a:xfrm>
        </p:grpSpPr>
        <p:sp>
          <p:nvSpPr>
            <p:cNvPr id="8219" name="Google Shape;8219;p57"/>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7"/>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1" name="Google Shape;8221;p57"/>
          <p:cNvGrpSpPr/>
          <p:nvPr/>
        </p:nvGrpSpPr>
        <p:grpSpPr>
          <a:xfrm>
            <a:off x="4402304" y="1630807"/>
            <a:ext cx="304189" cy="302554"/>
            <a:chOff x="-3854375" y="2046625"/>
            <a:chExt cx="293025" cy="291450"/>
          </a:xfrm>
        </p:grpSpPr>
        <p:sp>
          <p:nvSpPr>
            <p:cNvPr id="8222" name="Google Shape;8222;p57"/>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7"/>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4" name="Google Shape;8224;p57"/>
          <p:cNvGrpSpPr/>
          <p:nvPr/>
        </p:nvGrpSpPr>
        <p:grpSpPr>
          <a:xfrm>
            <a:off x="4401486" y="1995673"/>
            <a:ext cx="305824" cy="304994"/>
            <a:chOff x="-3854375" y="2405000"/>
            <a:chExt cx="294600" cy="293800"/>
          </a:xfrm>
        </p:grpSpPr>
        <p:sp>
          <p:nvSpPr>
            <p:cNvPr id="8225" name="Google Shape;8225;p57"/>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7"/>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57"/>
          <p:cNvGrpSpPr/>
          <p:nvPr/>
        </p:nvGrpSpPr>
        <p:grpSpPr>
          <a:xfrm>
            <a:off x="4411700" y="2370362"/>
            <a:ext cx="302554" cy="304163"/>
            <a:chOff x="-3852025" y="2764950"/>
            <a:chExt cx="291450" cy="293000"/>
          </a:xfrm>
        </p:grpSpPr>
        <p:sp>
          <p:nvSpPr>
            <p:cNvPr id="8228" name="Google Shape;8228;p57"/>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7"/>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30" name="Google Shape;8230;p57"/>
          <p:cNvSpPr/>
          <p:nvPr/>
        </p:nvSpPr>
        <p:spPr>
          <a:xfrm>
            <a:off x="6366383" y="1667088"/>
            <a:ext cx="303359" cy="229757"/>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7"/>
          <p:cNvSpPr/>
          <p:nvPr/>
        </p:nvSpPr>
        <p:spPr>
          <a:xfrm>
            <a:off x="6366383" y="1996770"/>
            <a:ext cx="303359" cy="302528"/>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2" name="Google Shape;8232;p57"/>
          <p:cNvGrpSpPr/>
          <p:nvPr/>
        </p:nvGrpSpPr>
        <p:grpSpPr>
          <a:xfrm>
            <a:off x="6375254" y="2370765"/>
            <a:ext cx="302554" cy="303359"/>
            <a:chOff x="-2060175" y="2768875"/>
            <a:chExt cx="291450" cy="292225"/>
          </a:xfrm>
        </p:grpSpPr>
        <p:sp>
          <p:nvSpPr>
            <p:cNvPr id="8233" name="Google Shape;8233;p57"/>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7"/>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57"/>
          <p:cNvGrpSpPr/>
          <p:nvPr/>
        </p:nvGrpSpPr>
        <p:grpSpPr>
          <a:xfrm>
            <a:off x="7545660" y="1630808"/>
            <a:ext cx="303359" cy="302554"/>
            <a:chOff x="-937025" y="2064750"/>
            <a:chExt cx="292225" cy="291450"/>
          </a:xfrm>
        </p:grpSpPr>
        <p:sp>
          <p:nvSpPr>
            <p:cNvPr id="8236" name="Google Shape;8236;p57"/>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7"/>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7"/>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57"/>
          <p:cNvGrpSpPr/>
          <p:nvPr/>
        </p:nvGrpSpPr>
        <p:grpSpPr>
          <a:xfrm>
            <a:off x="2858189" y="1630404"/>
            <a:ext cx="303385" cy="303359"/>
            <a:chOff x="-5276050" y="2037975"/>
            <a:chExt cx="292250" cy="292225"/>
          </a:xfrm>
        </p:grpSpPr>
        <p:sp>
          <p:nvSpPr>
            <p:cNvPr id="8240" name="Google Shape;8240;p57"/>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7"/>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7"/>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3" name="Google Shape;8243;p57"/>
          <p:cNvSpPr/>
          <p:nvPr/>
        </p:nvSpPr>
        <p:spPr>
          <a:xfrm>
            <a:off x="2855615" y="2005853"/>
            <a:ext cx="309094" cy="284362"/>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7"/>
          <p:cNvSpPr/>
          <p:nvPr/>
        </p:nvSpPr>
        <p:spPr>
          <a:xfrm>
            <a:off x="2867061" y="2371024"/>
            <a:ext cx="303359" cy="302528"/>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5" name="Google Shape;8245;p57"/>
          <p:cNvGrpSpPr/>
          <p:nvPr/>
        </p:nvGrpSpPr>
        <p:grpSpPr>
          <a:xfrm>
            <a:off x="4841790" y="1630807"/>
            <a:ext cx="233053" cy="302554"/>
            <a:chOff x="-3462150" y="2046625"/>
            <a:chExt cx="224500" cy="291450"/>
          </a:xfrm>
        </p:grpSpPr>
        <p:sp>
          <p:nvSpPr>
            <p:cNvPr id="8246" name="Google Shape;8246;p57"/>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7"/>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7"/>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7"/>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7"/>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7"/>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7"/>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3" name="Google Shape;8253;p57"/>
          <p:cNvGrpSpPr/>
          <p:nvPr/>
        </p:nvGrpSpPr>
        <p:grpSpPr>
          <a:xfrm>
            <a:off x="4824221" y="1996076"/>
            <a:ext cx="268193" cy="304189"/>
            <a:chOff x="-3478675" y="2405775"/>
            <a:chExt cx="258350" cy="293025"/>
          </a:xfrm>
        </p:grpSpPr>
        <p:sp>
          <p:nvSpPr>
            <p:cNvPr id="8254" name="Google Shape;8254;p57"/>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7"/>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7"/>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7"/>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57"/>
          <p:cNvGrpSpPr/>
          <p:nvPr/>
        </p:nvGrpSpPr>
        <p:grpSpPr>
          <a:xfrm>
            <a:off x="4869171" y="2370765"/>
            <a:ext cx="195448" cy="303359"/>
            <a:chOff x="-3443250" y="2765725"/>
            <a:chExt cx="188275" cy="292225"/>
          </a:xfrm>
        </p:grpSpPr>
        <p:sp>
          <p:nvSpPr>
            <p:cNvPr id="8259" name="Google Shape;8259;p57"/>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7"/>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7"/>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7"/>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57"/>
          <p:cNvGrpSpPr/>
          <p:nvPr/>
        </p:nvGrpSpPr>
        <p:grpSpPr>
          <a:xfrm>
            <a:off x="6775572" y="1629989"/>
            <a:ext cx="267389" cy="304189"/>
            <a:chOff x="-1684475" y="2049000"/>
            <a:chExt cx="257575" cy="293025"/>
          </a:xfrm>
        </p:grpSpPr>
        <p:sp>
          <p:nvSpPr>
            <p:cNvPr id="8264" name="Google Shape;8264;p57"/>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7"/>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7"/>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7"/>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8" name="Google Shape;8268;p57"/>
          <p:cNvSpPr/>
          <p:nvPr/>
        </p:nvSpPr>
        <p:spPr>
          <a:xfrm>
            <a:off x="6751138" y="1996550"/>
            <a:ext cx="316439" cy="302969"/>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9" name="Google Shape;8269;p57"/>
          <p:cNvGrpSpPr/>
          <p:nvPr/>
        </p:nvGrpSpPr>
        <p:grpSpPr>
          <a:xfrm>
            <a:off x="6766568" y="2370765"/>
            <a:ext cx="302554" cy="303359"/>
            <a:chOff x="-1700225" y="2768875"/>
            <a:chExt cx="291450" cy="292225"/>
          </a:xfrm>
        </p:grpSpPr>
        <p:sp>
          <p:nvSpPr>
            <p:cNvPr id="8270" name="Google Shape;8270;p57"/>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7"/>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7"/>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7"/>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7"/>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7"/>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57"/>
          <p:cNvGrpSpPr/>
          <p:nvPr/>
        </p:nvGrpSpPr>
        <p:grpSpPr>
          <a:xfrm>
            <a:off x="7563645" y="1996076"/>
            <a:ext cx="267389" cy="304189"/>
            <a:chOff x="-919700" y="2420750"/>
            <a:chExt cx="257575" cy="293025"/>
          </a:xfrm>
        </p:grpSpPr>
        <p:sp>
          <p:nvSpPr>
            <p:cNvPr id="8277" name="Google Shape;8277;p57"/>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7"/>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7"/>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57"/>
          <p:cNvGrpSpPr/>
          <p:nvPr/>
        </p:nvGrpSpPr>
        <p:grpSpPr>
          <a:xfrm>
            <a:off x="1292857" y="3269120"/>
            <a:ext cx="318904" cy="302528"/>
            <a:chOff x="-6696925" y="3272575"/>
            <a:chExt cx="307200" cy="291425"/>
          </a:xfrm>
        </p:grpSpPr>
        <p:sp>
          <p:nvSpPr>
            <p:cNvPr id="8281" name="Google Shape;8281;p57"/>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7"/>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57"/>
          <p:cNvGrpSpPr/>
          <p:nvPr/>
        </p:nvGrpSpPr>
        <p:grpSpPr>
          <a:xfrm>
            <a:off x="1292844" y="3640695"/>
            <a:ext cx="318930" cy="303359"/>
            <a:chOff x="-6690625" y="3631325"/>
            <a:chExt cx="307225" cy="292225"/>
          </a:xfrm>
        </p:grpSpPr>
        <p:sp>
          <p:nvSpPr>
            <p:cNvPr id="8284" name="Google Shape;8284;p57"/>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7"/>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7"/>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7"/>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7"/>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57"/>
          <p:cNvGrpSpPr/>
          <p:nvPr/>
        </p:nvGrpSpPr>
        <p:grpSpPr>
          <a:xfrm>
            <a:off x="1308793" y="4038903"/>
            <a:ext cx="304189" cy="302347"/>
            <a:chOff x="-6689825" y="3992050"/>
            <a:chExt cx="293025" cy="291250"/>
          </a:xfrm>
        </p:grpSpPr>
        <p:sp>
          <p:nvSpPr>
            <p:cNvPr id="8290" name="Google Shape;8290;p57"/>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7"/>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7"/>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7"/>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7"/>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7"/>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7"/>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7"/>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7"/>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7"/>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7"/>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7"/>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2" name="Google Shape;8302;p57"/>
          <p:cNvSpPr/>
          <p:nvPr/>
        </p:nvSpPr>
        <p:spPr>
          <a:xfrm>
            <a:off x="3239412" y="3269078"/>
            <a:ext cx="313350" cy="302243"/>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3" name="Google Shape;8303;p57"/>
          <p:cNvGrpSpPr/>
          <p:nvPr/>
        </p:nvGrpSpPr>
        <p:grpSpPr>
          <a:xfrm>
            <a:off x="3243334" y="3641096"/>
            <a:ext cx="304994" cy="302554"/>
            <a:chOff x="-4837325" y="3612425"/>
            <a:chExt cx="293800" cy="291450"/>
          </a:xfrm>
        </p:grpSpPr>
        <p:sp>
          <p:nvSpPr>
            <p:cNvPr id="8304" name="Google Shape;8304;p57"/>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7"/>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7"/>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57"/>
          <p:cNvGrpSpPr/>
          <p:nvPr/>
        </p:nvGrpSpPr>
        <p:grpSpPr>
          <a:xfrm>
            <a:off x="3252729" y="4038799"/>
            <a:ext cx="303359" cy="302554"/>
            <a:chOff x="-4837325" y="3971575"/>
            <a:chExt cx="292225" cy="291450"/>
          </a:xfrm>
        </p:grpSpPr>
        <p:sp>
          <p:nvSpPr>
            <p:cNvPr id="8308" name="Google Shape;8308;p57"/>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7"/>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7"/>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7"/>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7"/>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7"/>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57"/>
          <p:cNvGrpSpPr/>
          <p:nvPr/>
        </p:nvGrpSpPr>
        <p:grpSpPr>
          <a:xfrm>
            <a:off x="5193545" y="3287103"/>
            <a:ext cx="310729" cy="266558"/>
            <a:chOff x="-3037625" y="3254850"/>
            <a:chExt cx="299325" cy="256775"/>
          </a:xfrm>
        </p:grpSpPr>
        <p:sp>
          <p:nvSpPr>
            <p:cNvPr id="8315" name="Google Shape;8315;p57"/>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7"/>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7"/>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7"/>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57"/>
          <p:cNvGrpSpPr/>
          <p:nvPr/>
        </p:nvGrpSpPr>
        <p:grpSpPr>
          <a:xfrm>
            <a:off x="5196400" y="3640680"/>
            <a:ext cx="305020" cy="303385"/>
            <a:chOff x="-3031325" y="3597450"/>
            <a:chExt cx="293825" cy="292250"/>
          </a:xfrm>
        </p:grpSpPr>
        <p:sp>
          <p:nvSpPr>
            <p:cNvPr id="8320" name="Google Shape;8320;p57"/>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7"/>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7"/>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7"/>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57"/>
          <p:cNvGrpSpPr/>
          <p:nvPr/>
        </p:nvGrpSpPr>
        <p:grpSpPr>
          <a:xfrm>
            <a:off x="5205393" y="4056380"/>
            <a:ext cx="304189" cy="267389"/>
            <a:chOff x="-3030525" y="3973150"/>
            <a:chExt cx="293025" cy="257575"/>
          </a:xfrm>
        </p:grpSpPr>
        <p:sp>
          <p:nvSpPr>
            <p:cNvPr id="8325" name="Google Shape;8325;p57"/>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7"/>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57"/>
          <p:cNvGrpSpPr/>
          <p:nvPr/>
        </p:nvGrpSpPr>
        <p:grpSpPr>
          <a:xfrm>
            <a:off x="7146940" y="3313250"/>
            <a:ext cx="304189" cy="214264"/>
            <a:chOff x="-1199300" y="3279250"/>
            <a:chExt cx="293025" cy="206400"/>
          </a:xfrm>
        </p:grpSpPr>
        <p:sp>
          <p:nvSpPr>
            <p:cNvPr id="8328" name="Google Shape;8328;p57"/>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7"/>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7"/>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7"/>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57"/>
          <p:cNvGrpSpPr/>
          <p:nvPr/>
        </p:nvGrpSpPr>
        <p:grpSpPr>
          <a:xfrm>
            <a:off x="1678982" y="3268783"/>
            <a:ext cx="320539" cy="303203"/>
            <a:chOff x="-6338550" y="3272950"/>
            <a:chExt cx="308775" cy="292075"/>
          </a:xfrm>
        </p:grpSpPr>
        <p:sp>
          <p:nvSpPr>
            <p:cNvPr id="8333" name="Google Shape;8333;p57"/>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7"/>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7"/>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6" name="Google Shape;8336;p57"/>
          <p:cNvGrpSpPr/>
          <p:nvPr/>
        </p:nvGrpSpPr>
        <p:grpSpPr>
          <a:xfrm>
            <a:off x="1687157" y="3641097"/>
            <a:ext cx="304189" cy="302554"/>
            <a:chOff x="-6329100" y="3632100"/>
            <a:chExt cx="293025" cy="291450"/>
          </a:xfrm>
        </p:grpSpPr>
        <p:sp>
          <p:nvSpPr>
            <p:cNvPr id="8337" name="Google Shape;8337;p57"/>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7"/>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7"/>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57"/>
          <p:cNvGrpSpPr/>
          <p:nvPr/>
        </p:nvGrpSpPr>
        <p:grpSpPr>
          <a:xfrm>
            <a:off x="1696566" y="4038800"/>
            <a:ext cx="302528" cy="302554"/>
            <a:chOff x="-6329875" y="3992050"/>
            <a:chExt cx="291425" cy="291450"/>
          </a:xfrm>
        </p:grpSpPr>
        <p:sp>
          <p:nvSpPr>
            <p:cNvPr id="8341" name="Google Shape;8341;p57"/>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7"/>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7"/>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7"/>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57"/>
          <p:cNvGrpSpPr/>
          <p:nvPr/>
        </p:nvGrpSpPr>
        <p:grpSpPr>
          <a:xfrm>
            <a:off x="3633144" y="3267886"/>
            <a:ext cx="305020" cy="304994"/>
            <a:chOff x="-4478975" y="3251700"/>
            <a:chExt cx="293825" cy="293800"/>
          </a:xfrm>
        </p:grpSpPr>
        <p:sp>
          <p:nvSpPr>
            <p:cNvPr id="8346" name="Google Shape;8346;p57"/>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7"/>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7"/>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57"/>
          <p:cNvGrpSpPr/>
          <p:nvPr/>
        </p:nvGrpSpPr>
        <p:grpSpPr>
          <a:xfrm>
            <a:off x="3633144" y="3641096"/>
            <a:ext cx="305020" cy="302554"/>
            <a:chOff x="-4475825" y="3612425"/>
            <a:chExt cx="293825" cy="291450"/>
          </a:xfrm>
        </p:grpSpPr>
        <p:sp>
          <p:nvSpPr>
            <p:cNvPr id="8350" name="Google Shape;8350;p57"/>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7"/>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7"/>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57"/>
          <p:cNvGrpSpPr/>
          <p:nvPr/>
        </p:nvGrpSpPr>
        <p:grpSpPr>
          <a:xfrm>
            <a:off x="3639685" y="4038811"/>
            <a:ext cx="309094" cy="302528"/>
            <a:chOff x="-4480550" y="3970800"/>
            <a:chExt cx="297750" cy="291425"/>
          </a:xfrm>
        </p:grpSpPr>
        <p:sp>
          <p:nvSpPr>
            <p:cNvPr id="8354" name="Google Shape;8354;p57"/>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7"/>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57"/>
          <p:cNvGrpSpPr/>
          <p:nvPr/>
        </p:nvGrpSpPr>
        <p:grpSpPr>
          <a:xfrm>
            <a:off x="5589021" y="3269105"/>
            <a:ext cx="299284" cy="302554"/>
            <a:chOff x="-2668225" y="3239075"/>
            <a:chExt cx="288300" cy="291450"/>
          </a:xfrm>
        </p:grpSpPr>
        <p:sp>
          <p:nvSpPr>
            <p:cNvPr id="8357" name="Google Shape;8357;p57"/>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7"/>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7"/>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7"/>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7"/>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57"/>
          <p:cNvGrpSpPr/>
          <p:nvPr/>
        </p:nvGrpSpPr>
        <p:grpSpPr>
          <a:xfrm>
            <a:off x="5586970" y="3641095"/>
            <a:ext cx="303385" cy="302554"/>
            <a:chOff x="-2671375" y="3597450"/>
            <a:chExt cx="292250" cy="291450"/>
          </a:xfrm>
        </p:grpSpPr>
        <p:sp>
          <p:nvSpPr>
            <p:cNvPr id="8363" name="Google Shape;8363;p57"/>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7"/>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57"/>
          <p:cNvGrpSpPr/>
          <p:nvPr/>
        </p:nvGrpSpPr>
        <p:grpSpPr>
          <a:xfrm>
            <a:off x="5594744" y="4037980"/>
            <a:ext cx="304994" cy="304189"/>
            <a:chOff x="-2670575" y="3956600"/>
            <a:chExt cx="293800" cy="293025"/>
          </a:xfrm>
        </p:grpSpPr>
        <p:sp>
          <p:nvSpPr>
            <p:cNvPr id="8366" name="Google Shape;8366;p57"/>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7"/>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7"/>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7"/>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57"/>
          <p:cNvGrpSpPr/>
          <p:nvPr/>
        </p:nvGrpSpPr>
        <p:grpSpPr>
          <a:xfrm>
            <a:off x="7145306" y="3641562"/>
            <a:ext cx="307459" cy="301620"/>
            <a:chOff x="-1183550" y="3586525"/>
            <a:chExt cx="296175" cy="290550"/>
          </a:xfrm>
        </p:grpSpPr>
        <p:sp>
          <p:nvSpPr>
            <p:cNvPr id="8371" name="Google Shape;8371;p57"/>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7"/>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7"/>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7"/>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7"/>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7"/>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7"/>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7"/>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7"/>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57"/>
          <p:cNvGrpSpPr/>
          <p:nvPr/>
        </p:nvGrpSpPr>
        <p:grpSpPr>
          <a:xfrm>
            <a:off x="2077310" y="3269523"/>
            <a:ext cx="303385" cy="301724"/>
            <a:chOff x="-5971525" y="3273750"/>
            <a:chExt cx="292250" cy="290650"/>
          </a:xfrm>
        </p:grpSpPr>
        <p:sp>
          <p:nvSpPr>
            <p:cNvPr id="8381" name="Google Shape;8381;p57"/>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7"/>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57"/>
          <p:cNvGrpSpPr/>
          <p:nvPr/>
        </p:nvGrpSpPr>
        <p:grpSpPr>
          <a:xfrm>
            <a:off x="2073223" y="3640111"/>
            <a:ext cx="311560" cy="304527"/>
            <a:chOff x="-5974675" y="3632100"/>
            <a:chExt cx="300125" cy="293350"/>
          </a:xfrm>
        </p:grpSpPr>
        <p:sp>
          <p:nvSpPr>
            <p:cNvPr id="8384" name="Google Shape;8384;p57"/>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7"/>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7"/>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57"/>
          <p:cNvGrpSpPr/>
          <p:nvPr/>
        </p:nvGrpSpPr>
        <p:grpSpPr>
          <a:xfrm>
            <a:off x="2094881" y="4037982"/>
            <a:ext cx="285400" cy="304189"/>
            <a:chOff x="-5971525" y="3990475"/>
            <a:chExt cx="274925" cy="293025"/>
          </a:xfrm>
        </p:grpSpPr>
        <p:sp>
          <p:nvSpPr>
            <p:cNvPr id="8388" name="Google Shape;8388;p57"/>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7"/>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7"/>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7"/>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2" name="Google Shape;8392;p57"/>
          <p:cNvGrpSpPr/>
          <p:nvPr/>
        </p:nvGrpSpPr>
        <p:grpSpPr>
          <a:xfrm>
            <a:off x="4022136" y="3269521"/>
            <a:ext cx="303359" cy="301724"/>
            <a:chOff x="-4118225" y="3253275"/>
            <a:chExt cx="292225" cy="290650"/>
          </a:xfrm>
        </p:grpSpPr>
        <p:sp>
          <p:nvSpPr>
            <p:cNvPr id="8393" name="Google Shape;8393;p57"/>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7"/>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5" name="Google Shape;8395;p57"/>
          <p:cNvGrpSpPr/>
          <p:nvPr/>
        </p:nvGrpSpPr>
        <p:grpSpPr>
          <a:xfrm>
            <a:off x="4058509" y="3640902"/>
            <a:ext cx="230614" cy="302944"/>
            <a:chOff x="-4082800" y="3612425"/>
            <a:chExt cx="222150" cy="291825"/>
          </a:xfrm>
        </p:grpSpPr>
        <p:sp>
          <p:nvSpPr>
            <p:cNvPr id="8396" name="Google Shape;8396;p57"/>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7"/>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7"/>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57"/>
          <p:cNvGrpSpPr/>
          <p:nvPr/>
        </p:nvGrpSpPr>
        <p:grpSpPr>
          <a:xfrm>
            <a:off x="4030715" y="4048207"/>
            <a:ext cx="303359" cy="283739"/>
            <a:chOff x="-4118225" y="3990475"/>
            <a:chExt cx="292225" cy="273325"/>
          </a:xfrm>
        </p:grpSpPr>
        <p:sp>
          <p:nvSpPr>
            <p:cNvPr id="8400" name="Google Shape;8400;p57"/>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7"/>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7"/>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7"/>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57"/>
          <p:cNvGrpSpPr/>
          <p:nvPr/>
        </p:nvGrpSpPr>
        <p:grpSpPr>
          <a:xfrm>
            <a:off x="5984968" y="3268288"/>
            <a:ext cx="284569" cy="304189"/>
            <a:chOff x="-2312225" y="3238300"/>
            <a:chExt cx="274125" cy="293025"/>
          </a:xfrm>
        </p:grpSpPr>
        <p:sp>
          <p:nvSpPr>
            <p:cNvPr id="8405" name="Google Shape;8405;p57"/>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7"/>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7" name="Google Shape;8407;p57"/>
          <p:cNvGrpSpPr/>
          <p:nvPr/>
        </p:nvGrpSpPr>
        <p:grpSpPr>
          <a:xfrm>
            <a:off x="5975561" y="3603891"/>
            <a:ext cx="303385" cy="376960"/>
            <a:chOff x="-2310650" y="3525775"/>
            <a:chExt cx="292250" cy="363125"/>
          </a:xfrm>
        </p:grpSpPr>
        <p:sp>
          <p:nvSpPr>
            <p:cNvPr id="8408" name="Google Shape;8408;p57"/>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7"/>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7"/>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7"/>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57"/>
          <p:cNvGrpSpPr/>
          <p:nvPr/>
        </p:nvGrpSpPr>
        <p:grpSpPr>
          <a:xfrm>
            <a:off x="5983322" y="4038798"/>
            <a:ext cx="305020" cy="302554"/>
            <a:chOff x="-2310650" y="3958175"/>
            <a:chExt cx="293825" cy="291450"/>
          </a:xfrm>
        </p:grpSpPr>
        <p:sp>
          <p:nvSpPr>
            <p:cNvPr id="8413" name="Google Shape;8413;p57"/>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7"/>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57"/>
          <p:cNvGrpSpPr/>
          <p:nvPr/>
        </p:nvGrpSpPr>
        <p:grpSpPr>
          <a:xfrm>
            <a:off x="7154715" y="4038798"/>
            <a:ext cx="305798" cy="302554"/>
            <a:chOff x="-1182750" y="3962900"/>
            <a:chExt cx="294575" cy="291450"/>
          </a:xfrm>
        </p:grpSpPr>
        <p:sp>
          <p:nvSpPr>
            <p:cNvPr id="8416" name="Google Shape;8416;p57"/>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7"/>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7"/>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7"/>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7"/>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7"/>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7"/>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57"/>
          <p:cNvGrpSpPr/>
          <p:nvPr/>
        </p:nvGrpSpPr>
        <p:grpSpPr>
          <a:xfrm>
            <a:off x="2465070" y="3269107"/>
            <a:ext cx="305824" cy="302554"/>
            <a:chOff x="-5611575" y="3272950"/>
            <a:chExt cx="294600" cy="291450"/>
          </a:xfrm>
        </p:grpSpPr>
        <p:sp>
          <p:nvSpPr>
            <p:cNvPr id="8424" name="Google Shape;8424;p57"/>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7"/>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7"/>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7"/>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7"/>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9" name="Google Shape;8429;p57"/>
          <p:cNvGrpSpPr/>
          <p:nvPr/>
        </p:nvGrpSpPr>
        <p:grpSpPr>
          <a:xfrm>
            <a:off x="2465070" y="3641513"/>
            <a:ext cx="305824" cy="301724"/>
            <a:chOff x="-5613150" y="3632900"/>
            <a:chExt cx="294600" cy="290650"/>
          </a:xfrm>
        </p:grpSpPr>
        <p:sp>
          <p:nvSpPr>
            <p:cNvPr id="8430" name="Google Shape;8430;p57"/>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7"/>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57"/>
          <p:cNvGrpSpPr/>
          <p:nvPr/>
        </p:nvGrpSpPr>
        <p:grpSpPr>
          <a:xfrm>
            <a:off x="2473648" y="4038397"/>
            <a:ext cx="305824" cy="303359"/>
            <a:chOff x="-5613150" y="3991275"/>
            <a:chExt cx="294600" cy="292225"/>
          </a:xfrm>
        </p:grpSpPr>
        <p:sp>
          <p:nvSpPr>
            <p:cNvPr id="8433" name="Google Shape;8433;p57"/>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7"/>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7"/>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7"/>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7"/>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7"/>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7"/>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7"/>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7"/>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57"/>
          <p:cNvGrpSpPr/>
          <p:nvPr/>
        </p:nvGrpSpPr>
        <p:grpSpPr>
          <a:xfrm>
            <a:off x="4399665" y="3269262"/>
            <a:ext cx="313350" cy="302243"/>
            <a:chOff x="-3768700" y="3253275"/>
            <a:chExt cx="301850" cy="291150"/>
          </a:xfrm>
        </p:grpSpPr>
        <p:sp>
          <p:nvSpPr>
            <p:cNvPr id="8443" name="Google Shape;8443;p57"/>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7"/>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7"/>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6" name="Google Shape;8446;p57"/>
          <p:cNvGrpSpPr/>
          <p:nvPr/>
        </p:nvGrpSpPr>
        <p:grpSpPr>
          <a:xfrm>
            <a:off x="4402609" y="3649674"/>
            <a:ext cx="307459" cy="285400"/>
            <a:chOff x="-3808700" y="3628950"/>
            <a:chExt cx="296175" cy="274925"/>
          </a:xfrm>
        </p:grpSpPr>
        <p:sp>
          <p:nvSpPr>
            <p:cNvPr id="8447" name="Google Shape;8447;p57"/>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7"/>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7"/>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57"/>
          <p:cNvGrpSpPr/>
          <p:nvPr/>
        </p:nvGrpSpPr>
        <p:grpSpPr>
          <a:xfrm>
            <a:off x="4449623" y="4038500"/>
            <a:ext cx="302399" cy="303151"/>
            <a:chOff x="-3771675" y="3971775"/>
            <a:chExt cx="291300" cy="292025"/>
          </a:xfrm>
        </p:grpSpPr>
        <p:sp>
          <p:nvSpPr>
            <p:cNvPr id="8451" name="Google Shape;8451;p57"/>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57"/>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7"/>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7"/>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7"/>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6" name="Google Shape;8456;p57"/>
          <p:cNvGrpSpPr/>
          <p:nvPr/>
        </p:nvGrpSpPr>
        <p:grpSpPr>
          <a:xfrm>
            <a:off x="6368398" y="3304751"/>
            <a:ext cx="302995" cy="231263"/>
            <a:chOff x="-1951475" y="3273100"/>
            <a:chExt cx="291875" cy="222775"/>
          </a:xfrm>
        </p:grpSpPr>
        <p:sp>
          <p:nvSpPr>
            <p:cNvPr id="8457" name="Google Shape;8457;p57"/>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7"/>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7"/>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0" name="Google Shape;8460;p57"/>
          <p:cNvGrpSpPr/>
          <p:nvPr/>
        </p:nvGrpSpPr>
        <p:grpSpPr>
          <a:xfrm>
            <a:off x="6366582" y="3641095"/>
            <a:ext cx="306629" cy="302554"/>
            <a:chOff x="-1951475" y="3597450"/>
            <a:chExt cx="295375" cy="291450"/>
          </a:xfrm>
        </p:grpSpPr>
        <p:sp>
          <p:nvSpPr>
            <p:cNvPr id="8461" name="Google Shape;8461;p57"/>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7"/>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7"/>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7"/>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57"/>
          <p:cNvGrpSpPr/>
          <p:nvPr/>
        </p:nvGrpSpPr>
        <p:grpSpPr>
          <a:xfrm>
            <a:off x="6368205" y="4038798"/>
            <a:ext cx="320539" cy="302554"/>
            <a:chOff x="-1960150" y="3956600"/>
            <a:chExt cx="308775" cy="291450"/>
          </a:xfrm>
        </p:grpSpPr>
        <p:sp>
          <p:nvSpPr>
            <p:cNvPr id="8466" name="Google Shape;8466;p57"/>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7"/>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8" name="Google Shape;8468;p57"/>
          <p:cNvGrpSpPr/>
          <p:nvPr/>
        </p:nvGrpSpPr>
        <p:grpSpPr>
          <a:xfrm>
            <a:off x="7547604" y="3268702"/>
            <a:ext cx="303359" cy="303359"/>
            <a:chOff x="-804700" y="3226500"/>
            <a:chExt cx="292225" cy="292225"/>
          </a:xfrm>
        </p:grpSpPr>
        <p:sp>
          <p:nvSpPr>
            <p:cNvPr id="8469" name="Google Shape;8469;p57"/>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7"/>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7"/>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7"/>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7"/>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7"/>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7"/>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6" name="Google Shape;8476;p57"/>
          <p:cNvGrpSpPr/>
          <p:nvPr/>
        </p:nvGrpSpPr>
        <p:grpSpPr>
          <a:xfrm>
            <a:off x="2860141" y="3268692"/>
            <a:ext cx="303359" cy="303385"/>
            <a:chOff x="-5251625" y="3272950"/>
            <a:chExt cx="292225" cy="292250"/>
          </a:xfrm>
        </p:grpSpPr>
        <p:sp>
          <p:nvSpPr>
            <p:cNvPr id="8477" name="Google Shape;8477;p57"/>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7"/>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7"/>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57"/>
          <p:cNvGrpSpPr/>
          <p:nvPr/>
        </p:nvGrpSpPr>
        <p:grpSpPr>
          <a:xfrm>
            <a:off x="2857689" y="3640488"/>
            <a:ext cx="308264" cy="303774"/>
            <a:chOff x="-5254775" y="3631325"/>
            <a:chExt cx="296950" cy="292625"/>
          </a:xfrm>
        </p:grpSpPr>
        <p:sp>
          <p:nvSpPr>
            <p:cNvPr id="8481" name="Google Shape;8481;p57"/>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7"/>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7"/>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7"/>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7"/>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7"/>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7"/>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57"/>
          <p:cNvGrpSpPr/>
          <p:nvPr/>
        </p:nvGrpSpPr>
        <p:grpSpPr>
          <a:xfrm>
            <a:off x="2869122" y="4038397"/>
            <a:ext cx="302554" cy="303359"/>
            <a:chOff x="-5251625" y="3991275"/>
            <a:chExt cx="291450" cy="292225"/>
          </a:xfrm>
        </p:grpSpPr>
        <p:sp>
          <p:nvSpPr>
            <p:cNvPr id="8489" name="Google Shape;8489;p57"/>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7"/>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7"/>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7"/>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7"/>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57"/>
          <p:cNvGrpSpPr/>
          <p:nvPr/>
        </p:nvGrpSpPr>
        <p:grpSpPr>
          <a:xfrm>
            <a:off x="4844953" y="3269119"/>
            <a:ext cx="230614" cy="302528"/>
            <a:chOff x="-3365275" y="3253275"/>
            <a:chExt cx="222150" cy="291425"/>
          </a:xfrm>
        </p:grpSpPr>
        <p:sp>
          <p:nvSpPr>
            <p:cNvPr id="8495" name="Google Shape;8495;p57"/>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7"/>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57"/>
          <p:cNvGrpSpPr/>
          <p:nvPr/>
        </p:nvGrpSpPr>
        <p:grpSpPr>
          <a:xfrm>
            <a:off x="4826163" y="3640279"/>
            <a:ext cx="268193" cy="304189"/>
            <a:chOff x="-3383375" y="3611625"/>
            <a:chExt cx="258350" cy="293025"/>
          </a:xfrm>
        </p:grpSpPr>
        <p:sp>
          <p:nvSpPr>
            <p:cNvPr id="8498" name="Google Shape;8498;p57"/>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7"/>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57"/>
          <p:cNvGrpSpPr/>
          <p:nvPr/>
        </p:nvGrpSpPr>
        <p:grpSpPr>
          <a:xfrm>
            <a:off x="4871114" y="4038799"/>
            <a:ext cx="195448" cy="302554"/>
            <a:chOff x="-3347950" y="3971575"/>
            <a:chExt cx="188275" cy="291450"/>
          </a:xfrm>
        </p:grpSpPr>
        <p:sp>
          <p:nvSpPr>
            <p:cNvPr id="8501" name="Google Shape;8501;p57"/>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7"/>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7"/>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57"/>
          <p:cNvGrpSpPr/>
          <p:nvPr/>
        </p:nvGrpSpPr>
        <p:grpSpPr>
          <a:xfrm>
            <a:off x="6777113" y="3268288"/>
            <a:ext cx="268193" cy="304189"/>
            <a:chOff x="-1575775" y="3238300"/>
            <a:chExt cx="258350" cy="293025"/>
          </a:xfrm>
        </p:grpSpPr>
        <p:sp>
          <p:nvSpPr>
            <p:cNvPr id="8505" name="Google Shape;8505;p57"/>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7"/>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7"/>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7"/>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7"/>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57"/>
          <p:cNvGrpSpPr/>
          <p:nvPr/>
        </p:nvGrpSpPr>
        <p:grpSpPr>
          <a:xfrm>
            <a:off x="6758700" y="3639474"/>
            <a:ext cx="305020" cy="305798"/>
            <a:chOff x="-1591550" y="3597475"/>
            <a:chExt cx="293825" cy="294575"/>
          </a:xfrm>
        </p:grpSpPr>
        <p:sp>
          <p:nvSpPr>
            <p:cNvPr id="8511" name="Google Shape;8511;p57"/>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7"/>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7"/>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57"/>
          <p:cNvGrpSpPr/>
          <p:nvPr/>
        </p:nvGrpSpPr>
        <p:grpSpPr>
          <a:xfrm>
            <a:off x="6767694" y="4046155"/>
            <a:ext cx="304189" cy="287839"/>
            <a:chOff x="-1592325" y="3957400"/>
            <a:chExt cx="293025" cy="277275"/>
          </a:xfrm>
        </p:grpSpPr>
        <p:sp>
          <p:nvSpPr>
            <p:cNvPr id="8515" name="Google Shape;8515;p57"/>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7"/>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7"/>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7"/>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57"/>
          <p:cNvGrpSpPr/>
          <p:nvPr/>
        </p:nvGrpSpPr>
        <p:grpSpPr>
          <a:xfrm>
            <a:off x="7566005" y="3640694"/>
            <a:ext cx="266558" cy="303359"/>
            <a:chOff x="-778700" y="3612425"/>
            <a:chExt cx="256775" cy="292225"/>
          </a:xfrm>
        </p:grpSpPr>
        <p:sp>
          <p:nvSpPr>
            <p:cNvPr id="8520" name="Google Shape;8520;p57"/>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7"/>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57"/>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7"/>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7"/>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7"/>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57"/>
          <p:cNvGrpSpPr/>
          <p:nvPr/>
        </p:nvGrpSpPr>
        <p:grpSpPr>
          <a:xfrm>
            <a:off x="2080850" y="1641166"/>
            <a:ext cx="294442" cy="295215"/>
            <a:chOff x="6679825" y="2693700"/>
            <a:chExt cx="257875" cy="258575"/>
          </a:xfrm>
        </p:grpSpPr>
        <p:sp>
          <p:nvSpPr>
            <p:cNvPr id="8527" name="Google Shape;8527;p57"/>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7"/>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9" name="Google Shape;8529;p57"/>
          <p:cNvGrpSpPr/>
          <p:nvPr/>
        </p:nvGrpSpPr>
        <p:grpSpPr>
          <a:xfrm>
            <a:off x="2073922" y="1998089"/>
            <a:ext cx="302373" cy="300011"/>
            <a:chOff x="6790450" y="3119050"/>
            <a:chExt cx="262750" cy="260675"/>
          </a:xfrm>
        </p:grpSpPr>
        <p:sp>
          <p:nvSpPr>
            <p:cNvPr id="8530" name="Google Shape;8530;p57"/>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7"/>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2" name="Google Shape;8532;p57"/>
          <p:cNvGrpSpPr/>
          <p:nvPr/>
        </p:nvGrpSpPr>
        <p:grpSpPr>
          <a:xfrm>
            <a:off x="6586588" y="4426561"/>
            <a:ext cx="245642" cy="279461"/>
            <a:chOff x="7728464" y="1561258"/>
            <a:chExt cx="349719" cy="397866"/>
          </a:xfrm>
        </p:grpSpPr>
        <p:sp>
          <p:nvSpPr>
            <p:cNvPr id="8533" name="Google Shape;8533;p57"/>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7"/>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57"/>
          <p:cNvGrpSpPr/>
          <p:nvPr/>
        </p:nvGrpSpPr>
        <p:grpSpPr>
          <a:xfrm>
            <a:off x="5089198" y="4426561"/>
            <a:ext cx="279490" cy="279461"/>
            <a:chOff x="5611350" y="1561258"/>
            <a:chExt cx="397907" cy="397866"/>
          </a:xfrm>
        </p:grpSpPr>
        <p:sp>
          <p:nvSpPr>
            <p:cNvPr id="8536" name="Google Shape;8536;p57"/>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7"/>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7"/>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7"/>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57"/>
          <p:cNvGrpSpPr/>
          <p:nvPr/>
        </p:nvGrpSpPr>
        <p:grpSpPr>
          <a:xfrm>
            <a:off x="5463566" y="4496683"/>
            <a:ext cx="279439" cy="139217"/>
            <a:chOff x="6140660" y="1661097"/>
            <a:chExt cx="397835" cy="198202"/>
          </a:xfrm>
        </p:grpSpPr>
        <p:sp>
          <p:nvSpPr>
            <p:cNvPr id="8541" name="Google Shape;8541;p57"/>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7"/>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7"/>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7"/>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57"/>
          <p:cNvGrpSpPr/>
          <p:nvPr/>
        </p:nvGrpSpPr>
        <p:grpSpPr>
          <a:xfrm>
            <a:off x="5837882" y="4426561"/>
            <a:ext cx="279490" cy="279461"/>
            <a:chOff x="6669907" y="1561258"/>
            <a:chExt cx="397907" cy="397866"/>
          </a:xfrm>
        </p:grpSpPr>
        <p:sp>
          <p:nvSpPr>
            <p:cNvPr id="8546" name="Google Shape;8546;p57"/>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7"/>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7"/>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7"/>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7"/>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57"/>
          <p:cNvGrpSpPr/>
          <p:nvPr/>
        </p:nvGrpSpPr>
        <p:grpSpPr>
          <a:xfrm>
            <a:off x="6212250" y="4426561"/>
            <a:ext cx="279461" cy="279461"/>
            <a:chOff x="7199196" y="1561258"/>
            <a:chExt cx="397866" cy="397866"/>
          </a:xfrm>
        </p:grpSpPr>
        <p:sp>
          <p:nvSpPr>
            <p:cNvPr id="8552" name="Google Shape;8552;p57"/>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7"/>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7"/>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57"/>
          <p:cNvGrpSpPr/>
          <p:nvPr/>
        </p:nvGrpSpPr>
        <p:grpSpPr>
          <a:xfrm>
            <a:off x="3592360" y="4468039"/>
            <a:ext cx="279490" cy="196505"/>
            <a:chOff x="3386036" y="1746339"/>
            <a:chExt cx="397907" cy="279762"/>
          </a:xfrm>
        </p:grpSpPr>
        <p:sp>
          <p:nvSpPr>
            <p:cNvPr id="8556" name="Google Shape;8556;p57"/>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7"/>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57"/>
          <p:cNvGrpSpPr/>
          <p:nvPr/>
        </p:nvGrpSpPr>
        <p:grpSpPr>
          <a:xfrm>
            <a:off x="4340466" y="4426546"/>
            <a:ext cx="279490" cy="279490"/>
            <a:chOff x="4417380" y="1687279"/>
            <a:chExt cx="397907" cy="397907"/>
          </a:xfrm>
        </p:grpSpPr>
        <p:sp>
          <p:nvSpPr>
            <p:cNvPr id="8559" name="Google Shape;8559;p57"/>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7"/>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57"/>
          <p:cNvGrpSpPr/>
          <p:nvPr/>
        </p:nvGrpSpPr>
        <p:grpSpPr>
          <a:xfrm>
            <a:off x="3218007" y="4426553"/>
            <a:ext cx="279476" cy="279476"/>
            <a:chOff x="2869999" y="1687279"/>
            <a:chExt cx="397887" cy="397887"/>
          </a:xfrm>
        </p:grpSpPr>
        <p:sp>
          <p:nvSpPr>
            <p:cNvPr id="8562" name="Google Shape;8562;p57"/>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7"/>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57"/>
          <p:cNvGrpSpPr/>
          <p:nvPr/>
        </p:nvGrpSpPr>
        <p:grpSpPr>
          <a:xfrm>
            <a:off x="3966728" y="4426817"/>
            <a:ext cx="278860" cy="278948"/>
            <a:chOff x="3902887" y="1687655"/>
            <a:chExt cx="397010" cy="397135"/>
          </a:xfrm>
        </p:grpSpPr>
        <p:sp>
          <p:nvSpPr>
            <p:cNvPr id="8565" name="Google Shape;8565;p57"/>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7"/>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57"/>
          <p:cNvGrpSpPr/>
          <p:nvPr/>
        </p:nvGrpSpPr>
        <p:grpSpPr>
          <a:xfrm>
            <a:off x="4714834" y="4426546"/>
            <a:ext cx="279490" cy="279490"/>
            <a:chOff x="4933458" y="1687279"/>
            <a:chExt cx="397907" cy="397907"/>
          </a:xfrm>
        </p:grpSpPr>
        <p:sp>
          <p:nvSpPr>
            <p:cNvPr id="8568" name="Google Shape;8568;p57"/>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7"/>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57"/>
          <p:cNvGrpSpPr/>
          <p:nvPr/>
        </p:nvGrpSpPr>
        <p:grpSpPr>
          <a:xfrm>
            <a:off x="2094198" y="4426553"/>
            <a:ext cx="279476" cy="279476"/>
            <a:chOff x="1379798" y="1723250"/>
            <a:chExt cx="397887" cy="397887"/>
          </a:xfrm>
        </p:grpSpPr>
        <p:sp>
          <p:nvSpPr>
            <p:cNvPr id="8571" name="Google Shape;8571;p57"/>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7"/>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7"/>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7"/>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57"/>
          <p:cNvGrpSpPr/>
          <p:nvPr/>
        </p:nvGrpSpPr>
        <p:grpSpPr>
          <a:xfrm>
            <a:off x="1345493" y="4426553"/>
            <a:ext cx="279490" cy="279476"/>
            <a:chOff x="266768" y="1721375"/>
            <a:chExt cx="397907" cy="397887"/>
          </a:xfrm>
        </p:grpSpPr>
        <p:sp>
          <p:nvSpPr>
            <p:cNvPr id="8576" name="Google Shape;8576;p57"/>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7"/>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57"/>
          <p:cNvGrpSpPr/>
          <p:nvPr/>
        </p:nvGrpSpPr>
        <p:grpSpPr>
          <a:xfrm>
            <a:off x="1719859" y="4426553"/>
            <a:ext cx="279461" cy="279476"/>
            <a:chOff x="864491" y="1723250"/>
            <a:chExt cx="397866" cy="397887"/>
          </a:xfrm>
        </p:grpSpPr>
        <p:sp>
          <p:nvSpPr>
            <p:cNvPr id="8579" name="Google Shape;8579;p57"/>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7"/>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7"/>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2" name="Google Shape;8582;p57"/>
          <p:cNvSpPr/>
          <p:nvPr/>
        </p:nvSpPr>
        <p:spPr>
          <a:xfrm>
            <a:off x="2468592" y="4451988"/>
            <a:ext cx="280329" cy="228637"/>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3" name="Google Shape;8583;p57"/>
          <p:cNvGrpSpPr/>
          <p:nvPr/>
        </p:nvGrpSpPr>
        <p:grpSpPr>
          <a:xfrm>
            <a:off x="2843740" y="4426832"/>
            <a:ext cx="279388" cy="278918"/>
            <a:chOff x="2408992" y="1722875"/>
            <a:chExt cx="397761" cy="397093"/>
          </a:xfrm>
        </p:grpSpPr>
        <p:sp>
          <p:nvSpPr>
            <p:cNvPr id="8584" name="Google Shape;8584;p57"/>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7"/>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57"/>
          <p:cNvGrpSpPr/>
          <p:nvPr/>
        </p:nvGrpSpPr>
        <p:grpSpPr>
          <a:xfrm>
            <a:off x="6576454" y="2738015"/>
            <a:ext cx="257472" cy="292918"/>
            <a:chOff x="7660859" y="2571753"/>
            <a:chExt cx="366561" cy="417024"/>
          </a:xfrm>
        </p:grpSpPr>
        <p:sp>
          <p:nvSpPr>
            <p:cNvPr id="8587" name="Google Shape;8587;p57"/>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7"/>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7"/>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57"/>
          <p:cNvGrpSpPr/>
          <p:nvPr/>
        </p:nvGrpSpPr>
        <p:grpSpPr>
          <a:xfrm>
            <a:off x="5079333" y="2738015"/>
            <a:ext cx="292918" cy="292918"/>
            <a:chOff x="5566722" y="2571753"/>
            <a:chExt cx="417024" cy="417024"/>
          </a:xfrm>
        </p:grpSpPr>
        <p:sp>
          <p:nvSpPr>
            <p:cNvPr id="8591" name="Google Shape;8591;p57"/>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7"/>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57"/>
          <p:cNvGrpSpPr/>
          <p:nvPr/>
        </p:nvGrpSpPr>
        <p:grpSpPr>
          <a:xfrm>
            <a:off x="5453615" y="2811538"/>
            <a:ext cx="292910" cy="145873"/>
            <a:chOff x="6090251" y="2676413"/>
            <a:chExt cx="417014" cy="207677"/>
          </a:xfrm>
        </p:grpSpPr>
        <p:sp>
          <p:nvSpPr>
            <p:cNvPr id="8594" name="Google Shape;8594;p57"/>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7"/>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7"/>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7"/>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57"/>
          <p:cNvGrpSpPr/>
          <p:nvPr/>
        </p:nvGrpSpPr>
        <p:grpSpPr>
          <a:xfrm>
            <a:off x="6202172" y="2738015"/>
            <a:ext cx="292918" cy="292918"/>
            <a:chOff x="7137330" y="2571753"/>
            <a:chExt cx="417024" cy="417024"/>
          </a:xfrm>
        </p:grpSpPr>
        <p:sp>
          <p:nvSpPr>
            <p:cNvPr id="8599" name="Google Shape;8599;p57"/>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7"/>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7"/>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57"/>
          <p:cNvGrpSpPr/>
          <p:nvPr/>
        </p:nvGrpSpPr>
        <p:grpSpPr>
          <a:xfrm>
            <a:off x="5827890" y="2738015"/>
            <a:ext cx="292918" cy="292918"/>
            <a:chOff x="6613801" y="2571753"/>
            <a:chExt cx="417024" cy="417024"/>
          </a:xfrm>
        </p:grpSpPr>
        <p:sp>
          <p:nvSpPr>
            <p:cNvPr id="8603" name="Google Shape;8603;p57"/>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7"/>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7"/>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7"/>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7"/>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57"/>
          <p:cNvGrpSpPr/>
          <p:nvPr/>
        </p:nvGrpSpPr>
        <p:grpSpPr>
          <a:xfrm>
            <a:off x="3207894" y="2738008"/>
            <a:ext cx="292933" cy="292933"/>
            <a:chOff x="2964567" y="2571753"/>
            <a:chExt cx="417045" cy="417045"/>
          </a:xfrm>
        </p:grpSpPr>
        <p:sp>
          <p:nvSpPr>
            <p:cNvPr id="8609" name="Google Shape;8609;p57"/>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7"/>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1" name="Google Shape;8611;p57"/>
          <p:cNvGrpSpPr/>
          <p:nvPr/>
        </p:nvGrpSpPr>
        <p:grpSpPr>
          <a:xfrm>
            <a:off x="3582191" y="2781487"/>
            <a:ext cx="292918" cy="205975"/>
            <a:chOff x="3476576" y="2633631"/>
            <a:chExt cx="417024" cy="293244"/>
          </a:xfrm>
        </p:grpSpPr>
        <p:sp>
          <p:nvSpPr>
            <p:cNvPr id="8612" name="Google Shape;8612;p57"/>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7"/>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57"/>
          <p:cNvGrpSpPr/>
          <p:nvPr/>
        </p:nvGrpSpPr>
        <p:grpSpPr>
          <a:xfrm>
            <a:off x="3956473" y="2738067"/>
            <a:ext cx="292933" cy="292815"/>
            <a:chOff x="3988564" y="2571836"/>
            <a:chExt cx="417045" cy="416878"/>
          </a:xfrm>
        </p:grpSpPr>
        <p:sp>
          <p:nvSpPr>
            <p:cNvPr id="8615" name="Google Shape;8615;p57"/>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7"/>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7" name="Google Shape;8617;p57"/>
          <p:cNvGrpSpPr/>
          <p:nvPr/>
        </p:nvGrpSpPr>
        <p:grpSpPr>
          <a:xfrm>
            <a:off x="4330770" y="2738015"/>
            <a:ext cx="292918" cy="292918"/>
            <a:chOff x="4500573" y="2571753"/>
            <a:chExt cx="417024" cy="417024"/>
          </a:xfrm>
        </p:grpSpPr>
        <p:sp>
          <p:nvSpPr>
            <p:cNvPr id="8618" name="Google Shape;8618;p57"/>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7"/>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0" name="Google Shape;8620;p57"/>
          <p:cNvGrpSpPr/>
          <p:nvPr/>
        </p:nvGrpSpPr>
        <p:grpSpPr>
          <a:xfrm>
            <a:off x="4705052" y="2738015"/>
            <a:ext cx="292918" cy="292918"/>
            <a:chOff x="5012603" y="2571753"/>
            <a:chExt cx="417024" cy="417024"/>
          </a:xfrm>
        </p:grpSpPr>
        <p:sp>
          <p:nvSpPr>
            <p:cNvPr id="8621" name="Google Shape;8621;p57"/>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7"/>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3" name="Google Shape;8623;p57"/>
          <p:cNvSpPr/>
          <p:nvPr/>
        </p:nvSpPr>
        <p:spPr>
          <a:xfrm>
            <a:off x="1334556" y="2738029"/>
            <a:ext cx="292936" cy="292936"/>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24" name="Google Shape;8624;p57"/>
          <p:cNvGrpSpPr/>
          <p:nvPr/>
        </p:nvGrpSpPr>
        <p:grpSpPr>
          <a:xfrm>
            <a:off x="1708832" y="2738015"/>
            <a:ext cx="292947" cy="292918"/>
            <a:chOff x="812101" y="2571761"/>
            <a:chExt cx="417066" cy="417024"/>
          </a:xfrm>
        </p:grpSpPr>
        <p:sp>
          <p:nvSpPr>
            <p:cNvPr id="8625" name="Google Shape;8625;p57"/>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7"/>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7"/>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7"/>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57"/>
          <p:cNvGrpSpPr/>
          <p:nvPr/>
        </p:nvGrpSpPr>
        <p:grpSpPr>
          <a:xfrm>
            <a:off x="2083144" y="2738015"/>
            <a:ext cx="292918" cy="292918"/>
            <a:chOff x="1323129" y="2571761"/>
            <a:chExt cx="417024" cy="417024"/>
          </a:xfrm>
        </p:grpSpPr>
        <p:sp>
          <p:nvSpPr>
            <p:cNvPr id="8630" name="Google Shape;8630;p57"/>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7"/>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7"/>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7"/>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4" name="Google Shape;8634;p57"/>
          <p:cNvSpPr/>
          <p:nvPr/>
        </p:nvSpPr>
        <p:spPr>
          <a:xfrm>
            <a:off x="2457466" y="2764452"/>
            <a:ext cx="294387" cy="240087"/>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5" name="Google Shape;8635;p57"/>
          <p:cNvGrpSpPr/>
          <p:nvPr/>
        </p:nvGrpSpPr>
        <p:grpSpPr>
          <a:xfrm>
            <a:off x="2833159" y="2738008"/>
            <a:ext cx="293372" cy="292933"/>
            <a:chOff x="2344476" y="2571761"/>
            <a:chExt cx="417671" cy="417045"/>
          </a:xfrm>
        </p:grpSpPr>
        <p:sp>
          <p:nvSpPr>
            <p:cNvPr id="8636" name="Google Shape;8636;p57"/>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7"/>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641" name="Shape 8641"/>
        <p:cNvGrpSpPr/>
        <p:nvPr/>
      </p:nvGrpSpPr>
      <p:grpSpPr>
        <a:xfrm>
          <a:off x="0" y="0"/>
          <a:ext cx="0" cy="0"/>
          <a:chOff x="0" y="0"/>
          <a:chExt cx="0" cy="0"/>
        </a:xfrm>
      </p:grpSpPr>
      <p:sp>
        <p:nvSpPr>
          <p:cNvPr id="8642" name="Google Shape;8642;p58"/>
          <p:cNvSpPr txBox="1"/>
          <p:nvPr>
            <p:ph idx="4294967295" type="title"/>
          </p:nvPr>
        </p:nvSpPr>
        <p:spPr>
          <a:xfrm>
            <a:off x="1068100" y="92828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8643" name="Google Shape;8643;p58"/>
          <p:cNvGrpSpPr/>
          <p:nvPr/>
        </p:nvGrpSpPr>
        <p:grpSpPr>
          <a:xfrm>
            <a:off x="1049401" y="1688535"/>
            <a:ext cx="334346" cy="329068"/>
            <a:chOff x="683125" y="1955275"/>
            <a:chExt cx="299325" cy="294600"/>
          </a:xfrm>
        </p:grpSpPr>
        <p:sp>
          <p:nvSpPr>
            <p:cNvPr id="8644" name="Google Shape;8644;p58"/>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8"/>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8"/>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8"/>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8" name="Google Shape;8648;p58"/>
          <p:cNvGrpSpPr/>
          <p:nvPr/>
        </p:nvGrpSpPr>
        <p:grpSpPr>
          <a:xfrm>
            <a:off x="1050281" y="2079583"/>
            <a:ext cx="332587" cy="330855"/>
            <a:chOff x="685475" y="2318350"/>
            <a:chExt cx="297750" cy="296200"/>
          </a:xfrm>
        </p:grpSpPr>
        <p:sp>
          <p:nvSpPr>
            <p:cNvPr id="8649" name="Google Shape;8649;p58"/>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8"/>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8"/>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2" name="Google Shape;8652;p58"/>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3" name="Google Shape;8653;p58"/>
          <p:cNvGrpSpPr/>
          <p:nvPr/>
        </p:nvGrpSpPr>
        <p:grpSpPr>
          <a:xfrm>
            <a:off x="3159658" y="1688312"/>
            <a:ext cx="293017" cy="329515"/>
            <a:chOff x="2523000" y="1954875"/>
            <a:chExt cx="262325" cy="295000"/>
          </a:xfrm>
        </p:grpSpPr>
        <p:sp>
          <p:nvSpPr>
            <p:cNvPr id="8654" name="Google Shape;8654;p58"/>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8"/>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58"/>
          <p:cNvGrpSpPr/>
          <p:nvPr/>
        </p:nvGrpSpPr>
        <p:grpSpPr>
          <a:xfrm>
            <a:off x="3139873" y="2080030"/>
            <a:ext cx="332587" cy="329962"/>
            <a:chOff x="2508825" y="2318350"/>
            <a:chExt cx="297750" cy="295400"/>
          </a:xfrm>
        </p:grpSpPr>
        <p:sp>
          <p:nvSpPr>
            <p:cNvPr id="8657" name="Google Shape;8657;p58"/>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8"/>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9" name="Google Shape;8659;p58"/>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0" name="Google Shape;8660;p58"/>
          <p:cNvGrpSpPr/>
          <p:nvPr/>
        </p:nvGrpSpPr>
        <p:grpSpPr>
          <a:xfrm>
            <a:off x="5245510" y="1688103"/>
            <a:ext cx="329068" cy="329934"/>
            <a:chOff x="4321150" y="1946600"/>
            <a:chExt cx="294600" cy="295375"/>
          </a:xfrm>
        </p:grpSpPr>
        <p:sp>
          <p:nvSpPr>
            <p:cNvPr id="8661" name="Google Shape;8661;p58"/>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8"/>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8"/>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4" name="Google Shape;8664;p58"/>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8"/>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8"/>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8"/>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8" name="Google Shape;8668;p58"/>
          <p:cNvGrpSpPr/>
          <p:nvPr/>
        </p:nvGrpSpPr>
        <p:grpSpPr>
          <a:xfrm>
            <a:off x="1470025" y="2080030"/>
            <a:ext cx="333452" cy="329962"/>
            <a:chOff x="1049375" y="2318350"/>
            <a:chExt cx="298525" cy="295400"/>
          </a:xfrm>
        </p:grpSpPr>
        <p:sp>
          <p:nvSpPr>
            <p:cNvPr id="8669" name="Google Shape;8669;p58"/>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8"/>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8"/>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8"/>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58"/>
          <p:cNvGrpSpPr/>
          <p:nvPr/>
        </p:nvGrpSpPr>
        <p:grpSpPr>
          <a:xfrm>
            <a:off x="1470472" y="2504099"/>
            <a:ext cx="332559" cy="332559"/>
            <a:chOff x="1049375" y="2680675"/>
            <a:chExt cx="297725" cy="297725"/>
          </a:xfrm>
        </p:grpSpPr>
        <p:sp>
          <p:nvSpPr>
            <p:cNvPr id="8674" name="Google Shape;8674;p58"/>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8"/>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58"/>
          <p:cNvGrpSpPr/>
          <p:nvPr/>
        </p:nvGrpSpPr>
        <p:grpSpPr>
          <a:xfrm>
            <a:off x="3565926" y="1688089"/>
            <a:ext cx="329934" cy="329962"/>
            <a:chOff x="2872725" y="1954475"/>
            <a:chExt cx="295375" cy="295400"/>
          </a:xfrm>
        </p:grpSpPr>
        <p:sp>
          <p:nvSpPr>
            <p:cNvPr id="8677" name="Google Shape;8677;p58"/>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8"/>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8"/>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58"/>
          <p:cNvGrpSpPr/>
          <p:nvPr/>
        </p:nvGrpSpPr>
        <p:grpSpPr>
          <a:xfrm>
            <a:off x="3586158" y="2079150"/>
            <a:ext cx="289471" cy="331721"/>
            <a:chOff x="2890050" y="2318350"/>
            <a:chExt cx="259150" cy="296975"/>
          </a:xfrm>
        </p:grpSpPr>
        <p:sp>
          <p:nvSpPr>
            <p:cNvPr id="8681" name="Google Shape;8681;p58"/>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8"/>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3" name="Google Shape;8683;p58"/>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4" name="Google Shape;8684;p58"/>
          <p:cNvGrpSpPr/>
          <p:nvPr/>
        </p:nvGrpSpPr>
        <p:grpSpPr>
          <a:xfrm>
            <a:off x="5662394" y="1688549"/>
            <a:ext cx="329040" cy="329040"/>
            <a:chOff x="4685050" y="1945825"/>
            <a:chExt cx="294575" cy="294575"/>
          </a:xfrm>
        </p:grpSpPr>
        <p:sp>
          <p:nvSpPr>
            <p:cNvPr id="8685" name="Google Shape;8685;p58"/>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8"/>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8"/>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8"/>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8"/>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0" name="Google Shape;8690;p58"/>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8"/>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2" name="Google Shape;8692;p58"/>
          <p:cNvGrpSpPr/>
          <p:nvPr/>
        </p:nvGrpSpPr>
        <p:grpSpPr>
          <a:xfrm>
            <a:off x="7338295" y="2080477"/>
            <a:ext cx="329934" cy="329068"/>
            <a:chOff x="6131900" y="2301825"/>
            <a:chExt cx="295375" cy="294600"/>
          </a:xfrm>
        </p:grpSpPr>
        <p:sp>
          <p:nvSpPr>
            <p:cNvPr id="8693" name="Google Shape;8693;p58"/>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8"/>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8"/>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8"/>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58"/>
          <p:cNvGrpSpPr/>
          <p:nvPr/>
        </p:nvGrpSpPr>
        <p:grpSpPr>
          <a:xfrm>
            <a:off x="1890428" y="1687656"/>
            <a:ext cx="332587" cy="330827"/>
            <a:chOff x="1412450" y="1954475"/>
            <a:chExt cx="297750" cy="296175"/>
          </a:xfrm>
        </p:grpSpPr>
        <p:sp>
          <p:nvSpPr>
            <p:cNvPr id="8698" name="Google Shape;8698;p58"/>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8"/>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0" name="Google Shape;8700;p58"/>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1" name="Google Shape;8701;p58"/>
          <p:cNvGrpSpPr/>
          <p:nvPr/>
        </p:nvGrpSpPr>
        <p:grpSpPr>
          <a:xfrm>
            <a:off x="1890428" y="2504211"/>
            <a:ext cx="332587" cy="332335"/>
            <a:chOff x="1413250" y="2680675"/>
            <a:chExt cx="297750" cy="297525"/>
          </a:xfrm>
        </p:grpSpPr>
        <p:sp>
          <p:nvSpPr>
            <p:cNvPr id="8702" name="Google Shape;8702;p58"/>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8"/>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8"/>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8"/>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6" name="Google Shape;8706;p58"/>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8"/>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8"/>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9" name="Google Shape;8709;p58"/>
          <p:cNvGrpSpPr/>
          <p:nvPr/>
        </p:nvGrpSpPr>
        <p:grpSpPr>
          <a:xfrm>
            <a:off x="6081470" y="1688228"/>
            <a:ext cx="331693" cy="329683"/>
            <a:chOff x="5045775" y="1946400"/>
            <a:chExt cx="296950" cy="295150"/>
          </a:xfrm>
        </p:grpSpPr>
        <p:sp>
          <p:nvSpPr>
            <p:cNvPr id="8710" name="Google Shape;8710;p58"/>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8"/>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58"/>
          <p:cNvGrpSpPr/>
          <p:nvPr/>
        </p:nvGrpSpPr>
        <p:grpSpPr>
          <a:xfrm>
            <a:off x="6080144" y="2098949"/>
            <a:ext cx="334346" cy="292123"/>
            <a:chOff x="5046550" y="2327025"/>
            <a:chExt cx="299325" cy="261525"/>
          </a:xfrm>
        </p:grpSpPr>
        <p:sp>
          <p:nvSpPr>
            <p:cNvPr id="8713" name="Google Shape;8713;p58"/>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8"/>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8"/>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6" name="Google Shape;8716;p58"/>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7" name="Google Shape;8717;p58"/>
          <p:cNvGrpSpPr/>
          <p:nvPr/>
        </p:nvGrpSpPr>
        <p:grpSpPr>
          <a:xfrm>
            <a:off x="7336969" y="2505411"/>
            <a:ext cx="332587" cy="329934"/>
            <a:chOff x="6167350" y="2672800"/>
            <a:chExt cx="297750" cy="295375"/>
          </a:xfrm>
        </p:grpSpPr>
        <p:sp>
          <p:nvSpPr>
            <p:cNvPr id="8718" name="Google Shape;8718;p58"/>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8"/>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8"/>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8"/>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8"/>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58"/>
          <p:cNvGrpSpPr/>
          <p:nvPr/>
        </p:nvGrpSpPr>
        <p:grpSpPr>
          <a:xfrm>
            <a:off x="2310383" y="1687223"/>
            <a:ext cx="329068" cy="331693"/>
            <a:chOff x="1777925" y="1953700"/>
            <a:chExt cx="294600" cy="296950"/>
          </a:xfrm>
        </p:grpSpPr>
        <p:sp>
          <p:nvSpPr>
            <p:cNvPr id="8724" name="Google Shape;8724;p58"/>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8"/>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8"/>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8"/>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58"/>
          <p:cNvGrpSpPr/>
          <p:nvPr/>
        </p:nvGrpSpPr>
        <p:grpSpPr>
          <a:xfrm>
            <a:off x="2325351" y="2080477"/>
            <a:ext cx="299133" cy="329068"/>
            <a:chOff x="1790525" y="2319150"/>
            <a:chExt cx="267800" cy="294600"/>
          </a:xfrm>
        </p:grpSpPr>
        <p:sp>
          <p:nvSpPr>
            <p:cNvPr id="8729" name="Google Shape;8729;p58"/>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8"/>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1" name="Google Shape;8731;p58"/>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2" name="Google Shape;8732;p58"/>
          <p:cNvGrpSpPr/>
          <p:nvPr/>
        </p:nvGrpSpPr>
        <p:grpSpPr>
          <a:xfrm>
            <a:off x="4411489" y="1688089"/>
            <a:ext cx="330827" cy="329962"/>
            <a:chOff x="3599700" y="1954475"/>
            <a:chExt cx="296175" cy="295400"/>
          </a:xfrm>
        </p:grpSpPr>
        <p:sp>
          <p:nvSpPr>
            <p:cNvPr id="8733" name="Google Shape;8733;p58"/>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8"/>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8"/>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58"/>
          <p:cNvGrpSpPr/>
          <p:nvPr/>
        </p:nvGrpSpPr>
        <p:grpSpPr>
          <a:xfrm>
            <a:off x="4412368" y="2080477"/>
            <a:ext cx="329068" cy="329068"/>
            <a:chOff x="3601275" y="2319150"/>
            <a:chExt cx="294600" cy="294600"/>
          </a:xfrm>
        </p:grpSpPr>
        <p:sp>
          <p:nvSpPr>
            <p:cNvPr id="8737" name="Google Shape;8737;p58"/>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8"/>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9" name="Google Shape;8739;p58"/>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0" name="Google Shape;8740;p58"/>
          <p:cNvGrpSpPr/>
          <p:nvPr/>
        </p:nvGrpSpPr>
        <p:grpSpPr>
          <a:xfrm>
            <a:off x="6513741" y="1687670"/>
            <a:ext cx="310582" cy="330800"/>
            <a:chOff x="5421475" y="1945825"/>
            <a:chExt cx="278050" cy="296150"/>
          </a:xfrm>
        </p:grpSpPr>
        <p:sp>
          <p:nvSpPr>
            <p:cNvPr id="8741" name="Google Shape;8741;p58"/>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8"/>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8"/>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8"/>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8"/>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8"/>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8"/>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8"/>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49" name="Google Shape;8749;p58"/>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0" name="Google Shape;8750;p58"/>
          <p:cNvGrpSpPr/>
          <p:nvPr/>
        </p:nvGrpSpPr>
        <p:grpSpPr>
          <a:xfrm>
            <a:off x="6503185" y="2563914"/>
            <a:ext cx="331693" cy="212928"/>
            <a:chOff x="5411225" y="2726350"/>
            <a:chExt cx="296950" cy="190625"/>
          </a:xfrm>
        </p:grpSpPr>
        <p:sp>
          <p:nvSpPr>
            <p:cNvPr id="8751" name="Google Shape;8751;p58"/>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8"/>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58"/>
          <p:cNvGrpSpPr/>
          <p:nvPr/>
        </p:nvGrpSpPr>
        <p:grpSpPr>
          <a:xfrm>
            <a:off x="7764197" y="1698574"/>
            <a:ext cx="332559" cy="308990"/>
            <a:chOff x="6524150" y="1938725"/>
            <a:chExt cx="297725" cy="276625"/>
          </a:xfrm>
        </p:grpSpPr>
        <p:sp>
          <p:nvSpPr>
            <p:cNvPr id="8754" name="Google Shape;8754;p58"/>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8"/>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8"/>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8"/>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58"/>
          <p:cNvGrpSpPr/>
          <p:nvPr/>
        </p:nvGrpSpPr>
        <p:grpSpPr>
          <a:xfrm>
            <a:off x="2726867" y="1687656"/>
            <a:ext cx="331721" cy="330827"/>
            <a:chOff x="2141000" y="1954475"/>
            <a:chExt cx="296975" cy="296175"/>
          </a:xfrm>
        </p:grpSpPr>
        <p:sp>
          <p:nvSpPr>
            <p:cNvPr id="8759" name="Google Shape;8759;p58"/>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8"/>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8"/>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8"/>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58"/>
          <p:cNvGrpSpPr/>
          <p:nvPr/>
        </p:nvGrpSpPr>
        <p:grpSpPr>
          <a:xfrm>
            <a:off x="2720723" y="2079918"/>
            <a:ext cx="344008" cy="330185"/>
            <a:chOff x="2140225" y="2318650"/>
            <a:chExt cx="307975" cy="295600"/>
          </a:xfrm>
        </p:grpSpPr>
        <p:sp>
          <p:nvSpPr>
            <p:cNvPr id="8764" name="Google Shape;8764;p58"/>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8"/>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6" name="Google Shape;8766;p58"/>
          <p:cNvGrpSpPr/>
          <p:nvPr/>
        </p:nvGrpSpPr>
        <p:grpSpPr>
          <a:xfrm>
            <a:off x="2725987" y="2504979"/>
            <a:ext cx="333480" cy="330800"/>
            <a:chOff x="2139425" y="2682250"/>
            <a:chExt cx="298550" cy="296150"/>
          </a:xfrm>
        </p:grpSpPr>
        <p:sp>
          <p:nvSpPr>
            <p:cNvPr id="8767" name="Google Shape;8767;p58"/>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8"/>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8"/>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8"/>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58"/>
          <p:cNvGrpSpPr/>
          <p:nvPr/>
        </p:nvGrpSpPr>
        <p:grpSpPr>
          <a:xfrm>
            <a:off x="4823141" y="1727686"/>
            <a:ext cx="331721" cy="250767"/>
            <a:chOff x="3962775" y="1990700"/>
            <a:chExt cx="296975" cy="224500"/>
          </a:xfrm>
        </p:grpSpPr>
        <p:sp>
          <p:nvSpPr>
            <p:cNvPr id="8772" name="Google Shape;8772;p58"/>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8"/>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8"/>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8"/>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58"/>
          <p:cNvGrpSpPr/>
          <p:nvPr/>
        </p:nvGrpSpPr>
        <p:grpSpPr>
          <a:xfrm>
            <a:off x="4823588" y="2079597"/>
            <a:ext cx="330827" cy="330827"/>
            <a:chOff x="3963575" y="2317575"/>
            <a:chExt cx="296175" cy="296175"/>
          </a:xfrm>
        </p:grpSpPr>
        <p:sp>
          <p:nvSpPr>
            <p:cNvPr id="8777" name="Google Shape;8777;p58"/>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8"/>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8"/>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8"/>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8"/>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8"/>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8"/>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8"/>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8"/>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8"/>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8"/>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8"/>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8"/>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8"/>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8"/>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8"/>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58"/>
          <p:cNvGrpSpPr/>
          <p:nvPr/>
        </p:nvGrpSpPr>
        <p:grpSpPr>
          <a:xfrm>
            <a:off x="4823588" y="2505411"/>
            <a:ext cx="330827" cy="329934"/>
            <a:chOff x="3962775" y="2683025"/>
            <a:chExt cx="296175" cy="295375"/>
          </a:xfrm>
        </p:grpSpPr>
        <p:sp>
          <p:nvSpPr>
            <p:cNvPr id="8794" name="Google Shape;8794;p58"/>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8"/>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8"/>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7" name="Google Shape;8797;p58"/>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8" name="Google Shape;8798;p58"/>
          <p:cNvGrpSpPr/>
          <p:nvPr/>
        </p:nvGrpSpPr>
        <p:grpSpPr>
          <a:xfrm>
            <a:off x="6920069" y="2080044"/>
            <a:ext cx="329934" cy="329934"/>
            <a:chOff x="5775900" y="2308125"/>
            <a:chExt cx="295375" cy="295375"/>
          </a:xfrm>
        </p:grpSpPr>
        <p:sp>
          <p:nvSpPr>
            <p:cNvPr id="8799" name="Google Shape;8799;p58"/>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8"/>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8"/>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8"/>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8"/>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58"/>
          <p:cNvGrpSpPr/>
          <p:nvPr/>
        </p:nvGrpSpPr>
        <p:grpSpPr>
          <a:xfrm>
            <a:off x="6939868" y="2504965"/>
            <a:ext cx="290336" cy="330827"/>
            <a:chOff x="5794025" y="2673575"/>
            <a:chExt cx="259925" cy="296175"/>
          </a:xfrm>
        </p:grpSpPr>
        <p:sp>
          <p:nvSpPr>
            <p:cNvPr id="8805" name="Google Shape;8805;p58"/>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8"/>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7" name="Google Shape;8807;p58"/>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8" name="Google Shape;8808;p58"/>
          <p:cNvGrpSpPr/>
          <p:nvPr/>
        </p:nvGrpSpPr>
        <p:grpSpPr>
          <a:xfrm>
            <a:off x="1050280" y="3049892"/>
            <a:ext cx="332587" cy="329040"/>
            <a:chOff x="581525" y="3254850"/>
            <a:chExt cx="297750" cy="294575"/>
          </a:xfrm>
        </p:grpSpPr>
        <p:sp>
          <p:nvSpPr>
            <p:cNvPr id="8809" name="Google Shape;8809;p58"/>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8"/>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8"/>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2" name="Google Shape;8812;p58"/>
          <p:cNvGrpSpPr/>
          <p:nvPr/>
        </p:nvGrpSpPr>
        <p:grpSpPr>
          <a:xfrm>
            <a:off x="1049401" y="3464690"/>
            <a:ext cx="334346" cy="332168"/>
            <a:chOff x="580725" y="3617925"/>
            <a:chExt cx="299325" cy="297375"/>
          </a:xfrm>
        </p:grpSpPr>
        <p:sp>
          <p:nvSpPr>
            <p:cNvPr id="8813" name="Google Shape;8813;p58"/>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8"/>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8"/>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8"/>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8"/>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58"/>
          <p:cNvGrpSpPr/>
          <p:nvPr/>
        </p:nvGrpSpPr>
        <p:grpSpPr>
          <a:xfrm>
            <a:off x="1051160" y="3866308"/>
            <a:ext cx="330827" cy="330827"/>
            <a:chOff x="583100" y="3982600"/>
            <a:chExt cx="296175" cy="296175"/>
          </a:xfrm>
        </p:grpSpPr>
        <p:sp>
          <p:nvSpPr>
            <p:cNvPr id="8819" name="Google Shape;8819;p58"/>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8"/>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8"/>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8"/>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8"/>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8"/>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8"/>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58"/>
          <p:cNvGrpSpPr/>
          <p:nvPr/>
        </p:nvGrpSpPr>
        <p:grpSpPr>
          <a:xfrm>
            <a:off x="3160998" y="3049655"/>
            <a:ext cx="290336" cy="329515"/>
            <a:chOff x="2423775" y="3226875"/>
            <a:chExt cx="259925" cy="295000"/>
          </a:xfrm>
        </p:grpSpPr>
        <p:sp>
          <p:nvSpPr>
            <p:cNvPr id="8827" name="Google Shape;8827;p58"/>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8"/>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8"/>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0" name="Google Shape;8830;p58"/>
          <p:cNvGrpSpPr/>
          <p:nvPr/>
        </p:nvGrpSpPr>
        <p:grpSpPr>
          <a:xfrm>
            <a:off x="3139439" y="3466673"/>
            <a:ext cx="333452" cy="328203"/>
            <a:chOff x="2404875" y="3592725"/>
            <a:chExt cx="298525" cy="293825"/>
          </a:xfrm>
        </p:grpSpPr>
        <p:sp>
          <p:nvSpPr>
            <p:cNvPr id="8831" name="Google Shape;8831;p58"/>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8"/>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8"/>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58"/>
          <p:cNvGrpSpPr/>
          <p:nvPr/>
        </p:nvGrpSpPr>
        <p:grpSpPr>
          <a:xfrm>
            <a:off x="3140319" y="3866754"/>
            <a:ext cx="331693" cy="329934"/>
            <a:chOff x="2404875" y="3955825"/>
            <a:chExt cx="296950" cy="295375"/>
          </a:xfrm>
        </p:grpSpPr>
        <p:sp>
          <p:nvSpPr>
            <p:cNvPr id="8835" name="Google Shape;8835;p58"/>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8"/>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8"/>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8"/>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58"/>
          <p:cNvGrpSpPr/>
          <p:nvPr/>
        </p:nvGrpSpPr>
        <p:grpSpPr>
          <a:xfrm>
            <a:off x="5245063" y="3048999"/>
            <a:ext cx="329962" cy="330827"/>
            <a:chOff x="4263650" y="3235150"/>
            <a:chExt cx="295400" cy="296175"/>
          </a:xfrm>
        </p:grpSpPr>
        <p:sp>
          <p:nvSpPr>
            <p:cNvPr id="8840" name="Google Shape;8840;p58"/>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8"/>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8"/>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8"/>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8"/>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5" name="Google Shape;8845;p58"/>
          <p:cNvGrpSpPr/>
          <p:nvPr/>
        </p:nvGrpSpPr>
        <p:grpSpPr>
          <a:xfrm>
            <a:off x="5242871" y="3475916"/>
            <a:ext cx="334346" cy="309716"/>
            <a:chOff x="4266025" y="3609275"/>
            <a:chExt cx="299325" cy="277275"/>
          </a:xfrm>
        </p:grpSpPr>
        <p:sp>
          <p:nvSpPr>
            <p:cNvPr id="8846" name="Google Shape;8846;p58"/>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8"/>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58"/>
          <p:cNvGrpSpPr/>
          <p:nvPr/>
        </p:nvGrpSpPr>
        <p:grpSpPr>
          <a:xfrm>
            <a:off x="5243304" y="3866754"/>
            <a:ext cx="333480" cy="329934"/>
            <a:chOff x="4263650" y="3963700"/>
            <a:chExt cx="298550" cy="295375"/>
          </a:xfrm>
        </p:grpSpPr>
        <p:sp>
          <p:nvSpPr>
            <p:cNvPr id="8849" name="Google Shape;8849;p58"/>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8"/>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8"/>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8"/>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8"/>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8"/>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8"/>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58"/>
          <p:cNvGrpSpPr/>
          <p:nvPr/>
        </p:nvGrpSpPr>
        <p:grpSpPr>
          <a:xfrm>
            <a:off x="7396351" y="3048999"/>
            <a:ext cx="213822" cy="330827"/>
            <a:chOff x="6164975" y="3211525"/>
            <a:chExt cx="191425" cy="296175"/>
          </a:xfrm>
        </p:grpSpPr>
        <p:sp>
          <p:nvSpPr>
            <p:cNvPr id="8857" name="Google Shape;8857;p58"/>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8"/>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8"/>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8"/>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8"/>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8"/>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8"/>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58"/>
          <p:cNvGrpSpPr/>
          <p:nvPr/>
        </p:nvGrpSpPr>
        <p:grpSpPr>
          <a:xfrm>
            <a:off x="1470010" y="3049013"/>
            <a:ext cx="333480" cy="330800"/>
            <a:chOff x="946175" y="3253275"/>
            <a:chExt cx="298550" cy="296150"/>
          </a:xfrm>
        </p:grpSpPr>
        <p:sp>
          <p:nvSpPr>
            <p:cNvPr id="8865" name="Google Shape;8865;p58"/>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8"/>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8"/>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8"/>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8"/>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58"/>
          <p:cNvGrpSpPr/>
          <p:nvPr/>
        </p:nvGrpSpPr>
        <p:grpSpPr>
          <a:xfrm>
            <a:off x="1470890" y="3466673"/>
            <a:ext cx="331721" cy="328203"/>
            <a:chOff x="946175" y="3619500"/>
            <a:chExt cx="296975" cy="293825"/>
          </a:xfrm>
        </p:grpSpPr>
        <p:sp>
          <p:nvSpPr>
            <p:cNvPr id="8871" name="Google Shape;8871;p58"/>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8"/>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8"/>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8"/>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8"/>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8"/>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58"/>
          <p:cNvGrpSpPr/>
          <p:nvPr/>
        </p:nvGrpSpPr>
        <p:grpSpPr>
          <a:xfrm>
            <a:off x="1470457" y="3865875"/>
            <a:ext cx="332587" cy="331693"/>
            <a:chOff x="944600" y="3981825"/>
            <a:chExt cx="297750" cy="296950"/>
          </a:xfrm>
        </p:grpSpPr>
        <p:sp>
          <p:nvSpPr>
            <p:cNvPr id="8878" name="Google Shape;8878;p58"/>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8"/>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8"/>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8"/>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58"/>
          <p:cNvGrpSpPr/>
          <p:nvPr/>
        </p:nvGrpSpPr>
        <p:grpSpPr>
          <a:xfrm>
            <a:off x="3565479" y="3049445"/>
            <a:ext cx="330827" cy="329934"/>
            <a:chOff x="2768750" y="3227275"/>
            <a:chExt cx="296175" cy="295375"/>
          </a:xfrm>
        </p:grpSpPr>
        <p:sp>
          <p:nvSpPr>
            <p:cNvPr id="8883" name="Google Shape;8883;p58"/>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8"/>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8"/>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8"/>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8"/>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8"/>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8"/>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8"/>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1" name="Google Shape;8891;p58"/>
          <p:cNvGrpSpPr/>
          <p:nvPr/>
        </p:nvGrpSpPr>
        <p:grpSpPr>
          <a:xfrm>
            <a:off x="3585277" y="3466072"/>
            <a:ext cx="291230" cy="329403"/>
            <a:chOff x="2786075" y="3591800"/>
            <a:chExt cx="260725" cy="294900"/>
          </a:xfrm>
        </p:grpSpPr>
        <p:sp>
          <p:nvSpPr>
            <p:cNvPr id="8892" name="Google Shape;8892;p58"/>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8"/>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8"/>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8"/>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8"/>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58"/>
          <p:cNvGrpSpPr/>
          <p:nvPr/>
        </p:nvGrpSpPr>
        <p:grpSpPr>
          <a:xfrm>
            <a:off x="3623549" y="3866308"/>
            <a:ext cx="214687" cy="330827"/>
            <a:chOff x="2819150" y="3955025"/>
            <a:chExt cx="192200" cy="296175"/>
          </a:xfrm>
        </p:grpSpPr>
        <p:sp>
          <p:nvSpPr>
            <p:cNvPr id="8898" name="Google Shape;8898;p58"/>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8"/>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8"/>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8"/>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58"/>
          <p:cNvGrpSpPr/>
          <p:nvPr/>
        </p:nvGrpSpPr>
        <p:grpSpPr>
          <a:xfrm>
            <a:off x="5661947" y="3049878"/>
            <a:ext cx="329934" cy="329068"/>
            <a:chOff x="4629125" y="3235150"/>
            <a:chExt cx="295375" cy="294600"/>
          </a:xfrm>
        </p:grpSpPr>
        <p:sp>
          <p:nvSpPr>
            <p:cNvPr id="8903" name="Google Shape;8903;p58"/>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8"/>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8"/>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8"/>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8"/>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58"/>
          <p:cNvGrpSpPr/>
          <p:nvPr/>
        </p:nvGrpSpPr>
        <p:grpSpPr>
          <a:xfrm>
            <a:off x="5661933" y="3465807"/>
            <a:ext cx="329962" cy="329934"/>
            <a:chOff x="4628325" y="3599825"/>
            <a:chExt cx="295400" cy="295375"/>
          </a:xfrm>
        </p:grpSpPr>
        <p:sp>
          <p:nvSpPr>
            <p:cNvPr id="8909" name="Google Shape;8909;p58"/>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8"/>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8"/>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8"/>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8"/>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8"/>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8"/>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8"/>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8"/>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8"/>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8"/>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8"/>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1" name="Google Shape;8921;p58"/>
          <p:cNvGrpSpPr/>
          <p:nvPr/>
        </p:nvGrpSpPr>
        <p:grpSpPr>
          <a:xfrm>
            <a:off x="5681732" y="3866308"/>
            <a:ext cx="290364" cy="330827"/>
            <a:chOff x="4645650" y="3962900"/>
            <a:chExt cx="259950" cy="296175"/>
          </a:xfrm>
        </p:grpSpPr>
        <p:sp>
          <p:nvSpPr>
            <p:cNvPr id="8922" name="Google Shape;8922;p58"/>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8"/>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8"/>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8"/>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8"/>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8"/>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8" name="Google Shape;8928;p58"/>
          <p:cNvGrpSpPr/>
          <p:nvPr/>
        </p:nvGrpSpPr>
        <p:grpSpPr>
          <a:xfrm>
            <a:off x="7338295" y="3466254"/>
            <a:ext cx="329934" cy="329040"/>
            <a:chOff x="6143725" y="3582500"/>
            <a:chExt cx="295375" cy="294575"/>
          </a:xfrm>
        </p:grpSpPr>
        <p:sp>
          <p:nvSpPr>
            <p:cNvPr id="8929" name="Google Shape;8929;p58"/>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8"/>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8"/>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8"/>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8"/>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8"/>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8"/>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58"/>
          <p:cNvGrpSpPr/>
          <p:nvPr/>
        </p:nvGrpSpPr>
        <p:grpSpPr>
          <a:xfrm>
            <a:off x="1890873" y="3049013"/>
            <a:ext cx="331693" cy="330800"/>
            <a:chOff x="1310075" y="3253275"/>
            <a:chExt cx="296950" cy="296150"/>
          </a:xfrm>
        </p:grpSpPr>
        <p:sp>
          <p:nvSpPr>
            <p:cNvPr id="8937" name="Google Shape;8937;p58"/>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8"/>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8"/>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0" name="Google Shape;8940;p58"/>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1" name="Google Shape;8941;p58"/>
          <p:cNvGrpSpPr/>
          <p:nvPr/>
        </p:nvGrpSpPr>
        <p:grpSpPr>
          <a:xfrm>
            <a:off x="1890427" y="3865554"/>
            <a:ext cx="332587" cy="332335"/>
            <a:chOff x="1310075" y="3980250"/>
            <a:chExt cx="297750" cy="297525"/>
          </a:xfrm>
        </p:grpSpPr>
        <p:sp>
          <p:nvSpPr>
            <p:cNvPr id="8942" name="Google Shape;8942;p58"/>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8"/>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8"/>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8"/>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58"/>
          <p:cNvGrpSpPr/>
          <p:nvPr/>
        </p:nvGrpSpPr>
        <p:grpSpPr>
          <a:xfrm>
            <a:off x="4030669" y="3049445"/>
            <a:ext cx="251660" cy="329934"/>
            <a:chOff x="3167275" y="3227275"/>
            <a:chExt cx="225300" cy="295375"/>
          </a:xfrm>
        </p:grpSpPr>
        <p:sp>
          <p:nvSpPr>
            <p:cNvPr id="8947" name="Google Shape;8947;p58"/>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8"/>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8"/>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8"/>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8"/>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2" name="Google Shape;8952;p58"/>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3" name="Google Shape;8953;p58"/>
          <p:cNvGrpSpPr/>
          <p:nvPr/>
        </p:nvGrpSpPr>
        <p:grpSpPr>
          <a:xfrm>
            <a:off x="3990205" y="3866740"/>
            <a:ext cx="332587" cy="329962"/>
            <a:chOff x="3133425" y="3955025"/>
            <a:chExt cx="297750" cy="295400"/>
          </a:xfrm>
        </p:grpSpPr>
        <p:sp>
          <p:nvSpPr>
            <p:cNvPr id="8954" name="Google Shape;8954;p58"/>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8"/>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8"/>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58"/>
          <p:cNvGrpSpPr/>
          <p:nvPr/>
        </p:nvGrpSpPr>
        <p:grpSpPr>
          <a:xfrm>
            <a:off x="6081903" y="3048412"/>
            <a:ext cx="330827" cy="332000"/>
            <a:chOff x="4991425" y="3234750"/>
            <a:chExt cx="296175" cy="297225"/>
          </a:xfrm>
        </p:grpSpPr>
        <p:sp>
          <p:nvSpPr>
            <p:cNvPr id="8958" name="Google Shape;8958;p58"/>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8"/>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8"/>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8"/>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8"/>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8"/>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58"/>
          <p:cNvGrpSpPr/>
          <p:nvPr/>
        </p:nvGrpSpPr>
        <p:grpSpPr>
          <a:xfrm>
            <a:off x="6081903" y="3485159"/>
            <a:ext cx="330827" cy="291230"/>
            <a:chOff x="4991425" y="3617150"/>
            <a:chExt cx="296175" cy="260725"/>
          </a:xfrm>
        </p:grpSpPr>
        <p:sp>
          <p:nvSpPr>
            <p:cNvPr id="8965" name="Google Shape;8965;p58"/>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8"/>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8"/>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8"/>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8"/>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8"/>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8"/>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58"/>
          <p:cNvGrpSpPr/>
          <p:nvPr/>
        </p:nvGrpSpPr>
        <p:grpSpPr>
          <a:xfrm>
            <a:off x="6154927" y="3866740"/>
            <a:ext cx="184780" cy="329962"/>
            <a:chOff x="5056800" y="3962900"/>
            <a:chExt cx="165425" cy="295400"/>
          </a:xfrm>
        </p:grpSpPr>
        <p:sp>
          <p:nvSpPr>
            <p:cNvPr id="8973" name="Google Shape;8973;p58"/>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8"/>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8"/>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58"/>
          <p:cNvGrpSpPr/>
          <p:nvPr/>
        </p:nvGrpSpPr>
        <p:grpSpPr>
          <a:xfrm>
            <a:off x="7337415" y="3866754"/>
            <a:ext cx="331693" cy="329934"/>
            <a:chOff x="6168925" y="3936925"/>
            <a:chExt cx="296950" cy="295375"/>
          </a:xfrm>
        </p:grpSpPr>
        <p:sp>
          <p:nvSpPr>
            <p:cNvPr id="8977" name="Google Shape;8977;p58"/>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8"/>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8"/>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8"/>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8"/>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8"/>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3" name="Google Shape;8983;p58"/>
          <p:cNvGrpSpPr/>
          <p:nvPr/>
        </p:nvGrpSpPr>
        <p:grpSpPr>
          <a:xfrm>
            <a:off x="2310396" y="3049446"/>
            <a:ext cx="329040" cy="329934"/>
            <a:chOff x="1674750" y="3254050"/>
            <a:chExt cx="294575" cy="295375"/>
          </a:xfrm>
        </p:grpSpPr>
        <p:sp>
          <p:nvSpPr>
            <p:cNvPr id="8984" name="Google Shape;8984;p58"/>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8"/>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8"/>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58"/>
          <p:cNvGrpSpPr/>
          <p:nvPr/>
        </p:nvGrpSpPr>
        <p:grpSpPr>
          <a:xfrm>
            <a:off x="2324024" y="3465807"/>
            <a:ext cx="301785" cy="329934"/>
            <a:chOff x="1687350" y="3618725"/>
            <a:chExt cx="270175" cy="295375"/>
          </a:xfrm>
        </p:grpSpPr>
        <p:sp>
          <p:nvSpPr>
            <p:cNvPr id="8988" name="Google Shape;8988;p58"/>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8"/>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8"/>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58"/>
          <p:cNvGrpSpPr/>
          <p:nvPr/>
        </p:nvGrpSpPr>
        <p:grpSpPr>
          <a:xfrm>
            <a:off x="2308623" y="3866754"/>
            <a:ext cx="332587" cy="329934"/>
            <a:chOff x="1672375" y="3982600"/>
            <a:chExt cx="297750" cy="295375"/>
          </a:xfrm>
        </p:grpSpPr>
        <p:sp>
          <p:nvSpPr>
            <p:cNvPr id="8992" name="Google Shape;8992;p58"/>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8"/>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8"/>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58"/>
          <p:cNvGrpSpPr/>
          <p:nvPr/>
        </p:nvGrpSpPr>
        <p:grpSpPr>
          <a:xfrm>
            <a:off x="4411488" y="3048999"/>
            <a:ext cx="330827" cy="330827"/>
            <a:chOff x="3497300" y="3227275"/>
            <a:chExt cx="296175" cy="296175"/>
          </a:xfrm>
        </p:grpSpPr>
        <p:sp>
          <p:nvSpPr>
            <p:cNvPr id="8996" name="Google Shape;8996;p58"/>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8"/>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8"/>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8"/>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8"/>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8"/>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8"/>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8"/>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58"/>
          <p:cNvGrpSpPr/>
          <p:nvPr/>
        </p:nvGrpSpPr>
        <p:grpSpPr>
          <a:xfrm>
            <a:off x="4411934" y="3466687"/>
            <a:ext cx="329934" cy="328175"/>
            <a:chOff x="3497300" y="3591950"/>
            <a:chExt cx="295375" cy="293800"/>
          </a:xfrm>
        </p:grpSpPr>
        <p:sp>
          <p:nvSpPr>
            <p:cNvPr id="9005" name="Google Shape;9005;p58"/>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8"/>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8"/>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8"/>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8"/>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8"/>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8"/>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8"/>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58"/>
          <p:cNvGrpSpPr/>
          <p:nvPr/>
        </p:nvGrpSpPr>
        <p:grpSpPr>
          <a:xfrm>
            <a:off x="4411934" y="3866740"/>
            <a:ext cx="329934" cy="329962"/>
            <a:chOff x="3497300" y="3955025"/>
            <a:chExt cx="295375" cy="295400"/>
          </a:xfrm>
        </p:grpSpPr>
        <p:sp>
          <p:nvSpPr>
            <p:cNvPr id="9014" name="Google Shape;9014;p58"/>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8"/>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8"/>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58"/>
          <p:cNvGrpSpPr/>
          <p:nvPr/>
        </p:nvGrpSpPr>
        <p:grpSpPr>
          <a:xfrm>
            <a:off x="6514173" y="3049683"/>
            <a:ext cx="309716" cy="329459"/>
            <a:chOff x="5364750" y="3235150"/>
            <a:chExt cx="277275" cy="294950"/>
          </a:xfrm>
        </p:grpSpPr>
        <p:sp>
          <p:nvSpPr>
            <p:cNvPr id="9018" name="Google Shape;9018;p58"/>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8"/>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8"/>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8"/>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8"/>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8"/>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8"/>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8"/>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58"/>
          <p:cNvGrpSpPr/>
          <p:nvPr/>
        </p:nvGrpSpPr>
        <p:grpSpPr>
          <a:xfrm>
            <a:off x="6503171" y="3464481"/>
            <a:ext cx="331721" cy="332587"/>
            <a:chOff x="5355300" y="3598250"/>
            <a:chExt cx="296975" cy="297750"/>
          </a:xfrm>
        </p:grpSpPr>
        <p:sp>
          <p:nvSpPr>
            <p:cNvPr id="9027" name="Google Shape;9027;p58"/>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8"/>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8"/>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8"/>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8"/>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8"/>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8"/>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8"/>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58"/>
          <p:cNvGrpSpPr/>
          <p:nvPr/>
        </p:nvGrpSpPr>
        <p:grpSpPr>
          <a:xfrm>
            <a:off x="6507136" y="3924810"/>
            <a:ext cx="323790" cy="213822"/>
            <a:chOff x="5358450" y="4015675"/>
            <a:chExt cx="289875" cy="191425"/>
          </a:xfrm>
        </p:grpSpPr>
        <p:sp>
          <p:nvSpPr>
            <p:cNvPr id="9036" name="Google Shape;9036;p58"/>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8"/>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8"/>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8"/>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0" name="Google Shape;9040;p58"/>
          <p:cNvGrpSpPr/>
          <p:nvPr/>
        </p:nvGrpSpPr>
        <p:grpSpPr>
          <a:xfrm>
            <a:off x="7764616" y="3060629"/>
            <a:ext cx="331721" cy="307566"/>
            <a:chOff x="6543825" y="3202075"/>
            <a:chExt cx="296975" cy="275350"/>
          </a:xfrm>
        </p:grpSpPr>
        <p:sp>
          <p:nvSpPr>
            <p:cNvPr id="9041" name="Google Shape;9041;p58"/>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8"/>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8"/>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8"/>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8"/>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8"/>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8"/>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58"/>
          <p:cNvGrpSpPr/>
          <p:nvPr/>
        </p:nvGrpSpPr>
        <p:grpSpPr>
          <a:xfrm>
            <a:off x="2727312" y="3048999"/>
            <a:ext cx="330827" cy="330827"/>
            <a:chOff x="2037825" y="3254050"/>
            <a:chExt cx="296175" cy="296175"/>
          </a:xfrm>
        </p:grpSpPr>
        <p:sp>
          <p:nvSpPr>
            <p:cNvPr id="9049" name="Google Shape;9049;p58"/>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8"/>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8"/>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8"/>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8"/>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8"/>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5" name="Google Shape;9055;p58"/>
          <p:cNvGrpSpPr/>
          <p:nvPr/>
        </p:nvGrpSpPr>
        <p:grpSpPr>
          <a:xfrm>
            <a:off x="2725553" y="3465905"/>
            <a:ext cx="334346" cy="329738"/>
            <a:chOff x="2034675" y="3617925"/>
            <a:chExt cx="299325" cy="295200"/>
          </a:xfrm>
        </p:grpSpPr>
        <p:sp>
          <p:nvSpPr>
            <p:cNvPr id="9056" name="Google Shape;9056;p58"/>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8"/>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8"/>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8"/>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8"/>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58"/>
          <p:cNvGrpSpPr/>
          <p:nvPr/>
        </p:nvGrpSpPr>
        <p:grpSpPr>
          <a:xfrm>
            <a:off x="2727312" y="3866754"/>
            <a:ext cx="330827" cy="329934"/>
            <a:chOff x="2037825" y="3981825"/>
            <a:chExt cx="296175" cy="295375"/>
          </a:xfrm>
        </p:grpSpPr>
        <p:sp>
          <p:nvSpPr>
            <p:cNvPr id="9062" name="Google Shape;9062;p58"/>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8"/>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8"/>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58"/>
          <p:cNvGrpSpPr/>
          <p:nvPr/>
        </p:nvGrpSpPr>
        <p:grpSpPr>
          <a:xfrm>
            <a:off x="4823587" y="3079353"/>
            <a:ext cx="330827" cy="270119"/>
            <a:chOff x="3860400" y="3254050"/>
            <a:chExt cx="296175" cy="241825"/>
          </a:xfrm>
        </p:grpSpPr>
        <p:sp>
          <p:nvSpPr>
            <p:cNvPr id="9066" name="Google Shape;9066;p58"/>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8"/>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8"/>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8"/>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8"/>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8"/>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8"/>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3" name="Google Shape;9073;p58"/>
          <p:cNvGrpSpPr/>
          <p:nvPr/>
        </p:nvGrpSpPr>
        <p:grpSpPr>
          <a:xfrm>
            <a:off x="4823140" y="3465360"/>
            <a:ext cx="331721" cy="330827"/>
            <a:chOff x="3859600" y="3591950"/>
            <a:chExt cx="296975" cy="296175"/>
          </a:xfrm>
        </p:grpSpPr>
        <p:sp>
          <p:nvSpPr>
            <p:cNvPr id="9074" name="Google Shape;9074;p58"/>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8"/>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8"/>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58"/>
          <p:cNvGrpSpPr/>
          <p:nvPr/>
        </p:nvGrpSpPr>
        <p:grpSpPr>
          <a:xfrm>
            <a:off x="4823587" y="3866308"/>
            <a:ext cx="330827" cy="330827"/>
            <a:chOff x="3860400" y="3955025"/>
            <a:chExt cx="296175" cy="296175"/>
          </a:xfrm>
        </p:grpSpPr>
        <p:sp>
          <p:nvSpPr>
            <p:cNvPr id="9078" name="Google Shape;9078;p58"/>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8"/>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8"/>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8"/>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8"/>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3" name="Google Shape;9083;p58"/>
          <p:cNvGrpSpPr/>
          <p:nvPr/>
        </p:nvGrpSpPr>
        <p:grpSpPr>
          <a:xfrm>
            <a:off x="6916983" y="3049445"/>
            <a:ext cx="336105" cy="329934"/>
            <a:chOff x="5716825" y="3235950"/>
            <a:chExt cx="300900" cy="295375"/>
          </a:xfrm>
        </p:grpSpPr>
        <p:sp>
          <p:nvSpPr>
            <p:cNvPr id="9084" name="Google Shape;9084;p58"/>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8"/>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8"/>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8"/>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58"/>
          <p:cNvGrpSpPr/>
          <p:nvPr/>
        </p:nvGrpSpPr>
        <p:grpSpPr>
          <a:xfrm>
            <a:off x="6929298" y="3475916"/>
            <a:ext cx="311475" cy="309716"/>
            <a:chOff x="5727850" y="3609275"/>
            <a:chExt cx="278850" cy="277275"/>
          </a:xfrm>
        </p:grpSpPr>
        <p:sp>
          <p:nvSpPr>
            <p:cNvPr id="9089" name="Google Shape;9089;p58"/>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8"/>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8"/>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8"/>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8"/>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58"/>
          <p:cNvGrpSpPr/>
          <p:nvPr/>
        </p:nvGrpSpPr>
        <p:grpSpPr>
          <a:xfrm>
            <a:off x="6939868" y="3866754"/>
            <a:ext cx="290336" cy="329934"/>
            <a:chOff x="5736525" y="3963700"/>
            <a:chExt cx="259925" cy="295375"/>
          </a:xfrm>
        </p:grpSpPr>
        <p:sp>
          <p:nvSpPr>
            <p:cNvPr id="9095" name="Google Shape;9095;p58"/>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8"/>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8"/>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8"/>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8"/>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8"/>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8"/>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58"/>
          <p:cNvGrpSpPr/>
          <p:nvPr/>
        </p:nvGrpSpPr>
        <p:grpSpPr>
          <a:xfrm>
            <a:off x="7764616" y="3465360"/>
            <a:ext cx="331721" cy="330827"/>
            <a:chOff x="6553275" y="3604550"/>
            <a:chExt cx="296975" cy="296175"/>
          </a:xfrm>
        </p:grpSpPr>
        <p:sp>
          <p:nvSpPr>
            <p:cNvPr id="9103" name="Google Shape;9103;p58"/>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8"/>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8"/>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8"/>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8"/>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8"/>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12" name="Shape 9112"/>
        <p:cNvGrpSpPr/>
        <p:nvPr/>
      </p:nvGrpSpPr>
      <p:grpSpPr>
        <a:xfrm>
          <a:off x="0" y="0"/>
          <a:ext cx="0" cy="0"/>
          <a:chOff x="0" y="0"/>
          <a:chExt cx="0" cy="0"/>
        </a:xfrm>
      </p:grpSpPr>
      <p:pic>
        <p:nvPicPr>
          <p:cNvPr id="9113" name="Google Shape;9113;p5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76" name="Shape 176"/>
        <p:cNvGrpSpPr/>
        <p:nvPr/>
      </p:nvGrpSpPr>
      <p:grpSpPr>
        <a:xfrm>
          <a:off x="0" y="0"/>
          <a:ext cx="0" cy="0"/>
          <a:chOff x="0" y="0"/>
          <a:chExt cx="0" cy="0"/>
        </a:xfrm>
      </p:grpSpPr>
      <p:sp>
        <p:nvSpPr>
          <p:cNvPr id="177" name="Google Shape;177;p25"/>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latin typeface="Viga"/>
                <a:ea typeface="Viga"/>
                <a:cs typeface="Viga"/>
                <a:sym typeface="Viga"/>
              </a:rPr>
              <a:t>ABOUT THE DISEASE</a:t>
            </a:r>
            <a:endParaRPr>
              <a:latin typeface="Viga"/>
              <a:ea typeface="Viga"/>
              <a:cs typeface="Viga"/>
              <a:sym typeface="Viga"/>
            </a:endParaRPr>
          </a:p>
        </p:txBody>
      </p:sp>
      <p:sp>
        <p:nvSpPr>
          <p:cNvPr id="178" name="Google Shape;178;p25"/>
          <p:cNvSpPr txBox="1"/>
          <p:nvPr>
            <p:ph idx="1" type="subTitle"/>
          </p:nvPr>
        </p:nvSpPr>
        <p:spPr>
          <a:xfrm>
            <a:off x="1139375" y="3489850"/>
            <a:ext cx="19836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434343"/>
                </a:solidFill>
              </a:rPr>
              <a:t>Despite being red, Mars is a cold place, not hot. The planet is full of iron oxide, which gives the planet its reddish cast</a:t>
            </a:r>
            <a:endParaRPr>
              <a:solidFill>
                <a:srgbClr val="434343"/>
              </a:solidFill>
            </a:endParaRPr>
          </a:p>
        </p:txBody>
      </p:sp>
      <p:sp>
        <p:nvSpPr>
          <p:cNvPr id="179" name="Google Shape;179;p25"/>
          <p:cNvSpPr txBox="1"/>
          <p:nvPr>
            <p:ph idx="4" type="subTitle"/>
          </p:nvPr>
        </p:nvSpPr>
        <p:spPr>
          <a:xfrm>
            <a:off x="3609050" y="3489850"/>
            <a:ext cx="19836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434343"/>
                </a:solidFill>
              </a:rPr>
              <a:t>It’s a gas giant and the biggest planet in our Solar System. Jupiter is the fourth-brightest object in the sky</a:t>
            </a:r>
            <a:endParaRPr>
              <a:solidFill>
                <a:srgbClr val="434343"/>
              </a:solidFill>
            </a:endParaRPr>
          </a:p>
        </p:txBody>
      </p:sp>
      <p:sp>
        <p:nvSpPr>
          <p:cNvPr id="180" name="Google Shape;180;p25"/>
          <p:cNvSpPr txBox="1"/>
          <p:nvPr>
            <p:ph idx="2" type="ctrTitle"/>
          </p:nvPr>
        </p:nvSpPr>
        <p:spPr>
          <a:xfrm>
            <a:off x="1139369" y="2921350"/>
            <a:ext cx="19836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448C79"/>
                </a:solidFill>
                <a:latin typeface="Viga"/>
                <a:ea typeface="Viga"/>
                <a:cs typeface="Viga"/>
                <a:sym typeface="Viga"/>
              </a:rPr>
              <a:t>MARS</a:t>
            </a:r>
            <a:endParaRPr>
              <a:solidFill>
                <a:srgbClr val="448C79"/>
              </a:solidFill>
              <a:latin typeface="Viga"/>
              <a:ea typeface="Viga"/>
              <a:cs typeface="Viga"/>
              <a:sym typeface="Viga"/>
            </a:endParaRPr>
          </a:p>
        </p:txBody>
      </p:sp>
      <p:sp>
        <p:nvSpPr>
          <p:cNvPr id="181" name="Google Shape;181;p25"/>
          <p:cNvSpPr txBox="1"/>
          <p:nvPr>
            <p:ph idx="3" type="ctrTitle"/>
          </p:nvPr>
        </p:nvSpPr>
        <p:spPr>
          <a:xfrm>
            <a:off x="3609044" y="2921350"/>
            <a:ext cx="19836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448C79"/>
                </a:solidFill>
              </a:rPr>
              <a:t>JUPITER</a:t>
            </a:r>
            <a:endParaRPr>
              <a:solidFill>
                <a:srgbClr val="448C79"/>
              </a:solidFill>
            </a:endParaRPr>
          </a:p>
        </p:txBody>
      </p:sp>
      <p:sp>
        <p:nvSpPr>
          <p:cNvPr id="182" name="Google Shape;182;p25"/>
          <p:cNvSpPr txBox="1"/>
          <p:nvPr>
            <p:ph idx="6" type="subTitle"/>
          </p:nvPr>
        </p:nvSpPr>
        <p:spPr>
          <a:xfrm>
            <a:off x="6039200" y="3489850"/>
            <a:ext cx="19836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lt2"/>
              </a:buClr>
              <a:buSzPts val="1100"/>
              <a:buFont typeface="Arial"/>
              <a:buNone/>
            </a:pPr>
            <a:r>
              <a:rPr lang="es">
                <a:solidFill>
                  <a:srgbClr val="434343"/>
                </a:solidFill>
              </a:rPr>
              <a:t>Neptune is the farthest planet from the Sun and also the fourth-largest by diameter in our Solar System</a:t>
            </a:r>
            <a:endParaRPr>
              <a:solidFill>
                <a:srgbClr val="434343"/>
              </a:solidFill>
            </a:endParaRPr>
          </a:p>
          <a:p>
            <a:pPr indent="0" lvl="0" marL="0" rtl="0" algn="ctr">
              <a:spcBef>
                <a:spcPts val="0"/>
              </a:spcBef>
              <a:spcAft>
                <a:spcPts val="0"/>
              </a:spcAft>
              <a:buClr>
                <a:schemeClr val="lt2"/>
              </a:buClr>
              <a:buSzPts val="1100"/>
              <a:buFont typeface="Arial"/>
              <a:buNone/>
            </a:pPr>
            <a:r>
              <a:t/>
            </a:r>
            <a:endParaRPr>
              <a:solidFill>
                <a:srgbClr val="434343"/>
              </a:solidFill>
            </a:endParaRPr>
          </a:p>
          <a:p>
            <a:pPr indent="0" lvl="0" marL="0" rtl="0" algn="l">
              <a:spcBef>
                <a:spcPts val="0"/>
              </a:spcBef>
              <a:spcAft>
                <a:spcPts val="0"/>
              </a:spcAft>
              <a:buNone/>
            </a:pPr>
            <a:r>
              <a:t/>
            </a:r>
            <a:endParaRPr>
              <a:solidFill>
                <a:srgbClr val="434343"/>
              </a:solidFill>
            </a:endParaRPr>
          </a:p>
        </p:txBody>
      </p:sp>
      <p:sp>
        <p:nvSpPr>
          <p:cNvPr id="183" name="Google Shape;183;p25"/>
          <p:cNvSpPr txBox="1"/>
          <p:nvPr>
            <p:ph idx="5" type="ctrTitle"/>
          </p:nvPr>
        </p:nvSpPr>
        <p:spPr>
          <a:xfrm>
            <a:off x="6039194" y="2921350"/>
            <a:ext cx="19836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448C79"/>
                </a:solidFill>
              </a:rPr>
              <a:t>NEPTUNE</a:t>
            </a:r>
            <a:endParaRPr>
              <a:solidFill>
                <a:srgbClr val="448C79"/>
              </a:solidFill>
            </a:endParaRPr>
          </a:p>
        </p:txBody>
      </p:sp>
      <p:sp>
        <p:nvSpPr>
          <p:cNvPr id="184" name="Google Shape;184;p25"/>
          <p:cNvSpPr/>
          <p:nvPr/>
        </p:nvSpPr>
        <p:spPr>
          <a:xfrm>
            <a:off x="1790519" y="2385725"/>
            <a:ext cx="681300" cy="6813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5"/>
          <p:cNvSpPr/>
          <p:nvPr/>
        </p:nvSpPr>
        <p:spPr>
          <a:xfrm>
            <a:off x="4260194" y="2385750"/>
            <a:ext cx="681300" cy="6813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5"/>
          <p:cNvSpPr/>
          <p:nvPr/>
        </p:nvSpPr>
        <p:spPr>
          <a:xfrm>
            <a:off x="6690344" y="2385750"/>
            <a:ext cx="681300" cy="6813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5"/>
          <p:cNvSpPr/>
          <p:nvPr/>
        </p:nvSpPr>
        <p:spPr>
          <a:xfrm>
            <a:off x="1953846" y="2549825"/>
            <a:ext cx="392884" cy="353102"/>
          </a:xfrm>
          <a:custGeom>
            <a:rect b="b" l="l" r="r" t="t"/>
            <a:pathLst>
              <a:path extrusionOk="0" h="195084" w="217063">
                <a:moveTo>
                  <a:pt x="144555" y="29761"/>
                </a:moveTo>
                <a:cubicBezTo>
                  <a:pt x="143336" y="29761"/>
                  <a:pt x="142597" y="29814"/>
                  <a:pt x="142452" y="29910"/>
                </a:cubicBezTo>
                <a:cubicBezTo>
                  <a:pt x="142097" y="30177"/>
                  <a:pt x="141742" y="30621"/>
                  <a:pt x="141387" y="31242"/>
                </a:cubicBezTo>
                <a:cubicBezTo>
                  <a:pt x="151860" y="58490"/>
                  <a:pt x="150706" y="92571"/>
                  <a:pt x="148488" y="113340"/>
                </a:cubicBezTo>
                <a:cubicBezTo>
                  <a:pt x="148221" y="115736"/>
                  <a:pt x="147777" y="118044"/>
                  <a:pt x="147156" y="120352"/>
                </a:cubicBezTo>
                <a:cubicBezTo>
                  <a:pt x="147458" y="120399"/>
                  <a:pt x="147776" y="120422"/>
                  <a:pt x="148108" y="120422"/>
                </a:cubicBezTo>
                <a:cubicBezTo>
                  <a:pt x="162853" y="120422"/>
                  <a:pt x="207355" y="75066"/>
                  <a:pt x="212302" y="54496"/>
                </a:cubicBezTo>
                <a:cubicBezTo>
                  <a:pt x="217063" y="35049"/>
                  <a:pt x="156753" y="29761"/>
                  <a:pt x="144555" y="29761"/>
                </a:cubicBezTo>
                <a:close/>
                <a:moveTo>
                  <a:pt x="79081" y="0"/>
                </a:moveTo>
                <a:cubicBezTo>
                  <a:pt x="53964" y="0"/>
                  <a:pt x="34793" y="7367"/>
                  <a:pt x="22189" y="21834"/>
                </a:cubicBezTo>
                <a:cubicBezTo>
                  <a:pt x="1" y="47395"/>
                  <a:pt x="3551" y="87246"/>
                  <a:pt x="5149" y="98873"/>
                </a:cubicBezTo>
                <a:cubicBezTo>
                  <a:pt x="7012" y="112009"/>
                  <a:pt x="9320" y="121683"/>
                  <a:pt x="11539" y="131091"/>
                </a:cubicBezTo>
                <a:cubicBezTo>
                  <a:pt x="14557" y="144049"/>
                  <a:pt x="17219" y="155232"/>
                  <a:pt x="17663" y="171474"/>
                </a:cubicBezTo>
                <a:cubicBezTo>
                  <a:pt x="18107" y="185853"/>
                  <a:pt x="23343" y="195083"/>
                  <a:pt x="31065" y="195083"/>
                </a:cubicBezTo>
                <a:cubicBezTo>
                  <a:pt x="33284" y="195083"/>
                  <a:pt x="35503" y="194284"/>
                  <a:pt x="37722" y="192775"/>
                </a:cubicBezTo>
                <a:cubicBezTo>
                  <a:pt x="46242" y="186918"/>
                  <a:pt x="93903" y="155942"/>
                  <a:pt x="121595" y="138014"/>
                </a:cubicBezTo>
                <a:cubicBezTo>
                  <a:pt x="130559" y="132245"/>
                  <a:pt x="136328" y="122837"/>
                  <a:pt x="137482" y="112186"/>
                </a:cubicBezTo>
                <a:cubicBezTo>
                  <a:pt x="140145" y="86802"/>
                  <a:pt x="141387" y="40650"/>
                  <a:pt x="119997" y="16242"/>
                </a:cubicBezTo>
                <a:cubicBezTo>
                  <a:pt x="110767" y="5769"/>
                  <a:pt x="98519" y="444"/>
                  <a:pt x="825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5"/>
          <p:cNvSpPr/>
          <p:nvPr/>
        </p:nvSpPr>
        <p:spPr>
          <a:xfrm>
            <a:off x="4378832" y="2549750"/>
            <a:ext cx="444025" cy="353267"/>
          </a:xfrm>
          <a:custGeom>
            <a:rect b="b" l="l" r="r" t="t"/>
            <a:pathLst>
              <a:path extrusionOk="0" h="170249" w="213988">
                <a:moveTo>
                  <a:pt x="66560" y="71269"/>
                </a:moveTo>
                <a:cubicBezTo>
                  <a:pt x="67194" y="71903"/>
                  <a:pt x="67919" y="72446"/>
                  <a:pt x="68915" y="72718"/>
                </a:cubicBezTo>
                <a:cubicBezTo>
                  <a:pt x="69730" y="72990"/>
                  <a:pt x="89018" y="79238"/>
                  <a:pt x="89200" y="106677"/>
                </a:cubicBezTo>
                <a:cubicBezTo>
                  <a:pt x="89290" y="127867"/>
                  <a:pt x="89200" y="146160"/>
                  <a:pt x="89200" y="155125"/>
                </a:cubicBezTo>
                <a:cubicBezTo>
                  <a:pt x="89200" y="157208"/>
                  <a:pt x="87479" y="158929"/>
                  <a:pt x="85396" y="158929"/>
                </a:cubicBezTo>
                <a:cubicBezTo>
                  <a:pt x="83313" y="158929"/>
                  <a:pt x="81683" y="157208"/>
                  <a:pt x="81683" y="155125"/>
                </a:cubicBezTo>
                <a:lnTo>
                  <a:pt x="81683" y="135112"/>
                </a:lnTo>
                <a:cubicBezTo>
                  <a:pt x="84491" y="129588"/>
                  <a:pt x="85487" y="123158"/>
                  <a:pt x="84309" y="117182"/>
                </a:cubicBezTo>
                <a:cubicBezTo>
                  <a:pt x="83494" y="113016"/>
                  <a:pt x="80959" y="109122"/>
                  <a:pt x="77336" y="106224"/>
                </a:cubicBezTo>
                <a:cubicBezTo>
                  <a:pt x="71903" y="101787"/>
                  <a:pt x="62757" y="92731"/>
                  <a:pt x="63119" y="81683"/>
                </a:cubicBezTo>
                <a:cubicBezTo>
                  <a:pt x="63210" y="77970"/>
                  <a:pt x="64387" y="74529"/>
                  <a:pt x="66560" y="71269"/>
                </a:cubicBezTo>
                <a:close/>
                <a:moveTo>
                  <a:pt x="148152" y="72265"/>
                </a:moveTo>
                <a:cubicBezTo>
                  <a:pt x="149873" y="75254"/>
                  <a:pt x="150779" y="78423"/>
                  <a:pt x="150960" y="81683"/>
                </a:cubicBezTo>
                <a:cubicBezTo>
                  <a:pt x="151322" y="92731"/>
                  <a:pt x="142176" y="101787"/>
                  <a:pt x="136652" y="106224"/>
                </a:cubicBezTo>
                <a:cubicBezTo>
                  <a:pt x="133029" y="109122"/>
                  <a:pt x="130584" y="113016"/>
                  <a:pt x="129769" y="117182"/>
                </a:cubicBezTo>
                <a:cubicBezTo>
                  <a:pt x="128320" y="124426"/>
                  <a:pt x="130041" y="132395"/>
                  <a:pt x="134388" y="138553"/>
                </a:cubicBezTo>
                <a:lnTo>
                  <a:pt x="134388" y="155125"/>
                </a:lnTo>
                <a:cubicBezTo>
                  <a:pt x="134388" y="157208"/>
                  <a:pt x="132758" y="158929"/>
                  <a:pt x="130675" y="158929"/>
                </a:cubicBezTo>
                <a:cubicBezTo>
                  <a:pt x="128592" y="158929"/>
                  <a:pt x="126871" y="157208"/>
                  <a:pt x="126871" y="155125"/>
                </a:cubicBezTo>
                <a:cubicBezTo>
                  <a:pt x="126871" y="143987"/>
                  <a:pt x="126781" y="126509"/>
                  <a:pt x="126871" y="106677"/>
                </a:cubicBezTo>
                <a:cubicBezTo>
                  <a:pt x="127053" y="79238"/>
                  <a:pt x="146251" y="72990"/>
                  <a:pt x="147156" y="72718"/>
                </a:cubicBezTo>
                <a:cubicBezTo>
                  <a:pt x="147519" y="72627"/>
                  <a:pt x="147881" y="72446"/>
                  <a:pt x="148152" y="72265"/>
                </a:cubicBezTo>
                <a:close/>
                <a:moveTo>
                  <a:pt x="59044" y="0"/>
                </a:moveTo>
                <a:cubicBezTo>
                  <a:pt x="56780" y="0"/>
                  <a:pt x="54425" y="181"/>
                  <a:pt x="52071" y="634"/>
                </a:cubicBezTo>
                <a:cubicBezTo>
                  <a:pt x="36314" y="3713"/>
                  <a:pt x="0" y="16663"/>
                  <a:pt x="2717" y="71993"/>
                </a:cubicBezTo>
                <a:cubicBezTo>
                  <a:pt x="5706" y="136561"/>
                  <a:pt x="21553" y="149148"/>
                  <a:pt x="51709" y="150507"/>
                </a:cubicBezTo>
                <a:cubicBezTo>
                  <a:pt x="52433" y="150507"/>
                  <a:pt x="53158" y="150597"/>
                  <a:pt x="53792" y="150597"/>
                </a:cubicBezTo>
                <a:cubicBezTo>
                  <a:pt x="60855" y="150597"/>
                  <a:pt x="66198" y="148967"/>
                  <a:pt x="70364" y="146703"/>
                </a:cubicBezTo>
                <a:lnTo>
                  <a:pt x="70364" y="155125"/>
                </a:lnTo>
                <a:cubicBezTo>
                  <a:pt x="70364" y="163457"/>
                  <a:pt x="77065" y="170248"/>
                  <a:pt x="85396" y="170248"/>
                </a:cubicBezTo>
                <a:cubicBezTo>
                  <a:pt x="93727" y="170248"/>
                  <a:pt x="100519" y="163457"/>
                  <a:pt x="100519" y="155125"/>
                </a:cubicBezTo>
                <a:cubicBezTo>
                  <a:pt x="100519" y="146160"/>
                  <a:pt x="100610" y="127867"/>
                  <a:pt x="100519" y="106586"/>
                </a:cubicBezTo>
                <a:cubicBezTo>
                  <a:pt x="100338" y="80325"/>
                  <a:pt x="85124" y="67194"/>
                  <a:pt x="74982" y="62847"/>
                </a:cubicBezTo>
                <a:cubicBezTo>
                  <a:pt x="74982" y="62847"/>
                  <a:pt x="75073" y="62847"/>
                  <a:pt x="75073" y="62757"/>
                </a:cubicBezTo>
                <a:cubicBezTo>
                  <a:pt x="75978" y="62213"/>
                  <a:pt x="76793" y="61670"/>
                  <a:pt x="77699" y="61036"/>
                </a:cubicBezTo>
                <a:cubicBezTo>
                  <a:pt x="78151" y="60855"/>
                  <a:pt x="78514" y="60583"/>
                  <a:pt x="78967" y="60402"/>
                </a:cubicBezTo>
                <a:cubicBezTo>
                  <a:pt x="81683" y="58863"/>
                  <a:pt x="95086" y="50079"/>
                  <a:pt x="88566" y="26534"/>
                </a:cubicBezTo>
                <a:cubicBezTo>
                  <a:pt x="83676" y="8965"/>
                  <a:pt x="73714" y="0"/>
                  <a:pt x="59044" y="0"/>
                </a:cubicBezTo>
                <a:close/>
                <a:moveTo>
                  <a:pt x="154944" y="0"/>
                </a:moveTo>
                <a:cubicBezTo>
                  <a:pt x="140274" y="0"/>
                  <a:pt x="130403" y="8965"/>
                  <a:pt x="125513" y="26534"/>
                </a:cubicBezTo>
                <a:cubicBezTo>
                  <a:pt x="118993" y="50079"/>
                  <a:pt x="132305" y="58863"/>
                  <a:pt x="135022" y="60312"/>
                </a:cubicBezTo>
                <a:cubicBezTo>
                  <a:pt x="135474" y="60583"/>
                  <a:pt x="135927" y="60855"/>
                  <a:pt x="136289" y="61036"/>
                </a:cubicBezTo>
                <a:cubicBezTo>
                  <a:pt x="137195" y="61670"/>
                  <a:pt x="138101" y="62213"/>
                  <a:pt x="138916" y="62757"/>
                </a:cubicBezTo>
                <a:cubicBezTo>
                  <a:pt x="139187" y="63028"/>
                  <a:pt x="139549" y="63209"/>
                  <a:pt x="139821" y="63481"/>
                </a:cubicBezTo>
                <a:cubicBezTo>
                  <a:pt x="129769" y="68281"/>
                  <a:pt x="115642" y="81411"/>
                  <a:pt x="115552" y="106586"/>
                </a:cubicBezTo>
                <a:cubicBezTo>
                  <a:pt x="115461" y="126509"/>
                  <a:pt x="115552" y="143987"/>
                  <a:pt x="115552" y="155125"/>
                </a:cubicBezTo>
                <a:cubicBezTo>
                  <a:pt x="115552" y="163457"/>
                  <a:pt x="122344" y="170248"/>
                  <a:pt x="130675" y="170248"/>
                </a:cubicBezTo>
                <a:cubicBezTo>
                  <a:pt x="139006" y="170248"/>
                  <a:pt x="145707" y="163457"/>
                  <a:pt x="145707" y="155125"/>
                </a:cubicBezTo>
                <a:lnTo>
                  <a:pt x="145707" y="147700"/>
                </a:lnTo>
                <a:cubicBezTo>
                  <a:pt x="149511" y="149420"/>
                  <a:pt x="154310" y="150597"/>
                  <a:pt x="160197" y="150597"/>
                </a:cubicBezTo>
                <a:cubicBezTo>
                  <a:pt x="160921" y="150597"/>
                  <a:pt x="161645" y="150507"/>
                  <a:pt x="162370" y="150507"/>
                </a:cubicBezTo>
                <a:cubicBezTo>
                  <a:pt x="192435" y="149148"/>
                  <a:pt x="208283" y="136561"/>
                  <a:pt x="211362" y="71993"/>
                </a:cubicBezTo>
                <a:cubicBezTo>
                  <a:pt x="213988" y="16663"/>
                  <a:pt x="177674" y="3713"/>
                  <a:pt x="162008" y="634"/>
                </a:cubicBezTo>
                <a:cubicBezTo>
                  <a:pt x="159653" y="181"/>
                  <a:pt x="157208" y="0"/>
                  <a:pt x="1549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5"/>
          <p:cNvSpPr/>
          <p:nvPr/>
        </p:nvSpPr>
        <p:spPr>
          <a:xfrm>
            <a:off x="6880452" y="2549638"/>
            <a:ext cx="335907" cy="353472"/>
          </a:xfrm>
          <a:custGeom>
            <a:rect b="b" l="l" r="r" t="t"/>
            <a:pathLst>
              <a:path extrusionOk="0" h="209465" w="199056">
                <a:moveTo>
                  <a:pt x="116038" y="11860"/>
                </a:moveTo>
                <a:cubicBezTo>
                  <a:pt x="120475" y="11860"/>
                  <a:pt x="124570" y="14675"/>
                  <a:pt x="126106" y="18856"/>
                </a:cubicBezTo>
                <a:lnTo>
                  <a:pt x="127130" y="21501"/>
                </a:lnTo>
                <a:cubicBezTo>
                  <a:pt x="130116" y="29692"/>
                  <a:pt x="136686" y="36091"/>
                  <a:pt x="145047" y="39163"/>
                </a:cubicBezTo>
                <a:cubicBezTo>
                  <a:pt x="154945" y="42831"/>
                  <a:pt x="172777" y="53582"/>
                  <a:pt x="181394" y="85236"/>
                </a:cubicBezTo>
                <a:cubicBezTo>
                  <a:pt x="182674" y="90014"/>
                  <a:pt x="183613" y="94963"/>
                  <a:pt x="184125" y="99826"/>
                </a:cubicBezTo>
                <a:lnTo>
                  <a:pt x="101021" y="99826"/>
                </a:lnTo>
                <a:cubicBezTo>
                  <a:pt x="109639" y="86346"/>
                  <a:pt x="114417" y="73206"/>
                  <a:pt x="116208" y="64503"/>
                </a:cubicBezTo>
                <a:cubicBezTo>
                  <a:pt x="117488" y="58189"/>
                  <a:pt x="116464" y="51620"/>
                  <a:pt x="113308" y="46159"/>
                </a:cubicBezTo>
                <a:cubicBezTo>
                  <a:pt x="111345" y="42661"/>
                  <a:pt x="109383" y="38395"/>
                  <a:pt x="107676" y="33531"/>
                </a:cubicBezTo>
                <a:cubicBezTo>
                  <a:pt x="106567" y="30716"/>
                  <a:pt x="105799" y="27474"/>
                  <a:pt x="105373" y="23975"/>
                </a:cubicBezTo>
                <a:cubicBezTo>
                  <a:pt x="105031" y="20904"/>
                  <a:pt x="105970" y="17747"/>
                  <a:pt x="108018" y="15443"/>
                </a:cubicBezTo>
                <a:cubicBezTo>
                  <a:pt x="110065" y="13140"/>
                  <a:pt x="112966" y="11860"/>
                  <a:pt x="116038" y="11860"/>
                </a:cubicBezTo>
                <a:close/>
                <a:moveTo>
                  <a:pt x="116294" y="0"/>
                </a:moveTo>
                <a:cubicBezTo>
                  <a:pt x="110151" y="0"/>
                  <a:pt x="104349" y="2645"/>
                  <a:pt x="100339" y="7167"/>
                </a:cubicBezTo>
                <a:cubicBezTo>
                  <a:pt x="97779" y="10068"/>
                  <a:pt x="96073" y="13651"/>
                  <a:pt x="95305" y="17320"/>
                </a:cubicBezTo>
                <a:cubicBezTo>
                  <a:pt x="94622" y="19880"/>
                  <a:pt x="94451" y="22610"/>
                  <a:pt x="94793" y="25255"/>
                </a:cubicBezTo>
                <a:cubicBezTo>
                  <a:pt x="95305" y="29607"/>
                  <a:pt x="96329" y="33617"/>
                  <a:pt x="97608" y="37286"/>
                </a:cubicBezTo>
                <a:cubicBezTo>
                  <a:pt x="99656" y="42661"/>
                  <a:pt x="101789" y="47354"/>
                  <a:pt x="104007" y="51364"/>
                </a:cubicBezTo>
                <a:cubicBezTo>
                  <a:pt x="105885" y="54691"/>
                  <a:pt x="106482" y="58616"/>
                  <a:pt x="105714" y="62370"/>
                </a:cubicBezTo>
                <a:cubicBezTo>
                  <a:pt x="105714" y="62626"/>
                  <a:pt x="105629" y="62882"/>
                  <a:pt x="105543" y="63138"/>
                </a:cubicBezTo>
                <a:cubicBezTo>
                  <a:pt x="103240" y="72865"/>
                  <a:pt x="97182" y="87455"/>
                  <a:pt x="86346" y="101533"/>
                </a:cubicBezTo>
                <a:cubicBezTo>
                  <a:pt x="80032" y="109724"/>
                  <a:pt x="73718" y="115014"/>
                  <a:pt x="67575" y="120048"/>
                </a:cubicBezTo>
                <a:cubicBezTo>
                  <a:pt x="66039" y="121327"/>
                  <a:pt x="64504" y="122607"/>
                  <a:pt x="63053" y="123887"/>
                </a:cubicBezTo>
                <a:cubicBezTo>
                  <a:pt x="52900" y="132590"/>
                  <a:pt x="39931" y="137368"/>
                  <a:pt x="26365" y="137368"/>
                </a:cubicBezTo>
                <a:lnTo>
                  <a:pt x="24829" y="137368"/>
                </a:lnTo>
                <a:cubicBezTo>
                  <a:pt x="11092" y="137368"/>
                  <a:pt x="0" y="148545"/>
                  <a:pt x="0" y="162196"/>
                </a:cubicBezTo>
                <a:lnTo>
                  <a:pt x="0" y="170814"/>
                </a:lnTo>
                <a:cubicBezTo>
                  <a:pt x="0" y="181735"/>
                  <a:pt x="8874" y="190694"/>
                  <a:pt x="19880" y="190694"/>
                </a:cubicBezTo>
                <a:cubicBezTo>
                  <a:pt x="27474" y="190694"/>
                  <a:pt x="34214" y="186343"/>
                  <a:pt x="37542" y="179858"/>
                </a:cubicBezTo>
                <a:cubicBezTo>
                  <a:pt x="46159" y="193083"/>
                  <a:pt x="62371" y="209465"/>
                  <a:pt x="90271" y="209465"/>
                </a:cubicBezTo>
                <a:cubicBezTo>
                  <a:pt x="97950" y="209465"/>
                  <a:pt x="106141" y="208185"/>
                  <a:pt x="114587" y="205625"/>
                </a:cubicBezTo>
                <a:cubicBezTo>
                  <a:pt x="144791" y="196496"/>
                  <a:pt x="168169" y="179602"/>
                  <a:pt x="182077" y="156565"/>
                </a:cubicBezTo>
                <a:cubicBezTo>
                  <a:pt x="195558" y="134382"/>
                  <a:pt x="199056" y="107591"/>
                  <a:pt x="191889" y="81312"/>
                </a:cubicBezTo>
                <a:cubicBezTo>
                  <a:pt x="182077" y="45050"/>
                  <a:pt x="160832" y="32337"/>
                  <a:pt x="148972" y="28071"/>
                </a:cubicBezTo>
                <a:cubicBezTo>
                  <a:pt x="143597" y="26023"/>
                  <a:pt x="139331" y="21842"/>
                  <a:pt x="137368" y="16638"/>
                </a:cubicBezTo>
                <a:lnTo>
                  <a:pt x="136344" y="13907"/>
                </a:lnTo>
                <a:cubicBezTo>
                  <a:pt x="133273" y="5631"/>
                  <a:pt x="125167" y="0"/>
                  <a:pt x="1162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 name="Shape 193"/>
        <p:cNvGrpSpPr/>
        <p:nvPr/>
      </p:nvGrpSpPr>
      <p:grpSpPr>
        <a:xfrm>
          <a:off x="0" y="0"/>
          <a:ext cx="0" cy="0"/>
          <a:chOff x="0" y="0"/>
          <a:chExt cx="0" cy="0"/>
        </a:xfrm>
      </p:grpSpPr>
      <p:sp>
        <p:nvSpPr>
          <p:cNvPr id="194" name="Google Shape;194;p26"/>
          <p:cNvSpPr txBox="1"/>
          <p:nvPr/>
        </p:nvSpPr>
        <p:spPr>
          <a:xfrm>
            <a:off x="3758300" y="741336"/>
            <a:ext cx="1631400" cy="554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1000">
                <a:solidFill>
                  <a:schemeClr val="dk1"/>
                </a:solidFill>
                <a:latin typeface="Overpass Light"/>
                <a:ea typeface="Overpass Light"/>
                <a:cs typeface="Overpass Light"/>
                <a:sym typeface="Overpass Light"/>
              </a:rPr>
              <a:t>Despite being red, Mars is a cold place, not hot. It’s full of iron oxide dust</a:t>
            </a:r>
            <a:endParaRPr sz="1000">
              <a:solidFill>
                <a:schemeClr val="dk1"/>
              </a:solidFill>
              <a:latin typeface="Overpass Light"/>
              <a:ea typeface="Overpass Light"/>
              <a:cs typeface="Overpass Light"/>
              <a:sym typeface="Overpass Light"/>
            </a:endParaRPr>
          </a:p>
        </p:txBody>
      </p:sp>
      <p:sp>
        <p:nvSpPr>
          <p:cNvPr id="195" name="Google Shape;195;p26"/>
          <p:cNvSpPr txBox="1"/>
          <p:nvPr/>
        </p:nvSpPr>
        <p:spPr>
          <a:xfrm>
            <a:off x="1691708" y="2471204"/>
            <a:ext cx="1590300" cy="554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Clr>
                <a:schemeClr val="lt2"/>
              </a:buClr>
              <a:buSzPts val="1100"/>
              <a:buFont typeface="Arial"/>
              <a:buNone/>
            </a:pPr>
            <a:r>
              <a:rPr lang="es" sz="1000">
                <a:solidFill>
                  <a:schemeClr val="dk1"/>
                </a:solidFill>
                <a:latin typeface="Overpass Light"/>
                <a:ea typeface="Overpass Light"/>
                <a:cs typeface="Overpass Light"/>
                <a:sym typeface="Overpass Light"/>
              </a:rPr>
              <a:t>Venus has a beautiful name and is the second planet from the Sun. It’s terribly hot</a:t>
            </a:r>
            <a:endParaRPr sz="1000">
              <a:solidFill>
                <a:schemeClr val="dk1"/>
              </a:solidFill>
              <a:latin typeface="Overpass Light"/>
              <a:ea typeface="Overpass Light"/>
              <a:cs typeface="Overpass Light"/>
              <a:sym typeface="Overpass Light"/>
            </a:endParaRPr>
          </a:p>
          <a:p>
            <a:pPr indent="0" lvl="0" marL="0" rtl="0" algn="r">
              <a:spcBef>
                <a:spcPts val="1600"/>
              </a:spcBef>
              <a:spcAft>
                <a:spcPts val="1600"/>
              </a:spcAft>
              <a:buNone/>
            </a:pPr>
            <a:r>
              <a:t/>
            </a:r>
            <a:endParaRPr sz="1000">
              <a:solidFill>
                <a:schemeClr val="dk1"/>
              </a:solidFill>
              <a:latin typeface="Overpass Light"/>
              <a:ea typeface="Overpass Light"/>
              <a:cs typeface="Overpass Light"/>
              <a:sym typeface="Overpass Light"/>
            </a:endParaRPr>
          </a:p>
        </p:txBody>
      </p:sp>
      <p:sp>
        <p:nvSpPr>
          <p:cNvPr id="196" name="Google Shape;196;p26"/>
          <p:cNvSpPr txBox="1"/>
          <p:nvPr/>
        </p:nvSpPr>
        <p:spPr>
          <a:xfrm>
            <a:off x="3775650" y="4087121"/>
            <a:ext cx="1631400" cy="554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lt2"/>
              </a:buClr>
              <a:buSzPts val="1100"/>
              <a:buFont typeface="Arial"/>
              <a:buNone/>
            </a:pPr>
            <a:r>
              <a:rPr lang="es" sz="1000">
                <a:solidFill>
                  <a:schemeClr val="dk1"/>
                </a:solidFill>
                <a:latin typeface="Overpass Light"/>
                <a:ea typeface="Overpass Light"/>
                <a:cs typeface="Overpass Light"/>
                <a:sym typeface="Overpass Light"/>
              </a:rPr>
              <a:t>Saturn is the ringed one. It’s composed mostly of hydrogen and helium</a:t>
            </a:r>
            <a:endParaRPr sz="1000">
              <a:solidFill>
                <a:schemeClr val="dk1"/>
              </a:solidFill>
              <a:latin typeface="Overpass Light"/>
              <a:ea typeface="Overpass Light"/>
              <a:cs typeface="Overpass Light"/>
              <a:sym typeface="Overpass Light"/>
            </a:endParaRPr>
          </a:p>
          <a:p>
            <a:pPr indent="0" lvl="0" marL="0" rtl="0" algn="ctr">
              <a:spcBef>
                <a:spcPts val="1600"/>
              </a:spcBef>
              <a:spcAft>
                <a:spcPts val="1600"/>
              </a:spcAft>
              <a:buNone/>
            </a:pPr>
            <a:r>
              <a:t/>
            </a:r>
            <a:endParaRPr sz="1000">
              <a:solidFill>
                <a:schemeClr val="dk1"/>
              </a:solidFill>
              <a:latin typeface="Overpass Light"/>
              <a:ea typeface="Overpass Light"/>
              <a:cs typeface="Overpass Light"/>
              <a:sym typeface="Overpass Light"/>
            </a:endParaRPr>
          </a:p>
        </p:txBody>
      </p:sp>
      <p:sp>
        <p:nvSpPr>
          <p:cNvPr id="197" name="Google Shape;197;p26"/>
          <p:cNvSpPr txBox="1"/>
          <p:nvPr/>
        </p:nvSpPr>
        <p:spPr>
          <a:xfrm>
            <a:off x="5853502" y="2463059"/>
            <a:ext cx="1542900" cy="554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Clr>
                <a:schemeClr val="lt2"/>
              </a:buClr>
              <a:buSzPts val="1100"/>
              <a:buFont typeface="Arial"/>
              <a:buNone/>
            </a:pPr>
            <a:r>
              <a:rPr lang="es" sz="1000">
                <a:solidFill>
                  <a:schemeClr val="dk1"/>
                </a:solidFill>
                <a:latin typeface="Overpass Light"/>
                <a:ea typeface="Overpass Light"/>
                <a:cs typeface="Overpass Light"/>
                <a:sym typeface="Overpass Light"/>
              </a:rPr>
              <a:t>Neptune is the farthest planet from the Sun and the fourth-largest in our Solar System</a:t>
            </a:r>
            <a:endParaRPr sz="1000">
              <a:solidFill>
                <a:schemeClr val="dk1"/>
              </a:solidFill>
              <a:latin typeface="Overpass Light"/>
              <a:ea typeface="Overpass Light"/>
              <a:cs typeface="Overpass Light"/>
              <a:sym typeface="Overpass Light"/>
            </a:endParaRPr>
          </a:p>
        </p:txBody>
      </p:sp>
      <p:sp>
        <p:nvSpPr>
          <p:cNvPr id="198" name="Google Shape;198;p26"/>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ABOUT THE </a:t>
            </a:r>
            <a:r>
              <a:rPr lang="es">
                <a:solidFill>
                  <a:schemeClr val="accent2"/>
                </a:solidFill>
              </a:rPr>
              <a:t>DISEASE</a:t>
            </a:r>
            <a:endParaRPr/>
          </a:p>
        </p:txBody>
      </p:sp>
      <p:sp>
        <p:nvSpPr>
          <p:cNvPr id="199" name="Google Shape;199;p26"/>
          <p:cNvSpPr txBox="1"/>
          <p:nvPr/>
        </p:nvSpPr>
        <p:spPr>
          <a:xfrm>
            <a:off x="3799348" y="536818"/>
            <a:ext cx="1542900" cy="35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1000">
                <a:solidFill>
                  <a:schemeClr val="dk1"/>
                </a:solidFill>
                <a:latin typeface="Viga"/>
                <a:ea typeface="Viga"/>
                <a:cs typeface="Viga"/>
                <a:sym typeface="Viga"/>
              </a:rPr>
              <a:t>MARS</a:t>
            </a:r>
            <a:endParaRPr sz="1000">
              <a:solidFill>
                <a:schemeClr val="dk1"/>
              </a:solidFill>
              <a:latin typeface="Viga"/>
              <a:ea typeface="Viga"/>
              <a:cs typeface="Viga"/>
              <a:sym typeface="Viga"/>
            </a:endParaRPr>
          </a:p>
        </p:txBody>
      </p:sp>
      <p:sp>
        <p:nvSpPr>
          <p:cNvPr id="200" name="Google Shape;200;p26"/>
          <p:cNvSpPr txBox="1"/>
          <p:nvPr/>
        </p:nvSpPr>
        <p:spPr>
          <a:xfrm>
            <a:off x="5853502" y="2258403"/>
            <a:ext cx="1542900" cy="357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s" sz="1000">
                <a:solidFill>
                  <a:schemeClr val="dk1"/>
                </a:solidFill>
                <a:latin typeface="Viga"/>
                <a:ea typeface="Viga"/>
                <a:cs typeface="Viga"/>
                <a:sym typeface="Viga"/>
              </a:rPr>
              <a:t>NEPTUNE</a:t>
            </a:r>
            <a:endParaRPr sz="1000">
              <a:solidFill>
                <a:schemeClr val="dk1"/>
              </a:solidFill>
              <a:latin typeface="Viga"/>
              <a:ea typeface="Viga"/>
              <a:cs typeface="Viga"/>
              <a:sym typeface="Viga"/>
            </a:endParaRPr>
          </a:p>
        </p:txBody>
      </p:sp>
      <p:sp>
        <p:nvSpPr>
          <p:cNvPr id="201" name="Google Shape;201;p26"/>
          <p:cNvSpPr txBox="1"/>
          <p:nvPr/>
        </p:nvSpPr>
        <p:spPr>
          <a:xfrm>
            <a:off x="1691708" y="2250278"/>
            <a:ext cx="1590300" cy="357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s" sz="1000">
                <a:solidFill>
                  <a:schemeClr val="dk1"/>
                </a:solidFill>
                <a:latin typeface="Viga"/>
                <a:ea typeface="Viga"/>
                <a:cs typeface="Viga"/>
                <a:sym typeface="Viga"/>
              </a:rPr>
              <a:t>VENUS</a:t>
            </a:r>
            <a:endParaRPr sz="1000">
              <a:solidFill>
                <a:schemeClr val="dk1"/>
              </a:solidFill>
              <a:latin typeface="Viga"/>
              <a:ea typeface="Viga"/>
              <a:cs typeface="Viga"/>
              <a:sym typeface="Viga"/>
            </a:endParaRPr>
          </a:p>
        </p:txBody>
      </p:sp>
      <p:sp>
        <p:nvSpPr>
          <p:cNvPr id="202" name="Google Shape;202;p26"/>
          <p:cNvSpPr txBox="1"/>
          <p:nvPr/>
        </p:nvSpPr>
        <p:spPr>
          <a:xfrm>
            <a:off x="3775648" y="3886827"/>
            <a:ext cx="1590300" cy="357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s" sz="1000">
                <a:solidFill>
                  <a:schemeClr val="dk1"/>
                </a:solidFill>
                <a:latin typeface="Viga"/>
                <a:ea typeface="Viga"/>
                <a:cs typeface="Viga"/>
                <a:sym typeface="Viga"/>
              </a:rPr>
              <a:t>SATURN</a:t>
            </a:r>
            <a:endParaRPr sz="1000">
              <a:solidFill>
                <a:schemeClr val="dk1"/>
              </a:solidFill>
              <a:latin typeface="Viga"/>
              <a:ea typeface="Viga"/>
              <a:cs typeface="Viga"/>
              <a:sym typeface="Viga"/>
            </a:endParaRPr>
          </a:p>
        </p:txBody>
      </p:sp>
      <p:sp>
        <p:nvSpPr>
          <p:cNvPr id="203" name="Google Shape;203;p26"/>
          <p:cNvSpPr/>
          <p:nvPr/>
        </p:nvSpPr>
        <p:spPr>
          <a:xfrm rot="-5400000">
            <a:off x="3503532" y="1581267"/>
            <a:ext cx="2134747" cy="2099403"/>
          </a:xfrm>
          <a:custGeom>
            <a:rect b="b" l="l" r="r" t="t"/>
            <a:pathLst>
              <a:path extrusionOk="0" h="27507" w="27971">
                <a:moveTo>
                  <a:pt x="13986" y="1"/>
                </a:moveTo>
                <a:cubicBezTo>
                  <a:pt x="13378" y="1"/>
                  <a:pt x="12771" y="232"/>
                  <a:pt x="12307" y="696"/>
                </a:cubicBezTo>
                <a:lnTo>
                  <a:pt x="927" y="12076"/>
                </a:lnTo>
                <a:cubicBezTo>
                  <a:pt x="1" y="13002"/>
                  <a:pt x="1" y="14506"/>
                  <a:pt x="927" y="15432"/>
                </a:cubicBezTo>
                <a:lnTo>
                  <a:pt x="12307" y="26810"/>
                </a:lnTo>
                <a:cubicBezTo>
                  <a:pt x="12771" y="27275"/>
                  <a:pt x="13378" y="27507"/>
                  <a:pt x="13986" y="27507"/>
                </a:cubicBezTo>
                <a:cubicBezTo>
                  <a:pt x="14593" y="27507"/>
                  <a:pt x="15201" y="27275"/>
                  <a:pt x="15664" y="26810"/>
                </a:cubicBezTo>
                <a:lnTo>
                  <a:pt x="27044" y="15432"/>
                </a:lnTo>
                <a:cubicBezTo>
                  <a:pt x="27970" y="14506"/>
                  <a:pt x="27970" y="13002"/>
                  <a:pt x="27044" y="12076"/>
                </a:cubicBezTo>
                <a:lnTo>
                  <a:pt x="15664" y="696"/>
                </a:lnTo>
                <a:cubicBezTo>
                  <a:pt x="15201" y="232"/>
                  <a:pt x="14593" y="1"/>
                  <a:pt x="139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6"/>
          <p:cNvSpPr/>
          <p:nvPr/>
        </p:nvSpPr>
        <p:spPr>
          <a:xfrm rot="-8100000">
            <a:off x="3729387" y="1802321"/>
            <a:ext cx="1685226" cy="1657270"/>
          </a:xfrm>
          <a:custGeom>
            <a:rect b="b" l="l" r="r" t="t"/>
            <a:pathLst>
              <a:path extrusionOk="0" h="27507" w="27971">
                <a:moveTo>
                  <a:pt x="13986" y="1"/>
                </a:moveTo>
                <a:cubicBezTo>
                  <a:pt x="13378" y="1"/>
                  <a:pt x="12771" y="232"/>
                  <a:pt x="12307" y="696"/>
                </a:cubicBezTo>
                <a:lnTo>
                  <a:pt x="927" y="12076"/>
                </a:lnTo>
                <a:cubicBezTo>
                  <a:pt x="1" y="13002"/>
                  <a:pt x="1" y="14506"/>
                  <a:pt x="927" y="15432"/>
                </a:cubicBezTo>
                <a:lnTo>
                  <a:pt x="12307" y="26810"/>
                </a:lnTo>
                <a:cubicBezTo>
                  <a:pt x="12771" y="27275"/>
                  <a:pt x="13378" y="27507"/>
                  <a:pt x="13986" y="27507"/>
                </a:cubicBezTo>
                <a:cubicBezTo>
                  <a:pt x="14593" y="27507"/>
                  <a:pt x="15201" y="27275"/>
                  <a:pt x="15664" y="26810"/>
                </a:cubicBezTo>
                <a:lnTo>
                  <a:pt x="27044" y="15432"/>
                </a:lnTo>
                <a:cubicBezTo>
                  <a:pt x="27970" y="14506"/>
                  <a:pt x="27970" y="13002"/>
                  <a:pt x="27044" y="12076"/>
                </a:cubicBezTo>
                <a:lnTo>
                  <a:pt x="15664" y="696"/>
                </a:lnTo>
                <a:cubicBezTo>
                  <a:pt x="15201" y="232"/>
                  <a:pt x="14593" y="1"/>
                  <a:pt x="139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6"/>
          <p:cNvSpPr/>
          <p:nvPr/>
        </p:nvSpPr>
        <p:spPr>
          <a:xfrm rot="-8100000">
            <a:off x="3985365" y="2064027"/>
            <a:ext cx="1163173" cy="1143877"/>
          </a:xfrm>
          <a:custGeom>
            <a:rect b="b" l="l" r="r" t="t"/>
            <a:pathLst>
              <a:path extrusionOk="0" h="27507" w="27971">
                <a:moveTo>
                  <a:pt x="13986" y="1"/>
                </a:moveTo>
                <a:cubicBezTo>
                  <a:pt x="13378" y="1"/>
                  <a:pt x="12771" y="232"/>
                  <a:pt x="12307" y="696"/>
                </a:cubicBezTo>
                <a:lnTo>
                  <a:pt x="927" y="12076"/>
                </a:lnTo>
                <a:cubicBezTo>
                  <a:pt x="1" y="13002"/>
                  <a:pt x="1" y="14506"/>
                  <a:pt x="927" y="15432"/>
                </a:cubicBezTo>
                <a:lnTo>
                  <a:pt x="12307" y="26810"/>
                </a:lnTo>
                <a:cubicBezTo>
                  <a:pt x="12771" y="27275"/>
                  <a:pt x="13378" y="27507"/>
                  <a:pt x="13986" y="27507"/>
                </a:cubicBezTo>
                <a:cubicBezTo>
                  <a:pt x="14593" y="27507"/>
                  <a:pt x="15201" y="27275"/>
                  <a:pt x="15664" y="26810"/>
                </a:cubicBezTo>
                <a:lnTo>
                  <a:pt x="27044" y="15432"/>
                </a:lnTo>
                <a:cubicBezTo>
                  <a:pt x="27970" y="14506"/>
                  <a:pt x="27970" y="13002"/>
                  <a:pt x="27044" y="12076"/>
                </a:cubicBezTo>
                <a:lnTo>
                  <a:pt x="15664" y="696"/>
                </a:lnTo>
                <a:cubicBezTo>
                  <a:pt x="15201" y="232"/>
                  <a:pt x="14593" y="1"/>
                  <a:pt x="139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6"/>
          <p:cNvSpPr/>
          <p:nvPr/>
        </p:nvSpPr>
        <p:spPr>
          <a:xfrm>
            <a:off x="4416836" y="2410114"/>
            <a:ext cx="364938" cy="455621"/>
          </a:xfrm>
          <a:custGeom>
            <a:rect b="b" l="l" r="r" t="t"/>
            <a:pathLst>
              <a:path extrusionOk="0" h="208046" w="166829">
                <a:moveTo>
                  <a:pt x="49192" y="34373"/>
                </a:moveTo>
                <a:cubicBezTo>
                  <a:pt x="51749" y="34373"/>
                  <a:pt x="53855" y="36479"/>
                  <a:pt x="53855" y="39112"/>
                </a:cubicBezTo>
                <a:cubicBezTo>
                  <a:pt x="53855" y="41669"/>
                  <a:pt x="51749" y="43775"/>
                  <a:pt x="49192" y="43775"/>
                </a:cubicBezTo>
                <a:lnTo>
                  <a:pt x="15270" y="43775"/>
                </a:lnTo>
                <a:cubicBezTo>
                  <a:pt x="12712" y="43775"/>
                  <a:pt x="10606" y="41669"/>
                  <a:pt x="10606" y="39112"/>
                </a:cubicBezTo>
                <a:cubicBezTo>
                  <a:pt x="10606" y="36479"/>
                  <a:pt x="12712" y="34373"/>
                  <a:pt x="15270" y="34373"/>
                </a:cubicBezTo>
                <a:close/>
                <a:moveTo>
                  <a:pt x="49192" y="49416"/>
                </a:moveTo>
                <a:cubicBezTo>
                  <a:pt x="51749" y="49416"/>
                  <a:pt x="53855" y="51523"/>
                  <a:pt x="53855" y="54080"/>
                </a:cubicBezTo>
                <a:cubicBezTo>
                  <a:pt x="53855" y="56712"/>
                  <a:pt x="51749" y="58818"/>
                  <a:pt x="49192" y="58818"/>
                </a:cubicBezTo>
                <a:lnTo>
                  <a:pt x="15270" y="58818"/>
                </a:lnTo>
                <a:cubicBezTo>
                  <a:pt x="12712" y="58818"/>
                  <a:pt x="10606" y="56712"/>
                  <a:pt x="10606" y="54080"/>
                </a:cubicBezTo>
                <a:cubicBezTo>
                  <a:pt x="10606" y="51523"/>
                  <a:pt x="12712" y="49416"/>
                  <a:pt x="15270" y="49416"/>
                </a:cubicBezTo>
                <a:close/>
                <a:moveTo>
                  <a:pt x="49192" y="64384"/>
                </a:moveTo>
                <a:cubicBezTo>
                  <a:pt x="51749" y="64384"/>
                  <a:pt x="53855" y="66490"/>
                  <a:pt x="53855" y="69048"/>
                </a:cubicBezTo>
                <a:cubicBezTo>
                  <a:pt x="53855" y="71680"/>
                  <a:pt x="51749" y="73786"/>
                  <a:pt x="49192" y="73786"/>
                </a:cubicBezTo>
                <a:lnTo>
                  <a:pt x="15270" y="73786"/>
                </a:lnTo>
                <a:cubicBezTo>
                  <a:pt x="12712" y="73786"/>
                  <a:pt x="10606" y="71680"/>
                  <a:pt x="10606" y="69048"/>
                </a:cubicBezTo>
                <a:cubicBezTo>
                  <a:pt x="10606" y="66490"/>
                  <a:pt x="12712" y="64384"/>
                  <a:pt x="15270" y="64384"/>
                </a:cubicBezTo>
                <a:close/>
                <a:moveTo>
                  <a:pt x="84092" y="84091"/>
                </a:moveTo>
                <a:lnTo>
                  <a:pt x="84092" y="115456"/>
                </a:lnTo>
                <a:cubicBezTo>
                  <a:pt x="84092" y="117862"/>
                  <a:pt x="82136" y="119743"/>
                  <a:pt x="79804" y="119743"/>
                </a:cubicBezTo>
                <a:cubicBezTo>
                  <a:pt x="72283" y="119743"/>
                  <a:pt x="66115" y="125911"/>
                  <a:pt x="66115" y="133432"/>
                </a:cubicBezTo>
                <a:lnTo>
                  <a:pt x="66115" y="139299"/>
                </a:lnTo>
                <a:lnTo>
                  <a:pt x="29636" y="139299"/>
                </a:lnTo>
                <a:lnTo>
                  <a:pt x="29636" y="133432"/>
                </a:lnTo>
                <a:cubicBezTo>
                  <a:pt x="29636" y="125911"/>
                  <a:pt x="23468" y="119743"/>
                  <a:pt x="15947" y="119743"/>
                </a:cubicBezTo>
                <a:lnTo>
                  <a:pt x="13690" y="119743"/>
                </a:lnTo>
                <a:cubicBezTo>
                  <a:pt x="11359" y="119743"/>
                  <a:pt x="9403" y="117862"/>
                  <a:pt x="9403" y="115456"/>
                </a:cubicBezTo>
                <a:lnTo>
                  <a:pt x="9403" y="84091"/>
                </a:lnTo>
                <a:close/>
                <a:moveTo>
                  <a:pt x="26025" y="0"/>
                </a:moveTo>
                <a:cubicBezTo>
                  <a:pt x="11659" y="0"/>
                  <a:pt x="1" y="11658"/>
                  <a:pt x="1" y="26025"/>
                </a:cubicBezTo>
                <a:lnTo>
                  <a:pt x="1" y="115456"/>
                </a:lnTo>
                <a:cubicBezTo>
                  <a:pt x="1" y="123052"/>
                  <a:pt x="6169" y="129145"/>
                  <a:pt x="13690" y="129145"/>
                </a:cubicBezTo>
                <a:lnTo>
                  <a:pt x="15947" y="129145"/>
                </a:lnTo>
                <a:cubicBezTo>
                  <a:pt x="18278" y="129145"/>
                  <a:pt x="20234" y="131100"/>
                  <a:pt x="20234" y="133432"/>
                </a:cubicBezTo>
                <a:lnTo>
                  <a:pt x="20234" y="142157"/>
                </a:lnTo>
                <a:cubicBezTo>
                  <a:pt x="20234" y="145767"/>
                  <a:pt x="23167" y="148701"/>
                  <a:pt x="26778" y="148701"/>
                </a:cubicBezTo>
                <a:lnTo>
                  <a:pt x="42122" y="148701"/>
                </a:lnTo>
                <a:cubicBezTo>
                  <a:pt x="42122" y="148926"/>
                  <a:pt x="42046" y="149152"/>
                  <a:pt x="42046" y="149378"/>
                </a:cubicBezTo>
                <a:lnTo>
                  <a:pt x="42046" y="177734"/>
                </a:lnTo>
                <a:cubicBezTo>
                  <a:pt x="42046" y="194432"/>
                  <a:pt x="57089" y="208046"/>
                  <a:pt x="75592" y="208046"/>
                </a:cubicBezTo>
                <a:cubicBezTo>
                  <a:pt x="94095" y="208046"/>
                  <a:pt x="109138" y="194432"/>
                  <a:pt x="109138" y="177734"/>
                </a:cubicBezTo>
                <a:lnTo>
                  <a:pt x="109138" y="149378"/>
                </a:lnTo>
                <a:cubicBezTo>
                  <a:pt x="109138" y="149077"/>
                  <a:pt x="109063" y="148776"/>
                  <a:pt x="109063" y="148475"/>
                </a:cubicBezTo>
                <a:cubicBezTo>
                  <a:pt x="109063" y="148174"/>
                  <a:pt x="109138" y="147873"/>
                  <a:pt x="109138" y="147497"/>
                </a:cubicBezTo>
                <a:lnTo>
                  <a:pt x="109138" y="119216"/>
                </a:lnTo>
                <a:cubicBezTo>
                  <a:pt x="109138" y="107708"/>
                  <a:pt x="119969" y="98306"/>
                  <a:pt x="133282" y="98306"/>
                </a:cubicBezTo>
                <a:cubicBezTo>
                  <a:pt x="146596" y="98306"/>
                  <a:pt x="157427" y="107708"/>
                  <a:pt x="157427" y="119216"/>
                </a:cubicBezTo>
                <a:lnTo>
                  <a:pt x="157427" y="147497"/>
                </a:lnTo>
                <a:cubicBezTo>
                  <a:pt x="157427" y="150130"/>
                  <a:pt x="159533" y="152236"/>
                  <a:pt x="162090" y="152236"/>
                </a:cubicBezTo>
                <a:cubicBezTo>
                  <a:pt x="164722" y="152236"/>
                  <a:pt x="166828" y="150130"/>
                  <a:pt x="166828" y="147497"/>
                </a:cubicBezTo>
                <a:lnTo>
                  <a:pt x="166828" y="119216"/>
                </a:lnTo>
                <a:cubicBezTo>
                  <a:pt x="166828" y="102519"/>
                  <a:pt x="151785" y="88905"/>
                  <a:pt x="133282" y="88905"/>
                </a:cubicBezTo>
                <a:cubicBezTo>
                  <a:pt x="114780" y="88905"/>
                  <a:pt x="99736" y="102519"/>
                  <a:pt x="99736" y="119216"/>
                </a:cubicBezTo>
                <a:lnTo>
                  <a:pt x="99736" y="147497"/>
                </a:lnTo>
                <a:cubicBezTo>
                  <a:pt x="99736" y="147873"/>
                  <a:pt x="99736" y="148174"/>
                  <a:pt x="99812" y="148475"/>
                </a:cubicBezTo>
                <a:cubicBezTo>
                  <a:pt x="99736" y="148776"/>
                  <a:pt x="99736" y="149077"/>
                  <a:pt x="99736" y="149378"/>
                </a:cubicBezTo>
                <a:lnTo>
                  <a:pt x="99736" y="177734"/>
                </a:lnTo>
                <a:cubicBezTo>
                  <a:pt x="99736" y="189242"/>
                  <a:pt x="88905" y="198644"/>
                  <a:pt x="75592" y="198644"/>
                </a:cubicBezTo>
                <a:cubicBezTo>
                  <a:pt x="62279" y="198644"/>
                  <a:pt x="51448" y="189242"/>
                  <a:pt x="51448" y="177734"/>
                </a:cubicBezTo>
                <a:lnTo>
                  <a:pt x="51448" y="149378"/>
                </a:lnTo>
                <a:cubicBezTo>
                  <a:pt x="51448" y="149152"/>
                  <a:pt x="51448" y="148926"/>
                  <a:pt x="51373" y="148701"/>
                </a:cubicBezTo>
                <a:lnTo>
                  <a:pt x="68973" y="148701"/>
                </a:lnTo>
                <a:cubicBezTo>
                  <a:pt x="72584" y="148701"/>
                  <a:pt x="75517" y="145767"/>
                  <a:pt x="75517" y="142157"/>
                </a:cubicBezTo>
                <a:lnTo>
                  <a:pt x="75517" y="133432"/>
                </a:lnTo>
                <a:cubicBezTo>
                  <a:pt x="75517" y="131100"/>
                  <a:pt x="77473" y="129145"/>
                  <a:pt x="79804" y="129145"/>
                </a:cubicBezTo>
                <a:cubicBezTo>
                  <a:pt x="87326" y="129145"/>
                  <a:pt x="93494" y="123052"/>
                  <a:pt x="93494" y="115456"/>
                </a:cubicBezTo>
                <a:lnTo>
                  <a:pt x="93494" y="26025"/>
                </a:lnTo>
                <a:cubicBezTo>
                  <a:pt x="93494" y="11658"/>
                  <a:pt x="81835" y="0"/>
                  <a:pt x="6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0" name="Shape 210"/>
        <p:cNvGrpSpPr/>
        <p:nvPr/>
      </p:nvGrpSpPr>
      <p:grpSpPr>
        <a:xfrm>
          <a:off x="0" y="0"/>
          <a:ext cx="0" cy="0"/>
          <a:chOff x="0" y="0"/>
          <a:chExt cx="0" cy="0"/>
        </a:xfrm>
      </p:grpSpPr>
      <p:sp>
        <p:nvSpPr>
          <p:cNvPr id="211" name="Google Shape;211;p27"/>
          <p:cNvSpPr txBox="1"/>
          <p:nvPr>
            <p:ph idx="6" type="ctrTitle"/>
          </p:nvPr>
        </p:nvSpPr>
        <p:spPr>
          <a:xfrm>
            <a:off x="5485500" y="10453"/>
            <a:ext cx="2938500" cy="56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CONCEPTS AND </a:t>
            </a:r>
            <a:r>
              <a:rPr lang="es">
                <a:solidFill>
                  <a:schemeClr val="accent2"/>
                </a:solidFill>
              </a:rPr>
              <a:t>TYPOLOGY</a:t>
            </a:r>
            <a:endParaRPr>
              <a:solidFill>
                <a:schemeClr val="accent2"/>
              </a:solidFill>
            </a:endParaRPr>
          </a:p>
        </p:txBody>
      </p:sp>
      <p:sp>
        <p:nvSpPr>
          <p:cNvPr id="212" name="Google Shape;212;p27"/>
          <p:cNvSpPr txBox="1"/>
          <p:nvPr>
            <p:ph idx="8" type="subTitle"/>
          </p:nvPr>
        </p:nvSpPr>
        <p:spPr>
          <a:xfrm>
            <a:off x="5818804" y="1206975"/>
            <a:ext cx="22056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 is the closest planet to the Sun and also the smallest in our Solar System. It’s only a bit larger than our Moon</a:t>
            </a:r>
            <a:endParaRPr/>
          </a:p>
          <a:p>
            <a:pPr indent="0" lvl="0" marL="0" rtl="0" algn="l">
              <a:spcBef>
                <a:spcPts val="0"/>
              </a:spcBef>
              <a:spcAft>
                <a:spcPts val="0"/>
              </a:spcAft>
              <a:buNone/>
            </a:pPr>
            <a:r>
              <a:t/>
            </a:r>
            <a:endParaRPr/>
          </a:p>
        </p:txBody>
      </p:sp>
      <p:sp>
        <p:nvSpPr>
          <p:cNvPr id="213" name="Google Shape;213;p27"/>
          <p:cNvSpPr txBox="1"/>
          <p:nvPr>
            <p:ph idx="2" type="ctrTitle"/>
          </p:nvPr>
        </p:nvSpPr>
        <p:spPr>
          <a:xfrm>
            <a:off x="1223635" y="3355036"/>
            <a:ext cx="19836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1"/>
                </a:solidFill>
              </a:rPr>
              <a:t>MARS</a:t>
            </a:r>
            <a:endParaRPr>
              <a:solidFill>
                <a:schemeClr val="accent1"/>
              </a:solidFill>
            </a:endParaRPr>
          </a:p>
        </p:txBody>
      </p:sp>
      <p:sp>
        <p:nvSpPr>
          <p:cNvPr id="214" name="Google Shape;214;p27"/>
          <p:cNvSpPr txBox="1"/>
          <p:nvPr>
            <p:ph idx="1" type="subTitle"/>
          </p:nvPr>
        </p:nvSpPr>
        <p:spPr>
          <a:xfrm>
            <a:off x="1112632" y="3880275"/>
            <a:ext cx="22056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not hot. It’s full of iron oxide dust, which gives the planet its reddish cast</a:t>
            </a:r>
            <a:endParaRPr/>
          </a:p>
          <a:p>
            <a:pPr indent="0" lvl="0" marL="0" rtl="0" algn="ctr">
              <a:spcBef>
                <a:spcPts val="0"/>
              </a:spcBef>
              <a:spcAft>
                <a:spcPts val="0"/>
              </a:spcAft>
              <a:buNone/>
            </a:pPr>
            <a:r>
              <a:t/>
            </a:r>
            <a:endParaRPr/>
          </a:p>
        </p:txBody>
      </p:sp>
      <p:sp>
        <p:nvSpPr>
          <p:cNvPr id="215" name="Google Shape;215;p27"/>
          <p:cNvSpPr txBox="1"/>
          <p:nvPr>
            <p:ph idx="7" type="subTitle"/>
          </p:nvPr>
        </p:nvSpPr>
        <p:spPr>
          <a:xfrm>
            <a:off x="2685419" y="1206975"/>
            <a:ext cx="22056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Jupiter is a gas giant and the biggest planet in our Solar System. It’s the fourth-brightest object in the sky</a:t>
            </a:r>
            <a:endParaRPr/>
          </a:p>
          <a:p>
            <a:pPr indent="0" lvl="0" marL="0" rtl="0" algn="ctr">
              <a:spcBef>
                <a:spcPts val="0"/>
              </a:spcBef>
              <a:spcAft>
                <a:spcPts val="0"/>
              </a:spcAft>
              <a:buNone/>
            </a:pPr>
            <a:r>
              <a:t/>
            </a:r>
            <a:endParaRPr/>
          </a:p>
        </p:txBody>
      </p:sp>
      <p:sp>
        <p:nvSpPr>
          <p:cNvPr id="216" name="Google Shape;216;p27"/>
          <p:cNvSpPr txBox="1"/>
          <p:nvPr>
            <p:ph type="ctrTitle"/>
          </p:nvPr>
        </p:nvSpPr>
        <p:spPr>
          <a:xfrm>
            <a:off x="2796419" y="1338457"/>
            <a:ext cx="19836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1"/>
                </a:solidFill>
              </a:rPr>
              <a:t>JUPITER</a:t>
            </a:r>
            <a:endParaRPr>
              <a:solidFill>
                <a:schemeClr val="accent1"/>
              </a:solidFill>
            </a:endParaRPr>
          </a:p>
        </p:txBody>
      </p:sp>
      <p:sp>
        <p:nvSpPr>
          <p:cNvPr id="217" name="Google Shape;217;p27"/>
          <p:cNvSpPr txBox="1"/>
          <p:nvPr>
            <p:ph idx="4" type="subTitle"/>
          </p:nvPr>
        </p:nvSpPr>
        <p:spPr>
          <a:xfrm>
            <a:off x="4277772" y="3880275"/>
            <a:ext cx="22056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Neptune is the farthest planet from the Sun and the fourth-largest in our Solar System. It’s named after the Roman god of the sea</a:t>
            </a:r>
            <a:endParaRPr/>
          </a:p>
        </p:txBody>
      </p:sp>
      <p:sp>
        <p:nvSpPr>
          <p:cNvPr id="218" name="Google Shape;218;p27"/>
          <p:cNvSpPr txBox="1"/>
          <p:nvPr>
            <p:ph idx="3" type="ctrTitle"/>
          </p:nvPr>
        </p:nvSpPr>
        <p:spPr>
          <a:xfrm>
            <a:off x="4388761" y="3355036"/>
            <a:ext cx="19836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NEPTUNE</a:t>
            </a:r>
            <a:endParaRPr>
              <a:solidFill>
                <a:schemeClr val="accent1"/>
              </a:solidFill>
            </a:endParaRPr>
          </a:p>
        </p:txBody>
      </p:sp>
      <p:sp>
        <p:nvSpPr>
          <p:cNvPr id="219" name="Google Shape;219;p27"/>
          <p:cNvSpPr txBox="1"/>
          <p:nvPr>
            <p:ph idx="5" type="ctrTitle"/>
          </p:nvPr>
        </p:nvSpPr>
        <p:spPr>
          <a:xfrm>
            <a:off x="5929804" y="1338457"/>
            <a:ext cx="19836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chemeClr val="accent1"/>
                </a:solidFill>
              </a:rPr>
              <a:t>MERCURY</a:t>
            </a:r>
            <a:endParaRPr>
              <a:solidFill>
                <a:schemeClr val="accent1"/>
              </a:solidFill>
            </a:endParaRPr>
          </a:p>
        </p:txBody>
      </p:sp>
      <p:sp>
        <p:nvSpPr>
          <p:cNvPr id="220" name="Google Shape;220;p27"/>
          <p:cNvSpPr/>
          <p:nvPr/>
        </p:nvSpPr>
        <p:spPr>
          <a:xfrm>
            <a:off x="1875204" y="2462221"/>
            <a:ext cx="686400" cy="6864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1" name="Google Shape;221;p27"/>
          <p:cNvCxnSpPr/>
          <p:nvPr/>
        </p:nvCxnSpPr>
        <p:spPr>
          <a:xfrm>
            <a:off x="2209129" y="2795064"/>
            <a:ext cx="0" cy="694800"/>
          </a:xfrm>
          <a:prstGeom prst="straightConnector1">
            <a:avLst/>
          </a:prstGeom>
          <a:noFill/>
          <a:ln cap="flat" cmpd="sng" w="9525">
            <a:solidFill>
              <a:schemeClr val="accent2"/>
            </a:solidFill>
            <a:prstDash val="solid"/>
            <a:round/>
            <a:headEnd len="med" w="med" type="none"/>
            <a:tailEnd len="med" w="med" type="oval"/>
          </a:ln>
        </p:spPr>
      </p:cxnSp>
      <p:sp>
        <p:nvSpPr>
          <p:cNvPr id="222" name="Google Shape;222;p27"/>
          <p:cNvSpPr/>
          <p:nvPr/>
        </p:nvSpPr>
        <p:spPr>
          <a:xfrm>
            <a:off x="5021329" y="2462221"/>
            <a:ext cx="686400" cy="6864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3" name="Google Shape;223;p27"/>
          <p:cNvCxnSpPr/>
          <p:nvPr/>
        </p:nvCxnSpPr>
        <p:spPr>
          <a:xfrm>
            <a:off x="5367979" y="2795064"/>
            <a:ext cx="0" cy="694800"/>
          </a:xfrm>
          <a:prstGeom prst="straightConnector1">
            <a:avLst/>
          </a:prstGeom>
          <a:noFill/>
          <a:ln cap="flat" cmpd="sng" w="9525">
            <a:solidFill>
              <a:schemeClr val="accent2"/>
            </a:solidFill>
            <a:prstDash val="solid"/>
            <a:round/>
            <a:headEnd len="med" w="med" type="none"/>
            <a:tailEnd len="med" w="med" type="oval"/>
          </a:ln>
        </p:spPr>
      </p:cxnSp>
      <p:sp>
        <p:nvSpPr>
          <p:cNvPr id="224" name="Google Shape;224;p27"/>
          <p:cNvSpPr/>
          <p:nvPr/>
        </p:nvSpPr>
        <p:spPr>
          <a:xfrm>
            <a:off x="3437079" y="2462217"/>
            <a:ext cx="686400" cy="6864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5" name="Google Shape;225;p27"/>
          <p:cNvCxnSpPr/>
          <p:nvPr/>
        </p:nvCxnSpPr>
        <p:spPr>
          <a:xfrm>
            <a:off x="3797279" y="2110836"/>
            <a:ext cx="0" cy="694800"/>
          </a:xfrm>
          <a:prstGeom prst="straightConnector1">
            <a:avLst/>
          </a:prstGeom>
          <a:noFill/>
          <a:ln cap="flat" cmpd="sng" w="9525">
            <a:solidFill>
              <a:schemeClr val="accent2"/>
            </a:solidFill>
            <a:prstDash val="solid"/>
            <a:round/>
            <a:headEnd len="med" w="med" type="oval"/>
            <a:tailEnd len="med" w="med" type="none"/>
          </a:ln>
        </p:spPr>
      </p:cxnSp>
      <p:sp>
        <p:nvSpPr>
          <p:cNvPr id="226" name="Google Shape;226;p27"/>
          <p:cNvSpPr/>
          <p:nvPr/>
        </p:nvSpPr>
        <p:spPr>
          <a:xfrm>
            <a:off x="6582396" y="2462217"/>
            <a:ext cx="686400" cy="6864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7" name="Google Shape;227;p27"/>
          <p:cNvCxnSpPr/>
          <p:nvPr/>
        </p:nvCxnSpPr>
        <p:spPr>
          <a:xfrm>
            <a:off x="6925596" y="2110836"/>
            <a:ext cx="0" cy="694800"/>
          </a:xfrm>
          <a:prstGeom prst="straightConnector1">
            <a:avLst/>
          </a:prstGeom>
          <a:noFill/>
          <a:ln cap="flat" cmpd="sng" w="9525">
            <a:solidFill>
              <a:schemeClr val="accent2"/>
            </a:solidFill>
            <a:prstDash val="solid"/>
            <a:round/>
            <a:headEnd len="med" w="med" type="oval"/>
            <a:tailEnd len="med" w="med" type="none"/>
          </a:ln>
        </p:spPr>
      </p:cxnSp>
      <p:sp>
        <p:nvSpPr>
          <p:cNvPr id="228" name="Google Shape;228;p27"/>
          <p:cNvSpPr/>
          <p:nvPr/>
        </p:nvSpPr>
        <p:spPr>
          <a:xfrm>
            <a:off x="1998579" y="2569296"/>
            <a:ext cx="474333" cy="472279"/>
          </a:xfrm>
          <a:custGeom>
            <a:rect b="b" l="l" r="r" t="t"/>
            <a:pathLst>
              <a:path extrusionOk="0" h="207595" w="208498">
                <a:moveTo>
                  <a:pt x="143812" y="20158"/>
                </a:moveTo>
                <a:cubicBezTo>
                  <a:pt x="143812" y="20233"/>
                  <a:pt x="143888" y="20233"/>
                  <a:pt x="143963" y="20308"/>
                </a:cubicBezTo>
                <a:lnTo>
                  <a:pt x="150657" y="27002"/>
                </a:lnTo>
                <a:lnTo>
                  <a:pt x="187888" y="64234"/>
                </a:lnTo>
                <a:cubicBezTo>
                  <a:pt x="184880" y="66114"/>
                  <a:pt x="181721" y="67769"/>
                  <a:pt x="178562" y="68972"/>
                </a:cubicBezTo>
                <a:lnTo>
                  <a:pt x="139074" y="29484"/>
                </a:lnTo>
                <a:cubicBezTo>
                  <a:pt x="140277" y="26325"/>
                  <a:pt x="141932" y="23242"/>
                  <a:pt x="143812" y="20158"/>
                </a:cubicBezTo>
                <a:close/>
                <a:moveTo>
                  <a:pt x="136140" y="39864"/>
                </a:moveTo>
                <a:lnTo>
                  <a:pt x="168107" y="71906"/>
                </a:lnTo>
                <a:cubicBezTo>
                  <a:pt x="167956" y="71906"/>
                  <a:pt x="167806" y="71906"/>
                  <a:pt x="167656" y="71981"/>
                </a:cubicBezTo>
                <a:cubicBezTo>
                  <a:pt x="165526" y="72297"/>
                  <a:pt x="163446" y="72453"/>
                  <a:pt x="161431" y="72453"/>
                </a:cubicBezTo>
                <a:cubicBezTo>
                  <a:pt x="153835" y="72453"/>
                  <a:pt x="147151" y="70228"/>
                  <a:pt x="142158" y="65889"/>
                </a:cubicBezTo>
                <a:cubicBezTo>
                  <a:pt x="136366" y="59194"/>
                  <a:pt x="134486" y="49868"/>
                  <a:pt x="136140" y="39864"/>
                </a:cubicBezTo>
                <a:close/>
                <a:moveTo>
                  <a:pt x="115635" y="64327"/>
                </a:moveTo>
                <a:cubicBezTo>
                  <a:pt x="122939" y="64327"/>
                  <a:pt x="129512" y="66556"/>
                  <a:pt x="134260" y="71304"/>
                </a:cubicBezTo>
                <a:cubicBezTo>
                  <a:pt x="134711" y="71755"/>
                  <a:pt x="135087" y="72132"/>
                  <a:pt x="135539" y="72508"/>
                </a:cubicBezTo>
                <a:cubicBezTo>
                  <a:pt x="135915" y="72959"/>
                  <a:pt x="136291" y="73410"/>
                  <a:pt x="136742" y="73786"/>
                </a:cubicBezTo>
                <a:cubicBezTo>
                  <a:pt x="141782" y="78826"/>
                  <a:pt x="144113" y="86046"/>
                  <a:pt x="143587" y="94395"/>
                </a:cubicBezTo>
                <a:lnTo>
                  <a:pt x="113576" y="64384"/>
                </a:lnTo>
                <a:cubicBezTo>
                  <a:pt x="114268" y="64346"/>
                  <a:pt x="114954" y="64327"/>
                  <a:pt x="115635" y="64327"/>
                </a:cubicBezTo>
                <a:close/>
                <a:moveTo>
                  <a:pt x="102594" y="66716"/>
                </a:moveTo>
                <a:lnTo>
                  <a:pt x="139299" y="103421"/>
                </a:lnTo>
                <a:cubicBezTo>
                  <a:pt x="139976" y="104098"/>
                  <a:pt x="140729" y="104474"/>
                  <a:pt x="141631" y="104625"/>
                </a:cubicBezTo>
                <a:cubicBezTo>
                  <a:pt x="139375" y="111695"/>
                  <a:pt x="135388" y="118539"/>
                  <a:pt x="129898" y="124632"/>
                </a:cubicBezTo>
                <a:lnTo>
                  <a:pt x="83414" y="78149"/>
                </a:lnTo>
                <a:cubicBezTo>
                  <a:pt x="89432" y="72808"/>
                  <a:pt x="95975" y="68972"/>
                  <a:pt x="102594" y="66716"/>
                </a:cubicBezTo>
                <a:close/>
                <a:moveTo>
                  <a:pt x="76946" y="84918"/>
                </a:moveTo>
                <a:lnTo>
                  <a:pt x="123128" y="131100"/>
                </a:lnTo>
                <a:cubicBezTo>
                  <a:pt x="116735" y="136365"/>
                  <a:pt x="109740" y="139976"/>
                  <a:pt x="102895" y="141856"/>
                </a:cubicBezTo>
                <a:cubicBezTo>
                  <a:pt x="102670" y="141405"/>
                  <a:pt x="102444" y="140954"/>
                  <a:pt x="102068" y="140653"/>
                </a:cubicBezTo>
                <a:lnTo>
                  <a:pt x="66341" y="104850"/>
                </a:lnTo>
                <a:cubicBezTo>
                  <a:pt x="68221" y="97930"/>
                  <a:pt x="71831" y="91086"/>
                  <a:pt x="76946" y="84918"/>
                </a:cubicBezTo>
                <a:close/>
                <a:moveTo>
                  <a:pt x="64836" y="116734"/>
                </a:moveTo>
                <a:lnTo>
                  <a:pt x="91387" y="143210"/>
                </a:lnTo>
                <a:cubicBezTo>
                  <a:pt x="84693" y="142984"/>
                  <a:pt x="78676" y="140728"/>
                  <a:pt x="74238" y="136290"/>
                </a:cubicBezTo>
                <a:cubicBezTo>
                  <a:pt x="73862" y="135839"/>
                  <a:pt x="73411" y="135463"/>
                  <a:pt x="72960" y="135087"/>
                </a:cubicBezTo>
                <a:cubicBezTo>
                  <a:pt x="72583" y="134636"/>
                  <a:pt x="72207" y="134259"/>
                  <a:pt x="71756" y="133808"/>
                </a:cubicBezTo>
                <a:cubicBezTo>
                  <a:pt x="67469" y="129521"/>
                  <a:pt x="65137" y="123579"/>
                  <a:pt x="64836" y="116734"/>
                </a:cubicBezTo>
                <a:close/>
                <a:moveTo>
                  <a:pt x="47115" y="135105"/>
                </a:moveTo>
                <a:cubicBezTo>
                  <a:pt x="54488" y="135105"/>
                  <a:pt x="61213" y="137262"/>
                  <a:pt x="66341" y="141706"/>
                </a:cubicBezTo>
                <a:cubicBezTo>
                  <a:pt x="72207" y="148475"/>
                  <a:pt x="74088" y="158027"/>
                  <a:pt x="72283" y="168182"/>
                </a:cubicBezTo>
                <a:lnTo>
                  <a:pt x="39865" y="135764"/>
                </a:lnTo>
                <a:cubicBezTo>
                  <a:pt x="42327" y="135326"/>
                  <a:pt x="44754" y="135105"/>
                  <a:pt x="47115" y="135105"/>
                </a:cubicBezTo>
                <a:close/>
                <a:moveTo>
                  <a:pt x="29560" y="138772"/>
                </a:moveTo>
                <a:lnTo>
                  <a:pt x="69274" y="178486"/>
                </a:lnTo>
                <a:cubicBezTo>
                  <a:pt x="67770" y="182247"/>
                  <a:pt x="65739" y="186008"/>
                  <a:pt x="63332" y="189618"/>
                </a:cubicBezTo>
                <a:lnTo>
                  <a:pt x="18428" y="144714"/>
                </a:lnTo>
                <a:cubicBezTo>
                  <a:pt x="22039" y="142307"/>
                  <a:pt x="25800" y="140277"/>
                  <a:pt x="29560" y="138772"/>
                </a:cubicBezTo>
                <a:close/>
                <a:moveTo>
                  <a:pt x="150093" y="0"/>
                </a:moveTo>
                <a:cubicBezTo>
                  <a:pt x="148889" y="0"/>
                  <a:pt x="147686" y="451"/>
                  <a:pt x="146746" y="1354"/>
                </a:cubicBezTo>
                <a:cubicBezTo>
                  <a:pt x="130274" y="17901"/>
                  <a:pt x="123354" y="39488"/>
                  <a:pt x="127415" y="56712"/>
                </a:cubicBezTo>
                <a:lnTo>
                  <a:pt x="127415" y="56712"/>
                </a:lnTo>
                <a:cubicBezTo>
                  <a:pt x="123790" y="55616"/>
                  <a:pt x="119920" y="55076"/>
                  <a:pt x="115917" y="55076"/>
                </a:cubicBezTo>
                <a:cubicBezTo>
                  <a:pt x="102063" y="55076"/>
                  <a:pt x="86626" y="61549"/>
                  <a:pt x="74313" y="73861"/>
                </a:cubicBezTo>
                <a:cubicBezTo>
                  <a:pt x="65062" y="83113"/>
                  <a:pt x="59120" y="94094"/>
                  <a:pt x="56713" y="104850"/>
                </a:cubicBezTo>
                <a:cubicBezTo>
                  <a:pt x="56563" y="105226"/>
                  <a:pt x="56487" y="105602"/>
                  <a:pt x="56487" y="105903"/>
                </a:cubicBezTo>
                <a:cubicBezTo>
                  <a:pt x="54983" y="113274"/>
                  <a:pt x="55209" y="120495"/>
                  <a:pt x="57164" y="126964"/>
                </a:cubicBezTo>
                <a:cubicBezTo>
                  <a:pt x="53940" y="126203"/>
                  <a:pt x="50562" y="125828"/>
                  <a:pt x="47094" y="125828"/>
                </a:cubicBezTo>
                <a:cubicBezTo>
                  <a:pt x="32034" y="125828"/>
                  <a:pt x="15255" y="132906"/>
                  <a:pt x="1806" y="146294"/>
                </a:cubicBezTo>
                <a:cubicBezTo>
                  <a:pt x="1" y="148174"/>
                  <a:pt x="1" y="151108"/>
                  <a:pt x="1806" y="152988"/>
                </a:cubicBezTo>
                <a:cubicBezTo>
                  <a:pt x="2708" y="153891"/>
                  <a:pt x="3912" y="154342"/>
                  <a:pt x="5115" y="154342"/>
                </a:cubicBezTo>
                <a:cubicBezTo>
                  <a:pt x="6319" y="154342"/>
                  <a:pt x="7522" y="153891"/>
                  <a:pt x="8500" y="152988"/>
                </a:cubicBezTo>
                <a:cubicBezTo>
                  <a:pt x="9327" y="152161"/>
                  <a:pt x="10155" y="151333"/>
                  <a:pt x="10982" y="150581"/>
                </a:cubicBezTo>
                <a:lnTo>
                  <a:pt x="57465" y="197064"/>
                </a:lnTo>
                <a:cubicBezTo>
                  <a:pt x="56713" y="197892"/>
                  <a:pt x="55886" y="198719"/>
                  <a:pt x="55058" y="199546"/>
                </a:cubicBezTo>
                <a:cubicBezTo>
                  <a:pt x="53253" y="201427"/>
                  <a:pt x="53253" y="204360"/>
                  <a:pt x="55058" y="206241"/>
                </a:cubicBezTo>
                <a:cubicBezTo>
                  <a:pt x="56036" y="207143"/>
                  <a:pt x="57240" y="207594"/>
                  <a:pt x="58443" y="207594"/>
                </a:cubicBezTo>
                <a:cubicBezTo>
                  <a:pt x="59646" y="207594"/>
                  <a:pt x="60850" y="207143"/>
                  <a:pt x="61752" y="206241"/>
                </a:cubicBezTo>
                <a:cubicBezTo>
                  <a:pt x="78225" y="189693"/>
                  <a:pt x="85144" y="168106"/>
                  <a:pt x="81083" y="150882"/>
                </a:cubicBezTo>
                <a:lnTo>
                  <a:pt x="81083" y="150882"/>
                </a:lnTo>
                <a:cubicBezTo>
                  <a:pt x="84721" y="151991"/>
                  <a:pt x="88607" y="152537"/>
                  <a:pt x="92625" y="152537"/>
                </a:cubicBezTo>
                <a:cubicBezTo>
                  <a:pt x="106051" y="152537"/>
                  <a:pt x="120957" y="146439"/>
                  <a:pt x="133057" y="134861"/>
                </a:cubicBezTo>
                <a:cubicBezTo>
                  <a:pt x="133132" y="134786"/>
                  <a:pt x="133207" y="134711"/>
                  <a:pt x="133282" y="134636"/>
                </a:cubicBezTo>
                <a:cubicBezTo>
                  <a:pt x="133357" y="134560"/>
                  <a:pt x="133357" y="134560"/>
                  <a:pt x="133433" y="134485"/>
                </a:cubicBezTo>
                <a:cubicBezTo>
                  <a:pt x="133658" y="134259"/>
                  <a:pt x="133959" y="134034"/>
                  <a:pt x="134185" y="133733"/>
                </a:cubicBezTo>
                <a:cubicBezTo>
                  <a:pt x="144113" y="123804"/>
                  <a:pt x="150657" y="111544"/>
                  <a:pt x="152537" y="99284"/>
                </a:cubicBezTo>
                <a:cubicBezTo>
                  <a:pt x="153515" y="92590"/>
                  <a:pt x="153139" y="86347"/>
                  <a:pt x="151484" y="80706"/>
                </a:cubicBezTo>
                <a:lnTo>
                  <a:pt x="151484" y="80706"/>
                </a:lnTo>
                <a:cubicBezTo>
                  <a:pt x="154641" y="81451"/>
                  <a:pt x="157976" y="81839"/>
                  <a:pt x="161446" y="81839"/>
                </a:cubicBezTo>
                <a:cubicBezTo>
                  <a:pt x="163929" y="81839"/>
                  <a:pt x="166481" y="81640"/>
                  <a:pt x="169085" y="81233"/>
                </a:cubicBezTo>
                <a:cubicBezTo>
                  <a:pt x="182473" y="79202"/>
                  <a:pt x="195861" y="72132"/>
                  <a:pt x="206692" y="61301"/>
                </a:cubicBezTo>
                <a:cubicBezTo>
                  <a:pt x="208497" y="59420"/>
                  <a:pt x="208497" y="56487"/>
                  <a:pt x="206692" y="54606"/>
                </a:cubicBezTo>
                <a:cubicBezTo>
                  <a:pt x="205752" y="53704"/>
                  <a:pt x="204549" y="53252"/>
                  <a:pt x="203345" y="53252"/>
                </a:cubicBezTo>
                <a:cubicBezTo>
                  <a:pt x="202142" y="53252"/>
                  <a:pt x="200938" y="53704"/>
                  <a:pt x="199998" y="54606"/>
                </a:cubicBezTo>
                <a:cubicBezTo>
                  <a:pt x="198569" y="56035"/>
                  <a:pt x="197140" y="57389"/>
                  <a:pt x="195636" y="58668"/>
                </a:cubicBezTo>
                <a:lnTo>
                  <a:pt x="157276" y="20383"/>
                </a:lnTo>
                <a:lnTo>
                  <a:pt x="150582" y="13689"/>
                </a:lnTo>
                <a:cubicBezTo>
                  <a:pt x="150130" y="13238"/>
                  <a:pt x="149679" y="12937"/>
                  <a:pt x="149153" y="12711"/>
                </a:cubicBezTo>
                <a:cubicBezTo>
                  <a:pt x="150507" y="11132"/>
                  <a:pt x="151936" y="9552"/>
                  <a:pt x="153440" y="8048"/>
                </a:cubicBezTo>
                <a:cubicBezTo>
                  <a:pt x="155245" y="6168"/>
                  <a:pt x="155245" y="3234"/>
                  <a:pt x="153440" y="1354"/>
                </a:cubicBezTo>
                <a:cubicBezTo>
                  <a:pt x="152500" y="451"/>
                  <a:pt x="151296" y="0"/>
                  <a:pt x="1500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7"/>
          <p:cNvSpPr/>
          <p:nvPr/>
        </p:nvSpPr>
        <p:spPr>
          <a:xfrm>
            <a:off x="3565153" y="2579962"/>
            <a:ext cx="430025" cy="450946"/>
          </a:xfrm>
          <a:custGeom>
            <a:rect b="b" l="l" r="r" t="t"/>
            <a:pathLst>
              <a:path extrusionOk="0" h="206619" w="197033">
                <a:moveTo>
                  <a:pt x="95863" y="76373"/>
                </a:moveTo>
                <a:lnTo>
                  <a:pt x="108063" y="78116"/>
                </a:lnTo>
                <a:cubicBezTo>
                  <a:pt x="108301" y="80334"/>
                  <a:pt x="109093" y="82394"/>
                  <a:pt x="110519" y="84216"/>
                </a:cubicBezTo>
                <a:cubicBezTo>
                  <a:pt x="112500" y="86910"/>
                  <a:pt x="115431" y="88653"/>
                  <a:pt x="118759" y="89128"/>
                </a:cubicBezTo>
                <a:cubicBezTo>
                  <a:pt x="119313" y="89207"/>
                  <a:pt x="119868" y="89287"/>
                  <a:pt x="120422" y="89287"/>
                </a:cubicBezTo>
                <a:lnTo>
                  <a:pt x="124463" y="99190"/>
                </a:lnTo>
                <a:cubicBezTo>
                  <a:pt x="122403" y="101091"/>
                  <a:pt x="121056" y="103626"/>
                  <a:pt x="120660" y="106478"/>
                </a:cubicBezTo>
                <a:cubicBezTo>
                  <a:pt x="120185" y="109647"/>
                  <a:pt x="120898" y="112658"/>
                  <a:pt x="122641" y="115272"/>
                </a:cubicBezTo>
                <a:lnTo>
                  <a:pt x="115273" y="124700"/>
                </a:lnTo>
                <a:cubicBezTo>
                  <a:pt x="114797" y="124621"/>
                  <a:pt x="114243" y="124462"/>
                  <a:pt x="113767" y="124383"/>
                </a:cubicBezTo>
                <a:cubicBezTo>
                  <a:pt x="113213" y="124304"/>
                  <a:pt x="112579" y="124304"/>
                  <a:pt x="112024" y="124304"/>
                </a:cubicBezTo>
                <a:cubicBezTo>
                  <a:pt x="107509" y="124304"/>
                  <a:pt x="103468" y="126681"/>
                  <a:pt x="101250" y="130325"/>
                </a:cubicBezTo>
                <a:lnTo>
                  <a:pt x="87861" y="128424"/>
                </a:lnTo>
                <a:cubicBezTo>
                  <a:pt x="86593" y="123749"/>
                  <a:pt x="82553" y="119947"/>
                  <a:pt x="77482" y="119234"/>
                </a:cubicBezTo>
                <a:cubicBezTo>
                  <a:pt x="76928" y="119154"/>
                  <a:pt x="76452" y="119154"/>
                  <a:pt x="75977" y="119154"/>
                </a:cubicBezTo>
                <a:lnTo>
                  <a:pt x="71224" y="107429"/>
                </a:lnTo>
                <a:cubicBezTo>
                  <a:pt x="73283" y="105528"/>
                  <a:pt x="74710" y="102992"/>
                  <a:pt x="75106" y="100061"/>
                </a:cubicBezTo>
                <a:cubicBezTo>
                  <a:pt x="75581" y="97051"/>
                  <a:pt x="74868" y="94198"/>
                  <a:pt x="73442" y="91822"/>
                </a:cubicBezTo>
                <a:lnTo>
                  <a:pt x="80097" y="83424"/>
                </a:lnTo>
                <a:cubicBezTo>
                  <a:pt x="80810" y="83662"/>
                  <a:pt x="81602" y="83899"/>
                  <a:pt x="82474" y="83978"/>
                </a:cubicBezTo>
                <a:cubicBezTo>
                  <a:pt x="83028" y="84058"/>
                  <a:pt x="83662" y="84137"/>
                  <a:pt x="84217" y="84137"/>
                </a:cubicBezTo>
                <a:cubicBezTo>
                  <a:pt x="89366" y="84137"/>
                  <a:pt x="93961" y="80968"/>
                  <a:pt x="95863" y="76373"/>
                </a:cubicBezTo>
                <a:close/>
                <a:moveTo>
                  <a:pt x="127236" y="0"/>
                </a:moveTo>
                <a:cubicBezTo>
                  <a:pt x="120977" y="0"/>
                  <a:pt x="115590" y="4674"/>
                  <a:pt x="114718" y="10854"/>
                </a:cubicBezTo>
                <a:cubicBezTo>
                  <a:pt x="114243" y="14181"/>
                  <a:pt x="115114" y="17509"/>
                  <a:pt x="117174" y="20202"/>
                </a:cubicBezTo>
                <a:cubicBezTo>
                  <a:pt x="119155" y="22896"/>
                  <a:pt x="122086" y="24639"/>
                  <a:pt x="125414" y="25114"/>
                </a:cubicBezTo>
                <a:cubicBezTo>
                  <a:pt x="126047" y="25194"/>
                  <a:pt x="126602" y="25194"/>
                  <a:pt x="127236" y="25194"/>
                </a:cubicBezTo>
                <a:lnTo>
                  <a:pt x="128107" y="25194"/>
                </a:lnTo>
                <a:lnTo>
                  <a:pt x="133019" y="37394"/>
                </a:lnTo>
                <a:cubicBezTo>
                  <a:pt x="131118" y="39296"/>
                  <a:pt x="129850" y="41752"/>
                  <a:pt x="129454" y="44524"/>
                </a:cubicBezTo>
                <a:cubicBezTo>
                  <a:pt x="129058" y="47377"/>
                  <a:pt x="129612" y="50070"/>
                  <a:pt x="130880" y="52368"/>
                </a:cubicBezTo>
                <a:lnTo>
                  <a:pt x="121690" y="64093"/>
                </a:lnTo>
                <a:lnTo>
                  <a:pt x="120581" y="64093"/>
                </a:lnTo>
                <a:cubicBezTo>
                  <a:pt x="116778" y="64093"/>
                  <a:pt x="113292" y="65757"/>
                  <a:pt x="110995" y="68530"/>
                </a:cubicBezTo>
                <a:lnTo>
                  <a:pt x="95704" y="66311"/>
                </a:lnTo>
                <a:cubicBezTo>
                  <a:pt x="95387" y="65519"/>
                  <a:pt x="94912" y="64727"/>
                  <a:pt x="94357" y="63935"/>
                </a:cubicBezTo>
                <a:cubicBezTo>
                  <a:pt x="92297" y="61241"/>
                  <a:pt x="89366" y="59498"/>
                  <a:pt x="86039" y="59023"/>
                </a:cubicBezTo>
                <a:cubicBezTo>
                  <a:pt x="85880" y="59023"/>
                  <a:pt x="85643" y="59023"/>
                  <a:pt x="85484" y="58943"/>
                </a:cubicBezTo>
                <a:lnTo>
                  <a:pt x="79701" y="44604"/>
                </a:lnTo>
                <a:cubicBezTo>
                  <a:pt x="81364" y="42781"/>
                  <a:pt x="82474" y="40484"/>
                  <a:pt x="82870" y="37870"/>
                </a:cubicBezTo>
                <a:cubicBezTo>
                  <a:pt x="83345" y="34542"/>
                  <a:pt x="82474" y="31215"/>
                  <a:pt x="80493" y="28600"/>
                </a:cubicBezTo>
                <a:cubicBezTo>
                  <a:pt x="78433" y="25907"/>
                  <a:pt x="75502" y="24164"/>
                  <a:pt x="72174" y="23688"/>
                </a:cubicBezTo>
                <a:cubicBezTo>
                  <a:pt x="71541" y="23530"/>
                  <a:pt x="70986" y="23530"/>
                  <a:pt x="70352" y="23530"/>
                </a:cubicBezTo>
                <a:cubicBezTo>
                  <a:pt x="65916" y="23530"/>
                  <a:pt x="61875" y="25907"/>
                  <a:pt x="59657" y="29630"/>
                </a:cubicBezTo>
                <a:lnTo>
                  <a:pt x="47377" y="27887"/>
                </a:lnTo>
                <a:cubicBezTo>
                  <a:pt x="46109" y="23134"/>
                  <a:pt x="42148" y="19410"/>
                  <a:pt x="36998" y="18618"/>
                </a:cubicBezTo>
                <a:cubicBezTo>
                  <a:pt x="36444" y="18539"/>
                  <a:pt x="35810" y="18539"/>
                  <a:pt x="35256" y="18539"/>
                </a:cubicBezTo>
                <a:cubicBezTo>
                  <a:pt x="28997" y="18539"/>
                  <a:pt x="23609" y="23213"/>
                  <a:pt x="22738" y="29313"/>
                </a:cubicBezTo>
                <a:cubicBezTo>
                  <a:pt x="22342" y="32165"/>
                  <a:pt x="22896" y="34859"/>
                  <a:pt x="24164" y="37157"/>
                </a:cubicBezTo>
                <a:lnTo>
                  <a:pt x="16162" y="47377"/>
                </a:lnTo>
                <a:cubicBezTo>
                  <a:pt x="15687" y="47297"/>
                  <a:pt x="15212" y="47139"/>
                  <a:pt x="14736" y="47060"/>
                </a:cubicBezTo>
                <a:cubicBezTo>
                  <a:pt x="14102" y="46980"/>
                  <a:pt x="13548" y="46980"/>
                  <a:pt x="12914" y="46980"/>
                </a:cubicBezTo>
                <a:cubicBezTo>
                  <a:pt x="6735" y="46980"/>
                  <a:pt x="1347" y="51575"/>
                  <a:pt x="476" y="57755"/>
                </a:cubicBezTo>
                <a:cubicBezTo>
                  <a:pt x="0" y="61082"/>
                  <a:pt x="872" y="64410"/>
                  <a:pt x="2852" y="67104"/>
                </a:cubicBezTo>
                <a:cubicBezTo>
                  <a:pt x="4912" y="69797"/>
                  <a:pt x="7844" y="71540"/>
                  <a:pt x="11171" y="72015"/>
                </a:cubicBezTo>
                <a:cubicBezTo>
                  <a:pt x="11726" y="72095"/>
                  <a:pt x="12359" y="72174"/>
                  <a:pt x="12914" y="72174"/>
                </a:cubicBezTo>
                <a:cubicBezTo>
                  <a:pt x="19173" y="72174"/>
                  <a:pt x="24560" y="67500"/>
                  <a:pt x="25432" y="61320"/>
                </a:cubicBezTo>
                <a:cubicBezTo>
                  <a:pt x="25828" y="58626"/>
                  <a:pt x="25273" y="55854"/>
                  <a:pt x="24006" y="53477"/>
                </a:cubicBezTo>
                <a:lnTo>
                  <a:pt x="32007" y="43336"/>
                </a:lnTo>
                <a:cubicBezTo>
                  <a:pt x="32483" y="43415"/>
                  <a:pt x="32958" y="43574"/>
                  <a:pt x="33433" y="43574"/>
                </a:cubicBezTo>
                <a:cubicBezTo>
                  <a:pt x="34067" y="43732"/>
                  <a:pt x="34622" y="43732"/>
                  <a:pt x="35256" y="43732"/>
                </a:cubicBezTo>
                <a:cubicBezTo>
                  <a:pt x="39692" y="43732"/>
                  <a:pt x="43733" y="41355"/>
                  <a:pt x="46030" y="37632"/>
                </a:cubicBezTo>
                <a:lnTo>
                  <a:pt x="58231" y="39375"/>
                </a:lnTo>
                <a:cubicBezTo>
                  <a:pt x="59498" y="44128"/>
                  <a:pt x="63460" y="47852"/>
                  <a:pt x="68609" y="48644"/>
                </a:cubicBezTo>
                <a:cubicBezTo>
                  <a:pt x="69085" y="48723"/>
                  <a:pt x="69639" y="48723"/>
                  <a:pt x="70114" y="48723"/>
                </a:cubicBezTo>
                <a:lnTo>
                  <a:pt x="75581" y="62350"/>
                </a:lnTo>
                <a:cubicBezTo>
                  <a:pt x="73600" y="64251"/>
                  <a:pt x="72174" y="66866"/>
                  <a:pt x="71778" y="69718"/>
                </a:cubicBezTo>
                <a:cubicBezTo>
                  <a:pt x="71382" y="72174"/>
                  <a:pt x="71778" y="74551"/>
                  <a:pt x="72729" y="76690"/>
                </a:cubicBezTo>
                <a:lnTo>
                  <a:pt x="65440" y="85959"/>
                </a:lnTo>
                <a:cubicBezTo>
                  <a:pt x="65123" y="85880"/>
                  <a:pt x="64806" y="85801"/>
                  <a:pt x="64410" y="85801"/>
                </a:cubicBezTo>
                <a:cubicBezTo>
                  <a:pt x="63856" y="85721"/>
                  <a:pt x="63222" y="85642"/>
                  <a:pt x="62667" y="85642"/>
                </a:cubicBezTo>
                <a:cubicBezTo>
                  <a:pt x="56409" y="85642"/>
                  <a:pt x="51021" y="90316"/>
                  <a:pt x="50150" y="96496"/>
                </a:cubicBezTo>
                <a:cubicBezTo>
                  <a:pt x="49199" y="103389"/>
                  <a:pt x="54032" y="109727"/>
                  <a:pt x="60845" y="110756"/>
                </a:cubicBezTo>
                <a:cubicBezTo>
                  <a:pt x="61241" y="110756"/>
                  <a:pt x="61558" y="110836"/>
                  <a:pt x="61954" y="110836"/>
                </a:cubicBezTo>
                <a:lnTo>
                  <a:pt x="66787" y="122799"/>
                </a:lnTo>
                <a:cubicBezTo>
                  <a:pt x="64886" y="124700"/>
                  <a:pt x="63618" y="127156"/>
                  <a:pt x="63222" y="129929"/>
                </a:cubicBezTo>
                <a:cubicBezTo>
                  <a:pt x="62826" y="132702"/>
                  <a:pt x="63301" y="135395"/>
                  <a:pt x="64648" y="137772"/>
                </a:cubicBezTo>
                <a:lnTo>
                  <a:pt x="56567" y="148071"/>
                </a:lnTo>
                <a:cubicBezTo>
                  <a:pt x="55933" y="147834"/>
                  <a:pt x="55299" y="147675"/>
                  <a:pt x="54666" y="147596"/>
                </a:cubicBezTo>
                <a:cubicBezTo>
                  <a:pt x="54111" y="147517"/>
                  <a:pt x="53477" y="147438"/>
                  <a:pt x="52923" y="147438"/>
                </a:cubicBezTo>
                <a:cubicBezTo>
                  <a:pt x="48407" y="147438"/>
                  <a:pt x="44366" y="149894"/>
                  <a:pt x="42148" y="153538"/>
                </a:cubicBezTo>
                <a:lnTo>
                  <a:pt x="29789" y="151795"/>
                </a:lnTo>
                <a:cubicBezTo>
                  <a:pt x="28521" y="147042"/>
                  <a:pt x="24481" y="143318"/>
                  <a:pt x="19411" y="142605"/>
                </a:cubicBezTo>
                <a:cubicBezTo>
                  <a:pt x="18777" y="142526"/>
                  <a:pt x="18143" y="142446"/>
                  <a:pt x="17588" y="142446"/>
                </a:cubicBezTo>
                <a:cubicBezTo>
                  <a:pt x="11330" y="142446"/>
                  <a:pt x="6021" y="147121"/>
                  <a:pt x="5150" y="153300"/>
                </a:cubicBezTo>
                <a:cubicBezTo>
                  <a:pt x="4120" y="160193"/>
                  <a:pt x="8953" y="166531"/>
                  <a:pt x="15845" y="167561"/>
                </a:cubicBezTo>
                <a:cubicBezTo>
                  <a:pt x="16400" y="167640"/>
                  <a:pt x="17034" y="167640"/>
                  <a:pt x="17588" y="167640"/>
                </a:cubicBezTo>
                <a:cubicBezTo>
                  <a:pt x="22104" y="167640"/>
                  <a:pt x="26145" y="165263"/>
                  <a:pt x="28363" y="161619"/>
                </a:cubicBezTo>
                <a:lnTo>
                  <a:pt x="40722" y="163362"/>
                </a:lnTo>
                <a:cubicBezTo>
                  <a:pt x="41118" y="164867"/>
                  <a:pt x="41831" y="166372"/>
                  <a:pt x="42861" y="167640"/>
                </a:cubicBezTo>
                <a:cubicBezTo>
                  <a:pt x="44842" y="170334"/>
                  <a:pt x="47773" y="172077"/>
                  <a:pt x="51100" y="172552"/>
                </a:cubicBezTo>
                <a:cubicBezTo>
                  <a:pt x="51734" y="172631"/>
                  <a:pt x="52289" y="172710"/>
                  <a:pt x="52923" y="172710"/>
                </a:cubicBezTo>
                <a:cubicBezTo>
                  <a:pt x="53081" y="172710"/>
                  <a:pt x="53319" y="172710"/>
                  <a:pt x="53477" y="172631"/>
                </a:cubicBezTo>
                <a:lnTo>
                  <a:pt x="59102" y="186496"/>
                </a:lnTo>
                <a:cubicBezTo>
                  <a:pt x="57835" y="188159"/>
                  <a:pt x="57042" y="190140"/>
                  <a:pt x="56725" y="192200"/>
                </a:cubicBezTo>
                <a:cubicBezTo>
                  <a:pt x="56250" y="195606"/>
                  <a:pt x="57122" y="198855"/>
                  <a:pt x="59102" y="201548"/>
                </a:cubicBezTo>
                <a:cubicBezTo>
                  <a:pt x="61162" y="204242"/>
                  <a:pt x="64093" y="205985"/>
                  <a:pt x="67421" y="206460"/>
                </a:cubicBezTo>
                <a:cubicBezTo>
                  <a:pt x="67975" y="206619"/>
                  <a:pt x="68609" y="206619"/>
                  <a:pt x="69243" y="206619"/>
                </a:cubicBezTo>
                <a:cubicBezTo>
                  <a:pt x="75423" y="206619"/>
                  <a:pt x="80810" y="201944"/>
                  <a:pt x="81681" y="195765"/>
                </a:cubicBezTo>
                <a:cubicBezTo>
                  <a:pt x="82157" y="192437"/>
                  <a:pt x="81285" y="189110"/>
                  <a:pt x="79305" y="186416"/>
                </a:cubicBezTo>
                <a:cubicBezTo>
                  <a:pt x="77245" y="183723"/>
                  <a:pt x="74313" y="181980"/>
                  <a:pt x="70986" y="181504"/>
                </a:cubicBezTo>
                <a:cubicBezTo>
                  <a:pt x="70352" y="181425"/>
                  <a:pt x="69798" y="181425"/>
                  <a:pt x="69164" y="181425"/>
                </a:cubicBezTo>
                <a:cubicBezTo>
                  <a:pt x="68688" y="181425"/>
                  <a:pt x="68213" y="181425"/>
                  <a:pt x="67738" y="181504"/>
                </a:cubicBezTo>
                <a:lnTo>
                  <a:pt x="62430" y="168274"/>
                </a:lnTo>
                <a:cubicBezTo>
                  <a:pt x="63935" y="166531"/>
                  <a:pt x="65044" y="164313"/>
                  <a:pt x="65361" y="161857"/>
                </a:cubicBezTo>
                <a:cubicBezTo>
                  <a:pt x="65757" y="159401"/>
                  <a:pt x="65361" y="157024"/>
                  <a:pt x="64331" y="154806"/>
                </a:cubicBezTo>
                <a:lnTo>
                  <a:pt x="72887" y="144031"/>
                </a:lnTo>
                <a:cubicBezTo>
                  <a:pt x="73204" y="144110"/>
                  <a:pt x="73521" y="144110"/>
                  <a:pt x="73917" y="144189"/>
                </a:cubicBezTo>
                <a:cubicBezTo>
                  <a:pt x="74472" y="144269"/>
                  <a:pt x="75106" y="144348"/>
                  <a:pt x="75660" y="144348"/>
                </a:cubicBezTo>
                <a:cubicBezTo>
                  <a:pt x="80176" y="144348"/>
                  <a:pt x="84217" y="141892"/>
                  <a:pt x="86435" y="138248"/>
                </a:cubicBezTo>
                <a:lnTo>
                  <a:pt x="99824" y="140149"/>
                </a:lnTo>
                <a:cubicBezTo>
                  <a:pt x="100220" y="141654"/>
                  <a:pt x="100933" y="143159"/>
                  <a:pt x="101884" y="144427"/>
                </a:cubicBezTo>
                <a:cubicBezTo>
                  <a:pt x="103944" y="147121"/>
                  <a:pt x="106875" y="148864"/>
                  <a:pt x="110202" y="149339"/>
                </a:cubicBezTo>
                <a:cubicBezTo>
                  <a:pt x="110678" y="149418"/>
                  <a:pt x="111153" y="149497"/>
                  <a:pt x="111628" y="149497"/>
                </a:cubicBezTo>
                <a:lnTo>
                  <a:pt x="116461" y="161540"/>
                </a:lnTo>
                <a:cubicBezTo>
                  <a:pt x="114639" y="163362"/>
                  <a:pt x="113292" y="165818"/>
                  <a:pt x="112896" y="168591"/>
                </a:cubicBezTo>
                <a:cubicBezTo>
                  <a:pt x="111945" y="175483"/>
                  <a:pt x="116699" y="181900"/>
                  <a:pt x="123591" y="182851"/>
                </a:cubicBezTo>
                <a:cubicBezTo>
                  <a:pt x="124225" y="182930"/>
                  <a:pt x="124780" y="183010"/>
                  <a:pt x="125414" y="183010"/>
                </a:cubicBezTo>
                <a:cubicBezTo>
                  <a:pt x="129850" y="183010"/>
                  <a:pt x="133891" y="180554"/>
                  <a:pt x="136188" y="176909"/>
                </a:cubicBezTo>
                <a:lnTo>
                  <a:pt x="148389" y="178652"/>
                </a:lnTo>
                <a:cubicBezTo>
                  <a:pt x="148785" y="180237"/>
                  <a:pt x="149498" y="181663"/>
                  <a:pt x="150528" y="183010"/>
                </a:cubicBezTo>
                <a:cubicBezTo>
                  <a:pt x="152508" y="185703"/>
                  <a:pt x="155440" y="187446"/>
                  <a:pt x="158767" y="187922"/>
                </a:cubicBezTo>
                <a:cubicBezTo>
                  <a:pt x="159401" y="188001"/>
                  <a:pt x="160035" y="188001"/>
                  <a:pt x="160589" y="188001"/>
                </a:cubicBezTo>
                <a:cubicBezTo>
                  <a:pt x="166848" y="188001"/>
                  <a:pt x="172156" y="183327"/>
                  <a:pt x="173028" y="177147"/>
                </a:cubicBezTo>
                <a:cubicBezTo>
                  <a:pt x="174058" y="170334"/>
                  <a:pt x="169225" y="163916"/>
                  <a:pt x="162332" y="162966"/>
                </a:cubicBezTo>
                <a:cubicBezTo>
                  <a:pt x="161778" y="162807"/>
                  <a:pt x="161144" y="162807"/>
                  <a:pt x="160589" y="162807"/>
                </a:cubicBezTo>
                <a:cubicBezTo>
                  <a:pt x="156074" y="162807"/>
                  <a:pt x="152033" y="165184"/>
                  <a:pt x="149815" y="168908"/>
                </a:cubicBezTo>
                <a:lnTo>
                  <a:pt x="137535" y="167165"/>
                </a:lnTo>
                <a:cubicBezTo>
                  <a:pt x="136267" y="162411"/>
                  <a:pt x="132306" y="158688"/>
                  <a:pt x="127156" y="157895"/>
                </a:cubicBezTo>
                <a:cubicBezTo>
                  <a:pt x="126681" y="157816"/>
                  <a:pt x="126206" y="157816"/>
                  <a:pt x="125730" y="157816"/>
                </a:cubicBezTo>
                <a:lnTo>
                  <a:pt x="120898" y="145774"/>
                </a:lnTo>
                <a:cubicBezTo>
                  <a:pt x="122799" y="143873"/>
                  <a:pt x="124067" y="141417"/>
                  <a:pt x="124463" y="138644"/>
                </a:cubicBezTo>
                <a:cubicBezTo>
                  <a:pt x="124859" y="135871"/>
                  <a:pt x="124304" y="133177"/>
                  <a:pt x="123037" y="130800"/>
                </a:cubicBezTo>
                <a:lnTo>
                  <a:pt x="130959" y="120660"/>
                </a:lnTo>
                <a:cubicBezTo>
                  <a:pt x="131118" y="120739"/>
                  <a:pt x="131197" y="120739"/>
                  <a:pt x="131355" y="120739"/>
                </a:cubicBezTo>
                <a:cubicBezTo>
                  <a:pt x="131910" y="120818"/>
                  <a:pt x="132544" y="120897"/>
                  <a:pt x="133098" y="120897"/>
                </a:cubicBezTo>
                <a:cubicBezTo>
                  <a:pt x="137614" y="120897"/>
                  <a:pt x="141655" y="118441"/>
                  <a:pt x="143873" y="114797"/>
                </a:cubicBezTo>
                <a:lnTo>
                  <a:pt x="157183" y="116698"/>
                </a:lnTo>
                <a:cubicBezTo>
                  <a:pt x="157658" y="118283"/>
                  <a:pt x="158371" y="119709"/>
                  <a:pt x="159322" y="120977"/>
                </a:cubicBezTo>
                <a:cubicBezTo>
                  <a:pt x="161302" y="123670"/>
                  <a:pt x="164313" y="125413"/>
                  <a:pt x="167640" y="125888"/>
                </a:cubicBezTo>
                <a:cubicBezTo>
                  <a:pt x="168195" y="126047"/>
                  <a:pt x="168829" y="126047"/>
                  <a:pt x="169383" y="126047"/>
                </a:cubicBezTo>
                <a:lnTo>
                  <a:pt x="169779" y="126047"/>
                </a:lnTo>
                <a:lnTo>
                  <a:pt x="174612" y="138168"/>
                </a:lnTo>
                <a:cubicBezTo>
                  <a:pt x="172790" y="140070"/>
                  <a:pt x="171443" y="142526"/>
                  <a:pt x="171047" y="145299"/>
                </a:cubicBezTo>
                <a:cubicBezTo>
                  <a:pt x="170096" y="152191"/>
                  <a:pt x="174929" y="158608"/>
                  <a:pt x="181742" y="159559"/>
                </a:cubicBezTo>
                <a:cubicBezTo>
                  <a:pt x="182376" y="159638"/>
                  <a:pt x="183010" y="159718"/>
                  <a:pt x="183565" y="159718"/>
                </a:cubicBezTo>
                <a:cubicBezTo>
                  <a:pt x="189823" y="159718"/>
                  <a:pt x="195131" y="155043"/>
                  <a:pt x="196003" y="148864"/>
                </a:cubicBezTo>
                <a:cubicBezTo>
                  <a:pt x="197033" y="141971"/>
                  <a:pt x="192200" y="135554"/>
                  <a:pt x="185308" y="134603"/>
                </a:cubicBezTo>
                <a:cubicBezTo>
                  <a:pt x="184832" y="134524"/>
                  <a:pt x="184357" y="134445"/>
                  <a:pt x="183802" y="134445"/>
                </a:cubicBezTo>
                <a:lnTo>
                  <a:pt x="178732" y="121848"/>
                </a:lnTo>
                <a:cubicBezTo>
                  <a:pt x="180396" y="120026"/>
                  <a:pt x="181505" y="117728"/>
                  <a:pt x="181901" y="115193"/>
                </a:cubicBezTo>
                <a:cubicBezTo>
                  <a:pt x="182852" y="108301"/>
                  <a:pt x="178019" y="101963"/>
                  <a:pt x="171206" y="100933"/>
                </a:cubicBezTo>
                <a:cubicBezTo>
                  <a:pt x="170572" y="100853"/>
                  <a:pt x="170017" y="100853"/>
                  <a:pt x="169383" y="100853"/>
                </a:cubicBezTo>
                <a:cubicBezTo>
                  <a:pt x="164868" y="100853"/>
                  <a:pt x="160906" y="103230"/>
                  <a:pt x="158609" y="106874"/>
                </a:cubicBezTo>
                <a:lnTo>
                  <a:pt x="145299" y="104973"/>
                </a:lnTo>
                <a:cubicBezTo>
                  <a:pt x="144031" y="100299"/>
                  <a:pt x="140070" y="96496"/>
                  <a:pt x="134920" y="95783"/>
                </a:cubicBezTo>
                <a:cubicBezTo>
                  <a:pt x="134524" y="95704"/>
                  <a:pt x="134128" y="95704"/>
                  <a:pt x="133732" y="95704"/>
                </a:cubicBezTo>
                <a:lnTo>
                  <a:pt x="129612" y="85484"/>
                </a:lnTo>
                <a:cubicBezTo>
                  <a:pt x="131435" y="83582"/>
                  <a:pt x="132623" y="81206"/>
                  <a:pt x="133019" y="78433"/>
                </a:cubicBezTo>
                <a:cubicBezTo>
                  <a:pt x="133494" y="75105"/>
                  <a:pt x="132702" y="71857"/>
                  <a:pt x="130722" y="69163"/>
                </a:cubicBezTo>
                <a:lnTo>
                  <a:pt x="138961" y="58547"/>
                </a:lnTo>
                <a:cubicBezTo>
                  <a:pt x="139357" y="58626"/>
                  <a:pt x="139753" y="58706"/>
                  <a:pt x="140149" y="58785"/>
                </a:cubicBezTo>
                <a:cubicBezTo>
                  <a:pt x="140783" y="58864"/>
                  <a:pt x="141338" y="58943"/>
                  <a:pt x="141972" y="58943"/>
                </a:cubicBezTo>
                <a:cubicBezTo>
                  <a:pt x="146408" y="58943"/>
                  <a:pt x="150449" y="56487"/>
                  <a:pt x="152667" y="52843"/>
                </a:cubicBezTo>
                <a:lnTo>
                  <a:pt x="165897" y="54744"/>
                </a:lnTo>
                <a:cubicBezTo>
                  <a:pt x="167165" y="59419"/>
                  <a:pt x="171126" y="63222"/>
                  <a:pt x="176276" y="63935"/>
                </a:cubicBezTo>
                <a:cubicBezTo>
                  <a:pt x="176830" y="64014"/>
                  <a:pt x="177464" y="64093"/>
                  <a:pt x="178019" y="64093"/>
                </a:cubicBezTo>
                <a:cubicBezTo>
                  <a:pt x="184278" y="64093"/>
                  <a:pt x="189665" y="59419"/>
                  <a:pt x="190536" y="53239"/>
                </a:cubicBezTo>
                <a:cubicBezTo>
                  <a:pt x="191012" y="49912"/>
                  <a:pt x="190140" y="46584"/>
                  <a:pt x="188160" y="43891"/>
                </a:cubicBezTo>
                <a:cubicBezTo>
                  <a:pt x="186100" y="41197"/>
                  <a:pt x="183168" y="39454"/>
                  <a:pt x="179841" y="38979"/>
                </a:cubicBezTo>
                <a:cubicBezTo>
                  <a:pt x="179207" y="38899"/>
                  <a:pt x="178653" y="38820"/>
                  <a:pt x="178019" y="38820"/>
                </a:cubicBezTo>
                <a:cubicBezTo>
                  <a:pt x="173582" y="38820"/>
                  <a:pt x="169542" y="41276"/>
                  <a:pt x="167324" y="44921"/>
                </a:cubicBezTo>
                <a:lnTo>
                  <a:pt x="154093" y="43019"/>
                </a:lnTo>
                <a:cubicBezTo>
                  <a:pt x="152825" y="38345"/>
                  <a:pt x="148864" y="34542"/>
                  <a:pt x="143714" y="33829"/>
                </a:cubicBezTo>
                <a:cubicBezTo>
                  <a:pt x="143239" y="33750"/>
                  <a:pt x="142685" y="33750"/>
                  <a:pt x="142209" y="33750"/>
                </a:cubicBezTo>
                <a:lnTo>
                  <a:pt x="136980" y="20598"/>
                </a:lnTo>
                <a:cubicBezTo>
                  <a:pt x="138406" y="18856"/>
                  <a:pt x="139357" y="16716"/>
                  <a:pt x="139674" y="14419"/>
                </a:cubicBezTo>
                <a:cubicBezTo>
                  <a:pt x="140704" y="7526"/>
                  <a:pt x="135871" y="1109"/>
                  <a:pt x="128979" y="158"/>
                </a:cubicBezTo>
                <a:cubicBezTo>
                  <a:pt x="128424" y="79"/>
                  <a:pt x="127790" y="0"/>
                  <a:pt x="1272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7"/>
          <p:cNvSpPr/>
          <p:nvPr/>
        </p:nvSpPr>
        <p:spPr>
          <a:xfrm>
            <a:off x="5170978" y="2569191"/>
            <a:ext cx="399548" cy="472489"/>
          </a:xfrm>
          <a:custGeom>
            <a:rect b="b" l="l" r="r" t="t"/>
            <a:pathLst>
              <a:path extrusionOk="0" h="209066" w="176791">
                <a:moveTo>
                  <a:pt x="153633" y="0"/>
                </a:moveTo>
                <a:cubicBezTo>
                  <a:pt x="140884" y="0"/>
                  <a:pt x="130475" y="10328"/>
                  <a:pt x="130475" y="23158"/>
                </a:cubicBezTo>
                <a:cubicBezTo>
                  <a:pt x="130475" y="31307"/>
                  <a:pt x="134671" y="38408"/>
                  <a:pt x="141045" y="42523"/>
                </a:cubicBezTo>
                <a:lnTo>
                  <a:pt x="126279" y="82061"/>
                </a:lnTo>
                <a:cubicBezTo>
                  <a:pt x="123616" y="81415"/>
                  <a:pt x="120873" y="81093"/>
                  <a:pt x="118049" y="81093"/>
                </a:cubicBezTo>
                <a:cubicBezTo>
                  <a:pt x="108850" y="81093"/>
                  <a:pt x="100459" y="84482"/>
                  <a:pt x="94003" y="89969"/>
                </a:cubicBezTo>
                <a:lnTo>
                  <a:pt x="45509" y="46235"/>
                </a:lnTo>
                <a:cubicBezTo>
                  <a:pt x="47607" y="42604"/>
                  <a:pt x="48818" y="38408"/>
                  <a:pt x="48818" y="33970"/>
                </a:cubicBezTo>
                <a:cubicBezTo>
                  <a:pt x="48818" y="20495"/>
                  <a:pt x="37844" y="9521"/>
                  <a:pt x="24369" y="9521"/>
                </a:cubicBezTo>
                <a:cubicBezTo>
                  <a:pt x="10894" y="9521"/>
                  <a:pt x="1" y="20495"/>
                  <a:pt x="1" y="33970"/>
                </a:cubicBezTo>
                <a:cubicBezTo>
                  <a:pt x="1" y="47445"/>
                  <a:pt x="10894" y="58419"/>
                  <a:pt x="24369" y="58419"/>
                </a:cubicBezTo>
                <a:cubicBezTo>
                  <a:pt x="29775" y="58419"/>
                  <a:pt x="34697" y="56644"/>
                  <a:pt x="38732" y="53739"/>
                </a:cubicBezTo>
                <a:lnTo>
                  <a:pt x="87226" y="97473"/>
                </a:lnTo>
                <a:cubicBezTo>
                  <a:pt x="83110" y="103444"/>
                  <a:pt x="80690" y="110625"/>
                  <a:pt x="80690" y="118452"/>
                </a:cubicBezTo>
                <a:cubicBezTo>
                  <a:pt x="80690" y="127892"/>
                  <a:pt x="84240" y="136446"/>
                  <a:pt x="89969" y="143062"/>
                </a:cubicBezTo>
                <a:lnTo>
                  <a:pt x="57532" y="167914"/>
                </a:lnTo>
                <a:cubicBezTo>
                  <a:pt x="53498" y="164525"/>
                  <a:pt x="48253" y="162508"/>
                  <a:pt x="42605" y="162508"/>
                </a:cubicBezTo>
                <a:cubicBezTo>
                  <a:pt x="29694" y="162508"/>
                  <a:pt x="19285" y="172917"/>
                  <a:pt x="19285" y="185747"/>
                </a:cubicBezTo>
                <a:cubicBezTo>
                  <a:pt x="19285" y="198576"/>
                  <a:pt x="29694" y="209066"/>
                  <a:pt x="42605" y="209066"/>
                </a:cubicBezTo>
                <a:cubicBezTo>
                  <a:pt x="55434" y="209066"/>
                  <a:pt x="65843" y="198576"/>
                  <a:pt x="65843" y="185747"/>
                </a:cubicBezTo>
                <a:cubicBezTo>
                  <a:pt x="65843" y="182277"/>
                  <a:pt x="65036" y="178969"/>
                  <a:pt x="63664" y="175983"/>
                </a:cubicBezTo>
                <a:lnTo>
                  <a:pt x="97715" y="149759"/>
                </a:lnTo>
                <a:cubicBezTo>
                  <a:pt x="103605" y="153552"/>
                  <a:pt x="110545" y="155811"/>
                  <a:pt x="118049" y="155811"/>
                </a:cubicBezTo>
                <a:cubicBezTo>
                  <a:pt x="138705" y="155811"/>
                  <a:pt x="155408" y="139108"/>
                  <a:pt x="155408" y="118452"/>
                </a:cubicBezTo>
                <a:cubicBezTo>
                  <a:pt x="155408" y="104251"/>
                  <a:pt x="147420" y="91905"/>
                  <a:pt x="135720" y="85531"/>
                </a:cubicBezTo>
                <a:lnTo>
                  <a:pt x="150486" y="46074"/>
                </a:lnTo>
                <a:cubicBezTo>
                  <a:pt x="151535" y="46235"/>
                  <a:pt x="152584" y="46316"/>
                  <a:pt x="153633" y="46316"/>
                </a:cubicBezTo>
                <a:cubicBezTo>
                  <a:pt x="166462" y="46316"/>
                  <a:pt x="176790" y="35907"/>
                  <a:pt x="176790" y="23158"/>
                </a:cubicBezTo>
                <a:cubicBezTo>
                  <a:pt x="176790" y="10328"/>
                  <a:pt x="166462" y="0"/>
                  <a:pt x="1536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7"/>
          <p:cNvSpPr/>
          <p:nvPr/>
        </p:nvSpPr>
        <p:spPr>
          <a:xfrm>
            <a:off x="6753519" y="2562637"/>
            <a:ext cx="399529" cy="485597"/>
          </a:xfrm>
          <a:custGeom>
            <a:rect b="b" l="l" r="r" t="t"/>
            <a:pathLst>
              <a:path extrusionOk="0" h="207520" w="170739">
                <a:moveTo>
                  <a:pt x="62955" y="18729"/>
                </a:moveTo>
                <a:lnTo>
                  <a:pt x="62955" y="83038"/>
                </a:lnTo>
                <a:lnTo>
                  <a:pt x="66942" y="83639"/>
                </a:lnTo>
                <a:cubicBezTo>
                  <a:pt x="81458" y="85971"/>
                  <a:pt x="93643" y="94245"/>
                  <a:pt x="100864" y="105602"/>
                </a:cubicBezTo>
                <a:lnTo>
                  <a:pt x="100864" y="111996"/>
                </a:lnTo>
                <a:lnTo>
                  <a:pt x="95523" y="123203"/>
                </a:lnTo>
                <a:lnTo>
                  <a:pt x="10004" y="123203"/>
                </a:lnTo>
                <a:cubicBezTo>
                  <a:pt x="13238" y="103120"/>
                  <a:pt x="29409" y="86949"/>
                  <a:pt x="50846" y="83639"/>
                </a:cubicBezTo>
                <a:lnTo>
                  <a:pt x="54832" y="82963"/>
                </a:lnTo>
                <a:lnTo>
                  <a:pt x="54832" y="18729"/>
                </a:lnTo>
                <a:close/>
                <a:moveTo>
                  <a:pt x="125008" y="63030"/>
                </a:moveTo>
                <a:lnTo>
                  <a:pt x="125008" y="114102"/>
                </a:lnTo>
                <a:lnTo>
                  <a:pt x="139825" y="145166"/>
                </a:lnTo>
                <a:lnTo>
                  <a:pt x="115756" y="145166"/>
                </a:lnTo>
                <a:cubicBezTo>
                  <a:pt x="116960" y="140502"/>
                  <a:pt x="117637" y="135689"/>
                  <a:pt x="117637" y="130724"/>
                </a:cubicBezTo>
                <a:cubicBezTo>
                  <a:pt x="117637" y="120721"/>
                  <a:pt x="115004" y="111168"/>
                  <a:pt x="110266" y="102970"/>
                </a:cubicBezTo>
                <a:lnTo>
                  <a:pt x="110266" y="63030"/>
                </a:lnTo>
                <a:close/>
                <a:moveTo>
                  <a:pt x="42647" y="0"/>
                </a:moveTo>
                <a:cubicBezTo>
                  <a:pt x="39413" y="0"/>
                  <a:pt x="36856" y="2557"/>
                  <a:pt x="36856" y="5792"/>
                </a:cubicBezTo>
                <a:cubicBezTo>
                  <a:pt x="36856" y="8951"/>
                  <a:pt x="39413" y="11583"/>
                  <a:pt x="42647" y="11583"/>
                </a:cubicBezTo>
                <a:lnTo>
                  <a:pt x="45430" y="11583"/>
                </a:lnTo>
                <a:lnTo>
                  <a:pt x="45430" y="75065"/>
                </a:lnTo>
                <a:cubicBezTo>
                  <a:pt x="18879" y="81007"/>
                  <a:pt x="0" y="103872"/>
                  <a:pt x="0" y="130724"/>
                </a:cubicBezTo>
                <a:cubicBezTo>
                  <a:pt x="0" y="162240"/>
                  <a:pt x="26401" y="187888"/>
                  <a:pt x="58818" y="187888"/>
                </a:cubicBezTo>
                <a:cubicBezTo>
                  <a:pt x="61150" y="187888"/>
                  <a:pt x="63482" y="187738"/>
                  <a:pt x="65813" y="187437"/>
                </a:cubicBezTo>
                <a:lnTo>
                  <a:pt x="65813" y="187437"/>
                </a:lnTo>
                <a:cubicBezTo>
                  <a:pt x="64986" y="191950"/>
                  <a:pt x="65889" y="196688"/>
                  <a:pt x="68371" y="200599"/>
                </a:cubicBezTo>
                <a:cubicBezTo>
                  <a:pt x="71154" y="205037"/>
                  <a:pt x="75516" y="207519"/>
                  <a:pt x="80330" y="207519"/>
                </a:cubicBezTo>
                <a:lnTo>
                  <a:pt x="155019" y="207519"/>
                </a:lnTo>
                <a:cubicBezTo>
                  <a:pt x="159833" y="207519"/>
                  <a:pt x="164195" y="205037"/>
                  <a:pt x="166978" y="200599"/>
                </a:cubicBezTo>
                <a:cubicBezTo>
                  <a:pt x="170363" y="195259"/>
                  <a:pt x="170739" y="188339"/>
                  <a:pt x="167956" y="182472"/>
                </a:cubicBezTo>
                <a:lnTo>
                  <a:pt x="134410" y="111996"/>
                </a:lnTo>
                <a:lnTo>
                  <a:pt x="134410" y="58367"/>
                </a:lnTo>
                <a:lnTo>
                  <a:pt x="135011" y="58367"/>
                </a:lnTo>
                <a:cubicBezTo>
                  <a:pt x="137418" y="58367"/>
                  <a:pt x="139449" y="56336"/>
                  <a:pt x="139449" y="53929"/>
                </a:cubicBezTo>
                <a:lnTo>
                  <a:pt x="139449" y="52275"/>
                </a:lnTo>
                <a:cubicBezTo>
                  <a:pt x="139449" y="49868"/>
                  <a:pt x="137418" y="47912"/>
                  <a:pt x="135011" y="47912"/>
                </a:cubicBezTo>
                <a:lnTo>
                  <a:pt x="100337" y="47912"/>
                </a:lnTo>
                <a:cubicBezTo>
                  <a:pt x="97855" y="47912"/>
                  <a:pt x="95900" y="49868"/>
                  <a:pt x="95900" y="52275"/>
                </a:cubicBezTo>
                <a:lnTo>
                  <a:pt x="95900" y="53929"/>
                </a:lnTo>
                <a:cubicBezTo>
                  <a:pt x="95900" y="56336"/>
                  <a:pt x="97855" y="58367"/>
                  <a:pt x="100337" y="58367"/>
                </a:cubicBezTo>
                <a:lnTo>
                  <a:pt x="100864" y="58367"/>
                </a:lnTo>
                <a:lnTo>
                  <a:pt x="100864" y="90710"/>
                </a:lnTo>
                <a:cubicBezTo>
                  <a:pt x="93267" y="83188"/>
                  <a:pt x="83489" y="77697"/>
                  <a:pt x="72357" y="75140"/>
                </a:cubicBezTo>
                <a:lnTo>
                  <a:pt x="72357" y="11583"/>
                </a:lnTo>
                <a:lnTo>
                  <a:pt x="74990" y="11583"/>
                </a:lnTo>
                <a:cubicBezTo>
                  <a:pt x="78224" y="11583"/>
                  <a:pt x="80781" y="8951"/>
                  <a:pt x="80781" y="5792"/>
                </a:cubicBezTo>
                <a:cubicBezTo>
                  <a:pt x="80781" y="2557"/>
                  <a:pt x="78224" y="0"/>
                  <a:pt x="749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5" name="Shape 235"/>
        <p:cNvGrpSpPr/>
        <p:nvPr/>
      </p:nvGrpSpPr>
      <p:grpSpPr>
        <a:xfrm>
          <a:off x="0" y="0"/>
          <a:ext cx="0" cy="0"/>
          <a:chOff x="0" y="0"/>
          <a:chExt cx="0" cy="0"/>
        </a:xfrm>
      </p:grpSpPr>
      <p:pic>
        <p:nvPicPr>
          <p:cNvPr id="236" name="Google Shape;236;p28"/>
          <p:cNvPicPr preferRelativeResize="0"/>
          <p:nvPr/>
        </p:nvPicPr>
        <p:blipFill rotWithShape="1">
          <a:blip r:embed="rId3">
            <a:alphaModFix/>
          </a:blip>
          <a:srcRect b="0" l="24615" r="-32292" t="0"/>
          <a:stretch/>
        </p:blipFill>
        <p:spPr>
          <a:xfrm>
            <a:off x="-46975" y="366900"/>
            <a:ext cx="9190973" cy="4776600"/>
          </a:xfrm>
          <a:prstGeom prst="rect">
            <a:avLst/>
          </a:prstGeom>
          <a:noFill/>
          <a:ln>
            <a:noFill/>
          </a:ln>
        </p:spPr>
      </p:pic>
      <p:sp>
        <p:nvSpPr>
          <p:cNvPr id="237" name="Google Shape;237;p28"/>
          <p:cNvSpPr txBox="1"/>
          <p:nvPr/>
        </p:nvSpPr>
        <p:spPr>
          <a:xfrm flipH="1">
            <a:off x="6310475" y="1547829"/>
            <a:ext cx="1637400" cy="367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Clr>
                <a:schemeClr val="lt2"/>
              </a:buClr>
              <a:buSzPts val="1100"/>
              <a:buFont typeface="Arial"/>
              <a:buNone/>
            </a:pPr>
            <a:r>
              <a:rPr lang="es" sz="1000">
                <a:solidFill>
                  <a:schemeClr val="dk1"/>
                </a:solidFill>
                <a:latin typeface="Overpass Light"/>
                <a:ea typeface="Overpass Light"/>
                <a:cs typeface="Overpass Light"/>
                <a:sym typeface="Overpass Light"/>
              </a:rPr>
              <a:t>Despite being red, Mars is a cold place. The planet is full of iron oxide dust</a:t>
            </a:r>
            <a:endParaRPr sz="1000">
              <a:solidFill>
                <a:schemeClr val="dk1"/>
              </a:solidFill>
              <a:latin typeface="Overpass Light"/>
              <a:ea typeface="Overpass Light"/>
              <a:cs typeface="Overpass Light"/>
              <a:sym typeface="Overpass Light"/>
            </a:endParaRPr>
          </a:p>
        </p:txBody>
      </p:sp>
      <p:cxnSp>
        <p:nvCxnSpPr>
          <p:cNvPr id="238" name="Google Shape;238;p28"/>
          <p:cNvCxnSpPr>
            <a:endCxn id="239" idx="1"/>
          </p:cNvCxnSpPr>
          <p:nvPr/>
        </p:nvCxnSpPr>
        <p:spPr>
          <a:xfrm>
            <a:off x="5804625" y="1469475"/>
            <a:ext cx="320400" cy="0"/>
          </a:xfrm>
          <a:prstGeom prst="straightConnector1">
            <a:avLst/>
          </a:prstGeom>
          <a:noFill/>
          <a:ln cap="flat" cmpd="sng" w="9525">
            <a:solidFill>
              <a:schemeClr val="dk1"/>
            </a:solidFill>
            <a:prstDash val="dash"/>
            <a:round/>
            <a:headEnd len="med" w="med" type="none"/>
            <a:tailEnd len="med" w="med" type="none"/>
          </a:ln>
        </p:spPr>
      </p:cxnSp>
      <p:sp>
        <p:nvSpPr>
          <p:cNvPr id="240" name="Google Shape;240;p28"/>
          <p:cNvSpPr txBox="1"/>
          <p:nvPr/>
        </p:nvSpPr>
        <p:spPr>
          <a:xfrm flipH="1">
            <a:off x="6310393" y="2188853"/>
            <a:ext cx="1250100" cy="584700"/>
          </a:xfrm>
          <a:prstGeom prst="rect">
            <a:avLst/>
          </a:prstGeom>
          <a:noFill/>
          <a:ln>
            <a:noFill/>
          </a:ln>
        </p:spPr>
        <p:txBody>
          <a:bodyPr anchorCtr="0" anchor="b" bIns="45700" lIns="91425" spcFirstLastPara="1" rIns="91425" wrap="square" tIns="45700">
            <a:noAutofit/>
          </a:bodyPr>
          <a:lstStyle/>
          <a:p>
            <a:pPr indent="0" lvl="0" marL="0" rtl="0" algn="l">
              <a:lnSpc>
                <a:spcPct val="90000"/>
              </a:lnSpc>
              <a:spcBef>
                <a:spcPts val="0"/>
              </a:spcBef>
              <a:spcAft>
                <a:spcPts val="0"/>
              </a:spcAft>
              <a:buNone/>
            </a:pPr>
            <a:r>
              <a:rPr lang="es">
                <a:solidFill>
                  <a:schemeClr val="accent1"/>
                </a:solidFill>
                <a:latin typeface="Viga"/>
                <a:ea typeface="Viga"/>
                <a:cs typeface="Viga"/>
                <a:sym typeface="Viga"/>
              </a:rPr>
              <a:t>MERCURY</a:t>
            </a:r>
            <a:endParaRPr>
              <a:solidFill>
                <a:schemeClr val="accent1"/>
              </a:solidFill>
              <a:latin typeface="Viga"/>
              <a:ea typeface="Viga"/>
              <a:cs typeface="Viga"/>
              <a:sym typeface="Viga"/>
            </a:endParaRPr>
          </a:p>
        </p:txBody>
      </p:sp>
      <p:sp>
        <p:nvSpPr>
          <p:cNvPr id="241" name="Google Shape;241;p28"/>
          <p:cNvSpPr txBox="1"/>
          <p:nvPr/>
        </p:nvSpPr>
        <p:spPr>
          <a:xfrm flipH="1">
            <a:off x="6310511" y="3306984"/>
            <a:ext cx="1261800" cy="584700"/>
          </a:xfrm>
          <a:prstGeom prst="rect">
            <a:avLst/>
          </a:prstGeom>
          <a:noFill/>
          <a:ln>
            <a:noFill/>
          </a:ln>
        </p:spPr>
        <p:txBody>
          <a:bodyPr anchorCtr="0" anchor="b" bIns="45700" lIns="91425" spcFirstLastPara="1" rIns="91425" wrap="square" tIns="45700">
            <a:noAutofit/>
          </a:bodyPr>
          <a:lstStyle/>
          <a:p>
            <a:pPr indent="0" lvl="0" marL="0" rtl="0" algn="l">
              <a:lnSpc>
                <a:spcPct val="90000"/>
              </a:lnSpc>
              <a:spcBef>
                <a:spcPts val="0"/>
              </a:spcBef>
              <a:spcAft>
                <a:spcPts val="0"/>
              </a:spcAft>
              <a:buNone/>
            </a:pPr>
            <a:r>
              <a:rPr lang="es">
                <a:solidFill>
                  <a:schemeClr val="accent1"/>
                </a:solidFill>
                <a:latin typeface="Viga"/>
                <a:ea typeface="Viga"/>
                <a:cs typeface="Viga"/>
                <a:sym typeface="Viga"/>
              </a:rPr>
              <a:t>JUPITER</a:t>
            </a:r>
            <a:endParaRPr>
              <a:solidFill>
                <a:schemeClr val="accent1"/>
              </a:solidFill>
              <a:latin typeface="Viga"/>
              <a:ea typeface="Viga"/>
              <a:cs typeface="Viga"/>
              <a:sym typeface="Viga"/>
            </a:endParaRPr>
          </a:p>
        </p:txBody>
      </p:sp>
      <p:sp>
        <p:nvSpPr>
          <p:cNvPr id="242" name="Google Shape;242;p28"/>
          <p:cNvSpPr txBox="1"/>
          <p:nvPr/>
        </p:nvSpPr>
        <p:spPr>
          <a:xfrm>
            <a:off x="3608700" y="2009136"/>
            <a:ext cx="1926600" cy="6159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s">
                <a:solidFill>
                  <a:schemeClr val="accent2"/>
                </a:solidFill>
                <a:latin typeface="Overpass Light"/>
                <a:ea typeface="Overpass Light"/>
                <a:cs typeface="Overpass Light"/>
                <a:sym typeface="Overpass Light"/>
              </a:rPr>
              <a:t>Mercury is the closest planet to the Sun, but does its name have anything to do with the liquid metal?</a:t>
            </a:r>
            <a:endParaRPr>
              <a:solidFill>
                <a:schemeClr val="accent2"/>
              </a:solidFill>
              <a:latin typeface="Overpass Light"/>
              <a:ea typeface="Overpass Light"/>
              <a:cs typeface="Overpass Light"/>
              <a:sym typeface="Overpass Light"/>
            </a:endParaRPr>
          </a:p>
        </p:txBody>
      </p:sp>
      <p:sp>
        <p:nvSpPr>
          <p:cNvPr id="243" name="Google Shape;243;p28"/>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chemeClr val="accent2"/>
                </a:solidFill>
              </a:rPr>
              <a:t>PATHOLOGY</a:t>
            </a:r>
            <a:endParaRPr>
              <a:solidFill>
                <a:schemeClr val="accent2"/>
              </a:solidFill>
            </a:endParaRPr>
          </a:p>
        </p:txBody>
      </p:sp>
      <p:sp>
        <p:nvSpPr>
          <p:cNvPr id="244" name="Google Shape;244;p28"/>
          <p:cNvSpPr txBox="1"/>
          <p:nvPr/>
        </p:nvSpPr>
        <p:spPr>
          <a:xfrm flipH="1">
            <a:off x="6310475" y="2683294"/>
            <a:ext cx="1637400" cy="367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s" sz="1000">
                <a:solidFill>
                  <a:schemeClr val="dk1"/>
                </a:solidFill>
                <a:latin typeface="Overpass Light"/>
                <a:ea typeface="Overpass Light"/>
                <a:cs typeface="Overpass Light"/>
                <a:sym typeface="Overpass Light"/>
              </a:rPr>
              <a:t>Mercury is the smallest planet in our Solar System</a:t>
            </a:r>
            <a:endParaRPr sz="1000">
              <a:solidFill>
                <a:schemeClr val="dk1"/>
              </a:solidFill>
              <a:latin typeface="Overpass Light"/>
              <a:ea typeface="Overpass Light"/>
              <a:cs typeface="Overpass Light"/>
              <a:sym typeface="Overpass Light"/>
            </a:endParaRPr>
          </a:p>
        </p:txBody>
      </p:sp>
      <p:sp>
        <p:nvSpPr>
          <p:cNvPr id="245" name="Google Shape;245;p28"/>
          <p:cNvSpPr txBox="1"/>
          <p:nvPr/>
        </p:nvSpPr>
        <p:spPr>
          <a:xfrm flipH="1">
            <a:off x="6310475" y="3800358"/>
            <a:ext cx="1637400" cy="367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s" sz="1000">
                <a:solidFill>
                  <a:schemeClr val="dk1"/>
                </a:solidFill>
                <a:latin typeface="Overpass Light"/>
                <a:ea typeface="Overpass Light"/>
                <a:cs typeface="Overpass Light"/>
                <a:sym typeface="Overpass Light"/>
              </a:rPr>
              <a:t>It’s a gas giant and the biggest planet in our Solar System</a:t>
            </a:r>
            <a:endParaRPr sz="1000">
              <a:solidFill>
                <a:schemeClr val="dk1"/>
              </a:solidFill>
              <a:latin typeface="Overpass Light"/>
              <a:ea typeface="Overpass Light"/>
              <a:cs typeface="Overpass Light"/>
              <a:sym typeface="Overpass Light"/>
            </a:endParaRPr>
          </a:p>
        </p:txBody>
      </p:sp>
      <p:sp>
        <p:nvSpPr>
          <p:cNvPr id="246" name="Google Shape;246;p28"/>
          <p:cNvSpPr txBox="1"/>
          <p:nvPr/>
        </p:nvSpPr>
        <p:spPr>
          <a:xfrm flipH="1">
            <a:off x="6310511" y="1054279"/>
            <a:ext cx="1261800" cy="584700"/>
          </a:xfrm>
          <a:prstGeom prst="rect">
            <a:avLst/>
          </a:prstGeom>
          <a:noFill/>
          <a:ln>
            <a:noFill/>
          </a:ln>
        </p:spPr>
        <p:txBody>
          <a:bodyPr anchorCtr="0" anchor="b" bIns="45700" lIns="91425" spcFirstLastPara="1" rIns="91425" wrap="square" tIns="45700">
            <a:noAutofit/>
          </a:bodyPr>
          <a:lstStyle/>
          <a:p>
            <a:pPr indent="0" lvl="0" marL="0" rtl="0" algn="l">
              <a:lnSpc>
                <a:spcPct val="90000"/>
              </a:lnSpc>
              <a:spcBef>
                <a:spcPts val="0"/>
              </a:spcBef>
              <a:spcAft>
                <a:spcPts val="0"/>
              </a:spcAft>
              <a:buNone/>
            </a:pPr>
            <a:r>
              <a:rPr lang="es">
                <a:solidFill>
                  <a:schemeClr val="accent1"/>
                </a:solidFill>
                <a:latin typeface="Viga"/>
                <a:ea typeface="Viga"/>
                <a:cs typeface="Viga"/>
                <a:sym typeface="Viga"/>
              </a:rPr>
              <a:t>M</a:t>
            </a:r>
            <a:r>
              <a:rPr lang="es">
                <a:solidFill>
                  <a:schemeClr val="accent1"/>
                </a:solidFill>
                <a:latin typeface="Viga"/>
                <a:ea typeface="Viga"/>
                <a:cs typeface="Viga"/>
                <a:sym typeface="Viga"/>
              </a:rPr>
              <a:t>ARS</a:t>
            </a:r>
            <a:endParaRPr>
              <a:solidFill>
                <a:schemeClr val="accent1"/>
              </a:solidFill>
              <a:latin typeface="Viga"/>
              <a:ea typeface="Viga"/>
              <a:cs typeface="Viga"/>
              <a:sym typeface="Viga"/>
            </a:endParaRPr>
          </a:p>
        </p:txBody>
      </p:sp>
      <p:cxnSp>
        <p:nvCxnSpPr>
          <p:cNvPr id="247" name="Google Shape;247;p28"/>
          <p:cNvCxnSpPr/>
          <p:nvPr/>
        </p:nvCxnSpPr>
        <p:spPr>
          <a:xfrm>
            <a:off x="5793600" y="1473525"/>
            <a:ext cx="0" cy="2214300"/>
          </a:xfrm>
          <a:prstGeom prst="straightConnector1">
            <a:avLst/>
          </a:prstGeom>
          <a:noFill/>
          <a:ln cap="flat" cmpd="sng" w="9525">
            <a:solidFill>
              <a:schemeClr val="dk1"/>
            </a:solidFill>
            <a:prstDash val="dash"/>
            <a:round/>
            <a:headEnd len="med" w="med" type="none"/>
            <a:tailEnd len="med" w="med" type="none"/>
          </a:ln>
        </p:spPr>
      </p:cxnSp>
      <p:sp>
        <p:nvSpPr>
          <p:cNvPr id="239" name="Google Shape;239;p28"/>
          <p:cNvSpPr/>
          <p:nvPr/>
        </p:nvSpPr>
        <p:spPr>
          <a:xfrm>
            <a:off x="6125025" y="1430925"/>
            <a:ext cx="77100" cy="771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8"/>
          <p:cNvSpPr/>
          <p:nvPr/>
        </p:nvSpPr>
        <p:spPr>
          <a:xfrm>
            <a:off x="6125025" y="3688879"/>
            <a:ext cx="77100" cy="771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49" name="Google Shape;249;p28"/>
          <p:cNvCxnSpPr/>
          <p:nvPr/>
        </p:nvCxnSpPr>
        <p:spPr>
          <a:xfrm>
            <a:off x="5804625" y="2604971"/>
            <a:ext cx="397500" cy="0"/>
          </a:xfrm>
          <a:prstGeom prst="straightConnector1">
            <a:avLst/>
          </a:prstGeom>
          <a:noFill/>
          <a:ln cap="flat" cmpd="sng" w="9525">
            <a:solidFill>
              <a:schemeClr val="dk1"/>
            </a:solidFill>
            <a:prstDash val="dash"/>
            <a:round/>
            <a:headEnd len="med" w="med" type="none"/>
            <a:tailEnd len="med" w="med" type="none"/>
          </a:ln>
        </p:spPr>
      </p:cxnSp>
      <p:cxnSp>
        <p:nvCxnSpPr>
          <p:cNvPr id="250" name="Google Shape;250;p28"/>
          <p:cNvCxnSpPr/>
          <p:nvPr/>
        </p:nvCxnSpPr>
        <p:spPr>
          <a:xfrm>
            <a:off x="5804625" y="3727429"/>
            <a:ext cx="320400" cy="0"/>
          </a:xfrm>
          <a:prstGeom prst="straightConnector1">
            <a:avLst/>
          </a:prstGeom>
          <a:noFill/>
          <a:ln cap="flat" cmpd="sng" w="9525">
            <a:solidFill>
              <a:schemeClr val="dk1"/>
            </a:solidFill>
            <a:prstDash val="dash"/>
            <a:round/>
            <a:headEnd len="med" w="med" type="none"/>
            <a:tailEnd len="med" w="med" type="none"/>
          </a:ln>
        </p:spPr>
      </p:cxnSp>
      <p:sp>
        <p:nvSpPr>
          <p:cNvPr id="251" name="Google Shape;251;p28"/>
          <p:cNvSpPr/>
          <p:nvPr/>
        </p:nvSpPr>
        <p:spPr>
          <a:xfrm>
            <a:off x="6125025" y="2560047"/>
            <a:ext cx="77100" cy="771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5" name="Shape 255"/>
        <p:cNvGrpSpPr/>
        <p:nvPr/>
      </p:nvGrpSpPr>
      <p:grpSpPr>
        <a:xfrm>
          <a:off x="0" y="0"/>
          <a:ext cx="0" cy="0"/>
          <a:chOff x="0" y="0"/>
          <a:chExt cx="0" cy="0"/>
        </a:xfrm>
      </p:grpSpPr>
      <p:sp>
        <p:nvSpPr>
          <p:cNvPr id="256" name="Google Shape;256;p29"/>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SYMPTOMS OF THE </a:t>
            </a:r>
            <a:r>
              <a:rPr lang="es">
                <a:solidFill>
                  <a:schemeClr val="accent2"/>
                </a:solidFill>
              </a:rPr>
              <a:t>DISEASE</a:t>
            </a:r>
            <a:endParaRPr>
              <a:solidFill>
                <a:schemeClr val="accent2"/>
              </a:solidFill>
            </a:endParaRPr>
          </a:p>
        </p:txBody>
      </p:sp>
      <p:pic>
        <p:nvPicPr>
          <p:cNvPr id="257" name="Google Shape;257;p29"/>
          <p:cNvPicPr preferRelativeResize="0"/>
          <p:nvPr/>
        </p:nvPicPr>
        <p:blipFill rotWithShape="1">
          <a:blip r:embed="rId3">
            <a:alphaModFix/>
          </a:blip>
          <a:srcRect b="0" l="22834" r="25303" t="22287"/>
          <a:stretch/>
        </p:blipFill>
        <p:spPr>
          <a:xfrm>
            <a:off x="3688339" y="1329574"/>
            <a:ext cx="1767300" cy="1767300"/>
          </a:xfrm>
          <a:prstGeom prst="roundRect">
            <a:avLst>
              <a:gd fmla="val 16667" name="adj"/>
            </a:avLst>
          </a:prstGeom>
          <a:noFill/>
          <a:ln>
            <a:noFill/>
          </a:ln>
        </p:spPr>
      </p:pic>
      <p:sp>
        <p:nvSpPr>
          <p:cNvPr id="258" name="Google Shape;258;p29"/>
          <p:cNvSpPr txBox="1"/>
          <p:nvPr>
            <p:ph idx="5" type="ctrTitle"/>
          </p:nvPr>
        </p:nvSpPr>
        <p:spPr>
          <a:xfrm>
            <a:off x="6223613" y="2905526"/>
            <a:ext cx="19836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MARS</a:t>
            </a:r>
            <a:endParaRPr/>
          </a:p>
        </p:txBody>
      </p:sp>
      <p:sp>
        <p:nvSpPr>
          <p:cNvPr id="259" name="Google Shape;259;p29"/>
          <p:cNvSpPr txBox="1"/>
          <p:nvPr>
            <p:ph idx="3" type="ctrTitle"/>
          </p:nvPr>
        </p:nvSpPr>
        <p:spPr>
          <a:xfrm>
            <a:off x="3566067" y="2905526"/>
            <a:ext cx="19836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SATURN</a:t>
            </a:r>
            <a:endParaRPr/>
          </a:p>
        </p:txBody>
      </p:sp>
      <p:sp>
        <p:nvSpPr>
          <p:cNvPr id="260" name="Google Shape;260;p29"/>
          <p:cNvSpPr txBox="1"/>
          <p:nvPr>
            <p:ph idx="1" type="subTitle"/>
          </p:nvPr>
        </p:nvSpPr>
        <p:spPr>
          <a:xfrm>
            <a:off x="936787" y="3474026"/>
            <a:ext cx="19836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Jupiter is a gas giant and the biggest planet in our Solar System</a:t>
            </a:r>
            <a:endParaRPr sz="1000"/>
          </a:p>
        </p:txBody>
      </p:sp>
      <p:sp>
        <p:nvSpPr>
          <p:cNvPr id="261" name="Google Shape;261;p29"/>
          <p:cNvSpPr txBox="1"/>
          <p:nvPr>
            <p:ph idx="4" type="subTitle"/>
          </p:nvPr>
        </p:nvSpPr>
        <p:spPr>
          <a:xfrm>
            <a:off x="3566067" y="3474026"/>
            <a:ext cx="19836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Saturn is the ringed one. It’s a gas giant, composed mostly of hydrogen and helium</a:t>
            </a:r>
            <a:endParaRPr sz="1000"/>
          </a:p>
        </p:txBody>
      </p:sp>
      <p:sp>
        <p:nvSpPr>
          <p:cNvPr id="262" name="Google Shape;262;p29"/>
          <p:cNvSpPr txBox="1"/>
          <p:nvPr>
            <p:ph idx="2" type="ctrTitle"/>
          </p:nvPr>
        </p:nvSpPr>
        <p:spPr>
          <a:xfrm>
            <a:off x="936787" y="2905526"/>
            <a:ext cx="1983600" cy="64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JUPITER</a:t>
            </a:r>
            <a:endParaRPr/>
          </a:p>
        </p:txBody>
      </p:sp>
      <p:sp>
        <p:nvSpPr>
          <p:cNvPr id="263" name="Google Shape;263;p29"/>
          <p:cNvSpPr txBox="1"/>
          <p:nvPr>
            <p:ph idx="6" type="subTitle"/>
          </p:nvPr>
        </p:nvSpPr>
        <p:spPr>
          <a:xfrm>
            <a:off x="6223613" y="3474026"/>
            <a:ext cx="1983600" cy="644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t>Despite being red, Mars is a cold place. The planet is full of iron oxide dust</a:t>
            </a:r>
            <a:endParaRPr/>
          </a:p>
        </p:txBody>
      </p:sp>
      <p:pic>
        <p:nvPicPr>
          <p:cNvPr id="264" name="Google Shape;264;p29"/>
          <p:cNvPicPr preferRelativeResize="0"/>
          <p:nvPr/>
        </p:nvPicPr>
        <p:blipFill rotWithShape="1">
          <a:blip r:embed="rId4">
            <a:alphaModFix/>
          </a:blip>
          <a:srcRect b="34445" l="29935" r="37624" t="16571"/>
          <a:stretch/>
        </p:blipFill>
        <p:spPr>
          <a:xfrm>
            <a:off x="1038564" y="1329574"/>
            <a:ext cx="1767300" cy="1767300"/>
          </a:xfrm>
          <a:prstGeom prst="roundRect">
            <a:avLst>
              <a:gd fmla="val 16667" name="adj"/>
            </a:avLst>
          </a:prstGeom>
          <a:noFill/>
          <a:ln>
            <a:noFill/>
          </a:ln>
        </p:spPr>
      </p:pic>
      <p:pic>
        <p:nvPicPr>
          <p:cNvPr id="265" name="Google Shape;265;p29"/>
          <p:cNvPicPr preferRelativeResize="0"/>
          <p:nvPr/>
        </p:nvPicPr>
        <p:blipFill rotWithShape="1">
          <a:blip r:embed="rId5">
            <a:alphaModFix/>
          </a:blip>
          <a:srcRect b="0" l="16666" r="16666" t="0"/>
          <a:stretch/>
        </p:blipFill>
        <p:spPr>
          <a:xfrm>
            <a:off x="6321994" y="1329584"/>
            <a:ext cx="1767300" cy="1767300"/>
          </a:xfrm>
          <a:prstGeom prst="roundRect">
            <a:avLst>
              <a:gd fmla="val 16667" name="adj"/>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9" name="Shape 269"/>
        <p:cNvGrpSpPr/>
        <p:nvPr/>
      </p:nvGrpSpPr>
      <p:grpSpPr>
        <a:xfrm>
          <a:off x="0" y="0"/>
          <a:ext cx="0" cy="0"/>
          <a:chOff x="0" y="0"/>
          <a:chExt cx="0" cy="0"/>
        </a:xfrm>
      </p:grpSpPr>
      <p:pic>
        <p:nvPicPr>
          <p:cNvPr id="270" name="Google Shape;270;p30" title="Gráfico">
            <a:hlinkClick r:id="rId3"/>
          </p:cNvPr>
          <p:cNvPicPr preferRelativeResize="0"/>
          <p:nvPr/>
        </p:nvPicPr>
        <p:blipFill>
          <a:blip r:embed="rId4">
            <a:alphaModFix/>
          </a:blip>
          <a:stretch>
            <a:fillRect/>
          </a:stretch>
        </p:blipFill>
        <p:spPr>
          <a:xfrm>
            <a:off x="4708900" y="1407825"/>
            <a:ext cx="4077651" cy="2521349"/>
          </a:xfrm>
          <a:prstGeom prst="rect">
            <a:avLst/>
          </a:prstGeom>
          <a:noFill/>
          <a:ln>
            <a:noFill/>
          </a:ln>
        </p:spPr>
      </p:pic>
      <p:sp>
        <p:nvSpPr>
          <p:cNvPr id="271" name="Google Shape;271;p30"/>
          <p:cNvSpPr txBox="1"/>
          <p:nvPr>
            <p:ph type="ctrTitle"/>
          </p:nvPr>
        </p:nvSpPr>
        <p:spPr>
          <a:xfrm>
            <a:off x="5485500" y="10453"/>
            <a:ext cx="2938500" cy="56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t>RISK </a:t>
            </a:r>
            <a:r>
              <a:rPr lang="es">
                <a:solidFill>
                  <a:schemeClr val="accent2"/>
                </a:solidFill>
              </a:rPr>
              <a:t>FACTORS</a:t>
            </a:r>
            <a:endParaRPr>
              <a:solidFill>
                <a:schemeClr val="accent2"/>
              </a:solidFill>
            </a:endParaRPr>
          </a:p>
        </p:txBody>
      </p:sp>
      <p:sp>
        <p:nvSpPr>
          <p:cNvPr id="272" name="Google Shape;272;p30"/>
          <p:cNvSpPr/>
          <p:nvPr/>
        </p:nvSpPr>
        <p:spPr>
          <a:xfrm>
            <a:off x="702725" y="3942568"/>
            <a:ext cx="1649400" cy="661200"/>
          </a:xfrm>
          <a:prstGeom prst="roundRect">
            <a:avLst>
              <a:gd fmla="val 29226"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0"/>
          <p:cNvSpPr txBox="1"/>
          <p:nvPr>
            <p:ph idx="4294967295" type="subTitle"/>
          </p:nvPr>
        </p:nvSpPr>
        <p:spPr>
          <a:xfrm>
            <a:off x="5135523" y="4235964"/>
            <a:ext cx="3224400" cy="36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800"/>
              <a:t>I</a:t>
            </a:r>
            <a:r>
              <a:rPr lang="es" sz="800"/>
              <a:t>f you want to modify these graphs, click on them, follow the link, change the data and replace them</a:t>
            </a:r>
            <a:endParaRPr sz="800"/>
          </a:p>
        </p:txBody>
      </p:sp>
      <p:sp>
        <p:nvSpPr>
          <p:cNvPr id="274" name="Google Shape;274;p30"/>
          <p:cNvSpPr txBox="1"/>
          <p:nvPr>
            <p:ph idx="4294967295" type="ctrTitle"/>
          </p:nvPr>
        </p:nvSpPr>
        <p:spPr>
          <a:xfrm>
            <a:off x="710550" y="668047"/>
            <a:ext cx="2938500" cy="5664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chemeClr val="accent1"/>
                </a:solidFill>
              </a:rPr>
              <a:t>EVOLUTION</a:t>
            </a:r>
            <a:endParaRPr sz="1200">
              <a:solidFill>
                <a:schemeClr val="accent1"/>
              </a:solidFill>
            </a:endParaRPr>
          </a:p>
        </p:txBody>
      </p:sp>
      <p:sp>
        <p:nvSpPr>
          <p:cNvPr id="275" name="Google Shape;275;p30"/>
          <p:cNvSpPr txBox="1"/>
          <p:nvPr>
            <p:ph idx="4294967295" type="ctrTitle"/>
          </p:nvPr>
        </p:nvSpPr>
        <p:spPr>
          <a:xfrm>
            <a:off x="712876" y="4013200"/>
            <a:ext cx="1649400" cy="33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400">
                <a:solidFill>
                  <a:schemeClr val="lt1"/>
                </a:solidFill>
              </a:rPr>
              <a:t>20,000</a:t>
            </a:r>
            <a:endParaRPr sz="1400">
              <a:solidFill>
                <a:schemeClr val="lt1"/>
              </a:solidFill>
            </a:endParaRPr>
          </a:p>
        </p:txBody>
      </p:sp>
      <p:sp>
        <p:nvSpPr>
          <p:cNvPr id="276" name="Google Shape;276;p30"/>
          <p:cNvSpPr txBox="1"/>
          <p:nvPr/>
        </p:nvSpPr>
        <p:spPr>
          <a:xfrm>
            <a:off x="807609" y="4287882"/>
            <a:ext cx="1459800" cy="1812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s" sz="1000">
                <a:solidFill>
                  <a:schemeClr val="lt1"/>
                </a:solidFill>
                <a:latin typeface="Overpass"/>
                <a:ea typeface="Overpass"/>
                <a:cs typeface="Overpass"/>
                <a:sym typeface="Overpass"/>
              </a:rPr>
              <a:t>New cases per year</a:t>
            </a:r>
            <a:endParaRPr sz="1000">
              <a:solidFill>
                <a:schemeClr val="lt1"/>
              </a:solidFill>
              <a:latin typeface="Overpass"/>
              <a:ea typeface="Overpass"/>
              <a:cs typeface="Overpass"/>
              <a:sym typeface="Overpass"/>
            </a:endParaRPr>
          </a:p>
        </p:txBody>
      </p:sp>
      <p:sp>
        <p:nvSpPr>
          <p:cNvPr id="277" name="Google Shape;277;p30"/>
          <p:cNvSpPr txBox="1"/>
          <p:nvPr>
            <p:ph idx="4294967295" type="ctrTitle"/>
          </p:nvPr>
        </p:nvSpPr>
        <p:spPr>
          <a:xfrm>
            <a:off x="5095860" y="667393"/>
            <a:ext cx="1881300" cy="3906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Clr>
                <a:schemeClr val="lt2"/>
              </a:buClr>
              <a:buSzPts val="1100"/>
              <a:buFont typeface="Arial"/>
              <a:buNone/>
            </a:pPr>
            <a:r>
              <a:rPr lang="es" sz="1200">
                <a:solidFill>
                  <a:schemeClr val="accent1"/>
                </a:solidFill>
              </a:rPr>
              <a:t>TOP FACTORS</a:t>
            </a:r>
            <a:endParaRPr sz="1200">
              <a:solidFill>
                <a:schemeClr val="accent1"/>
              </a:solidFill>
            </a:endParaRPr>
          </a:p>
          <a:p>
            <a:pPr indent="0" lvl="0" marL="0" rtl="0" algn="l">
              <a:spcBef>
                <a:spcPts val="0"/>
              </a:spcBef>
              <a:spcAft>
                <a:spcPts val="0"/>
              </a:spcAft>
              <a:buClr>
                <a:schemeClr val="lt2"/>
              </a:buClr>
              <a:buSzPts val="1100"/>
              <a:buFont typeface="Arial"/>
              <a:buNone/>
            </a:pPr>
            <a:r>
              <a:t/>
            </a:r>
            <a:endParaRPr sz="1200">
              <a:solidFill>
                <a:schemeClr val="accent1"/>
              </a:solidFill>
            </a:endParaRPr>
          </a:p>
          <a:p>
            <a:pPr indent="0" lvl="0" marL="0" rtl="0" algn="l">
              <a:spcBef>
                <a:spcPts val="0"/>
              </a:spcBef>
              <a:spcAft>
                <a:spcPts val="0"/>
              </a:spcAft>
              <a:buNone/>
            </a:pPr>
            <a:r>
              <a:t/>
            </a:r>
            <a:endParaRPr sz="1200">
              <a:solidFill>
                <a:schemeClr val="accent1"/>
              </a:solidFill>
            </a:endParaRPr>
          </a:p>
        </p:txBody>
      </p:sp>
      <p:sp>
        <p:nvSpPr>
          <p:cNvPr id="278" name="Google Shape;278;p30"/>
          <p:cNvSpPr/>
          <p:nvPr/>
        </p:nvSpPr>
        <p:spPr>
          <a:xfrm rot="5400000">
            <a:off x="1004464" y="3463672"/>
            <a:ext cx="107100" cy="104100"/>
          </a:xfrm>
          <a:prstGeom prst="roundRect">
            <a:avLst>
              <a:gd fmla="val 2178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0"/>
          <p:cNvSpPr txBox="1"/>
          <p:nvPr>
            <p:ph idx="4294967295" type="ctrTitle"/>
          </p:nvPr>
        </p:nvSpPr>
        <p:spPr>
          <a:xfrm>
            <a:off x="1105854" y="3363904"/>
            <a:ext cx="628500" cy="39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latin typeface="Overpass"/>
                <a:ea typeface="Overpass"/>
                <a:cs typeface="Overpass"/>
                <a:sym typeface="Overpass"/>
              </a:rPr>
              <a:t>VENUS</a:t>
            </a:r>
            <a:endParaRPr sz="1000">
              <a:latin typeface="Overpass"/>
              <a:ea typeface="Overpass"/>
              <a:cs typeface="Overpass"/>
              <a:sym typeface="Overpass"/>
            </a:endParaRPr>
          </a:p>
        </p:txBody>
      </p:sp>
      <p:sp>
        <p:nvSpPr>
          <p:cNvPr id="280" name="Google Shape;280;p30"/>
          <p:cNvSpPr/>
          <p:nvPr/>
        </p:nvSpPr>
        <p:spPr>
          <a:xfrm rot="5400000">
            <a:off x="1996601" y="3463672"/>
            <a:ext cx="107100" cy="104100"/>
          </a:xfrm>
          <a:prstGeom prst="roundRect">
            <a:avLst>
              <a:gd fmla="val 2178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0"/>
          <p:cNvSpPr txBox="1"/>
          <p:nvPr>
            <p:ph idx="4294967295" type="ctrTitle"/>
          </p:nvPr>
        </p:nvSpPr>
        <p:spPr>
          <a:xfrm>
            <a:off x="2096979" y="3363904"/>
            <a:ext cx="628500" cy="39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latin typeface="Overpass"/>
                <a:ea typeface="Overpass"/>
                <a:cs typeface="Overpass"/>
                <a:sym typeface="Overpass"/>
              </a:rPr>
              <a:t>MARS</a:t>
            </a:r>
            <a:endParaRPr sz="1000">
              <a:latin typeface="Overpass"/>
              <a:ea typeface="Overpass"/>
              <a:cs typeface="Overpass"/>
              <a:sym typeface="Overpass"/>
            </a:endParaRPr>
          </a:p>
        </p:txBody>
      </p:sp>
      <p:sp>
        <p:nvSpPr>
          <p:cNvPr id="282" name="Google Shape;282;p30"/>
          <p:cNvSpPr/>
          <p:nvPr/>
        </p:nvSpPr>
        <p:spPr>
          <a:xfrm rot="5400000">
            <a:off x="2878126" y="3463672"/>
            <a:ext cx="107100" cy="104100"/>
          </a:xfrm>
          <a:prstGeom prst="roundRect">
            <a:avLst>
              <a:gd fmla="val 21787"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0"/>
          <p:cNvSpPr txBox="1"/>
          <p:nvPr>
            <p:ph idx="4294967295" type="ctrTitle"/>
          </p:nvPr>
        </p:nvSpPr>
        <p:spPr>
          <a:xfrm>
            <a:off x="2978496" y="3363900"/>
            <a:ext cx="1068300" cy="39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s" sz="1000">
                <a:latin typeface="Overpass"/>
                <a:ea typeface="Overpass"/>
                <a:cs typeface="Overpass"/>
                <a:sym typeface="Overpass"/>
              </a:rPr>
              <a:t>MERCURY</a:t>
            </a:r>
            <a:endParaRPr sz="1000">
              <a:latin typeface="Overpass"/>
              <a:ea typeface="Overpass"/>
              <a:cs typeface="Overpass"/>
              <a:sym typeface="Overpass"/>
            </a:endParaRPr>
          </a:p>
        </p:txBody>
      </p:sp>
      <p:sp>
        <p:nvSpPr>
          <p:cNvPr id="284" name="Google Shape;284;p30"/>
          <p:cNvSpPr/>
          <p:nvPr/>
        </p:nvSpPr>
        <p:spPr>
          <a:xfrm>
            <a:off x="2535224" y="3942568"/>
            <a:ext cx="1649400" cy="661200"/>
          </a:xfrm>
          <a:prstGeom prst="roundRect">
            <a:avLst>
              <a:gd fmla="val 29226"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0"/>
          <p:cNvSpPr txBox="1"/>
          <p:nvPr>
            <p:ph idx="4294967295" type="ctrTitle"/>
          </p:nvPr>
        </p:nvSpPr>
        <p:spPr>
          <a:xfrm>
            <a:off x="2545375" y="4013200"/>
            <a:ext cx="1649400" cy="33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400">
                <a:solidFill>
                  <a:schemeClr val="lt1"/>
                </a:solidFill>
              </a:rPr>
              <a:t>500</a:t>
            </a:r>
            <a:endParaRPr sz="1400">
              <a:solidFill>
                <a:schemeClr val="lt1"/>
              </a:solidFill>
            </a:endParaRPr>
          </a:p>
        </p:txBody>
      </p:sp>
      <p:sp>
        <p:nvSpPr>
          <p:cNvPr id="286" name="Google Shape;286;p30"/>
          <p:cNvSpPr txBox="1"/>
          <p:nvPr/>
        </p:nvSpPr>
        <p:spPr>
          <a:xfrm>
            <a:off x="2640100" y="4287875"/>
            <a:ext cx="1459800" cy="181200"/>
          </a:xfrm>
          <a:prstGeom prst="rect">
            <a:avLst/>
          </a:prstGeom>
          <a:noFill/>
          <a:ln>
            <a:noFill/>
          </a:ln>
        </p:spPr>
        <p:txBody>
          <a:bodyPr anchorCtr="0" anchor="b" bIns="0" lIns="0" spcFirstLastPara="1" rIns="0" wrap="square" tIns="6350">
            <a:noAutofit/>
          </a:bodyPr>
          <a:lstStyle/>
          <a:p>
            <a:pPr indent="0" lvl="0" marL="0" marR="0" rtl="0" algn="ctr">
              <a:lnSpc>
                <a:spcPct val="100000"/>
              </a:lnSpc>
              <a:spcBef>
                <a:spcPts val="0"/>
              </a:spcBef>
              <a:spcAft>
                <a:spcPts val="0"/>
              </a:spcAft>
              <a:buNone/>
            </a:pPr>
            <a:r>
              <a:rPr lang="es" sz="1000">
                <a:solidFill>
                  <a:schemeClr val="lt1"/>
                </a:solidFill>
                <a:latin typeface="Overpass"/>
                <a:ea typeface="Overpass"/>
                <a:cs typeface="Overpass"/>
                <a:sym typeface="Overpass"/>
              </a:rPr>
              <a:t>Unsuccessful cases</a:t>
            </a:r>
            <a:endParaRPr sz="1000">
              <a:solidFill>
                <a:schemeClr val="lt1"/>
              </a:solidFill>
              <a:latin typeface="Overpass"/>
              <a:ea typeface="Overpass"/>
              <a:cs typeface="Overpass"/>
              <a:sym typeface="Overpass"/>
            </a:endParaRPr>
          </a:p>
        </p:txBody>
      </p:sp>
      <p:sp>
        <p:nvSpPr>
          <p:cNvPr id="287" name="Google Shape;287;p30"/>
          <p:cNvSpPr txBox="1"/>
          <p:nvPr>
            <p:ph idx="4294967295" type="ctrTitle"/>
          </p:nvPr>
        </p:nvSpPr>
        <p:spPr>
          <a:xfrm>
            <a:off x="5045018" y="1181775"/>
            <a:ext cx="960300" cy="39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000">
                <a:latin typeface="Overpass"/>
                <a:ea typeface="Overpass"/>
                <a:cs typeface="Overpass"/>
                <a:sym typeface="Overpass"/>
              </a:rPr>
              <a:t>MERCURY</a:t>
            </a:r>
            <a:endParaRPr sz="1000">
              <a:latin typeface="Overpass"/>
              <a:ea typeface="Overpass"/>
              <a:cs typeface="Overpass"/>
              <a:sym typeface="Overpass"/>
            </a:endParaRPr>
          </a:p>
        </p:txBody>
      </p:sp>
      <p:sp>
        <p:nvSpPr>
          <p:cNvPr id="288" name="Google Shape;288;p30"/>
          <p:cNvSpPr txBox="1"/>
          <p:nvPr>
            <p:ph idx="4294967295" type="ctrTitle"/>
          </p:nvPr>
        </p:nvSpPr>
        <p:spPr>
          <a:xfrm>
            <a:off x="5065188" y="3704479"/>
            <a:ext cx="628500" cy="39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000">
                <a:latin typeface="Overpass"/>
                <a:ea typeface="Overpass"/>
                <a:cs typeface="Overpass"/>
                <a:sym typeface="Overpass"/>
              </a:rPr>
              <a:t>MARS</a:t>
            </a:r>
            <a:endParaRPr sz="1000">
              <a:latin typeface="Overpass"/>
              <a:ea typeface="Overpass"/>
              <a:cs typeface="Overpass"/>
              <a:sym typeface="Overpass"/>
            </a:endParaRPr>
          </a:p>
        </p:txBody>
      </p:sp>
      <p:sp>
        <p:nvSpPr>
          <p:cNvPr id="289" name="Google Shape;289;p30"/>
          <p:cNvSpPr txBox="1"/>
          <p:nvPr>
            <p:ph idx="4294967295" type="ctrTitle"/>
          </p:nvPr>
        </p:nvSpPr>
        <p:spPr>
          <a:xfrm>
            <a:off x="7795493" y="3704479"/>
            <a:ext cx="628500" cy="390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sz="1000">
                <a:latin typeface="Overpass"/>
                <a:ea typeface="Overpass"/>
                <a:cs typeface="Overpass"/>
                <a:sym typeface="Overpass"/>
              </a:rPr>
              <a:t>VENUS</a:t>
            </a:r>
            <a:endParaRPr sz="1000">
              <a:latin typeface="Overpass"/>
              <a:ea typeface="Overpass"/>
              <a:cs typeface="Overpass"/>
              <a:sym typeface="Overpass"/>
            </a:endParaRPr>
          </a:p>
        </p:txBody>
      </p:sp>
      <p:pic>
        <p:nvPicPr>
          <p:cNvPr id="290" name="Google Shape;290;p30" title="Gráfico">
            <a:hlinkClick r:id="rId5"/>
          </p:cNvPr>
          <p:cNvPicPr preferRelativeResize="0"/>
          <p:nvPr/>
        </p:nvPicPr>
        <p:blipFill>
          <a:blip r:embed="rId6">
            <a:alphaModFix/>
          </a:blip>
          <a:stretch>
            <a:fillRect/>
          </a:stretch>
        </p:blipFill>
        <p:spPr>
          <a:xfrm>
            <a:off x="585750" y="1151913"/>
            <a:ext cx="3461099" cy="2239388"/>
          </a:xfrm>
          <a:prstGeom prst="rect">
            <a:avLst/>
          </a:prstGeom>
          <a:noFill/>
          <a:ln>
            <a:noFill/>
          </a:ln>
        </p:spPr>
      </p:pic>
      <p:cxnSp>
        <p:nvCxnSpPr>
          <p:cNvPr id="291" name="Google Shape;291;p30"/>
          <p:cNvCxnSpPr>
            <a:stCxn id="287" idx="2"/>
          </p:cNvCxnSpPr>
          <p:nvPr/>
        </p:nvCxnSpPr>
        <p:spPr>
          <a:xfrm flipH="1" rot="-5400000">
            <a:off x="5547668" y="1549875"/>
            <a:ext cx="413700" cy="458700"/>
          </a:xfrm>
          <a:prstGeom prst="bentConnector2">
            <a:avLst/>
          </a:prstGeom>
          <a:noFill/>
          <a:ln cap="flat" cmpd="sng" w="9525">
            <a:solidFill>
              <a:schemeClr val="dk1"/>
            </a:solidFill>
            <a:prstDash val="dash"/>
            <a:round/>
            <a:headEnd len="med" w="med" type="none"/>
            <a:tailEnd len="med" w="med" type="none"/>
          </a:ln>
        </p:spPr>
      </p:cxnSp>
      <p:cxnSp>
        <p:nvCxnSpPr>
          <p:cNvPr id="292" name="Google Shape;292;p30"/>
          <p:cNvCxnSpPr>
            <a:stCxn id="288" idx="0"/>
          </p:cNvCxnSpPr>
          <p:nvPr/>
        </p:nvCxnSpPr>
        <p:spPr>
          <a:xfrm rot="-5400000">
            <a:off x="5491488" y="3225529"/>
            <a:ext cx="366900" cy="591000"/>
          </a:xfrm>
          <a:prstGeom prst="bentConnector2">
            <a:avLst/>
          </a:prstGeom>
          <a:noFill/>
          <a:ln cap="flat" cmpd="sng" w="9525">
            <a:solidFill>
              <a:schemeClr val="accent2"/>
            </a:solidFill>
            <a:prstDash val="dash"/>
            <a:round/>
            <a:headEnd len="med" w="med" type="none"/>
            <a:tailEnd len="med" w="med" type="none"/>
          </a:ln>
        </p:spPr>
      </p:cxnSp>
      <p:cxnSp>
        <p:nvCxnSpPr>
          <p:cNvPr id="293" name="Google Shape;293;p30"/>
          <p:cNvCxnSpPr>
            <a:stCxn id="289" idx="0"/>
          </p:cNvCxnSpPr>
          <p:nvPr/>
        </p:nvCxnSpPr>
        <p:spPr>
          <a:xfrm flipH="1" rot="5400000">
            <a:off x="7485293" y="3080029"/>
            <a:ext cx="978900" cy="270000"/>
          </a:xfrm>
          <a:prstGeom prst="bentConnector3">
            <a:avLst>
              <a:gd fmla="val 100680" name="adj1"/>
            </a:avLst>
          </a:prstGeom>
          <a:noFill/>
          <a:ln cap="flat" cmpd="sng" w="9525">
            <a:solidFill>
              <a:schemeClr val="accent1"/>
            </a:solidFill>
            <a:prstDash val="dash"/>
            <a:round/>
            <a:headEnd len="med" w="med" type="none"/>
            <a:tailEnd len="med" w="med" type="none"/>
          </a:ln>
        </p:spPr>
      </p:cxnSp>
    </p:spTree>
  </p:cSld>
  <p:clrMapOvr>
    <a:masterClrMapping/>
  </p:clrMapOvr>
</p:sld>
</file>

<file path=ppt/theme/theme1.xml><?xml version="1.0" encoding="utf-8"?>
<a:theme xmlns:a="http://schemas.openxmlformats.org/drawingml/2006/main" xmlns:r="http://schemas.openxmlformats.org/officeDocument/2006/relationships" name="Grave Disease">
  <a:themeElements>
    <a:clrScheme name="Simple Light">
      <a:dk1>
        <a:srgbClr val="686663"/>
      </a:dk1>
      <a:lt1>
        <a:srgbClr val="FDFDFD"/>
      </a:lt1>
      <a:dk2>
        <a:srgbClr val="F0F0F0"/>
      </a:dk2>
      <a:lt2>
        <a:srgbClr val="000000"/>
      </a:lt2>
      <a:accent1>
        <a:srgbClr val="1A8171"/>
      </a:accent1>
      <a:accent2>
        <a:srgbClr val="FA7F79"/>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