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7" r:id="rId2"/>
    <p:sldId id="438" r:id="rId3"/>
    <p:sldId id="439" r:id="rId4"/>
    <p:sldId id="441" r:id="rId5"/>
    <p:sldId id="442" r:id="rId6"/>
    <p:sldId id="443" r:id="rId7"/>
    <p:sldId id="444" r:id="rId8"/>
    <p:sldId id="445" r:id="rId9"/>
    <p:sldId id="446" r:id="rId10"/>
    <p:sldId id="447" r:id="rId11"/>
    <p:sldId id="449" r:id="rId12"/>
    <p:sldId id="451" r:id="rId13"/>
    <p:sldId id="448" r:id="rId14"/>
    <p:sldId id="440" r:id="rId15"/>
    <p:sldId id="450" r:id="rId16"/>
    <p:sldId id="452" r:id="rId17"/>
    <p:sldId id="453" r:id="rId18"/>
    <p:sldId id="292" r:id="rId19"/>
    <p:sldId id="287" r:id="rId20"/>
    <p:sldId id="389" r:id="rId21"/>
    <p:sldId id="412" r:id="rId22"/>
    <p:sldId id="413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0228"/>
    <a:srgbClr val="E95E80"/>
    <a:srgbClr val="BD3FD8"/>
    <a:srgbClr val="12111F"/>
    <a:srgbClr val="18032F"/>
    <a:srgbClr val="0E2038"/>
    <a:srgbClr val="20135C"/>
    <a:srgbClr val="1C0337"/>
    <a:srgbClr val="290453"/>
    <a:srgbClr val="113C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158" y="83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93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2020-09-20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A5B58A7-8F44-4B99-8B61-9F5396DE2A1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53082" y="571693"/>
            <a:ext cx="3860800" cy="5714614"/>
          </a:xfrm>
          <a:prstGeom prst="roundRect">
            <a:avLst>
              <a:gd name="adj" fmla="val 628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94667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8FB4C26-7D60-4714-8A0C-69EFCAD9558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0699" y="3429000"/>
            <a:ext cx="11150601" cy="289559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77895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D1790501-C034-4CD9-8C6C-5009FFB59AC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55850" y="2037631"/>
            <a:ext cx="2280300" cy="22803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64E0AB66-133B-46E5-82DB-9F6EB55FA14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09350" y="2037631"/>
            <a:ext cx="2280300" cy="22803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644825CD-91A1-46BE-B732-684D116D161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702350" y="2037631"/>
            <a:ext cx="2280300" cy="22803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823467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1">
            <a:extLst>
              <a:ext uri="{FF2B5EF4-FFF2-40B4-BE49-F238E27FC236}">
                <a16:creationId xmlns:a16="http://schemas.microsoft.com/office/drawing/2014/main" id="{70A320C4-586F-4C52-A282-ECC1716E188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3339" y="1166811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5B5CD689-BDD8-4475-923D-A7D85448CF6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15439" y="1166811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663576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5">
            <a:extLst>
              <a:ext uri="{FF2B5EF4-FFF2-40B4-BE49-F238E27FC236}">
                <a16:creationId xmlns:a16="http://schemas.microsoft.com/office/drawing/2014/main" id="{D69C4B7D-1C15-4EBD-9D47-7E177EE6962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60867" y="871536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939005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id="{CA5A2394-5EAB-42D2-89C7-86F6E0FF066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1524" y="1196128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807156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bg>
      <p:bgPr>
        <a:gradFill>
          <a:gsLst>
            <a:gs pos="0">
              <a:srgbClr val="12111F"/>
            </a:gs>
            <a:gs pos="50000">
              <a:srgbClr val="140228"/>
            </a:gs>
            <a:gs pos="100000">
              <a:srgbClr val="12111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2111F"/>
            </a:gs>
            <a:gs pos="50000">
              <a:srgbClr val="140228"/>
            </a:gs>
            <a:gs pos="100000">
              <a:srgbClr val="12111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AE1D02F-15ED-44AE-9C5A-7F7DCC02520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415540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D2582312-84D6-48F9-B698-5B7A15DD341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4442460"/>
            <a:ext cx="12192000" cy="241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87" r:id="rId8"/>
    <p:sldLayoutId id="2147483664" r:id="rId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AA773460-4D08-4FB0-A1A6-05FF7F8C6FC2}"/>
              </a:ext>
            </a:extLst>
          </p:cNvPr>
          <p:cNvSpPr/>
          <p:nvPr/>
        </p:nvSpPr>
        <p:spPr>
          <a:xfrm>
            <a:off x="4266518" y="4755565"/>
            <a:ext cx="3658964" cy="49917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2111F"/>
              </a:gs>
              <a:gs pos="100000">
                <a:srgbClr val="12111F"/>
              </a:gs>
            </a:gsLst>
            <a:lin ang="5400000" scaled="1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>
                <a:solidFill>
                  <a:schemeClr val="bg1"/>
                </a:solidFill>
              </a:rPr>
              <a:t>COMPANYNAME   </a:t>
            </a:r>
            <a:r>
              <a:rPr lang="ko-KR" altLang="en-US" sz="1400">
                <a:solidFill>
                  <a:schemeClr val="bg1"/>
                </a:solidFill>
              </a:rPr>
              <a:t>｜   </a:t>
            </a:r>
            <a:r>
              <a:rPr lang="en-US" altLang="ko-KR" sz="1400">
                <a:solidFill>
                  <a:schemeClr val="bg1"/>
                </a:solidFill>
              </a:rPr>
              <a:t>00. 00. 20xx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4A06191-CE51-4465-B0F5-3B4CD4988368}"/>
              </a:ext>
            </a:extLst>
          </p:cNvPr>
          <p:cNvSpPr txBox="1"/>
          <p:nvPr/>
        </p:nvSpPr>
        <p:spPr>
          <a:xfrm>
            <a:off x="2587470" y="1603262"/>
            <a:ext cx="70170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5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7C4A2B-A5F2-42CE-8204-EFB053DC035A}"/>
              </a:ext>
            </a:extLst>
          </p:cNvPr>
          <p:cNvSpPr txBox="1"/>
          <p:nvPr/>
        </p:nvSpPr>
        <p:spPr>
          <a:xfrm>
            <a:off x="2895600" y="3506245"/>
            <a:ext cx="64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748EED-2019-476A-B936-5EA5204229C4}"/>
              </a:ext>
            </a:extLst>
          </p:cNvPr>
          <p:cNvSpPr txBox="1"/>
          <p:nvPr/>
        </p:nvSpPr>
        <p:spPr>
          <a:xfrm>
            <a:off x="2895600" y="3971342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FFA175CD-00E4-411A-8420-114AE9369836}"/>
              </a:ext>
            </a:extLst>
          </p:cNvPr>
          <p:cNvSpPr/>
          <p:nvPr/>
        </p:nvSpPr>
        <p:spPr>
          <a:xfrm>
            <a:off x="3991429" y="827974"/>
            <a:ext cx="4209142" cy="609612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E9810B7A-BDB9-4B04-BF37-9FB087BE4097}"/>
              </a:ext>
            </a:extLst>
          </p:cNvPr>
          <p:cNvSpPr/>
          <p:nvPr/>
        </p:nvSpPr>
        <p:spPr>
          <a:xfrm>
            <a:off x="6721477" y="2019081"/>
            <a:ext cx="3771900" cy="3975318"/>
          </a:xfrm>
          <a:prstGeom prst="roundRect">
            <a:avLst>
              <a:gd name="adj" fmla="val 7576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FC9AB4E5-67AA-4522-9067-7C8BC74D1D2A}"/>
              </a:ext>
            </a:extLst>
          </p:cNvPr>
          <p:cNvGrpSpPr/>
          <p:nvPr/>
        </p:nvGrpSpPr>
        <p:grpSpPr>
          <a:xfrm>
            <a:off x="3295423" y="2902603"/>
            <a:ext cx="578306" cy="578304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DAF807E9-D65B-463B-BA24-C00F2790F6EC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9C12F12C-18AD-467A-8717-F4FFF29FD3A9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4BD0F877-7874-4316-8D95-7558D268A1FF}"/>
              </a:ext>
            </a:extLst>
          </p:cNvPr>
          <p:cNvSpPr/>
          <p:nvPr/>
        </p:nvSpPr>
        <p:spPr>
          <a:xfrm>
            <a:off x="2178052" y="3920050"/>
            <a:ext cx="2813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4FB692E-4DE4-4B90-A6B9-5EDC9C924D28}"/>
              </a:ext>
            </a:extLst>
          </p:cNvPr>
          <p:cNvSpPr txBox="1"/>
          <p:nvPr/>
        </p:nvSpPr>
        <p:spPr>
          <a:xfrm>
            <a:off x="2178051" y="4423013"/>
            <a:ext cx="2813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554C01D3-ED88-44C0-9F81-0F2B9A406EA1}"/>
              </a:ext>
            </a:extLst>
          </p:cNvPr>
          <p:cNvSpPr/>
          <p:nvPr/>
        </p:nvSpPr>
        <p:spPr>
          <a:xfrm>
            <a:off x="8318275" y="2940703"/>
            <a:ext cx="578306" cy="578304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2316C93C-3089-4B05-B3D5-6BF9C5AEEF96}"/>
              </a:ext>
            </a:extLst>
          </p:cNvPr>
          <p:cNvSpPr/>
          <p:nvPr/>
        </p:nvSpPr>
        <p:spPr>
          <a:xfrm>
            <a:off x="7200904" y="3920050"/>
            <a:ext cx="28130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8EDDD07-2485-4EBA-A22C-A9F58A066806}"/>
              </a:ext>
            </a:extLst>
          </p:cNvPr>
          <p:cNvSpPr txBox="1"/>
          <p:nvPr/>
        </p:nvSpPr>
        <p:spPr>
          <a:xfrm>
            <a:off x="7200903" y="4423013"/>
            <a:ext cx="28130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96D34F77-E4C6-45CC-A343-63D0E217EECD}"/>
              </a:ext>
            </a:extLst>
          </p:cNvPr>
          <p:cNvSpPr/>
          <p:nvPr/>
        </p:nvSpPr>
        <p:spPr>
          <a:xfrm>
            <a:off x="1698625" y="2019081"/>
            <a:ext cx="3771900" cy="3975318"/>
          </a:xfrm>
          <a:prstGeom prst="roundRect">
            <a:avLst>
              <a:gd name="adj" fmla="val 7576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69052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FA3C9F64-0584-4885-959B-15AD625CD3D4}"/>
              </a:ext>
            </a:extLst>
          </p:cNvPr>
          <p:cNvSpPr/>
          <p:nvPr/>
        </p:nvSpPr>
        <p:spPr>
          <a:xfrm>
            <a:off x="838100" y="44317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DF6FA80-5BF6-476E-8BDA-05595E7B33C4}"/>
              </a:ext>
            </a:extLst>
          </p:cNvPr>
          <p:cNvSpPr/>
          <p:nvPr/>
        </p:nvSpPr>
        <p:spPr>
          <a:xfrm>
            <a:off x="838100" y="48193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284567C0-3822-4AFA-9824-16EBBDF5FAF9}"/>
              </a:ext>
            </a:extLst>
          </p:cNvPr>
          <p:cNvSpPr/>
          <p:nvPr/>
        </p:nvSpPr>
        <p:spPr>
          <a:xfrm>
            <a:off x="1364796" y="2331522"/>
            <a:ext cx="645952" cy="1886779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150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E36B64D-E05D-4966-AF84-C561C5CA52FD}"/>
              </a:ext>
            </a:extLst>
          </p:cNvPr>
          <p:cNvSpPr/>
          <p:nvPr/>
        </p:nvSpPr>
        <p:spPr>
          <a:xfrm>
            <a:off x="2161750" y="1340878"/>
            <a:ext cx="645952" cy="287742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200" dirty="0"/>
              <a:t>210</a:t>
            </a:r>
            <a:endParaRPr lang="ko-KR" altLang="en-US" sz="12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03716E9-862A-4DCF-8811-A88F9351BA09}"/>
              </a:ext>
            </a:extLst>
          </p:cNvPr>
          <p:cNvSpPr/>
          <p:nvPr/>
        </p:nvSpPr>
        <p:spPr>
          <a:xfrm>
            <a:off x="4060193" y="44317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991D52A-62AB-471B-8E9D-5D564DCAF8BB}"/>
              </a:ext>
            </a:extLst>
          </p:cNvPr>
          <p:cNvSpPr/>
          <p:nvPr/>
        </p:nvSpPr>
        <p:spPr>
          <a:xfrm>
            <a:off x="4060193" y="48193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BE88C233-7E98-4B08-B9E9-9B785277C0DC}"/>
              </a:ext>
            </a:extLst>
          </p:cNvPr>
          <p:cNvSpPr/>
          <p:nvPr/>
        </p:nvSpPr>
        <p:spPr>
          <a:xfrm>
            <a:off x="4586889" y="1543844"/>
            <a:ext cx="645952" cy="2674458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200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B5A514F-CC7C-4573-8F8D-EBBF0D8906A4}"/>
              </a:ext>
            </a:extLst>
          </p:cNvPr>
          <p:cNvSpPr/>
          <p:nvPr/>
        </p:nvSpPr>
        <p:spPr>
          <a:xfrm>
            <a:off x="5383843" y="2572563"/>
            <a:ext cx="645952" cy="164573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200" dirty="0"/>
              <a:t>140</a:t>
            </a:r>
            <a:endParaRPr lang="ko-KR" altLang="en-US" sz="12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0D1E898E-F23D-4D2B-BC8E-2C382786FD09}"/>
              </a:ext>
            </a:extLst>
          </p:cNvPr>
          <p:cNvSpPr/>
          <p:nvPr/>
        </p:nvSpPr>
        <p:spPr>
          <a:xfrm>
            <a:off x="7282286" y="44317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952C5B2-3C71-4F3E-A426-F45BD3BA3A1A}"/>
              </a:ext>
            </a:extLst>
          </p:cNvPr>
          <p:cNvSpPr/>
          <p:nvPr/>
        </p:nvSpPr>
        <p:spPr>
          <a:xfrm>
            <a:off x="7282286" y="48193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E16EA6A5-CF20-49F5-BB07-19FDA6A22B39}"/>
              </a:ext>
            </a:extLst>
          </p:cNvPr>
          <p:cNvSpPr/>
          <p:nvPr/>
        </p:nvSpPr>
        <p:spPr>
          <a:xfrm>
            <a:off x="7808982" y="1864678"/>
            <a:ext cx="645952" cy="2353624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180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68533D40-E6E8-4986-8DAE-590156A34FF3}"/>
              </a:ext>
            </a:extLst>
          </p:cNvPr>
          <p:cNvSpPr/>
          <p:nvPr/>
        </p:nvSpPr>
        <p:spPr>
          <a:xfrm>
            <a:off x="8605936" y="1742416"/>
            <a:ext cx="645952" cy="247588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200" dirty="0"/>
              <a:t>195</a:t>
            </a:r>
            <a:endParaRPr lang="ko-KR" altLang="en-US" sz="120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0AE949F-CA96-4925-9171-D90179CBAF06}"/>
              </a:ext>
            </a:extLst>
          </p:cNvPr>
          <p:cNvSpPr/>
          <p:nvPr/>
        </p:nvSpPr>
        <p:spPr>
          <a:xfrm>
            <a:off x="9876430" y="4218301"/>
            <a:ext cx="357691" cy="357691"/>
          </a:xfrm>
          <a:prstGeom prst="rect">
            <a:avLst/>
          </a:prstGeom>
          <a:noFill/>
          <a:ln w="95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E8BBFC1-628F-4CFF-AE49-2B75F8CC6EB2}"/>
              </a:ext>
            </a:extLst>
          </p:cNvPr>
          <p:cNvSpPr/>
          <p:nvPr/>
        </p:nvSpPr>
        <p:spPr>
          <a:xfrm>
            <a:off x="10234121" y="4243257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235E2A6-B26A-4F62-A867-26DC61910EE4}"/>
              </a:ext>
            </a:extLst>
          </p:cNvPr>
          <p:cNvSpPr/>
          <p:nvPr/>
        </p:nvSpPr>
        <p:spPr>
          <a:xfrm>
            <a:off x="9876430" y="4869603"/>
            <a:ext cx="357691" cy="357691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B7E93FC-6530-401C-A439-CD916C927887}"/>
              </a:ext>
            </a:extLst>
          </p:cNvPr>
          <p:cNvSpPr/>
          <p:nvPr/>
        </p:nvSpPr>
        <p:spPr>
          <a:xfrm>
            <a:off x="10234121" y="4894559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438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FFA175CD-00E4-411A-8420-114AE9369836}"/>
              </a:ext>
            </a:extLst>
          </p:cNvPr>
          <p:cNvSpPr/>
          <p:nvPr/>
        </p:nvSpPr>
        <p:spPr>
          <a:xfrm>
            <a:off x="3991429" y="827974"/>
            <a:ext cx="4209142" cy="609612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1CFEA7E-C40E-48A1-A75B-0DEE077D1FD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FCE2642-B54D-4A4C-BCF4-88D516CD07C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4BECD7F-9726-4AD1-A212-548567696D1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11A21D-B9D2-4EEC-9A85-6661CA203471}"/>
              </a:ext>
            </a:extLst>
          </p:cNvPr>
          <p:cNvSpPr txBox="1"/>
          <p:nvPr/>
        </p:nvSpPr>
        <p:spPr>
          <a:xfrm>
            <a:off x="1209350" y="4541643"/>
            <a:ext cx="228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B2A24C-CA79-4537-B919-5972BA1E133D}"/>
              </a:ext>
            </a:extLst>
          </p:cNvPr>
          <p:cNvSpPr txBox="1"/>
          <p:nvPr/>
        </p:nvSpPr>
        <p:spPr>
          <a:xfrm>
            <a:off x="1209350" y="4976598"/>
            <a:ext cx="2280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BF0041-E868-45FB-A3B3-8180BABF12C4}"/>
              </a:ext>
            </a:extLst>
          </p:cNvPr>
          <p:cNvSpPr txBox="1"/>
          <p:nvPr/>
        </p:nvSpPr>
        <p:spPr>
          <a:xfrm>
            <a:off x="4955850" y="4541643"/>
            <a:ext cx="228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E73855-9D6E-4ACD-9067-A262377D114E}"/>
              </a:ext>
            </a:extLst>
          </p:cNvPr>
          <p:cNvSpPr txBox="1"/>
          <p:nvPr/>
        </p:nvSpPr>
        <p:spPr>
          <a:xfrm>
            <a:off x="4955850" y="4976598"/>
            <a:ext cx="2280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608AA5-306C-4B79-A93F-655CD05D89CD}"/>
              </a:ext>
            </a:extLst>
          </p:cNvPr>
          <p:cNvSpPr txBox="1"/>
          <p:nvPr/>
        </p:nvSpPr>
        <p:spPr>
          <a:xfrm>
            <a:off x="8702350" y="4541643"/>
            <a:ext cx="228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915E30-B36C-4883-B7D1-8C1132F26D30}"/>
              </a:ext>
            </a:extLst>
          </p:cNvPr>
          <p:cNvSpPr txBox="1"/>
          <p:nvPr/>
        </p:nvSpPr>
        <p:spPr>
          <a:xfrm>
            <a:off x="8702350" y="4976598"/>
            <a:ext cx="2280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052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7C9FE22-5F47-4709-8056-D81E81755188}"/>
              </a:ext>
            </a:extLst>
          </p:cNvPr>
          <p:cNvCxnSpPr/>
          <p:nvPr/>
        </p:nvCxnSpPr>
        <p:spPr>
          <a:xfrm>
            <a:off x="1231902" y="1619250"/>
            <a:ext cx="97281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824F83FB-D989-4B9C-AF6B-8EA691B832D0}"/>
              </a:ext>
            </a:extLst>
          </p:cNvPr>
          <p:cNvCxnSpPr/>
          <p:nvPr/>
        </p:nvCxnSpPr>
        <p:spPr>
          <a:xfrm>
            <a:off x="1231902" y="2127250"/>
            <a:ext cx="97281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E93D5422-D82F-48E8-B2F7-E438CE54CF81}"/>
              </a:ext>
            </a:extLst>
          </p:cNvPr>
          <p:cNvCxnSpPr/>
          <p:nvPr/>
        </p:nvCxnSpPr>
        <p:spPr>
          <a:xfrm>
            <a:off x="1231902" y="3164417"/>
            <a:ext cx="97281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AEBB0203-37C5-4239-B610-C8DAE193AE63}"/>
              </a:ext>
            </a:extLst>
          </p:cNvPr>
          <p:cNvCxnSpPr/>
          <p:nvPr/>
        </p:nvCxnSpPr>
        <p:spPr>
          <a:xfrm>
            <a:off x="1231902" y="4201584"/>
            <a:ext cx="97281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A9754CC6-94D7-4AF9-B078-9956F66B99EC}"/>
              </a:ext>
            </a:extLst>
          </p:cNvPr>
          <p:cNvCxnSpPr/>
          <p:nvPr/>
        </p:nvCxnSpPr>
        <p:spPr>
          <a:xfrm>
            <a:off x="1231902" y="5238750"/>
            <a:ext cx="972819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5AD9209-C6F8-4976-B821-6327B0C7BEAF}"/>
              </a:ext>
            </a:extLst>
          </p:cNvPr>
          <p:cNvSpPr txBox="1"/>
          <p:nvPr/>
        </p:nvSpPr>
        <p:spPr>
          <a:xfrm>
            <a:off x="1395123" y="227650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82F2C20-BB45-45A4-95DE-2C3D83A13E92}"/>
              </a:ext>
            </a:extLst>
          </p:cNvPr>
          <p:cNvSpPr/>
          <p:nvPr/>
        </p:nvSpPr>
        <p:spPr>
          <a:xfrm>
            <a:off x="1395123" y="1703973"/>
            <a:ext cx="2630778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OPPORTUNITY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EB3794-5250-41E6-B01C-7BCF2A23794D}"/>
              </a:ext>
            </a:extLst>
          </p:cNvPr>
          <p:cNvSpPr txBox="1"/>
          <p:nvPr/>
        </p:nvSpPr>
        <p:spPr>
          <a:xfrm>
            <a:off x="1395123" y="3313666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9D0168-584A-4AD8-AC2E-2223E1EAE007}"/>
              </a:ext>
            </a:extLst>
          </p:cNvPr>
          <p:cNvSpPr txBox="1"/>
          <p:nvPr/>
        </p:nvSpPr>
        <p:spPr>
          <a:xfrm>
            <a:off x="1395123" y="435083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57CE07-723C-4DF9-8CF5-2B381738C26E}"/>
              </a:ext>
            </a:extLst>
          </p:cNvPr>
          <p:cNvSpPr txBox="1"/>
          <p:nvPr/>
        </p:nvSpPr>
        <p:spPr>
          <a:xfrm>
            <a:off x="4780612" y="227650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3B272AE-7346-49C7-A2B8-C9CE9F82F16B}"/>
              </a:ext>
            </a:extLst>
          </p:cNvPr>
          <p:cNvSpPr/>
          <p:nvPr/>
        </p:nvSpPr>
        <p:spPr>
          <a:xfrm>
            <a:off x="4780612" y="1703973"/>
            <a:ext cx="2630778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PROFFER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BDF163-1C34-41BF-A381-8DD43E9A86C7}"/>
              </a:ext>
            </a:extLst>
          </p:cNvPr>
          <p:cNvSpPr txBox="1"/>
          <p:nvPr/>
        </p:nvSpPr>
        <p:spPr>
          <a:xfrm>
            <a:off x="4780612" y="3313666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0D18F5-97CF-4D38-833C-C8D1B74FB1DA}"/>
              </a:ext>
            </a:extLst>
          </p:cNvPr>
          <p:cNvSpPr txBox="1"/>
          <p:nvPr/>
        </p:nvSpPr>
        <p:spPr>
          <a:xfrm>
            <a:off x="4780612" y="435083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B15564-3385-4506-8417-42F5A6FDED26}"/>
              </a:ext>
            </a:extLst>
          </p:cNvPr>
          <p:cNvSpPr txBox="1"/>
          <p:nvPr/>
        </p:nvSpPr>
        <p:spPr>
          <a:xfrm>
            <a:off x="8166102" y="227650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078FE1A-8949-4266-BA47-1B38ABDFF972}"/>
              </a:ext>
            </a:extLst>
          </p:cNvPr>
          <p:cNvSpPr/>
          <p:nvPr/>
        </p:nvSpPr>
        <p:spPr>
          <a:xfrm>
            <a:off x="8166102" y="1703973"/>
            <a:ext cx="2630778" cy="33855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IMPLANTATION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4A0C773-4D4A-4BED-BAB7-25C34F89C828}"/>
              </a:ext>
            </a:extLst>
          </p:cNvPr>
          <p:cNvSpPr txBox="1"/>
          <p:nvPr/>
        </p:nvSpPr>
        <p:spPr>
          <a:xfrm>
            <a:off x="8166102" y="3313666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147881-0387-438A-B220-89BF333E146D}"/>
              </a:ext>
            </a:extLst>
          </p:cNvPr>
          <p:cNvSpPr txBox="1"/>
          <p:nvPr/>
        </p:nvSpPr>
        <p:spPr>
          <a:xfrm>
            <a:off x="8166102" y="4350831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229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그룹 49">
            <a:extLst>
              <a:ext uri="{FF2B5EF4-FFF2-40B4-BE49-F238E27FC236}">
                <a16:creationId xmlns:a16="http://schemas.microsoft.com/office/drawing/2014/main" id="{9B1AE208-4F7B-4B73-BF4C-98D840C51791}"/>
              </a:ext>
            </a:extLst>
          </p:cNvPr>
          <p:cNvGrpSpPr/>
          <p:nvPr/>
        </p:nvGrpSpPr>
        <p:grpSpPr>
          <a:xfrm>
            <a:off x="6310299" y="2302231"/>
            <a:ext cx="4954955" cy="755082"/>
            <a:chOff x="6310299" y="1355190"/>
            <a:chExt cx="4954955" cy="755082"/>
          </a:xfrm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8B2894DB-3077-4C9B-B2D4-0CDD1EB5DA82}"/>
                </a:ext>
              </a:extLst>
            </p:cNvPr>
            <p:cNvSpPr/>
            <p:nvPr/>
          </p:nvSpPr>
          <p:spPr>
            <a:xfrm>
              <a:off x="6310299" y="1355190"/>
              <a:ext cx="1338721" cy="755082"/>
            </a:xfrm>
            <a:custGeom>
              <a:avLst/>
              <a:gdLst>
                <a:gd name="connsiteX0" fmla="*/ 377541 w 1338721"/>
                <a:gd name="connsiteY0" fmla="*/ 0 h 755082"/>
                <a:gd name="connsiteX1" fmla="*/ 1338721 w 1338721"/>
                <a:gd name="connsiteY1" fmla="*/ 0 h 755082"/>
                <a:gd name="connsiteX2" fmla="*/ 961180 w 1338721"/>
                <a:gd name="connsiteY2" fmla="*/ 377541 h 755082"/>
                <a:gd name="connsiteX3" fmla="*/ 1338721 w 1338721"/>
                <a:gd name="connsiteY3" fmla="*/ 755082 h 755082"/>
                <a:gd name="connsiteX4" fmla="*/ 377541 w 1338721"/>
                <a:gd name="connsiteY4" fmla="*/ 755082 h 755082"/>
                <a:gd name="connsiteX5" fmla="*/ 0 w 1338721"/>
                <a:gd name="connsiteY5" fmla="*/ 377541 h 755082"/>
                <a:gd name="connsiteX6" fmla="*/ 377541 w 1338721"/>
                <a:gd name="connsiteY6" fmla="*/ 0 h 75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8721" h="755082">
                  <a:moveTo>
                    <a:pt x="377541" y="0"/>
                  </a:moveTo>
                  <a:lnTo>
                    <a:pt x="1338721" y="0"/>
                  </a:lnTo>
                  <a:cubicBezTo>
                    <a:pt x="1130211" y="0"/>
                    <a:pt x="961180" y="169031"/>
                    <a:pt x="961180" y="377541"/>
                  </a:cubicBezTo>
                  <a:cubicBezTo>
                    <a:pt x="961180" y="586051"/>
                    <a:pt x="1130211" y="755082"/>
                    <a:pt x="1338721" y="755082"/>
                  </a:cubicBezTo>
                  <a:lnTo>
                    <a:pt x="377541" y="755082"/>
                  </a:lnTo>
                  <a:cubicBezTo>
                    <a:pt x="169031" y="755082"/>
                    <a:pt x="0" y="586051"/>
                    <a:pt x="0" y="377541"/>
                  </a:cubicBezTo>
                  <a:cubicBezTo>
                    <a:pt x="0" y="169031"/>
                    <a:pt x="169031" y="0"/>
                    <a:pt x="377541" y="0"/>
                  </a:cubicBezTo>
                  <a:close/>
                </a:path>
              </a:pathLst>
            </a:custGeom>
            <a:noFill/>
            <a:ln w="1270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accent3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52" name="사각형: 둥근 모서리 51">
              <a:extLst>
                <a:ext uri="{FF2B5EF4-FFF2-40B4-BE49-F238E27FC236}">
                  <a16:creationId xmlns:a16="http://schemas.microsoft.com/office/drawing/2014/main" id="{2C67D1A8-7774-4597-AD10-B996BE2F3F97}"/>
                </a:ext>
              </a:extLst>
            </p:cNvPr>
            <p:cNvSpPr/>
            <p:nvPr/>
          </p:nvSpPr>
          <p:spPr>
            <a:xfrm>
              <a:off x="7271478" y="1355190"/>
              <a:ext cx="3993776" cy="755082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>
                <a:solidFill>
                  <a:schemeClr val="accent3">
                    <a:lumMod val="20000"/>
                    <a:lumOff val="80000"/>
                  </a:schemeClr>
                </a:solidFill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B29BD7C2-A29D-4C1B-8738-A37B4AF2EDB3}"/>
              </a:ext>
            </a:extLst>
          </p:cNvPr>
          <p:cNvGrpSpPr/>
          <p:nvPr/>
        </p:nvGrpSpPr>
        <p:grpSpPr>
          <a:xfrm>
            <a:off x="6310299" y="3800687"/>
            <a:ext cx="4954955" cy="755082"/>
            <a:chOff x="6310299" y="1355190"/>
            <a:chExt cx="4954955" cy="755082"/>
          </a:xfrm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F306E3E-D338-4AD4-AE1D-42ED80ECA552}"/>
                </a:ext>
              </a:extLst>
            </p:cNvPr>
            <p:cNvSpPr/>
            <p:nvPr/>
          </p:nvSpPr>
          <p:spPr>
            <a:xfrm>
              <a:off x="6310299" y="1355190"/>
              <a:ext cx="1338721" cy="755082"/>
            </a:xfrm>
            <a:custGeom>
              <a:avLst/>
              <a:gdLst>
                <a:gd name="connsiteX0" fmla="*/ 377541 w 1338721"/>
                <a:gd name="connsiteY0" fmla="*/ 0 h 755082"/>
                <a:gd name="connsiteX1" fmla="*/ 1338721 w 1338721"/>
                <a:gd name="connsiteY1" fmla="*/ 0 h 755082"/>
                <a:gd name="connsiteX2" fmla="*/ 961180 w 1338721"/>
                <a:gd name="connsiteY2" fmla="*/ 377541 h 755082"/>
                <a:gd name="connsiteX3" fmla="*/ 1338721 w 1338721"/>
                <a:gd name="connsiteY3" fmla="*/ 755082 h 755082"/>
                <a:gd name="connsiteX4" fmla="*/ 377541 w 1338721"/>
                <a:gd name="connsiteY4" fmla="*/ 755082 h 755082"/>
                <a:gd name="connsiteX5" fmla="*/ 0 w 1338721"/>
                <a:gd name="connsiteY5" fmla="*/ 377541 h 755082"/>
                <a:gd name="connsiteX6" fmla="*/ 377541 w 1338721"/>
                <a:gd name="connsiteY6" fmla="*/ 0 h 75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8721" h="755082">
                  <a:moveTo>
                    <a:pt x="377541" y="0"/>
                  </a:moveTo>
                  <a:lnTo>
                    <a:pt x="1338721" y="0"/>
                  </a:lnTo>
                  <a:cubicBezTo>
                    <a:pt x="1130211" y="0"/>
                    <a:pt x="961180" y="169031"/>
                    <a:pt x="961180" y="377541"/>
                  </a:cubicBezTo>
                  <a:cubicBezTo>
                    <a:pt x="961180" y="586051"/>
                    <a:pt x="1130211" y="755082"/>
                    <a:pt x="1338721" y="755082"/>
                  </a:cubicBezTo>
                  <a:lnTo>
                    <a:pt x="377541" y="755082"/>
                  </a:lnTo>
                  <a:cubicBezTo>
                    <a:pt x="169031" y="755082"/>
                    <a:pt x="0" y="586051"/>
                    <a:pt x="0" y="377541"/>
                  </a:cubicBezTo>
                  <a:cubicBezTo>
                    <a:pt x="0" y="169031"/>
                    <a:pt x="169031" y="0"/>
                    <a:pt x="377541" y="0"/>
                  </a:cubicBezTo>
                  <a:close/>
                </a:path>
              </a:pathLst>
            </a:custGeom>
            <a:noFill/>
            <a:ln w="1270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accent3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55" name="사각형: 둥근 모서리 54">
              <a:extLst>
                <a:ext uri="{FF2B5EF4-FFF2-40B4-BE49-F238E27FC236}">
                  <a16:creationId xmlns:a16="http://schemas.microsoft.com/office/drawing/2014/main" id="{D9240446-90DA-4D88-9BBF-2B501BD435AF}"/>
                </a:ext>
              </a:extLst>
            </p:cNvPr>
            <p:cNvSpPr/>
            <p:nvPr/>
          </p:nvSpPr>
          <p:spPr>
            <a:xfrm>
              <a:off x="7271478" y="1355190"/>
              <a:ext cx="3993776" cy="755082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>
                <a:solidFill>
                  <a:schemeClr val="accent3">
                    <a:lumMod val="20000"/>
                    <a:lumOff val="80000"/>
                  </a:schemeClr>
                </a:solidFill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215D9C41-1CE0-49A0-8D41-06D58C0561AB}"/>
              </a:ext>
            </a:extLst>
          </p:cNvPr>
          <p:cNvGrpSpPr/>
          <p:nvPr/>
        </p:nvGrpSpPr>
        <p:grpSpPr>
          <a:xfrm>
            <a:off x="926748" y="2302231"/>
            <a:ext cx="4954955" cy="755082"/>
            <a:chOff x="6310299" y="1355190"/>
            <a:chExt cx="4954955" cy="755082"/>
          </a:xfrm>
        </p:grpSpPr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877A1DF8-0AF2-4022-BDFA-E575A667F1D9}"/>
                </a:ext>
              </a:extLst>
            </p:cNvPr>
            <p:cNvSpPr/>
            <p:nvPr/>
          </p:nvSpPr>
          <p:spPr>
            <a:xfrm>
              <a:off x="6310299" y="1355190"/>
              <a:ext cx="1338721" cy="755082"/>
            </a:xfrm>
            <a:custGeom>
              <a:avLst/>
              <a:gdLst>
                <a:gd name="connsiteX0" fmla="*/ 377541 w 1338721"/>
                <a:gd name="connsiteY0" fmla="*/ 0 h 755082"/>
                <a:gd name="connsiteX1" fmla="*/ 1338721 w 1338721"/>
                <a:gd name="connsiteY1" fmla="*/ 0 h 755082"/>
                <a:gd name="connsiteX2" fmla="*/ 961180 w 1338721"/>
                <a:gd name="connsiteY2" fmla="*/ 377541 h 755082"/>
                <a:gd name="connsiteX3" fmla="*/ 1338721 w 1338721"/>
                <a:gd name="connsiteY3" fmla="*/ 755082 h 755082"/>
                <a:gd name="connsiteX4" fmla="*/ 377541 w 1338721"/>
                <a:gd name="connsiteY4" fmla="*/ 755082 h 755082"/>
                <a:gd name="connsiteX5" fmla="*/ 0 w 1338721"/>
                <a:gd name="connsiteY5" fmla="*/ 377541 h 755082"/>
                <a:gd name="connsiteX6" fmla="*/ 377541 w 1338721"/>
                <a:gd name="connsiteY6" fmla="*/ 0 h 75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8721" h="755082">
                  <a:moveTo>
                    <a:pt x="377541" y="0"/>
                  </a:moveTo>
                  <a:lnTo>
                    <a:pt x="1338721" y="0"/>
                  </a:lnTo>
                  <a:cubicBezTo>
                    <a:pt x="1130211" y="0"/>
                    <a:pt x="961180" y="169031"/>
                    <a:pt x="961180" y="377541"/>
                  </a:cubicBezTo>
                  <a:cubicBezTo>
                    <a:pt x="961180" y="586051"/>
                    <a:pt x="1130211" y="755082"/>
                    <a:pt x="1338721" y="755082"/>
                  </a:cubicBezTo>
                  <a:lnTo>
                    <a:pt x="377541" y="755082"/>
                  </a:lnTo>
                  <a:cubicBezTo>
                    <a:pt x="169031" y="755082"/>
                    <a:pt x="0" y="586051"/>
                    <a:pt x="0" y="377541"/>
                  </a:cubicBezTo>
                  <a:cubicBezTo>
                    <a:pt x="0" y="169031"/>
                    <a:pt x="169031" y="0"/>
                    <a:pt x="377541" y="0"/>
                  </a:cubicBezTo>
                  <a:close/>
                </a:path>
              </a:pathLst>
            </a:custGeom>
            <a:noFill/>
            <a:ln w="1270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accent3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58" name="사각형: 둥근 모서리 57">
              <a:extLst>
                <a:ext uri="{FF2B5EF4-FFF2-40B4-BE49-F238E27FC236}">
                  <a16:creationId xmlns:a16="http://schemas.microsoft.com/office/drawing/2014/main" id="{18C19CCB-1667-4CE3-BD3E-2E2BA3B18599}"/>
                </a:ext>
              </a:extLst>
            </p:cNvPr>
            <p:cNvSpPr/>
            <p:nvPr/>
          </p:nvSpPr>
          <p:spPr>
            <a:xfrm>
              <a:off x="7271478" y="1355190"/>
              <a:ext cx="3993776" cy="755082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>
                <a:solidFill>
                  <a:schemeClr val="accent3">
                    <a:lumMod val="20000"/>
                    <a:lumOff val="80000"/>
                  </a:schemeClr>
                </a:solidFill>
              </a:endParaRPr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BB9AC40B-625C-4BD6-A234-15B5CABE3D21}"/>
              </a:ext>
            </a:extLst>
          </p:cNvPr>
          <p:cNvGrpSpPr/>
          <p:nvPr/>
        </p:nvGrpSpPr>
        <p:grpSpPr>
          <a:xfrm>
            <a:off x="926748" y="3800687"/>
            <a:ext cx="4954955" cy="755082"/>
            <a:chOff x="6310299" y="1355190"/>
            <a:chExt cx="4954955" cy="755082"/>
          </a:xfrm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0D73DCC2-35DB-4569-904F-14D3E207B616}"/>
                </a:ext>
              </a:extLst>
            </p:cNvPr>
            <p:cNvSpPr/>
            <p:nvPr/>
          </p:nvSpPr>
          <p:spPr>
            <a:xfrm>
              <a:off x="6310299" y="1355190"/>
              <a:ext cx="1338721" cy="755082"/>
            </a:xfrm>
            <a:custGeom>
              <a:avLst/>
              <a:gdLst>
                <a:gd name="connsiteX0" fmla="*/ 377541 w 1338721"/>
                <a:gd name="connsiteY0" fmla="*/ 0 h 755082"/>
                <a:gd name="connsiteX1" fmla="*/ 1338721 w 1338721"/>
                <a:gd name="connsiteY1" fmla="*/ 0 h 755082"/>
                <a:gd name="connsiteX2" fmla="*/ 961180 w 1338721"/>
                <a:gd name="connsiteY2" fmla="*/ 377541 h 755082"/>
                <a:gd name="connsiteX3" fmla="*/ 1338721 w 1338721"/>
                <a:gd name="connsiteY3" fmla="*/ 755082 h 755082"/>
                <a:gd name="connsiteX4" fmla="*/ 377541 w 1338721"/>
                <a:gd name="connsiteY4" fmla="*/ 755082 h 755082"/>
                <a:gd name="connsiteX5" fmla="*/ 0 w 1338721"/>
                <a:gd name="connsiteY5" fmla="*/ 377541 h 755082"/>
                <a:gd name="connsiteX6" fmla="*/ 377541 w 1338721"/>
                <a:gd name="connsiteY6" fmla="*/ 0 h 755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8721" h="755082">
                  <a:moveTo>
                    <a:pt x="377541" y="0"/>
                  </a:moveTo>
                  <a:lnTo>
                    <a:pt x="1338721" y="0"/>
                  </a:lnTo>
                  <a:cubicBezTo>
                    <a:pt x="1130211" y="0"/>
                    <a:pt x="961180" y="169031"/>
                    <a:pt x="961180" y="377541"/>
                  </a:cubicBezTo>
                  <a:cubicBezTo>
                    <a:pt x="961180" y="586051"/>
                    <a:pt x="1130211" y="755082"/>
                    <a:pt x="1338721" y="755082"/>
                  </a:cubicBezTo>
                  <a:lnTo>
                    <a:pt x="377541" y="755082"/>
                  </a:lnTo>
                  <a:cubicBezTo>
                    <a:pt x="169031" y="755082"/>
                    <a:pt x="0" y="586051"/>
                    <a:pt x="0" y="377541"/>
                  </a:cubicBezTo>
                  <a:cubicBezTo>
                    <a:pt x="0" y="169031"/>
                    <a:pt x="169031" y="0"/>
                    <a:pt x="377541" y="0"/>
                  </a:cubicBezTo>
                  <a:close/>
                </a:path>
              </a:pathLst>
            </a:custGeom>
            <a:noFill/>
            <a:ln w="1270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accent3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61" name="사각형: 둥근 모서리 60">
              <a:extLst>
                <a:ext uri="{FF2B5EF4-FFF2-40B4-BE49-F238E27FC236}">
                  <a16:creationId xmlns:a16="http://schemas.microsoft.com/office/drawing/2014/main" id="{63B9E2D2-F5AE-4FA8-A15A-D0CB9789D3EB}"/>
                </a:ext>
              </a:extLst>
            </p:cNvPr>
            <p:cNvSpPr/>
            <p:nvPr/>
          </p:nvSpPr>
          <p:spPr>
            <a:xfrm>
              <a:off x="7271478" y="1355190"/>
              <a:ext cx="3993776" cy="755082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chemeClr val="accent3">
                  <a:lumMod val="20000"/>
                  <a:lumOff val="8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>
                <a:solidFill>
                  <a:schemeClr val="accent3">
                    <a:lumMod val="20000"/>
                    <a:lumOff val="80000"/>
                  </a:schemeClr>
                </a:solidFill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2A429109-F2FC-4373-87B2-29AC33443BD9}"/>
              </a:ext>
            </a:extLst>
          </p:cNvPr>
          <p:cNvSpPr txBox="1"/>
          <p:nvPr/>
        </p:nvSpPr>
        <p:spPr>
          <a:xfrm>
            <a:off x="2124914" y="2693321"/>
            <a:ext cx="3467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accent3">
                    <a:lumMod val="20000"/>
                    <a:lumOff val="80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accent3">
                    <a:lumMod val="20000"/>
                    <a:lumOff val="80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accent3">
                    <a:lumMod val="20000"/>
                    <a:lumOff val="80000"/>
                  </a:schemeClr>
                </a:solidFill>
              </a:rPr>
              <a:t>adipisicing</a:t>
            </a:r>
            <a:endParaRPr lang="ko-KR" altLang="en-US" sz="11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8C73B735-F520-4A3D-861F-41356B67C3ED}"/>
              </a:ext>
            </a:extLst>
          </p:cNvPr>
          <p:cNvSpPr/>
          <p:nvPr/>
        </p:nvSpPr>
        <p:spPr>
          <a:xfrm>
            <a:off x="2124914" y="2378222"/>
            <a:ext cx="34675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Lorem ipsum</a:t>
            </a:r>
            <a:endParaRPr lang="ko-KR" altLang="en-US" sz="16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3F7D8FE-B002-4EE2-9098-E4220888DFAB}"/>
              </a:ext>
            </a:extLst>
          </p:cNvPr>
          <p:cNvSpPr txBox="1"/>
          <p:nvPr/>
        </p:nvSpPr>
        <p:spPr>
          <a:xfrm>
            <a:off x="7478791" y="2693321"/>
            <a:ext cx="3467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accent3">
                    <a:lumMod val="20000"/>
                    <a:lumOff val="80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accent3">
                    <a:lumMod val="20000"/>
                    <a:lumOff val="80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accent3">
                    <a:lumMod val="20000"/>
                    <a:lumOff val="80000"/>
                  </a:schemeClr>
                </a:solidFill>
              </a:rPr>
              <a:t>adipisicing</a:t>
            </a:r>
            <a:endParaRPr lang="ko-KR" altLang="en-US" sz="11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D7BCBF25-70E6-433B-9AB2-CD428DBEA8D7}"/>
              </a:ext>
            </a:extLst>
          </p:cNvPr>
          <p:cNvSpPr/>
          <p:nvPr/>
        </p:nvSpPr>
        <p:spPr>
          <a:xfrm>
            <a:off x="7478791" y="2378222"/>
            <a:ext cx="34675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Lorem ipsum</a:t>
            </a:r>
            <a:endParaRPr lang="ko-KR" altLang="en-US" sz="16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BB82841-411C-4296-BDD5-DA693C466896}"/>
              </a:ext>
            </a:extLst>
          </p:cNvPr>
          <p:cNvSpPr txBox="1"/>
          <p:nvPr/>
        </p:nvSpPr>
        <p:spPr>
          <a:xfrm>
            <a:off x="2124914" y="4191777"/>
            <a:ext cx="3467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accent3">
                    <a:lumMod val="20000"/>
                    <a:lumOff val="80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accent3">
                    <a:lumMod val="20000"/>
                    <a:lumOff val="80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accent3">
                    <a:lumMod val="20000"/>
                    <a:lumOff val="80000"/>
                  </a:schemeClr>
                </a:solidFill>
              </a:rPr>
              <a:t>adipisicing</a:t>
            </a:r>
            <a:endParaRPr lang="ko-KR" altLang="en-US" sz="11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3614A385-1BFA-4DC1-9BAC-B48229F9B290}"/>
              </a:ext>
            </a:extLst>
          </p:cNvPr>
          <p:cNvSpPr/>
          <p:nvPr/>
        </p:nvSpPr>
        <p:spPr>
          <a:xfrm>
            <a:off x="2124914" y="3876678"/>
            <a:ext cx="34675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Lorem ipsum</a:t>
            </a:r>
            <a:endParaRPr lang="ko-KR" altLang="en-US" sz="16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E876FAB-C116-4B68-B2FB-EAF76E3FE356}"/>
              </a:ext>
            </a:extLst>
          </p:cNvPr>
          <p:cNvSpPr txBox="1"/>
          <p:nvPr/>
        </p:nvSpPr>
        <p:spPr>
          <a:xfrm>
            <a:off x="7478791" y="4191777"/>
            <a:ext cx="34675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accent3">
                    <a:lumMod val="20000"/>
                    <a:lumOff val="80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accent3">
                    <a:lumMod val="20000"/>
                    <a:lumOff val="80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accent3">
                    <a:lumMod val="20000"/>
                    <a:lumOff val="80000"/>
                  </a:schemeClr>
                </a:solidFill>
              </a:rPr>
              <a:t>adipisicing</a:t>
            </a:r>
            <a:endParaRPr lang="ko-KR" altLang="en-US" sz="11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23471F61-1F68-4C68-9569-C6A6EEE8CC4D}"/>
              </a:ext>
            </a:extLst>
          </p:cNvPr>
          <p:cNvSpPr/>
          <p:nvPr/>
        </p:nvSpPr>
        <p:spPr>
          <a:xfrm>
            <a:off x="7478791" y="3876678"/>
            <a:ext cx="34675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Lorem ipsum</a:t>
            </a:r>
            <a:endParaRPr lang="ko-KR" altLang="en-US" sz="16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BD0701BE-A883-4482-8BC0-D7C2AED5933C}"/>
              </a:ext>
            </a:extLst>
          </p:cNvPr>
          <p:cNvSpPr/>
          <p:nvPr/>
        </p:nvSpPr>
        <p:spPr>
          <a:xfrm>
            <a:off x="1220681" y="2454794"/>
            <a:ext cx="6270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01</a:t>
            </a:r>
            <a:endParaRPr lang="ko-KR" altLang="en-US" sz="2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C5881E35-9441-40C7-9CE9-DF8D795854B5}"/>
              </a:ext>
            </a:extLst>
          </p:cNvPr>
          <p:cNvSpPr/>
          <p:nvPr/>
        </p:nvSpPr>
        <p:spPr>
          <a:xfrm>
            <a:off x="6603944" y="2454794"/>
            <a:ext cx="6270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02</a:t>
            </a:r>
            <a:endParaRPr lang="ko-KR" altLang="en-US" sz="2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2F715612-BD17-4B98-945C-4106ED63245A}"/>
              </a:ext>
            </a:extLst>
          </p:cNvPr>
          <p:cNvSpPr/>
          <p:nvPr/>
        </p:nvSpPr>
        <p:spPr>
          <a:xfrm>
            <a:off x="1220681" y="3953250"/>
            <a:ext cx="6270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03</a:t>
            </a:r>
            <a:endParaRPr lang="ko-KR" altLang="en-US" sz="2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ECC23DF2-8DC2-44AE-AF08-4B9BD6A031F7}"/>
              </a:ext>
            </a:extLst>
          </p:cNvPr>
          <p:cNvSpPr/>
          <p:nvPr/>
        </p:nvSpPr>
        <p:spPr>
          <a:xfrm>
            <a:off x="6603944" y="3953250"/>
            <a:ext cx="6270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04</a:t>
            </a:r>
            <a:endParaRPr lang="ko-KR" altLang="en-US" sz="2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5536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FFA175CD-00E4-411A-8420-114AE9369836}"/>
              </a:ext>
            </a:extLst>
          </p:cNvPr>
          <p:cNvSpPr/>
          <p:nvPr/>
        </p:nvSpPr>
        <p:spPr>
          <a:xfrm>
            <a:off x="3991429" y="827974"/>
            <a:ext cx="4209142" cy="609612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0DED1D4-7BE0-4A3F-ADA7-A72CD502B9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E378AD24-9119-4E01-9641-02EFFB6884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2856" y="1751398"/>
            <a:ext cx="232598" cy="16887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4C8C78CE-317E-4357-A18A-137D8C0E67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59232" y="1751397"/>
            <a:ext cx="232598" cy="1688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78E75EA-A7B0-43ED-9347-F6100DA920A2}"/>
              </a:ext>
            </a:extLst>
          </p:cNvPr>
          <p:cNvSpPr txBox="1"/>
          <p:nvPr/>
        </p:nvSpPr>
        <p:spPr>
          <a:xfrm>
            <a:off x="2341685" y="1920270"/>
            <a:ext cx="76913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</a:rPr>
              <a:t>amet</a:t>
            </a:r>
            <a:r>
              <a:rPr lang="en-US" altLang="ko-KR" sz="2000" dirty="0">
                <a:solidFill>
                  <a:schemeClr val="bg1"/>
                </a:solidFill>
              </a:rPr>
              <a:t>, </a:t>
            </a:r>
            <a:r>
              <a:rPr lang="en-US" altLang="ko-KR" sz="2000" dirty="0" err="1">
                <a:solidFill>
                  <a:schemeClr val="bg1"/>
                </a:solidFill>
              </a:rPr>
              <a:t>consectetur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adipiscing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elit</a:t>
            </a:r>
            <a:r>
              <a:rPr lang="en-US" altLang="ko-KR" sz="2000" dirty="0">
                <a:solidFill>
                  <a:schemeClr val="bg1"/>
                </a:solidFill>
              </a:rPr>
              <a:t>, sed do </a:t>
            </a:r>
            <a:r>
              <a:rPr lang="en-US" altLang="ko-KR" sz="2000" dirty="0" err="1">
                <a:solidFill>
                  <a:schemeClr val="bg1"/>
                </a:solidFill>
              </a:rPr>
              <a:t>eiusmod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tempor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incididunt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ut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labore</a:t>
            </a:r>
            <a:r>
              <a:rPr lang="en-US" altLang="ko-KR" sz="2000" dirty="0">
                <a:solidFill>
                  <a:schemeClr val="bg1"/>
                </a:solidFill>
              </a:rPr>
              <a:t> et dolore magna </a:t>
            </a:r>
            <a:r>
              <a:rPr lang="en-US" altLang="ko-KR" sz="2000" dirty="0" err="1">
                <a:solidFill>
                  <a:schemeClr val="bg1"/>
                </a:solidFill>
              </a:rPr>
              <a:t>aliqua</a:t>
            </a:r>
            <a:r>
              <a:rPr lang="en-US" altLang="ko-KR" sz="20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A33FF4-9C2A-4B76-9AAA-AC1393AF7D55}"/>
              </a:ext>
            </a:extLst>
          </p:cNvPr>
          <p:cNvSpPr txBox="1"/>
          <p:nvPr/>
        </p:nvSpPr>
        <p:spPr>
          <a:xfrm>
            <a:off x="2341684" y="2685148"/>
            <a:ext cx="76913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>
              <a:buFontTx/>
              <a:buChar char="-"/>
            </a:pPr>
            <a:r>
              <a:rPr lang="en-US" altLang="ko-KR" sz="2000" i="1" dirty="0">
                <a:solidFill>
                  <a:schemeClr val="bg1"/>
                </a:solidFill>
              </a:rPr>
              <a:t>John Doe</a:t>
            </a:r>
          </a:p>
        </p:txBody>
      </p:sp>
    </p:spTree>
    <p:extLst>
      <p:ext uri="{BB962C8B-B14F-4D97-AF65-F5344CB8AC3E}">
        <p14:creationId xmlns:p14="http://schemas.microsoft.com/office/powerpoint/2010/main" val="5744199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FFA175CD-00E4-411A-8420-114AE9369836}"/>
              </a:ext>
            </a:extLst>
          </p:cNvPr>
          <p:cNvSpPr/>
          <p:nvPr/>
        </p:nvSpPr>
        <p:spPr>
          <a:xfrm>
            <a:off x="3991429" y="827974"/>
            <a:ext cx="4209142" cy="609612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F428E467-4C23-45F5-8517-59BEC1B78A37}"/>
              </a:ext>
            </a:extLst>
          </p:cNvPr>
          <p:cNvSpPr/>
          <p:nvPr/>
        </p:nvSpPr>
        <p:spPr>
          <a:xfrm>
            <a:off x="2113281" y="2174241"/>
            <a:ext cx="3423918" cy="342391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B6E1BA85-04EA-40FB-8E72-C4B3829473B4}"/>
              </a:ext>
            </a:extLst>
          </p:cNvPr>
          <p:cNvSpPr/>
          <p:nvPr/>
        </p:nvSpPr>
        <p:spPr>
          <a:xfrm>
            <a:off x="6654802" y="2174241"/>
            <a:ext cx="3423918" cy="342391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725BC7-FBF0-4D3E-8186-58A64ED1EE9B}"/>
              </a:ext>
            </a:extLst>
          </p:cNvPr>
          <p:cNvSpPr txBox="1"/>
          <p:nvPr/>
        </p:nvSpPr>
        <p:spPr>
          <a:xfrm>
            <a:off x="2484726" y="4046700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6387942-3B92-484E-B1EC-3203BFCA76A1}"/>
              </a:ext>
            </a:extLst>
          </p:cNvPr>
          <p:cNvSpPr/>
          <p:nvPr/>
        </p:nvSpPr>
        <p:spPr>
          <a:xfrm>
            <a:off x="2484726" y="3064304"/>
            <a:ext cx="2630778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27.5K</a:t>
            </a:r>
            <a:endParaRPr lang="ko-KR" altLang="en-US" sz="4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FBDE03-C3F6-4AA6-8CB4-F62CA2A03D72}"/>
              </a:ext>
            </a:extLst>
          </p:cNvPr>
          <p:cNvSpPr txBox="1"/>
          <p:nvPr/>
        </p:nvSpPr>
        <p:spPr>
          <a:xfrm>
            <a:off x="7076496" y="4046700"/>
            <a:ext cx="2630778" cy="73866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7E37CA3-CE62-49AD-898B-3CA908FA9DB5}"/>
              </a:ext>
            </a:extLst>
          </p:cNvPr>
          <p:cNvSpPr/>
          <p:nvPr/>
        </p:nvSpPr>
        <p:spPr>
          <a:xfrm>
            <a:off x="7076496" y="3064304"/>
            <a:ext cx="2630778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3,150</a:t>
            </a:r>
            <a:endParaRPr lang="ko-KR" altLang="en-US" sz="4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88021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DFE72D0-E8A4-4AC9-8C8E-5911A3751971}"/>
              </a:ext>
            </a:extLst>
          </p:cNvPr>
          <p:cNvCxnSpPr>
            <a:cxnSpLocks/>
          </p:cNvCxnSpPr>
          <p:nvPr/>
        </p:nvCxnSpPr>
        <p:spPr>
          <a:xfrm rot="5400000">
            <a:off x="1777184" y="2571503"/>
            <a:ext cx="838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D5AD35B-6B5D-4CE3-9F79-444BCC879799}"/>
              </a:ext>
            </a:extLst>
          </p:cNvPr>
          <p:cNvSpPr txBox="1"/>
          <p:nvPr/>
        </p:nvSpPr>
        <p:spPr>
          <a:xfrm>
            <a:off x="494120" y="3157405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61B05A-4EED-4BA5-AA2A-7308AA5282EE}"/>
              </a:ext>
            </a:extLst>
          </p:cNvPr>
          <p:cNvSpPr txBox="1"/>
          <p:nvPr/>
        </p:nvSpPr>
        <p:spPr>
          <a:xfrm>
            <a:off x="494121" y="4053122"/>
            <a:ext cx="3404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1848E6-210D-4E89-B443-9459BFF56211}"/>
              </a:ext>
            </a:extLst>
          </p:cNvPr>
          <p:cNvSpPr txBox="1"/>
          <p:nvPr/>
        </p:nvSpPr>
        <p:spPr>
          <a:xfrm>
            <a:off x="494120" y="3526012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F3D5145F-E4D9-4B0F-AEB7-B0A0C4A1170C}"/>
              </a:ext>
            </a:extLst>
          </p:cNvPr>
          <p:cNvCxnSpPr>
            <a:cxnSpLocks/>
          </p:cNvCxnSpPr>
          <p:nvPr/>
        </p:nvCxnSpPr>
        <p:spPr>
          <a:xfrm rot="5400000">
            <a:off x="5676897" y="2571503"/>
            <a:ext cx="838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92908F2-5458-45C1-BEBB-46C48F5FFBA5}"/>
              </a:ext>
            </a:extLst>
          </p:cNvPr>
          <p:cNvSpPr txBox="1"/>
          <p:nvPr/>
        </p:nvSpPr>
        <p:spPr>
          <a:xfrm>
            <a:off x="4393833" y="3157405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</a:rPr>
              <a:t>Consectetur</a:t>
            </a:r>
            <a:endParaRPr lang="en-US" altLang="ko-KR" sz="20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233156-564B-4004-B68E-0E0CA679F684}"/>
              </a:ext>
            </a:extLst>
          </p:cNvPr>
          <p:cNvSpPr txBox="1"/>
          <p:nvPr/>
        </p:nvSpPr>
        <p:spPr>
          <a:xfrm>
            <a:off x="4393834" y="4053122"/>
            <a:ext cx="3404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EF652B-0C6A-4726-AF08-24002A805CB6}"/>
              </a:ext>
            </a:extLst>
          </p:cNvPr>
          <p:cNvSpPr txBox="1"/>
          <p:nvPr/>
        </p:nvSpPr>
        <p:spPr>
          <a:xfrm>
            <a:off x="4393833" y="3526012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F213B642-2354-431C-87B5-733E538BAB91}"/>
              </a:ext>
            </a:extLst>
          </p:cNvPr>
          <p:cNvCxnSpPr>
            <a:cxnSpLocks/>
          </p:cNvCxnSpPr>
          <p:nvPr/>
        </p:nvCxnSpPr>
        <p:spPr>
          <a:xfrm rot="5400000">
            <a:off x="9576609" y="2571503"/>
            <a:ext cx="838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0CF454A-31A9-4073-819E-0C4BEA7ACEC1}"/>
              </a:ext>
            </a:extLst>
          </p:cNvPr>
          <p:cNvSpPr txBox="1"/>
          <p:nvPr/>
        </p:nvSpPr>
        <p:spPr>
          <a:xfrm>
            <a:off x="8293545" y="3157405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</a:rPr>
              <a:t>Sed do </a:t>
            </a:r>
            <a:r>
              <a:rPr lang="en-US" altLang="ko-KR" b="0" dirty="0" err="1">
                <a:solidFill>
                  <a:schemeClr val="bg1"/>
                </a:solidFill>
              </a:rPr>
              <a:t>eiusmod</a:t>
            </a:r>
            <a:endParaRPr lang="en-US" altLang="ko-KR" b="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BA80ED-982A-4893-9CCE-C5CBC48B6348}"/>
              </a:ext>
            </a:extLst>
          </p:cNvPr>
          <p:cNvSpPr txBox="1"/>
          <p:nvPr/>
        </p:nvSpPr>
        <p:spPr>
          <a:xfrm>
            <a:off x="8293546" y="4053122"/>
            <a:ext cx="3404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DC0381-8C54-4454-8B43-970D52B32FCD}"/>
              </a:ext>
            </a:extLst>
          </p:cNvPr>
          <p:cNvSpPr txBox="1"/>
          <p:nvPr/>
        </p:nvSpPr>
        <p:spPr>
          <a:xfrm>
            <a:off x="8293545" y="3526012"/>
            <a:ext cx="340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Tempor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incididunt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1459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08400" y="3429000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68664" y="4154348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9467D38-89BF-45B5-A411-78ABC53B439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40638856-3C2C-4154-9B34-282CEB456A3F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140228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D40BC234-417B-487A-9E22-D53D6514E7E5}"/>
              </a:ext>
            </a:extLst>
          </p:cNvPr>
          <p:cNvSpPr/>
          <p:nvPr/>
        </p:nvSpPr>
        <p:spPr>
          <a:xfrm>
            <a:off x="3991429" y="1145474"/>
            <a:ext cx="4209142" cy="609612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CONTENTS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D13381-EEF2-44A8-9F12-EADC6D28A42C}"/>
              </a:ext>
            </a:extLst>
          </p:cNvPr>
          <p:cNvSpPr txBox="1"/>
          <p:nvPr/>
        </p:nvSpPr>
        <p:spPr>
          <a:xfrm>
            <a:off x="1759638" y="2901043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986A6175-0818-4BA7-A83F-6F5D17CC0D31}"/>
              </a:ext>
            </a:extLst>
          </p:cNvPr>
          <p:cNvSpPr/>
          <p:nvPr/>
        </p:nvSpPr>
        <p:spPr>
          <a:xfrm>
            <a:off x="1063369" y="2562482"/>
            <a:ext cx="1035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01.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746BC3A-5E57-4D0F-9DA7-C1A463A89E90}"/>
              </a:ext>
            </a:extLst>
          </p:cNvPr>
          <p:cNvSpPr/>
          <p:nvPr/>
        </p:nvSpPr>
        <p:spPr>
          <a:xfrm>
            <a:off x="1739645" y="2562482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CD9B2D-1BB8-44F0-9489-8EBCBA8B215A}"/>
              </a:ext>
            </a:extLst>
          </p:cNvPr>
          <p:cNvSpPr txBox="1"/>
          <p:nvPr/>
        </p:nvSpPr>
        <p:spPr>
          <a:xfrm>
            <a:off x="7003545" y="2901043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FC3B94A-F3D2-4DC9-9A0D-AE1B0778B9BA}"/>
              </a:ext>
            </a:extLst>
          </p:cNvPr>
          <p:cNvSpPr/>
          <p:nvPr/>
        </p:nvSpPr>
        <p:spPr>
          <a:xfrm>
            <a:off x="6307276" y="2562482"/>
            <a:ext cx="1035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02.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0790F05-C7C0-4E59-84CF-5C7C42925C7B}"/>
              </a:ext>
            </a:extLst>
          </p:cNvPr>
          <p:cNvSpPr/>
          <p:nvPr/>
        </p:nvSpPr>
        <p:spPr>
          <a:xfrm>
            <a:off x="6983552" y="2562482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1DC83D-B1BD-4899-BDC2-4A690B2EE6D7}"/>
              </a:ext>
            </a:extLst>
          </p:cNvPr>
          <p:cNvSpPr txBox="1"/>
          <p:nvPr/>
        </p:nvSpPr>
        <p:spPr>
          <a:xfrm>
            <a:off x="1759638" y="4539853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6DED1CD-AE8B-42A6-89AD-8E8C1AB54A62}"/>
              </a:ext>
            </a:extLst>
          </p:cNvPr>
          <p:cNvSpPr/>
          <p:nvPr/>
        </p:nvSpPr>
        <p:spPr>
          <a:xfrm>
            <a:off x="1063369" y="4201292"/>
            <a:ext cx="1035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03.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78ED625-E7FA-4CFD-91CB-172927CCC2E2}"/>
              </a:ext>
            </a:extLst>
          </p:cNvPr>
          <p:cNvSpPr/>
          <p:nvPr/>
        </p:nvSpPr>
        <p:spPr>
          <a:xfrm>
            <a:off x="1739645" y="4201292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BF68872-5018-4C3E-81BD-55251D6D34F5}"/>
              </a:ext>
            </a:extLst>
          </p:cNvPr>
          <p:cNvSpPr txBox="1"/>
          <p:nvPr/>
        </p:nvSpPr>
        <p:spPr>
          <a:xfrm>
            <a:off x="7003545" y="4539853"/>
            <a:ext cx="4125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95AAAE53-830F-420D-8C9A-B80ABA9278B1}"/>
              </a:ext>
            </a:extLst>
          </p:cNvPr>
          <p:cNvSpPr/>
          <p:nvPr/>
        </p:nvSpPr>
        <p:spPr>
          <a:xfrm>
            <a:off x="6307276" y="4201292"/>
            <a:ext cx="10356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04.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09F5CD9-3D2B-40A7-8356-5EE4A81703FE}"/>
              </a:ext>
            </a:extLst>
          </p:cNvPr>
          <p:cNvSpPr/>
          <p:nvPr/>
        </p:nvSpPr>
        <p:spPr>
          <a:xfrm>
            <a:off x="6983552" y="4201292"/>
            <a:ext cx="4139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5370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>
            <a:extLst>
              <a:ext uri="{FF2B5EF4-FFF2-40B4-BE49-F238E27FC236}">
                <a16:creationId xmlns:a16="http://schemas.microsoft.com/office/drawing/2014/main" id="{77460510-92EA-488E-95AD-1E018DCF4992}"/>
              </a:ext>
            </a:extLst>
          </p:cNvPr>
          <p:cNvGrpSpPr/>
          <p:nvPr/>
        </p:nvGrpSpPr>
        <p:grpSpPr>
          <a:xfrm>
            <a:off x="634749" y="1004555"/>
            <a:ext cx="2476500" cy="5039389"/>
            <a:chOff x="634749" y="1233155"/>
            <a:chExt cx="2476500" cy="5039389"/>
          </a:xfrm>
        </p:grpSpPr>
        <p:sp>
          <p:nvSpPr>
            <p:cNvPr id="19" name="사각형: 둥근 모서리 18">
              <a:extLst>
                <a:ext uri="{FF2B5EF4-FFF2-40B4-BE49-F238E27FC236}">
                  <a16:creationId xmlns:a16="http://schemas.microsoft.com/office/drawing/2014/main" id="{5D63C73E-C7F8-48BB-95C6-FB3B588DD15D}"/>
                </a:ext>
              </a:extLst>
            </p:cNvPr>
            <p:cNvSpPr/>
            <p:nvPr/>
          </p:nvSpPr>
          <p:spPr>
            <a:xfrm>
              <a:off x="714375" y="1336253"/>
              <a:ext cx="2330517" cy="4871351"/>
            </a:xfrm>
            <a:prstGeom prst="roundRect">
              <a:avLst>
                <a:gd name="adj" fmla="val 1135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20" name="그래픽 19">
              <a:extLst>
                <a:ext uri="{FF2B5EF4-FFF2-40B4-BE49-F238E27FC236}">
                  <a16:creationId xmlns:a16="http://schemas.microsoft.com/office/drawing/2014/main" id="{7A3CED14-A414-48B0-93D8-56BEC7050B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4749" y="1233155"/>
              <a:ext cx="2476500" cy="5039389"/>
            </a:xfrm>
            <a:prstGeom prst="rect">
              <a:avLst/>
            </a:prstGeom>
          </p:spPr>
        </p:pic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3B9174DA-8E37-4218-BA02-FA43ED640B24}"/>
              </a:ext>
            </a:extLst>
          </p:cNvPr>
          <p:cNvGrpSpPr/>
          <p:nvPr/>
        </p:nvGrpSpPr>
        <p:grpSpPr>
          <a:xfrm>
            <a:off x="3466849" y="1004555"/>
            <a:ext cx="2476500" cy="5039389"/>
            <a:chOff x="3466849" y="1233155"/>
            <a:chExt cx="2476500" cy="5039389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2BCB4A75-E182-447E-8D8C-20C00E6E54C3}"/>
                </a:ext>
              </a:extLst>
            </p:cNvPr>
            <p:cNvSpPr/>
            <p:nvPr/>
          </p:nvSpPr>
          <p:spPr>
            <a:xfrm>
              <a:off x="3531870" y="1336253"/>
              <a:ext cx="2330517" cy="4871351"/>
            </a:xfrm>
            <a:prstGeom prst="roundRect">
              <a:avLst>
                <a:gd name="adj" fmla="val 1135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C8098C40-D7CC-42AE-9EA9-9474D31A6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466849" y="1233155"/>
              <a:ext cx="2476500" cy="5039389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87565DB2-B7AE-4D6C-B8E2-84EF1AB3149D}"/>
              </a:ext>
            </a:extLst>
          </p:cNvPr>
          <p:cNvSpPr txBox="1"/>
          <p:nvPr/>
        </p:nvSpPr>
        <p:spPr>
          <a:xfrm>
            <a:off x="6475804" y="4055380"/>
            <a:ext cx="50176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0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FF12D2D-B12A-43E0-A315-C7DB8A09881F}"/>
              </a:ext>
            </a:extLst>
          </p:cNvPr>
          <p:cNvSpPr txBox="1"/>
          <p:nvPr/>
        </p:nvSpPr>
        <p:spPr>
          <a:xfrm>
            <a:off x="6475805" y="4837323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32" name="그래픽 31">
            <a:extLst>
              <a:ext uri="{FF2B5EF4-FFF2-40B4-BE49-F238E27FC236}">
                <a16:creationId xmlns:a16="http://schemas.microsoft.com/office/drawing/2014/main" id="{C26C8B80-6532-472D-8B75-DE56F7F35D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52550" y="1152525"/>
            <a:ext cx="1038226" cy="138430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7131FA49-6C13-4E96-A90F-B7694DF317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5986" y="1152525"/>
            <a:ext cx="1038226" cy="138430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B16D84E5-B6BD-4CC4-AC6D-BC9D54EA6DB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4E0ECE61-CFB8-4547-BD25-467D72639CD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2A75EF41-6DD7-43A7-A37A-D89F8F922D49}"/>
              </a:ext>
            </a:extLst>
          </p:cNvPr>
          <p:cNvGrpSpPr/>
          <p:nvPr/>
        </p:nvGrpSpPr>
        <p:grpSpPr>
          <a:xfrm>
            <a:off x="1679575" y="690189"/>
            <a:ext cx="4175125" cy="5477621"/>
            <a:chOff x="993775" y="986679"/>
            <a:chExt cx="4175125" cy="5477621"/>
          </a:xfrm>
        </p:grpSpPr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987D6783-98E5-47D8-AE57-216027958FF5}"/>
                </a:ext>
              </a:extLst>
            </p:cNvPr>
            <p:cNvSpPr/>
            <p:nvPr/>
          </p:nvSpPr>
          <p:spPr>
            <a:xfrm>
              <a:off x="1098550" y="1117756"/>
              <a:ext cx="3978275" cy="5313387"/>
            </a:xfrm>
            <a:prstGeom prst="roundRect">
              <a:avLst>
                <a:gd name="adj" fmla="val 321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4" name="그래픽 3">
              <a:extLst>
                <a:ext uri="{FF2B5EF4-FFF2-40B4-BE49-F238E27FC236}">
                  <a16:creationId xmlns:a16="http://schemas.microsoft.com/office/drawing/2014/main" id="{5B0BF027-5068-4723-857E-5D00745FD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93775" y="986679"/>
              <a:ext cx="4175125" cy="5477621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1E13424-3792-4B45-8EED-A4B81EB5E907}"/>
              </a:ext>
            </a:extLst>
          </p:cNvPr>
          <p:cNvSpPr txBox="1"/>
          <p:nvPr/>
        </p:nvSpPr>
        <p:spPr>
          <a:xfrm>
            <a:off x="7232183" y="3730146"/>
            <a:ext cx="376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0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93BD27-6982-46A8-8054-76D3D2B3DAAC}"/>
              </a:ext>
            </a:extLst>
          </p:cNvPr>
          <p:cNvSpPr txBox="1"/>
          <p:nvPr/>
        </p:nvSpPr>
        <p:spPr>
          <a:xfrm>
            <a:off x="7232184" y="4512089"/>
            <a:ext cx="37660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2403C7F7-E48F-49F2-86BA-CBBA9B5E28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716751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9" name="그룹 298">
            <a:extLst>
              <a:ext uri="{FF2B5EF4-FFF2-40B4-BE49-F238E27FC236}">
                <a16:creationId xmlns:a16="http://schemas.microsoft.com/office/drawing/2014/main" id="{A79428F2-A8D4-41EA-A5E8-BBA1F885F4BB}"/>
              </a:ext>
            </a:extLst>
          </p:cNvPr>
          <p:cNvGrpSpPr/>
          <p:nvPr/>
        </p:nvGrpSpPr>
        <p:grpSpPr>
          <a:xfrm>
            <a:off x="461149" y="902715"/>
            <a:ext cx="6816429" cy="5654862"/>
            <a:chOff x="461149" y="902715"/>
            <a:chExt cx="6816429" cy="5654862"/>
          </a:xfrm>
        </p:grpSpPr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B5EB09-00E3-47F6-9C95-2ED2BB874FEA}"/>
                </a:ext>
              </a:extLst>
            </p:cNvPr>
            <p:cNvSpPr/>
            <p:nvPr/>
          </p:nvSpPr>
          <p:spPr>
            <a:xfrm>
              <a:off x="461149" y="902715"/>
              <a:ext cx="6816429" cy="4704687"/>
            </a:xfrm>
            <a:custGeom>
              <a:avLst/>
              <a:gdLst>
                <a:gd name="connsiteX0" fmla="*/ 4095124 w 6816429"/>
                <a:gd name="connsiteY0" fmla="*/ 4693865 h 4704687"/>
                <a:gd name="connsiteX1" fmla="*/ 4095577 w 6816429"/>
                <a:gd name="connsiteY1" fmla="*/ 4698500 h 4704687"/>
                <a:gd name="connsiteX2" fmla="*/ 4095578 w 6816429"/>
                <a:gd name="connsiteY2" fmla="*/ 4698500 h 4704687"/>
                <a:gd name="connsiteX3" fmla="*/ 47051 w 6816429"/>
                <a:gd name="connsiteY3" fmla="*/ 4648800 h 4704687"/>
                <a:gd name="connsiteX4" fmla="*/ 47051 w 6816429"/>
                <a:gd name="connsiteY4" fmla="*/ 4648911 h 4704687"/>
                <a:gd name="connsiteX5" fmla="*/ 47469 w 6816429"/>
                <a:gd name="connsiteY5" fmla="*/ 4649198 h 4704687"/>
                <a:gd name="connsiteX6" fmla="*/ 49286 w 6816429"/>
                <a:gd name="connsiteY6" fmla="*/ 4650446 h 4704687"/>
                <a:gd name="connsiteX7" fmla="*/ 99830 w 6816429"/>
                <a:gd name="connsiteY7" fmla="*/ 4685179 h 4704687"/>
                <a:gd name="connsiteX8" fmla="*/ 164786 w 6816429"/>
                <a:gd name="connsiteY8" fmla="*/ 4698502 h 4704687"/>
                <a:gd name="connsiteX9" fmla="*/ 2720850 w 6816429"/>
                <a:gd name="connsiteY9" fmla="*/ 4698502 h 4704687"/>
                <a:gd name="connsiteX10" fmla="*/ 2720850 w 6816429"/>
                <a:gd name="connsiteY10" fmla="*/ 4698501 h 4704687"/>
                <a:gd name="connsiteX11" fmla="*/ 2720849 w 6816429"/>
                <a:gd name="connsiteY11" fmla="*/ 4698501 h 4704687"/>
                <a:gd name="connsiteX12" fmla="*/ 2724749 w 6816429"/>
                <a:gd name="connsiteY12" fmla="*/ 4658614 h 4704687"/>
                <a:gd name="connsiteX13" fmla="*/ 2720851 w 6816429"/>
                <a:gd name="connsiteY13" fmla="*/ 4698390 h 4704687"/>
                <a:gd name="connsiteX14" fmla="*/ 164786 w 6816429"/>
                <a:gd name="connsiteY14" fmla="*/ 4698390 h 4704687"/>
                <a:gd name="connsiteX15" fmla="*/ 99830 w 6816429"/>
                <a:gd name="connsiteY15" fmla="*/ 4685067 h 4704687"/>
                <a:gd name="connsiteX16" fmla="*/ 47052 w 6816429"/>
                <a:gd name="connsiteY16" fmla="*/ 4648800 h 4704687"/>
                <a:gd name="connsiteX17" fmla="*/ 4090718 w 6816429"/>
                <a:gd name="connsiteY17" fmla="*/ 4648793 h 4704687"/>
                <a:gd name="connsiteX18" fmla="*/ 4090718 w 6816429"/>
                <a:gd name="connsiteY18" fmla="*/ 4648799 h 4704687"/>
                <a:gd name="connsiteX19" fmla="*/ 4090729 w 6816429"/>
                <a:gd name="connsiteY19" fmla="*/ 4648910 h 4704687"/>
                <a:gd name="connsiteX20" fmla="*/ 6769218 w 6816429"/>
                <a:gd name="connsiteY20" fmla="*/ 4648910 h 4704687"/>
                <a:gd name="connsiteX21" fmla="*/ 6769378 w 6816429"/>
                <a:gd name="connsiteY21" fmla="*/ 4648800 h 4704687"/>
                <a:gd name="connsiteX22" fmla="*/ 6769378 w 6816429"/>
                <a:gd name="connsiteY22" fmla="*/ 4648800 h 4704687"/>
                <a:gd name="connsiteX23" fmla="*/ 4090719 w 6816429"/>
                <a:gd name="connsiteY23" fmla="*/ 4648800 h 4704687"/>
                <a:gd name="connsiteX24" fmla="*/ 2725709 w 6816429"/>
                <a:gd name="connsiteY24" fmla="*/ 4648041 h 4704687"/>
                <a:gd name="connsiteX25" fmla="*/ 2725601 w 6816429"/>
                <a:gd name="connsiteY25" fmla="*/ 4648799 h 4704687"/>
                <a:gd name="connsiteX26" fmla="*/ 2725709 w 6816429"/>
                <a:gd name="connsiteY26" fmla="*/ 4648799 h 4704687"/>
                <a:gd name="connsiteX27" fmla="*/ 6776668 w 6816429"/>
                <a:gd name="connsiteY27" fmla="*/ 4646812 h 4704687"/>
                <a:gd name="connsiteX28" fmla="*/ 6775011 w 6816429"/>
                <a:gd name="connsiteY28" fmla="*/ 4648800 h 4704687"/>
                <a:gd name="connsiteX29" fmla="*/ 6772360 w 6816429"/>
                <a:gd name="connsiteY29" fmla="*/ 4651451 h 4704687"/>
                <a:gd name="connsiteX30" fmla="*/ 6774791 w 6816429"/>
                <a:gd name="connsiteY30" fmla="*/ 4648800 h 4704687"/>
                <a:gd name="connsiteX31" fmla="*/ 6774900 w 6816429"/>
                <a:gd name="connsiteY31" fmla="*/ 4648800 h 4704687"/>
                <a:gd name="connsiteX32" fmla="*/ 164787 w 6816429"/>
                <a:gd name="connsiteY32" fmla="*/ 0 h 4704687"/>
                <a:gd name="connsiteX33" fmla="*/ 6651643 w 6816429"/>
                <a:gd name="connsiteY33" fmla="*/ 0 h 4704687"/>
                <a:gd name="connsiteX34" fmla="*/ 6816429 w 6816429"/>
                <a:gd name="connsiteY34" fmla="*/ 164789 h 4704687"/>
                <a:gd name="connsiteX35" fmla="*/ 6816429 w 6816429"/>
                <a:gd name="connsiteY35" fmla="*/ 170639 h 4704687"/>
                <a:gd name="connsiteX36" fmla="*/ 6816429 w 6816429"/>
                <a:gd name="connsiteY36" fmla="*/ 170641 h 4704687"/>
                <a:gd name="connsiteX37" fmla="*/ 6816429 w 6816429"/>
                <a:gd name="connsiteY37" fmla="*/ 3667261 h 4704687"/>
                <a:gd name="connsiteX38" fmla="*/ 6687549 w 6816429"/>
                <a:gd name="connsiteY38" fmla="*/ 3667261 h 4704687"/>
                <a:gd name="connsiteX39" fmla="*/ 6687549 w 6816429"/>
                <a:gd name="connsiteY39" fmla="*/ 3667371 h 4704687"/>
                <a:gd name="connsiteX40" fmla="*/ 6816427 w 6816429"/>
                <a:gd name="connsiteY40" fmla="*/ 3667371 h 4704687"/>
                <a:gd name="connsiteX41" fmla="*/ 6816427 w 6816429"/>
                <a:gd name="connsiteY41" fmla="*/ 4075582 h 4704687"/>
                <a:gd name="connsiteX42" fmla="*/ 6816429 w 6816429"/>
                <a:gd name="connsiteY42" fmla="*/ 4075582 h 4704687"/>
                <a:gd name="connsiteX43" fmla="*/ 6816429 w 6816429"/>
                <a:gd name="connsiteY43" fmla="*/ 4096016 h 4704687"/>
                <a:gd name="connsiteX44" fmla="*/ 6816319 w 6816429"/>
                <a:gd name="connsiteY44" fmla="*/ 4096016 h 4704687"/>
                <a:gd name="connsiteX45" fmla="*/ 6816319 w 6816429"/>
                <a:gd name="connsiteY45" fmla="*/ 4534045 h 4704687"/>
                <a:gd name="connsiteX46" fmla="*/ 6816427 w 6816429"/>
                <a:gd name="connsiteY46" fmla="*/ 4534045 h 4704687"/>
                <a:gd name="connsiteX47" fmla="*/ 6816317 w 6816429"/>
                <a:gd name="connsiteY47" fmla="*/ 4534593 h 4704687"/>
                <a:gd name="connsiteX48" fmla="*/ 6816317 w 6816429"/>
                <a:gd name="connsiteY48" fmla="*/ 4534056 h 4704687"/>
                <a:gd name="connsiteX49" fmla="*/ 6803659 w 6816429"/>
                <a:gd name="connsiteY49" fmla="*/ 4597097 h 4704687"/>
                <a:gd name="connsiteX50" fmla="*/ 6769599 w 6816429"/>
                <a:gd name="connsiteY50" fmla="*/ 4648468 h 4704687"/>
                <a:gd name="connsiteX51" fmla="*/ 6769707 w 6816429"/>
                <a:gd name="connsiteY51" fmla="*/ 4648468 h 4704687"/>
                <a:gd name="connsiteX52" fmla="*/ 6803767 w 6816429"/>
                <a:gd name="connsiteY52" fmla="*/ 4597056 h 4704687"/>
                <a:gd name="connsiteX53" fmla="*/ 6816317 w 6816429"/>
                <a:gd name="connsiteY53" fmla="*/ 4534593 h 4704687"/>
                <a:gd name="connsiteX54" fmla="*/ 6816317 w 6816429"/>
                <a:gd name="connsiteY54" fmla="*/ 4539568 h 4704687"/>
                <a:gd name="connsiteX55" fmla="*/ 6816096 w 6816429"/>
                <a:gd name="connsiteY55" fmla="*/ 4544317 h 4704687"/>
                <a:gd name="connsiteX56" fmla="*/ 6815544 w 6816429"/>
                <a:gd name="connsiteY56" fmla="*/ 4555583 h 4704687"/>
                <a:gd name="connsiteX57" fmla="*/ 6814550 w 6816429"/>
                <a:gd name="connsiteY57" fmla="*/ 4562430 h 4704687"/>
                <a:gd name="connsiteX58" fmla="*/ 6813225 w 6816429"/>
                <a:gd name="connsiteY58" fmla="*/ 4571376 h 4704687"/>
                <a:gd name="connsiteX59" fmla="*/ 6811568 w 6816429"/>
                <a:gd name="connsiteY59" fmla="*/ 4578335 h 4704687"/>
                <a:gd name="connsiteX60" fmla="*/ 6809469 w 6816429"/>
                <a:gd name="connsiteY60" fmla="*/ 4586618 h 4704687"/>
                <a:gd name="connsiteX61" fmla="*/ 6807150 w 6816429"/>
                <a:gd name="connsiteY61" fmla="*/ 4593466 h 4704687"/>
                <a:gd name="connsiteX62" fmla="*/ 6804278 w 6816429"/>
                <a:gd name="connsiteY62" fmla="*/ 4601307 h 4704687"/>
                <a:gd name="connsiteX63" fmla="*/ 6801407 w 6816429"/>
                <a:gd name="connsiteY63" fmla="*/ 4607934 h 4704687"/>
                <a:gd name="connsiteX64" fmla="*/ 6797872 w 6816429"/>
                <a:gd name="connsiteY64" fmla="*/ 4615224 h 4704687"/>
                <a:gd name="connsiteX65" fmla="*/ 6794338 w 6816429"/>
                <a:gd name="connsiteY65" fmla="*/ 4621630 h 4704687"/>
                <a:gd name="connsiteX66" fmla="*/ 6790251 w 6816429"/>
                <a:gd name="connsiteY66" fmla="*/ 4628367 h 4704687"/>
                <a:gd name="connsiteX67" fmla="*/ 6786054 w 6816429"/>
                <a:gd name="connsiteY67" fmla="*/ 4634662 h 4704687"/>
                <a:gd name="connsiteX68" fmla="*/ 6781526 w 6816429"/>
                <a:gd name="connsiteY68" fmla="*/ 4640627 h 4704687"/>
                <a:gd name="connsiteX69" fmla="*/ 6776556 w 6816429"/>
                <a:gd name="connsiteY69" fmla="*/ 4646812 h 4704687"/>
                <a:gd name="connsiteX70" fmla="*/ 6774789 w 6816429"/>
                <a:gd name="connsiteY70" fmla="*/ 4648800 h 4704687"/>
                <a:gd name="connsiteX71" fmla="*/ 6774376 w 6816429"/>
                <a:gd name="connsiteY71" fmla="*/ 4648800 h 4704687"/>
                <a:gd name="connsiteX72" fmla="*/ 6772250 w 6816429"/>
                <a:gd name="connsiteY72" fmla="*/ 4651119 h 4704687"/>
                <a:gd name="connsiteX73" fmla="*/ 6765071 w 6816429"/>
                <a:gd name="connsiteY73" fmla="*/ 4658519 h 4704687"/>
                <a:gd name="connsiteX74" fmla="*/ 6759990 w 6816429"/>
                <a:gd name="connsiteY74" fmla="*/ 4663158 h 4704687"/>
                <a:gd name="connsiteX75" fmla="*/ 6752811 w 6816429"/>
                <a:gd name="connsiteY75" fmla="*/ 4669123 h 4704687"/>
                <a:gd name="connsiteX76" fmla="*/ 6746847 w 6816429"/>
                <a:gd name="connsiteY76" fmla="*/ 4673651 h 4704687"/>
                <a:gd name="connsiteX77" fmla="*/ 6739558 w 6816429"/>
                <a:gd name="connsiteY77" fmla="*/ 4678511 h 4704687"/>
                <a:gd name="connsiteX78" fmla="*/ 6732820 w 6816429"/>
                <a:gd name="connsiteY78" fmla="*/ 4682597 h 4704687"/>
                <a:gd name="connsiteX79" fmla="*/ 6725199 w 6816429"/>
                <a:gd name="connsiteY79" fmla="*/ 4686573 h 4704687"/>
                <a:gd name="connsiteX80" fmla="*/ 6717910 w 6816429"/>
                <a:gd name="connsiteY80" fmla="*/ 4690108 h 4704687"/>
                <a:gd name="connsiteX81" fmla="*/ 6709958 w 6816429"/>
                <a:gd name="connsiteY81" fmla="*/ 4693200 h 4704687"/>
                <a:gd name="connsiteX82" fmla="*/ 6702227 w 6816429"/>
                <a:gd name="connsiteY82" fmla="*/ 4696072 h 4704687"/>
                <a:gd name="connsiteX83" fmla="*/ 6693833 w 6816429"/>
                <a:gd name="connsiteY83" fmla="*/ 4698391 h 4704687"/>
                <a:gd name="connsiteX84" fmla="*/ 6685880 w 6816429"/>
                <a:gd name="connsiteY84" fmla="*/ 4700490 h 4704687"/>
                <a:gd name="connsiteX85" fmla="*/ 6676824 w 6816429"/>
                <a:gd name="connsiteY85" fmla="*/ 4702036 h 4704687"/>
                <a:gd name="connsiteX86" fmla="*/ 6668982 w 6816429"/>
                <a:gd name="connsiteY86" fmla="*/ 4703251 h 4704687"/>
                <a:gd name="connsiteX87" fmla="*/ 6657606 w 6816429"/>
                <a:gd name="connsiteY87" fmla="*/ 4703914 h 4704687"/>
                <a:gd name="connsiteX88" fmla="*/ 6651642 w 6816429"/>
                <a:gd name="connsiteY88" fmla="*/ 4704245 h 4704687"/>
                <a:gd name="connsiteX89" fmla="*/ 4096130 w 6816429"/>
                <a:gd name="connsiteY89" fmla="*/ 4704245 h 4704687"/>
                <a:gd name="connsiteX90" fmla="*/ 4095587 w 6816429"/>
                <a:gd name="connsiteY90" fmla="*/ 4698501 h 4704687"/>
                <a:gd name="connsiteX91" fmla="*/ 4095578 w 6816429"/>
                <a:gd name="connsiteY91" fmla="*/ 4698501 h 4704687"/>
                <a:gd name="connsiteX92" fmla="*/ 4096130 w 6816429"/>
                <a:gd name="connsiteY92" fmla="*/ 4704354 h 4704687"/>
                <a:gd name="connsiteX93" fmla="*/ 2720299 w 6816429"/>
                <a:gd name="connsiteY93" fmla="*/ 4704354 h 4704687"/>
                <a:gd name="connsiteX94" fmla="*/ 2720299 w 6816429"/>
                <a:gd name="connsiteY94" fmla="*/ 4704356 h 4704687"/>
                <a:gd name="connsiteX95" fmla="*/ 2720299 w 6816429"/>
                <a:gd name="connsiteY95" fmla="*/ 4704687 h 4704687"/>
                <a:gd name="connsiteX96" fmla="*/ 164786 w 6816429"/>
                <a:gd name="connsiteY96" fmla="*/ 4704687 h 4704687"/>
                <a:gd name="connsiteX97" fmla="*/ 158380 w 6816429"/>
                <a:gd name="connsiteY97" fmla="*/ 4704356 h 4704687"/>
                <a:gd name="connsiteX98" fmla="*/ 147557 w 6816429"/>
                <a:gd name="connsiteY98" fmla="*/ 4703803 h 4704687"/>
                <a:gd name="connsiteX99" fmla="*/ 139163 w 6816429"/>
                <a:gd name="connsiteY99" fmla="*/ 4702478 h 4704687"/>
                <a:gd name="connsiteX100" fmla="*/ 130658 w 6816429"/>
                <a:gd name="connsiteY100" fmla="*/ 4701042 h 4704687"/>
                <a:gd name="connsiteX101" fmla="*/ 122154 w 6816429"/>
                <a:gd name="connsiteY101" fmla="*/ 4698833 h 4704687"/>
                <a:gd name="connsiteX102" fmla="*/ 114423 w 6816429"/>
                <a:gd name="connsiteY102" fmla="*/ 4696624 h 4704687"/>
                <a:gd name="connsiteX103" fmla="*/ 106029 w 6816429"/>
                <a:gd name="connsiteY103" fmla="*/ 4693532 h 4704687"/>
                <a:gd name="connsiteX104" fmla="*/ 98739 w 6816429"/>
                <a:gd name="connsiteY104" fmla="*/ 4690660 h 4704687"/>
                <a:gd name="connsiteX105" fmla="*/ 90787 w 6816429"/>
                <a:gd name="connsiteY105" fmla="*/ 4686795 h 4704687"/>
                <a:gd name="connsiteX106" fmla="*/ 83940 w 6816429"/>
                <a:gd name="connsiteY106" fmla="*/ 4683150 h 4704687"/>
                <a:gd name="connsiteX107" fmla="*/ 76540 w 6816429"/>
                <a:gd name="connsiteY107" fmla="*/ 4678621 h 4704687"/>
                <a:gd name="connsiteX108" fmla="*/ 69913 w 6816429"/>
                <a:gd name="connsiteY108" fmla="*/ 4674204 h 4704687"/>
                <a:gd name="connsiteX109" fmla="*/ 63176 w 6816429"/>
                <a:gd name="connsiteY109" fmla="*/ 4669234 h 4704687"/>
                <a:gd name="connsiteX110" fmla="*/ 56770 w 6816429"/>
                <a:gd name="connsiteY110" fmla="*/ 4663931 h 4704687"/>
                <a:gd name="connsiteX111" fmla="*/ 50916 w 6816429"/>
                <a:gd name="connsiteY111" fmla="*/ 4658630 h 4704687"/>
                <a:gd name="connsiteX112" fmla="*/ 44621 w 6816429"/>
                <a:gd name="connsiteY112" fmla="*/ 4652113 h 4704687"/>
                <a:gd name="connsiteX113" fmla="*/ 43131 w 6816429"/>
                <a:gd name="connsiteY113" fmla="*/ 4650514 h 4704687"/>
                <a:gd name="connsiteX114" fmla="*/ 41749 w 6816429"/>
                <a:gd name="connsiteY114" fmla="*/ 4649131 h 4704687"/>
                <a:gd name="connsiteX115" fmla="*/ 41749 w 6816429"/>
                <a:gd name="connsiteY115" fmla="*/ 4649130 h 4704687"/>
                <a:gd name="connsiteX116" fmla="*/ 41418 w 6816429"/>
                <a:gd name="connsiteY116" fmla="*/ 4648800 h 4704687"/>
                <a:gd name="connsiteX117" fmla="*/ 41448 w 6816429"/>
                <a:gd name="connsiteY117" fmla="*/ 4648800 h 4704687"/>
                <a:gd name="connsiteX118" fmla="*/ 39540 w 6816429"/>
                <a:gd name="connsiteY118" fmla="*/ 4646701 h 4704687"/>
                <a:gd name="connsiteX119" fmla="*/ 35343 w 6816429"/>
                <a:gd name="connsiteY119" fmla="*/ 4641621 h 4704687"/>
                <a:gd name="connsiteX120" fmla="*/ 30042 w 6816429"/>
                <a:gd name="connsiteY120" fmla="*/ 4634442 h 4704687"/>
                <a:gd name="connsiteX121" fmla="*/ 26618 w 6816429"/>
                <a:gd name="connsiteY121" fmla="*/ 4629251 h 4704687"/>
                <a:gd name="connsiteX122" fmla="*/ 21758 w 6816429"/>
                <a:gd name="connsiteY122" fmla="*/ 4621188 h 4704687"/>
                <a:gd name="connsiteX123" fmla="*/ 18887 w 6816429"/>
                <a:gd name="connsiteY123" fmla="*/ 4615997 h 4704687"/>
                <a:gd name="connsiteX124" fmla="*/ 14690 w 6816429"/>
                <a:gd name="connsiteY124" fmla="*/ 4607162 h 4704687"/>
                <a:gd name="connsiteX125" fmla="*/ 12370 w 6816429"/>
                <a:gd name="connsiteY125" fmla="*/ 4601971 h 4704687"/>
                <a:gd name="connsiteX126" fmla="*/ 8836 w 6816429"/>
                <a:gd name="connsiteY126" fmla="*/ 4592362 h 4704687"/>
                <a:gd name="connsiteX127" fmla="*/ 7180 w 6816429"/>
                <a:gd name="connsiteY127" fmla="*/ 4587281 h 4704687"/>
                <a:gd name="connsiteX128" fmla="*/ 4418 w 6816429"/>
                <a:gd name="connsiteY128" fmla="*/ 4576568 h 4704687"/>
                <a:gd name="connsiteX129" fmla="*/ 3314 w 6816429"/>
                <a:gd name="connsiteY129" fmla="*/ 4571929 h 4704687"/>
                <a:gd name="connsiteX130" fmla="*/ 1326 w 6816429"/>
                <a:gd name="connsiteY130" fmla="*/ 4559228 h 4704687"/>
                <a:gd name="connsiteX131" fmla="*/ 884 w 6816429"/>
                <a:gd name="connsiteY131" fmla="*/ 4556135 h 4704687"/>
                <a:gd name="connsiteX132" fmla="*/ 0 w 6816429"/>
                <a:gd name="connsiteY132" fmla="*/ 4539679 h 4704687"/>
                <a:gd name="connsiteX133" fmla="*/ 0 w 6816429"/>
                <a:gd name="connsiteY133" fmla="*/ 4533714 h 4704687"/>
                <a:gd name="connsiteX134" fmla="*/ 0 w 6816429"/>
                <a:gd name="connsiteY134" fmla="*/ 4096016 h 4704687"/>
                <a:gd name="connsiteX135" fmla="*/ 0 w 6816429"/>
                <a:gd name="connsiteY135" fmla="*/ 4095904 h 4704687"/>
                <a:gd name="connsiteX136" fmla="*/ 0 w 6816429"/>
                <a:gd name="connsiteY136" fmla="*/ 4075583 h 4704687"/>
                <a:gd name="connsiteX137" fmla="*/ 0 w 6816429"/>
                <a:gd name="connsiteY137" fmla="*/ 4075582 h 4704687"/>
                <a:gd name="connsiteX138" fmla="*/ 0 w 6816429"/>
                <a:gd name="connsiteY138" fmla="*/ 3667372 h 4704687"/>
                <a:gd name="connsiteX139" fmla="*/ 0 w 6816429"/>
                <a:gd name="connsiteY139" fmla="*/ 3667371 h 4704687"/>
                <a:gd name="connsiteX140" fmla="*/ 0 w 6816429"/>
                <a:gd name="connsiteY140" fmla="*/ 170641 h 4704687"/>
                <a:gd name="connsiteX141" fmla="*/ 0 w 6816429"/>
                <a:gd name="connsiteY141" fmla="*/ 170639 h 4704687"/>
                <a:gd name="connsiteX142" fmla="*/ 0 w 6816429"/>
                <a:gd name="connsiteY142" fmla="*/ 164789 h 4704687"/>
                <a:gd name="connsiteX143" fmla="*/ 164787 w 6816429"/>
                <a:gd name="connsiteY143" fmla="*/ 0 h 470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6816429" h="4704687">
                  <a:moveTo>
                    <a:pt x="4095124" y="4693865"/>
                  </a:moveTo>
                  <a:lnTo>
                    <a:pt x="4095577" y="4698500"/>
                  </a:lnTo>
                  <a:lnTo>
                    <a:pt x="4095578" y="4698500"/>
                  </a:lnTo>
                  <a:close/>
                  <a:moveTo>
                    <a:pt x="47051" y="4648800"/>
                  </a:moveTo>
                  <a:lnTo>
                    <a:pt x="47051" y="4648911"/>
                  </a:lnTo>
                  <a:lnTo>
                    <a:pt x="47469" y="4649198"/>
                  </a:lnTo>
                  <a:lnTo>
                    <a:pt x="49286" y="4650446"/>
                  </a:lnTo>
                  <a:lnTo>
                    <a:pt x="99830" y="4685179"/>
                  </a:lnTo>
                  <a:lnTo>
                    <a:pt x="164786" y="4698502"/>
                  </a:lnTo>
                  <a:lnTo>
                    <a:pt x="2720850" y="4698502"/>
                  </a:lnTo>
                  <a:lnTo>
                    <a:pt x="2720850" y="4698501"/>
                  </a:lnTo>
                  <a:lnTo>
                    <a:pt x="2720849" y="4698501"/>
                  </a:lnTo>
                  <a:lnTo>
                    <a:pt x="2724749" y="4658614"/>
                  </a:lnTo>
                  <a:lnTo>
                    <a:pt x="2720851" y="4698390"/>
                  </a:lnTo>
                  <a:lnTo>
                    <a:pt x="164786" y="4698390"/>
                  </a:lnTo>
                  <a:cubicBezTo>
                    <a:pt x="141703" y="4698390"/>
                    <a:pt x="119752" y="4693641"/>
                    <a:pt x="99830" y="4685067"/>
                  </a:cubicBezTo>
                  <a:lnTo>
                    <a:pt x="47052" y="4648800"/>
                  </a:lnTo>
                  <a:close/>
                  <a:moveTo>
                    <a:pt x="4090718" y="4648793"/>
                  </a:moveTo>
                  <a:lnTo>
                    <a:pt x="4090718" y="4648799"/>
                  </a:lnTo>
                  <a:lnTo>
                    <a:pt x="4090729" y="4648910"/>
                  </a:lnTo>
                  <a:lnTo>
                    <a:pt x="6769218" y="4648910"/>
                  </a:lnTo>
                  <a:lnTo>
                    <a:pt x="6769378" y="4648800"/>
                  </a:lnTo>
                  <a:lnTo>
                    <a:pt x="6769378" y="4648800"/>
                  </a:lnTo>
                  <a:lnTo>
                    <a:pt x="4090719" y="4648800"/>
                  </a:lnTo>
                  <a:close/>
                  <a:moveTo>
                    <a:pt x="2725709" y="4648041"/>
                  </a:moveTo>
                  <a:lnTo>
                    <a:pt x="2725601" y="4648799"/>
                  </a:lnTo>
                  <a:lnTo>
                    <a:pt x="2725709" y="4648799"/>
                  </a:lnTo>
                  <a:close/>
                  <a:moveTo>
                    <a:pt x="6776668" y="4646812"/>
                  </a:moveTo>
                  <a:cubicBezTo>
                    <a:pt x="6776005" y="4647475"/>
                    <a:pt x="6775563" y="4648138"/>
                    <a:pt x="6775011" y="4648800"/>
                  </a:cubicBezTo>
                  <a:lnTo>
                    <a:pt x="6772360" y="4651451"/>
                  </a:lnTo>
                  <a:cubicBezTo>
                    <a:pt x="6773134" y="4650568"/>
                    <a:pt x="6774017" y="4649684"/>
                    <a:pt x="6774791" y="4648800"/>
                  </a:cubicBezTo>
                  <a:lnTo>
                    <a:pt x="6774900" y="4648800"/>
                  </a:lnTo>
                  <a:close/>
                  <a:moveTo>
                    <a:pt x="164787" y="0"/>
                  </a:moveTo>
                  <a:lnTo>
                    <a:pt x="6651643" y="0"/>
                  </a:lnTo>
                  <a:cubicBezTo>
                    <a:pt x="6742651" y="0"/>
                    <a:pt x="6816429" y="73781"/>
                    <a:pt x="6816429" y="164789"/>
                  </a:cubicBezTo>
                  <a:lnTo>
                    <a:pt x="6816429" y="170639"/>
                  </a:lnTo>
                  <a:lnTo>
                    <a:pt x="6816429" y="170641"/>
                  </a:lnTo>
                  <a:lnTo>
                    <a:pt x="6816429" y="3667261"/>
                  </a:lnTo>
                  <a:lnTo>
                    <a:pt x="6687549" y="3667261"/>
                  </a:lnTo>
                  <a:lnTo>
                    <a:pt x="6687549" y="3667371"/>
                  </a:lnTo>
                  <a:lnTo>
                    <a:pt x="6816427" y="3667371"/>
                  </a:lnTo>
                  <a:lnTo>
                    <a:pt x="6816427" y="4075582"/>
                  </a:lnTo>
                  <a:lnTo>
                    <a:pt x="6816429" y="4075582"/>
                  </a:lnTo>
                  <a:lnTo>
                    <a:pt x="6816429" y="4096016"/>
                  </a:lnTo>
                  <a:lnTo>
                    <a:pt x="6816319" y="4096016"/>
                  </a:lnTo>
                  <a:lnTo>
                    <a:pt x="6816319" y="4534045"/>
                  </a:lnTo>
                  <a:lnTo>
                    <a:pt x="6816427" y="4534045"/>
                  </a:lnTo>
                  <a:lnTo>
                    <a:pt x="6816317" y="4534593"/>
                  </a:lnTo>
                  <a:lnTo>
                    <a:pt x="6816317" y="4534056"/>
                  </a:lnTo>
                  <a:lnTo>
                    <a:pt x="6803659" y="4597097"/>
                  </a:lnTo>
                  <a:lnTo>
                    <a:pt x="6769599" y="4648468"/>
                  </a:lnTo>
                  <a:lnTo>
                    <a:pt x="6769707" y="4648468"/>
                  </a:lnTo>
                  <a:lnTo>
                    <a:pt x="6803767" y="4597056"/>
                  </a:lnTo>
                  <a:lnTo>
                    <a:pt x="6816317" y="4534593"/>
                  </a:lnTo>
                  <a:lnTo>
                    <a:pt x="6816317" y="4539568"/>
                  </a:lnTo>
                  <a:cubicBezTo>
                    <a:pt x="6816317" y="4541114"/>
                    <a:pt x="6816096" y="4542771"/>
                    <a:pt x="6816096" y="4544317"/>
                  </a:cubicBezTo>
                  <a:cubicBezTo>
                    <a:pt x="6815986" y="4548072"/>
                    <a:pt x="6815875" y="4551938"/>
                    <a:pt x="6815544" y="4555583"/>
                  </a:cubicBezTo>
                  <a:cubicBezTo>
                    <a:pt x="6815323" y="4557902"/>
                    <a:pt x="6814882" y="4560111"/>
                    <a:pt x="6814550" y="4562430"/>
                  </a:cubicBezTo>
                  <a:cubicBezTo>
                    <a:pt x="6814218" y="4565412"/>
                    <a:pt x="6813777" y="4568395"/>
                    <a:pt x="6813225" y="4571376"/>
                  </a:cubicBezTo>
                  <a:cubicBezTo>
                    <a:pt x="6812783" y="4573696"/>
                    <a:pt x="6812120" y="4576015"/>
                    <a:pt x="6811568" y="4578335"/>
                  </a:cubicBezTo>
                  <a:cubicBezTo>
                    <a:pt x="6810905" y="4581096"/>
                    <a:pt x="6810242" y="4583857"/>
                    <a:pt x="6809469" y="4586618"/>
                  </a:cubicBezTo>
                  <a:cubicBezTo>
                    <a:pt x="6808806" y="4588937"/>
                    <a:pt x="6807923" y="4591146"/>
                    <a:pt x="6807150" y="4593466"/>
                  </a:cubicBezTo>
                  <a:cubicBezTo>
                    <a:pt x="6806266" y="4596117"/>
                    <a:pt x="6805272" y="4598767"/>
                    <a:pt x="6804278" y="4601307"/>
                  </a:cubicBezTo>
                  <a:cubicBezTo>
                    <a:pt x="6803395" y="4603516"/>
                    <a:pt x="6802401" y="4605726"/>
                    <a:pt x="6801407" y="4607934"/>
                  </a:cubicBezTo>
                  <a:cubicBezTo>
                    <a:pt x="6800302" y="4610364"/>
                    <a:pt x="6799087" y="4612794"/>
                    <a:pt x="6797872" y="4615224"/>
                  </a:cubicBezTo>
                  <a:cubicBezTo>
                    <a:pt x="6796768" y="4617322"/>
                    <a:pt x="6795553" y="4619531"/>
                    <a:pt x="6794338" y="4621630"/>
                  </a:cubicBezTo>
                  <a:cubicBezTo>
                    <a:pt x="6793013" y="4623949"/>
                    <a:pt x="6791687" y="4626158"/>
                    <a:pt x="6790251" y="4628367"/>
                  </a:cubicBezTo>
                  <a:cubicBezTo>
                    <a:pt x="6788926" y="4630465"/>
                    <a:pt x="6787490" y="4632564"/>
                    <a:pt x="6786054" y="4634662"/>
                  </a:cubicBezTo>
                  <a:cubicBezTo>
                    <a:pt x="6784509" y="4636650"/>
                    <a:pt x="6783073" y="4638638"/>
                    <a:pt x="6781526" y="4640627"/>
                  </a:cubicBezTo>
                  <a:cubicBezTo>
                    <a:pt x="6779980" y="4642725"/>
                    <a:pt x="6778323" y="4644823"/>
                    <a:pt x="6776556" y="4646812"/>
                  </a:cubicBezTo>
                  <a:cubicBezTo>
                    <a:pt x="6776004" y="4647474"/>
                    <a:pt x="6775341" y="4648137"/>
                    <a:pt x="6774789" y="4648800"/>
                  </a:cubicBezTo>
                  <a:lnTo>
                    <a:pt x="6774376" y="4648800"/>
                  </a:lnTo>
                  <a:lnTo>
                    <a:pt x="6772250" y="4651119"/>
                  </a:lnTo>
                  <a:cubicBezTo>
                    <a:pt x="6769931" y="4653659"/>
                    <a:pt x="6767501" y="4656200"/>
                    <a:pt x="6765071" y="4658519"/>
                  </a:cubicBezTo>
                  <a:cubicBezTo>
                    <a:pt x="6763414" y="4660176"/>
                    <a:pt x="6761757" y="4661612"/>
                    <a:pt x="6759990" y="4663158"/>
                  </a:cubicBezTo>
                  <a:cubicBezTo>
                    <a:pt x="6757671" y="4665257"/>
                    <a:pt x="6755241" y="4667245"/>
                    <a:pt x="6752811" y="4669123"/>
                  </a:cubicBezTo>
                  <a:cubicBezTo>
                    <a:pt x="6750823" y="4670669"/>
                    <a:pt x="6748835" y="4672215"/>
                    <a:pt x="6746847" y="4673651"/>
                  </a:cubicBezTo>
                  <a:cubicBezTo>
                    <a:pt x="6744527" y="4675308"/>
                    <a:pt x="6741987" y="4676965"/>
                    <a:pt x="6739558" y="4678511"/>
                  </a:cubicBezTo>
                  <a:cubicBezTo>
                    <a:pt x="6737349" y="4679947"/>
                    <a:pt x="6735140" y="4681272"/>
                    <a:pt x="6732820" y="4682597"/>
                  </a:cubicBezTo>
                  <a:cubicBezTo>
                    <a:pt x="6730280" y="4684033"/>
                    <a:pt x="6727740" y="4685248"/>
                    <a:pt x="6725199" y="4686573"/>
                  </a:cubicBezTo>
                  <a:cubicBezTo>
                    <a:pt x="6722770" y="4687788"/>
                    <a:pt x="6720450" y="4689003"/>
                    <a:pt x="6717910" y="4690108"/>
                  </a:cubicBezTo>
                  <a:cubicBezTo>
                    <a:pt x="6715260" y="4691212"/>
                    <a:pt x="6712609" y="4692206"/>
                    <a:pt x="6709958" y="4693200"/>
                  </a:cubicBezTo>
                  <a:cubicBezTo>
                    <a:pt x="6707418" y="4694194"/>
                    <a:pt x="6704878" y="4695188"/>
                    <a:pt x="6702227" y="4696072"/>
                  </a:cubicBezTo>
                  <a:cubicBezTo>
                    <a:pt x="6699466" y="4696955"/>
                    <a:pt x="6696594" y="4697618"/>
                    <a:pt x="6693833" y="4698391"/>
                  </a:cubicBezTo>
                  <a:cubicBezTo>
                    <a:pt x="6691182" y="4699164"/>
                    <a:pt x="6688642" y="4699938"/>
                    <a:pt x="6685880" y="4700490"/>
                  </a:cubicBezTo>
                  <a:cubicBezTo>
                    <a:pt x="6682899" y="4701152"/>
                    <a:pt x="6679917" y="4701594"/>
                    <a:pt x="6676824" y="4702036"/>
                  </a:cubicBezTo>
                  <a:cubicBezTo>
                    <a:pt x="6674173" y="4702478"/>
                    <a:pt x="6671633" y="4702920"/>
                    <a:pt x="6668982" y="4703251"/>
                  </a:cubicBezTo>
                  <a:cubicBezTo>
                    <a:pt x="6665227" y="4703693"/>
                    <a:pt x="6661362" y="4703803"/>
                    <a:pt x="6657606" y="4703914"/>
                  </a:cubicBezTo>
                  <a:cubicBezTo>
                    <a:pt x="6655618" y="4704024"/>
                    <a:pt x="6653630" y="4704245"/>
                    <a:pt x="6651642" y="4704245"/>
                  </a:cubicBezTo>
                  <a:lnTo>
                    <a:pt x="4096130" y="4704245"/>
                  </a:lnTo>
                  <a:lnTo>
                    <a:pt x="4095587" y="4698501"/>
                  </a:lnTo>
                  <a:lnTo>
                    <a:pt x="4095578" y="4698501"/>
                  </a:lnTo>
                  <a:lnTo>
                    <a:pt x="4096130" y="4704354"/>
                  </a:lnTo>
                  <a:lnTo>
                    <a:pt x="2720299" y="4704354"/>
                  </a:lnTo>
                  <a:lnTo>
                    <a:pt x="2720299" y="4704356"/>
                  </a:lnTo>
                  <a:lnTo>
                    <a:pt x="2720299" y="4704687"/>
                  </a:lnTo>
                  <a:lnTo>
                    <a:pt x="164786" y="4704687"/>
                  </a:lnTo>
                  <a:cubicBezTo>
                    <a:pt x="162688" y="4704687"/>
                    <a:pt x="160479" y="4704466"/>
                    <a:pt x="158380" y="4704356"/>
                  </a:cubicBezTo>
                  <a:cubicBezTo>
                    <a:pt x="154736" y="4704245"/>
                    <a:pt x="151091" y="4704135"/>
                    <a:pt x="147557" y="4703803"/>
                  </a:cubicBezTo>
                  <a:cubicBezTo>
                    <a:pt x="144685" y="4703472"/>
                    <a:pt x="141924" y="4702920"/>
                    <a:pt x="139163" y="4702478"/>
                  </a:cubicBezTo>
                  <a:cubicBezTo>
                    <a:pt x="136291" y="4702036"/>
                    <a:pt x="133420" y="4701594"/>
                    <a:pt x="130658" y="4701042"/>
                  </a:cubicBezTo>
                  <a:cubicBezTo>
                    <a:pt x="127787" y="4700379"/>
                    <a:pt x="125026" y="4699606"/>
                    <a:pt x="122154" y="4698833"/>
                  </a:cubicBezTo>
                  <a:cubicBezTo>
                    <a:pt x="119614" y="4698060"/>
                    <a:pt x="116963" y="4697397"/>
                    <a:pt x="114423" y="4696624"/>
                  </a:cubicBezTo>
                  <a:cubicBezTo>
                    <a:pt x="111551" y="4695630"/>
                    <a:pt x="108790" y="4694636"/>
                    <a:pt x="106029" y="4693532"/>
                  </a:cubicBezTo>
                  <a:cubicBezTo>
                    <a:pt x="103599" y="4692648"/>
                    <a:pt x="101059" y="4691654"/>
                    <a:pt x="98739" y="4690660"/>
                  </a:cubicBezTo>
                  <a:cubicBezTo>
                    <a:pt x="96089" y="4689445"/>
                    <a:pt x="93438" y="4688120"/>
                    <a:pt x="90787" y="4686795"/>
                  </a:cubicBezTo>
                  <a:cubicBezTo>
                    <a:pt x="88468" y="4685579"/>
                    <a:pt x="86148" y="4684365"/>
                    <a:pt x="83940" y="4683150"/>
                  </a:cubicBezTo>
                  <a:cubicBezTo>
                    <a:pt x="81399" y="4681714"/>
                    <a:pt x="78969" y="4680168"/>
                    <a:pt x="76540" y="4678621"/>
                  </a:cubicBezTo>
                  <a:cubicBezTo>
                    <a:pt x="74220" y="4677186"/>
                    <a:pt x="72011" y="4675750"/>
                    <a:pt x="69913" y="4674204"/>
                  </a:cubicBezTo>
                  <a:cubicBezTo>
                    <a:pt x="67593" y="4672657"/>
                    <a:pt x="65384" y="4671001"/>
                    <a:pt x="63176" y="4669234"/>
                  </a:cubicBezTo>
                  <a:cubicBezTo>
                    <a:pt x="60967" y="4667577"/>
                    <a:pt x="58868" y="4665810"/>
                    <a:pt x="56770" y="4663931"/>
                  </a:cubicBezTo>
                  <a:cubicBezTo>
                    <a:pt x="54782" y="4662164"/>
                    <a:pt x="52794" y="4660397"/>
                    <a:pt x="50916" y="4658630"/>
                  </a:cubicBezTo>
                  <a:cubicBezTo>
                    <a:pt x="48818" y="4656531"/>
                    <a:pt x="46719" y="4654322"/>
                    <a:pt x="44621" y="4652113"/>
                  </a:cubicBezTo>
                  <a:lnTo>
                    <a:pt x="43131" y="4650514"/>
                  </a:lnTo>
                  <a:lnTo>
                    <a:pt x="41749" y="4649131"/>
                  </a:lnTo>
                  <a:lnTo>
                    <a:pt x="41749" y="4649130"/>
                  </a:lnTo>
                  <a:lnTo>
                    <a:pt x="41418" y="4648800"/>
                  </a:lnTo>
                  <a:lnTo>
                    <a:pt x="41448" y="4648800"/>
                  </a:lnTo>
                  <a:lnTo>
                    <a:pt x="39540" y="4646701"/>
                  </a:lnTo>
                  <a:cubicBezTo>
                    <a:pt x="38105" y="4645045"/>
                    <a:pt x="36669" y="4643388"/>
                    <a:pt x="35343" y="4641621"/>
                  </a:cubicBezTo>
                  <a:cubicBezTo>
                    <a:pt x="33576" y="4639301"/>
                    <a:pt x="31809" y="4636872"/>
                    <a:pt x="30042" y="4634442"/>
                  </a:cubicBezTo>
                  <a:cubicBezTo>
                    <a:pt x="28937" y="4632675"/>
                    <a:pt x="27723" y="4631018"/>
                    <a:pt x="26618" y="4629251"/>
                  </a:cubicBezTo>
                  <a:cubicBezTo>
                    <a:pt x="24961" y="4626600"/>
                    <a:pt x="23305" y="4623949"/>
                    <a:pt x="21758" y="4621188"/>
                  </a:cubicBezTo>
                  <a:cubicBezTo>
                    <a:pt x="20764" y="4619421"/>
                    <a:pt x="19770" y="4617764"/>
                    <a:pt x="18887" y="4615997"/>
                  </a:cubicBezTo>
                  <a:cubicBezTo>
                    <a:pt x="17451" y="4613126"/>
                    <a:pt x="16015" y="4610144"/>
                    <a:pt x="14690" y="4607162"/>
                  </a:cubicBezTo>
                  <a:cubicBezTo>
                    <a:pt x="13917" y="4605395"/>
                    <a:pt x="13033" y="4603738"/>
                    <a:pt x="12370" y="4601971"/>
                  </a:cubicBezTo>
                  <a:cubicBezTo>
                    <a:pt x="11045" y="4598878"/>
                    <a:pt x="9941" y="4595565"/>
                    <a:pt x="8836" y="4592362"/>
                  </a:cubicBezTo>
                  <a:cubicBezTo>
                    <a:pt x="8284" y="4590595"/>
                    <a:pt x="7732" y="4588938"/>
                    <a:pt x="7180" y="4587281"/>
                  </a:cubicBezTo>
                  <a:cubicBezTo>
                    <a:pt x="6075" y="4583747"/>
                    <a:pt x="5191" y="4580213"/>
                    <a:pt x="4418" y="4576568"/>
                  </a:cubicBezTo>
                  <a:cubicBezTo>
                    <a:pt x="4087" y="4575022"/>
                    <a:pt x="3645" y="4573475"/>
                    <a:pt x="3314" y="4571929"/>
                  </a:cubicBezTo>
                  <a:cubicBezTo>
                    <a:pt x="2430" y="4567732"/>
                    <a:pt x="1878" y="4563535"/>
                    <a:pt x="1326" y="4559228"/>
                  </a:cubicBezTo>
                  <a:cubicBezTo>
                    <a:pt x="1215" y="4558234"/>
                    <a:pt x="995" y="4557240"/>
                    <a:pt x="884" y="4556135"/>
                  </a:cubicBezTo>
                  <a:cubicBezTo>
                    <a:pt x="332" y="4550723"/>
                    <a:pt x="0" y="4545201"/>
                    <a:pt x="0" y="4539679"/>
                  </a:cubicBezTo>
                  <a:lnTo>
                    <a:pt x="0" y="4533714"/>
                  </a:lnTo>
                  <a:lnTo>
                    <a:pt x="0" y="4096016"/>
                  </a:lnTo>
                  <a:lnTo>
                    <a:pt x="0" y="4095904"/>
                  </a:lnTo>
                  <a:lnTo>
                    <a:pt x="0" y="4075583"/>
                  </a:lnTo>
                  <a:lnTo>
                    <a:pt x="0" y="4075582"/>
                  </a:lnTo>
                  <a:lnTo>
                    <a:pt x="0" y="3667372"/>
                  </a:lnTo>
                  <a:lnTo>
                    <a:pt x="0" y="3667371"/>
                  </a:lnTo>
                  <a:lnTo>
                    <a:pt x="0" y="170641"/>
                  </a:lnTo>
                  <a:lnTo>
                    <a:pt x="0" y="170639"/>
                  </a:lnTo>
                  <a:lnTo>
                    <a:pt x="0" y="164789"/>
                  </a:lnTo>
                  <a:cubicBezTo>
                    <a:pt x="0" y="73781"/>
                    <a:pt x="73779" y="0"/>
                    <a:pt x="164787" y="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solidFill>
                <a:schemeClr val="bg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ko-KR" altLang="en-US"/>
            </a:p>
          </p:txBody>
        </p:sp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C8B17DE6-8E41-4A04-AEC8-73691C6B0BC8}"/>
                </a:ext>
              </a:extLst>
            </p:cNvPr>
            <p:cNvGrpSpPr/>
            <p:nvPr/>
          </p:nvGrpSpPr>
          <p:grpSpPr>
            <a:xfrm>
              <a:off x="461149" y="902715"/>
              <a:ext cx="6814550" cy="5654862"/>
              <a:chOff x="665751" y="860699"/>
              <a:chExt cx="6814550" cy="5654862"/>
            </a:xfrm>
          </p:grpSpPr>
          <p:sp>
            <p:nvSpPr>
              <p:cNvPr id="3" name="직사각형 2">
                <a:extLst>
                  <a:ext uri="{FF2B5EF4-FFF2-40B4-BE49-F238E27FC236}">
                    <a16:creationId xmlns:a16="http://schemas.microsoft.com/office/drawing/2014/main" id="{2AE24078-FD72-4F7A-A0EE-EF564C6355FF}"/>
                  </a:ext>
                </a:extLst>
              </p:cNvPr>
              <p:cNvSpPr/>
              <p:nvPr/>
            </p:nvSpPr>
            <p:spPr>
              <a:xfrm>
                <a:off x="800100" y="962025"/>
                <a:ext cx="6553200" cy="4143375"/>
              </a:xfrm>
              <a:prstGeom prst="rect">
                <a:avLst/>
              </a:pr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/>
                <a:endParaRPr lang="ko-KR" altLang="en-US"/>
              </a:p>
            </p:txBody>
          </p:sp>
          <p:pic>
            <p:nvPicPr>
              <p:cNvPr id="4" name="그래픽 3">
                <a:extLst>
                  <a:ext uri="{FF2B5EF4-FFF2-40B4-BE49-F238E27FC236}">
                    <a16:creationId xmlns:a16="http://schemas.microsoft.com/office/drawing/2014/main" id="{B6A8787B-243A-436B-A717-AD5C5F57A9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665751" y="860699"/>
                <a:ext cx="6814550" cy="5654862"/>
              </a:xfrm>
              <a:prstGeom prst="rect">
                <a:avLst/>
              </a:prstGeom>
            </p:spPr>
          </p:pic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9D88E93-381E-4A0B-89BE-6C5A377E2928}"/>
              </a:ext>
            </a:extLst>
          </p:cNvPr>
          <p:cNvSpPr txBox="1"/>
          <p:nvPr/>
        </p:nvSpPr>
        <p:spPr>
          <a:xfrm>
            <a:off x="7727483" y="3730146"/>
            <a:ext cx="376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000" b="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2E02C8-04E4-4939-A1A3-B17C8382734B}"/>
              </a:ext>
            </a:extLst>
          </p:cNvPr>
          <p:cNvSpPr txBox="1"/>
          <p:nvPr/>
        </p:nvSpPr>
        <p:spPr>
          <a:xfrm>
            <a:off x="7727484" y="4512089"/>
            <a:ext cx="37660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00" name="그림 개체 틀 299">
            <a:extLst>
              <a:ext uri="{FF2B5EF4-FFF2-40B4-BE49-F238E27FC236}">
                <a16:creationId xmlns:a16="http://schemas.microsoft.com/office/drawing/2014/main" id="{7A7F2A30-6EF1-4432-8DC8-B867EDC4F0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699087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2111F"/>
            </a:gs>
            <a:gs pos="50000">
              <a:srgbClr val="140228"/>
            </a:gs>
            <a:gs pos="100000">
              <a:srgbClr val="12111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2111F"/>
            </a:gs>
            <a:gs pos="50000">
              <a:srgbClr val="140228"/>
            </a:gs>
            <a:gs pos="100000">
              <a:srgbClr val="12111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4194562" y="2697535"/>
            <a:ext cx="3802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9A32-5752-4F46-90C2-1C48D71440C8}"/>
              </a:ext>
            </a:extLst>
          </p:cNvPr>
          <p:cNvSpPr txBox="1"/>
          <p:nvPr/>
        </p:nvSpPr>
        <p:spPr>
          <a:xfrm>
            <a:off x="4195217" y="3577177"/>
            <a:ext cx="3802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  <a:r>
              <a:rPr lang="en-US" altLang="ko-KR" sz="1200" dirty="0" err="1">
                <a:solidFill>
                  <a:schemeClr val="bg1"/>
                </a:solidFill>
              </a:rPr>
              <a:t>Etiam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aliquet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mi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lacinia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Presentation template by 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/>
                </a:solidFill>
              </a:rPr>
              <a:t> Ctrl + Click</a:t>
            </a:r>
            <a:r>
              <a:rPr lang="ko-KR" altLang="en-US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>
                <a:solidFill>
                  <a:schemeClr val="bg1"/>
                </a:solidFill>
              </a:rPr>
              <a:t>to follow link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41794E70-C43A-45CB-8178-F0B8771AF4F9}"/>
              </a:ext>
            </a:extLst>
          </p:cNvPr>
          <p:cNvSpPr/>
          <p:nvPr/>
        </p:nvSpPr>
        <p:spPr>
          <a:xfrm>
            <a:off x="3991429" y="1145474"/>
            <a:ext cx="4209142" cy="609612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AGENDA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DC30266B-4F6D-4432-BB58-CE0FE3F2DB97}"/>
              </a:ext>
            </a:extLst>
          </p:cNvPr>
          <p:cNvSpPr/>
          <p:nvPr/>
        </p:nvSpPr>
        <p:spPr>
          <a:xfrm>
            <a:off x="1905576" y="2356238"/>
            <a:ext cx="898591" cy="89859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83734625-86A8-4F7D-BE4F-8FD9CD9A3A59}"/>
              </a:ext>
            </a:extLst>
          </p:cNvPr>
          <p:cNvSpPr/>
          <p:nvPr/>
        </p:nvSpPr>
        <p:spPr>
          <a:xfrm>
            <a:off x="6309783" y="2356238"/>
            <a:ext cx="898591" cy="89859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43FA59EC-9910-498A-907D-803CD97A92C5}"/>
              </a:ext>
            </a:extLst>
          </p:cNvPr>
          <p:cNvGrpSpPr/>
          <p:nvPr/>
        </p:nvGrpSpPr>
        <p:grpSpPr>
          <a:xfrm>
            <a:off x="2224992" y="2618149"/>
            <a:ext cx="327164" cy="326763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3CFA56B5-106F-48C1-9CFE-9B5AF429A3AC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05DBD01C-7B54-4604-A3E8-0E97AA725322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D8F1497-78A0-4E0E-83C3-149F41F32419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00C5EDB6-E70E-4D78-99E6-C9412073F4DD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D00864B6-2145-4C04-923B-D27076782EFB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8D590DBD-8481-4437-AFC1-6CA71A3EA29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790A7DBF-D666-4BF6-9F5E-39F4E5E62935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BF2D458E-D1CB-4335-BE98-6C076360A6E5}"/>
              </a:ext>
            </a:extLst>
          </p:cNvPr>
          <p:cNvSpPr txBox="1"/>
          <p:nvPr/>
        </p:nvSpPr>
        <p:spPr>
          <a:xfrm>
            <a:off x="2974433" y="2787522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54BEBCF1-3579-48DC-B7D7-BE845C7E3C03}"/>
              </a:ext>
            </a:extLst>
          </p:cNvPr>
          <p:cNvSpPr/>
          <p:nvPr/>
        </p:nvSpPr>
        <p:spPr>
          <a:xfrm>
            <a:off x="2954802" y="2410697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CE56006-CE9E-4BDA-B59C-8249CA83C934}"/>
              </a:ext>
            </a:extLst>
          </p:cNvPr>
          <p:cNvSpPr txBox="1"/>
          <p:nvPr/>
        </p:nvSpPr>
        <p:spPr>
          <a:xfrm>
            <a:off x="7404789" y="2787522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</a:t>
            </a:r>
            <a:r>
              <a:rPr lang="en-US" altLang="ko-KR" sz="1400">
                <a:solidFill>
                  <a:schemeClr val="bg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bg1"/>
                </a:solidFill>
              </a:rPr>
              <a:t>, sed </a:t>
            </a:r>
            <a:r>
              <a:rPr lang="en-US" altLang="ko-KR" sz="1400">
                <a:solidFill>
                  <a:schemeClr val="bg1"/>
                </a:solidFill>
              </a:rPr>
              <a:t>do eiusmod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554069A3-7AEA-4FCC-96BC-377F8A4BC4AE}"/>
              </a:ext>
            </a:extLst>
          </p:cNvPr>
          <p:cNvSpPr/>
          <p:nvPr/>
        </p:nvSpPr>
        <p:spPr>
          <a:xfrm>
            <a:off x="7385158" y="2394186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308EEDCE-0D0D-4A25-B4A3-F8C1A6571FA4}"/>
              </a:ext>
            </a:extLst>
          </p:cNvPr>
          <p:cNvGrpSpPr/>
          <p:nvPr/>
        </p:nvGrpSpPr>
        <p:grpSpPr>
          <a:xfrm>
            <a:off x="6594733" y="2610824"/>
            <a:ext cx="328687" cy="328687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8E1343E6-228B-474F-84B7-6832DF1A6309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2D92AE08-56E2-44BE-99AA-11385500C19C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518C5384-CFA1-4D94-9A7E-882AE19C598D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E9A2F03D-B30C-4F2B-80B8-BDABC9CBDB76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6F4F642-FB5C-4705-BF6F-8ADE0AD17037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0" name="타원 39">
            <a:extLst>
              <a:ext uri="{FF2B5EF4-FFF2-40B4-BE49-F238E27FC236}">
                <a16:creationId xmlns:a16="http://schemas.microsoft.com/office/drawing/2014/main" id="{EDBB70DE-0A2E-4F81-8CAA-167E58DE154E}"/>
              </a:ext>
            </a:extLst>
          </p:cNvPr>
          <p:cNvSpPr/>
          <p:nvPr/>
        </p:nvSpPr>
        <p:spPr>
          <a:xfrm>
            <a:off x="1905576" y="4437894"/>
            <a:ext cx="898591" cy="89859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13F09E27-8747-41F1-B5C3-10B9F0D4774E}"/>
              </a:ext>
            </a:extLst>
          </p:cNvPr>
          <p:cNvSpPr/>
          <p:nvPr/>
        </p:nvSpPr>
        <p:spPr>
          <a:xfrm>
            <a:off x="6309783" y="4437894"/>
            <a:ext cx="898591" cy="898591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C6BB7F22-A210-4597-A699-9D1027C9E3A6}"/>
              </a:ext>
            </a:extLst>
          </p:cNvPr>
          <p:cNvSpPr/>
          <p:nvPr/>
        </p:nvSpPr>
        <p:spPr>
          <a:xfrm>
            <a:off x="6614776" y="4755995"/>
            <a:ext cx="288604" cy="3286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3002572D-384C-4F76-B3E2-FE3B42C71DDA}"/>
              </a:ext>
            </a:extLst>
          </p:cNvPr>
          <p:cNvGrpSpPr/>
          <p:nvPr/>
        </p:nvGrpSpPr>
        <p:grpSpPr>
          <a:xfrm>
            <a:off x="2209061" y="4729780"/>
            <a:ext cx="328448" cy="314819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4E1AF96-EF3F-4826-97FC-47102B27E22A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AC2AD6E-5279-4CC6-A16F-45878AF6FFF3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483212C5-E355-4AA4-9693-237382929030}"/>
              </a:ext>
            </a:extLst>
          </p:cNvPr>
          <p:cNvSpPr txBox="1"/>
          <p:nvPr/>
        </p:nvSpPr>
        <p:spPr>
          <a:xfrm>
            <a:off x="2974433" y="4857265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</a:t>
            </a:r>
            <a:r>
              <a:rPr lang="en-US" altLang="ko-KR" sz="1400">
                <a:solidFill>
                  <a:schemeClr val="bg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bg1"/>
                </a:solidFill>
              </a:rPr>
              <a:t>, sed </a:t>
            </a:r>
            <a:r>
              <a:rPr lang="en-US" altLang="ko-KR" sz="1400">
                <a:solidFill>
                  <a:schemeClr val="bg1"/>
                </a:solidFill>
              </a:rPr>
              <a:t>do eiusmod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13AB2B83-B751-4EDA-961F-DB9B94CCF3BC}"/>
              </a:ext>
            </a:extLst>
          </p:cNvPr>
          <p:cNvSpPr/>
          <p:nvPr/>
        </p:nvSpPr>
        <p:spPr>
          <a:xfrm>
            <a:off x="2954802" y="4480440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268EB0F-B367-41A5-AFE4-EC93FA0F7D68}"/>
              </a:ext>
            </a:extLst>
          </p:cNvPr>
          <p:cNvSpPr txBox="1"/>
          <p:nvPr/>
        </p:nvSpPr>
        <p:spPr>
          <a:xfrm>
            <a:off x="7404789" y="4857265"/>
            <a:ext cx="3008463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1200">
                <a:solidFill>
                  <a:srgbClr val="212761"/>
                </a:solidFill>
              </a:defRPr>
            </a:lvl1pPr>
          </a:lstStyle>
          <a:p>
            <a:pPr algn="l"/>
            <a:r>
              <a:rPr lang="en-US" altLang="ko-KR" sz="1400" dirty="0">
                <a:solidFill>
                  <a:schemeClr val="bg1"/>
                </a:solidFill>
              </a:rPr>
              <a:t>Lorem ipsum dolor </a:t>
            </a:r>
            <a:r>
              <a:rPr lang="en-US" altLang="ko-KR" sz="1400">
                <a:solidFill>
                  <a:schemeClr val="bg1"/>
                </a:solidFill>
              </a:rPr>
              <a:t>sit amet, consectetur adipisicing elit</a:t>
            </a:r>
            <a:r>
              <a:rPr lang="en-US" altLang="ko-KR" sz="1400" dirty="0">
                <a:solidFill>
                  <a:schemeClr val="bg1"/>
                </a:solidFill>
              </a:rPr>
              <a:t>, sed </a:t>
            </a:r>
            <a:r>
              <a:rPr lang="en-US" altLang="ko-KR" sz="1400">
                <a:solidFill>
                  <a:schemeClr val="bg1"/>
                </a:solidFill>
              </a:rPr>
              <a:t>do eiusmod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9EFD586B-27FD-43FC-BDF6-8B1AE0383C72}"/>
              </a:ext>
            </a:extLst>
          </p:cNvPr>
          <p:cNvSpPr/>
          <p:nvPr/>
        </p:nvSpPr>
        <p:spPr>
          <a:xfrm>
            <a:off x="7385158" y="4463929"/>
            <a:ext cx="30280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979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7515F538-ED70-4804-8857-32EF2C3024A8}"/>
              </a:ext>
            </a:extLst>
          </p:cNvPr>
          <p:cNvSpPr txBox="1"/>
          <p:nvPr/>
        </p:nvSpPr>
        <p:spPr>
          <a:xfrm>
            <a:off x="3606800" y="2555028"/>
            <a:ext cx="497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46D7AB5-3300-4500-BF2F-5F285646F15E}"/>
              </a:ext>
            </a:extLst>
          </p:cNvPr>
          <p:cNvSpPr txBox="1"/>
          <p:nvPr/>
        </p:nvSpPr>
        <p:spPr>
          <a:xfrm>
            <a:off x="3613317" y="3869657"/>
            <a:ext cx="4965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EF2D802A-DB87-49CD-B43E-F72C0B076F89}"/>
              </a:ext>
            </a:extLst>
          </p:cNvPr>
          <p:cNvSpPr/>
          <p:nvPr/>
        </p:nvSpPr>
        <p:spPr>
          <a:xfrm>
            <a:off x="2873829" y="1799771"/>
            <a:ext cx="6444342" cy="3258458"/>
          </a:xfrm>
          <a:prstGeom prst="roundRect">
            <a:avLst>
              <a:gd name="adj" fmla="val 642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047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F4E5D9-32E3-40F2-AF00-5917E2AEC037}"/>
              </a:ext>
            </a:extLst>
          </p:cNvPr>
          <p:cNvSpPr txBox="1"/>
          <p:nvPr/>
        </p:nvSpPr>
        <p:spPr>
          <a:xfrm>
            <a:off x="2603945" y="1668986"/>
            <a:ext cx="6984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b="0" dirty="0">
                <a:solidFill>
                  <a:schemeClr val="bg1"/>
                </a:solidFill>
              </a:rPr>
              <a:t>SECTION BREAK SLIDE TITLE</a:t>
            </a:r>
            <a:endParaRPr lang="ko-KR" altLang="en-US" sz="3600" b="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DD3D33-9EB5-4901-B10B-CCC95ACBF552}"/>
              </a:ext>
            </a:extLst>
          </p:cNvPr>
          <p:cNvSpPr txBox="1"/>
          <p:nvPr/>
        </p:nvSpPr>
        <p:spPr>
          <a:xfrm>
            <a:off x="914398" y="4450349"/>
            <a:ext cx="2181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019EA79-18FD-493E-9A6D-55D27B3D7D65}"/>
              </a:ext>
            </a:extLst>
          </p:cNvPr>
          <p:cNvSpPr/>
          <p:nvPr/>
        </p:nvSpPr>
        <p:spPr>
          <a:xfrm>
            <a:off x="914398" y="4018960"/>
            <a:ext cx="2181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B8789FE-AD90-4FFA-99E2-34987D653B38}"/>
              </a:ext>
            </a:extLst>
          </p:cNvPr>
          <p:cNvSpPr/>
          <p:nvPr/>
        </p:nvSpPr>
        <p:spPr>
          <a:xfrm>
            <a:off x="1562270" y="3426551"/>
            <a:ext cx="77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F4DBC5-D0F6-4475-8F13-E8443AF128AF}"/>
              </a:ext>
            </a:extLst>
          </p:cNvPr>
          <p:cNvSpPr txBox="1"/>
          <p:nvPr/>
        </p:nvSpPr>
        <p:spPr>
          <a:xfrm>
            <a:off x="3641649" y="4450349"/>
            <a:ext cx="2181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4867CC3-6CC3-4A8B-8FA3-4C4A51A89A6C}"/>
              </a:ext>
            </a:extLst>
          </p:cNvPr>
          <p:cNvSpPr/>
          <p:nvPr/>
        </p:nvSpPr>
        <p:spPr>
          <a:xfrm>
            <a:off x="3641649" y="4018960"/>
            <a:ext cx="2181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ADC6240D-E37D-47E9-BF25-CAE02C0ADF4F}"/>
              </a:ext>
            </a:extLst>
          </p:cNvPr>
          <p:cNvSpPr/>
          <p:nvPr/>
        </p:nvSpPr>
        <p:spPr>
          <a:xfrm>
            <a:off x="4274528" y="3426551"/>
            <a:ext cx="8753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018E59-9488-47A3-B459-C648F7A0926E}"/>
              </a:ext>
            </a:extLst>
          </p:cNvPr>
          <p:cNvSpPr txBox="1"/>
          <p:nvPr/>
        </p:nvSpPr>
        <p:spPr>
          <a:xfrm>
            <a:off x="6368900" y="4450349"/>
            <a:ext cx="2181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62FA263-8193-455B-83B7-51BB9649C858}"/>
              </a:ext>
            </a:extLst>
          </p:cNvPr>
          <p:cNvSpPr/>
          <p:nvPr/>
        </p:nvSpPr>
        <p:spPr>
          <a:xfrm>
            <a:off x="6368900" y="4018960"/>
            <a:ext cx="2181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B3C555C-6F37-430E-A67E-59792233E6EF}"/>
              </a:ext>
            </a:extLst>
          </p:cNvPr>
          <p:cNvSpPr/>
          <p:nvPr/>
        </p:nvSpPr>
        <p:spPr>
          <a:xfrm>
            <a:off x="7002105" y="3426551"/>
            <a:ext cx="8730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5B9983-C217-4845-8FC8-DA85861669CC}"/>
              </a:ext>
            </a:extLst>
          </p:cNvPr>
          <p:cNvSpPr txBox="1"/>
          <p:nvPr/>
        </p:nvSpPr>
        <p:spPr>
          <a:xfrm>
            <a:off x="9096152" y="4450349"/>
            <a:ext cx="2181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7044D4A-15E2-4A11-B9E8-EF02C3CFB94D}"/>
              </a:ext>
            </a:extLst>
          </p:cNvPr>
          <p:cNvSpPr/>
          <p:nvPr/>
        </p:nvSpPr>
        <p:spPr>
          <a:xfrm>
            <a:off x="9096152" y="4018960"/>
            <a:ext cx="2181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76152D4-F481-4A3F-894E-C3E03A9B4459}"/>
              </a:ext>
            </a:extLst>
          </p:cNvPr>
          <p:cNvSpPr/>
          <p:nvPr/>
        </p:nvSpPr>
        <p:spPr>
          <a:xfrm>
            <a:off x="9730336" y="3426551"/>
            <a:ext cx="8663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5721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B29DD4C-336E-4F9F-AA04-3D357F835C4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5EE2742D-87E4-4DF4-8BF0-E409C465A123}"/>
              </a:ext>
            </a:extLst>
          </p:cNvPr>
          <p:cNvSpPr/>
          <p:nvPr/>
        </p:nvSpPr>
        <p:spPr>
          <a:xfrm>
            <a:off x="1324429" y="1145474"/>
            <a:ext cx="4209142" cy="609612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INTRODUCTION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FB6F6B-7592-4727-862E-6807D34A2B0E}"/>
              </a:ext>
            </a:extLst>
          </p:cNvPr>
          <p:cNvSpPr txBox="1"/>
          <p:nvPr/>
        </p:nvSpPr>
        <p:spPr>
          <a:xfrm>
            <a:off x="1324428" y="2751185"/>
            <a:ext cx="4209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 dolor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957F58-B225-4301-B8E6-D2F81A442203}"/>
              </a:ext>
            </a:extLst>
          </p:cNvPr>
          <p:cNvSpPr txBox="1"/>
          <p:nvPr/>
        </p:nvSpPr>
        <p:spPr>
          <a:xfrm>
            <a:off x="1324428" y="3208330"/>
            <a:ext cx="42091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5DA7B3B-033E-4B57-B682-3B4C0771B00C}"/>
              </a:ext>
            </a:extLst>
          </p:cNvPr>
          <p:cNvSpPr txBox="1"/>
          <p:nvPr/>
        </p:nvSpPr>
        <p:spPr>
          <a:xfrm>
            <a:off x="1489529" y="4112088"/>
            <a:ext cx="3701225" cy="1600438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078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FFA175CD-00E4-411A-8420-114AE9369836}"/>
              </a:ext>
            </a:extLst>
          </p:cNvPr>
          <p:cNvSpPr/>
          <p:nvPr/>
        </p:nvSpPr>
        <p:spPr>
          <a:xfrm>
            <a:off x="3991429" y="827974"/>
            <a:ext cx="4209142" cy="609612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6000" tIns="45720" rIns="21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6C9E37FD-A1F2-44FA-9E71-4AE2ADE6FA8C}"/>
              </a:ext>
            </a:extLst>
          </p:cNvPr>
          <p:cNvSpPr/>
          <p:nvPr/>
        </p:nvSpPr>
        <p:spPr>
          <a:xfrm>
            <a:off x="9442735" y="2695852"/>
            <a:ext cx="931780" cy="931777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8D8DDFC-34F6-4A8C-9BC0-E741C5327835}"/>
              </a:ext>
            </a:extLst>
          </p:cNvPr>
          <p:cNvSpPr/>
          <p:nvPr/>
        </p:nvSpPr>
        <p:spPr>
          <a:xfrm>
            <a:off x="8813800" y="4164647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99E6682-CD29-4AC1-ABA6-47C0560139F3}"/>
              </a:ext>
            </a:extLst>
          </p:cNvPr>
          <p:cNvSpPr/>
          <p:nvPr/>
        </p:nvSpPr>
        <p:spPr>
          <a:xfrm>
            <a:off x="8813800" y="4545122"/>
            <a:ext cx="2189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edsafsdat</a:t>
            </a:r>
            <a:r>
              <a:rPr lang="en-US" altLang="ko-KR" sz="1200" dirty="0">
                <a:solidFill>
                  <a:schemeClr val="bg1"/>
                </a:solidFill>
              </a:rPr>
              <a:t>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0552FD18-C7A1-4385-99A6-4A2C4D1F0181}"/>
              </a:ext>
            </a:extLst>
          </p:cNvPr>
          <p:cNvSpPr/>
          <p:nvPr/>
        </p:nvSpPr>
        <p:spPr>
          <a:xfrm>
            <a:off x="1817488" y="2695852"/>
            <a:ext cx="931780" cy="931777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8382E49-F3A5-40AD-81EE-2C784F013726}"/>
              </a:ext>
            </a:extLst>
          </p:cNvPr>
          <p:cNvSpPr/>
          <p:nvPr/>
        </p:nvSpPr>
        <p:spPr>
          <a:xfrm>
            <a:off x="1188553" y="4164647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0E44702-17CC-49D4-9A65-AECD418BE716}"/>
              </a:ext>
            </a:extLst>
          </p:cNvPr>
          <p:cNvSpPr/>
          <p:nvPr/>
        </p:nvSpPr>
        <p:spPr>
          <a:xfrm>
            <a:off x="1188553" y="4545122"/>
            <a:ext cx="2189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edsafsdat</a:t>
            </a:r>
            <a:r>
              <a:rPr lang="en-US" altLang="ko-KR" sz="1200" dirty="0">
                <a:solidFill>
                  <a:schemeClr val="bg1"/>
                </a:solidFill>
              </a:rPr>
              <a:t>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30E53C2-3571-443C-8188-6C548CD18EA0}"/>
              </a:ext>
            </a:extLst>
          </p:cNvPr>
          <p:cNvGrpSpPr/>
          <p:nvPr/>
        </p:nvGrpSpPr>
        <p:grpSpPr>
          <a:xfrm>
            <a:off x="2058144" y="2970268"/>
            <a:ext cx="446552" cy="345696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A1410FFD-3223-4E8F-8B95-6DA1DC73E098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F385D55F-187C-49AA-A946-C3FFC8B4AB28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9C04CD7-F4E1-4033-A80B-FE5DF59B907E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29E95786-2058-484D-97A6-883DFFF69796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361127EF-5056-4966-B234-A6AB0DF9B65C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76DE61E7-B03F-4D7B-B5EC-CCD8735CB5A5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326880BB-1A1C-404C-8E11-B643454E3402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6423D7F2-3029-4C12-B1A6-C6EBABB799A8}"/>
              </a:ext>
            </a:extLst>
          </p:cNvPr>
          <p:cNvSpPr/>
          <p:nvPr/>
        </p:nvSpPr>
        <p:spPr>
          <a:xfrm>
            <a:off x="4359237" y="2695852"/>
            <a:ext cx="931780" cy="931777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D6CD6BD-59F1-487B-B6BD-DA9678F53408}"/>
              </a:ext>
            </a:extLst>
          </p:cNvPr>
          <p:cNvSpPr/>
          <p:nvPr/>
        </p:nvSpPr>
        <p:spPr>
          <a:xfrm>
            <a:off x="3730302" y="4164647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2337657-28F3-40BE-A4CE-1EEC6296A6BE}"/>
              </a:ext>
            </a:extLst>
          </p:cNvPr>
          <p:cNvSpPr/>
          <p:nvPr/>
        </p:nvSpPr>
        <p:spPr>
          <a:xfrm>
            <a:off x="3730302" y="4545122"/>
            <a:ext cx="2189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edsafsdat</a:t>
            </a:r>
            <a:r>
              <a:rPr lang="en-US" altLang="ko-KR" sz="1200" dirty="0">
                <a:solidFill>
                  <a:schemeClr val="bg1"/>
                </a:solidFill>
              </a:rPr>
              <a:t>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107847D0-2D12-412D-A5C3-BC191A103E7B}"/>
              </a:ext>
            </a:extLst>
          </p:cNvPr>
          <p:cNvGrpSpPr/>
          <p:nvPr/>
        </p:nvGrpSpPr>
        <p:grpSpPr>
          <a:xfrm>
            <a:off x="4601794" y="2952514"/>
            <a:ext cx="446660" cy="381203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247825C-5F98-4CB6-B185-692F59C7A100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83821468-C2BD-4C3A-BBF8-DB833972CAD8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4EAF3BC1-1413-45CA-866E-C6DACA97C21F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1CD27DB1-CD71-440A-A69A-82B40FC1DA1A}"/>
              </a:ext>
            </a:extLst>
          </p:cNvPr>
          <p:cNvSpPr/>
          <p:nvPr/>
        </p:nvSpPr>
        <p:spPr>
          <a:xfrm>
            <a:off x="6900985" y="2695852"/>
            <a:ext cx="931780" cy="931777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9BECB6C-9479-48E9-A79C-DF9348DA3D30}"/>
              </a:ext>
            </a:extLst>
          </p:cNvPr>
          <p:cNvSpPr/>
          <p:nvPr/>
        </p:nvSpPr>
        <p:spPr>
          <a:xfrm>
            <a:off x="6272050" y="4164647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EEC30F17-EF91-49C4-BBA4-9AE909CDA81C}"/>
              </a:ext>
            </a:extLst>
          </p:cNvPr>
          <p:cNvSpPr/>
          <p:nvPr/>
        </p:nvSpPr>
        <p:spPr>
          <a:xfrm>
            <a:off x="6272050" y="4545122"/>
            <a:ext cx="21896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edsafsdat</a:t>
            </a:r>
            <a:r>
              <a:rPr lang="en-US" altLang="ko-KR" sz="1200" dirty="0">
                <a:solidFill>
                  <a:schemeClr val="bg1"/>
                </a:solidFill>
              </a:rPr>
              <a:t>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83C93828-77AF-46FE-BFC3-8B863581F2E7}"/>
              </a:ext>
            </a:extLst>
          </p:cNvPr>
          <p:cNvGrpSpPr/>
          <p:nvPr/>
        </p:nvGrpSpPr>
        <p:grpSpPr>
          <a:xfrm>
            <a:off x="7143596" y="2938464"/>
            <a:ext cx="446552" cy="446552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C4151872-411D-4984-BDCE-03A1AAE97F8D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C68260E4-DD40-4EA6-950F-775E279243B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39253B2E-E95D-4D16-BB66-E153F4438D68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D70E7608-A8D8-43E2-A95B-827196579563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D22597F1-0DFE-4544-86B1-26818A8A82A5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77A0B375-6FDE-498B-880C-4250A24084F8}"/>
              </a:ext>
            </a:extLst>
          </p:cNvPr>
          <p:cNvSpPr/>
          <p:nvPr/>
        </p:nvSpPr>
        <p:spPr>
          <a:xfrm>
            <a:off x="9687304" y="2941502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653B23D9-3291-4D11-A3CF-2CF4FC89C328}"/>
              </a:ext>
            </a:extLst>
          </p:cNvPr>
          <p:cNvSpPr/>
          <p:nvPr/>
        </p:nvSpPr>
        <p:spPr>
          <a:xfrm>
            <a:off x="8813800" y="2295437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3D1E7CE8-A25D-448E-BAF9-4CF8F41F2FC0}"/>
              </a:ext>
            </a:extLst>
          </p:cNvPr>
          <p:cNvSpPr/>
          <p:nvPr/>
        </p:nvSpPr>
        <p:spPr>
          <a:xfrm>
            <a:off x="1188553" y="2295437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19XX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16B0B4D1-3D1C-4ECC-9DA4-30C7DC3E255A}"/>
              </a:ext>
            </a:extLst>
          </p:cNvPr>
          <p:cNvSpPr/>
          <p:nvPr/>
        </p:nvSpPr>
        <p:spPr>
          <a:xfrm>
            <a:off x="3730302" y="2295437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890853AF-1AED-4166-A05B-5763D08AA9E2}"/>
              </a:ext>
            </a:extLst>
          </p:cNvPr>
          <p:cNvSpPr/>
          <p:nvPr/>
        </p:nvSpPr>
        <p:spPr>
          <a:xfrm>
            <a:off x="6272050" y="2295437"/>
            <a:ext cx="21896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+mj-lt"/>
              </a:rPr>
              <a:t>20XX</a:t>
            </a:r>
            <a:endParaRPr lang="ko-KR" altLang="en-US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7231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A6CC1C32-32D2-4FA0-8430-E784A4A56EFB}"/>
              </a:ext>
            </a:extLst>
          </p:cNvPr>
          <p:cNvSpPr/>
          <p:nvPr/>
        </p:nvSpPr>
        <p:spPr>
          <a:xfrm>
            <a:off x="2342138" y="1139164"/>
            <a:ext cx="1044000" cy="107732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B66418E-6882-49B7-B44F-F752A97CF9DD}"/>
              </a:ext>
            </a:extLst>
          </p:cNvPr>
          <p:cNvGrpSpPr/>
          <p:nvPr/>
        </p:nvGrpSpPr>
        <p:grpSpPr>
          <a:xfrm>
            <a:off x="2697622" y="1439049"/>
            <a:ext cx="333032" cy="458290"/>
            <a:chOff x="3471472" y="902398"/>
            <a:chExt cx="295275" cy="393763"/>
          </a:xfrm>
          <a:solidFill>
            <a:schemeClr val="bg1"/>
          </a:solidFill>
          <a:effectLst/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EEBF745E-4F8E-400F-89CE-DA911D71B0A6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4331B8BB-A9CB-4D93-A6AB-EA97DAACCB80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8D9BEE6-786D-4EC7-9CBF-CFA162214F9F}"/>
              </a:ext>
            </a:extLst>
          </p:cNvPr>
          <p:cNvSpPr txBox="1"/>
          <p:nvPr/>
        </p:nvSpPr>
        <p:spPr>
          <a:xfrm>
            <a:off x="3643352" y="1567092"/>
            <a:ext cx="6946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932820D-0B84-46F3-9D71-6E51C2852362}"/>
              </a:ext>
            </a:extLst>
          </p:cNvPr>
          <p:cNvSpPr/>
          <p:nvPr/>
        </p:nvSpPr>
        <p:spPr>
          <a:xfrm>
            <a:off x="3643351" y="1228531"/>
            <a:ext cx="69319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DB328917-0C93-41A4-83D3-50E3A8A9A58D}"/>
              </a:ext>
            </a:extLst>
          </p:cNvPr>
          <p:cNvSpPr/>
          <p:nvPr/>
        </p:nvSpPr>
        <p:spPr>
          <a:xfrm>
            <a:off x="2342138" y="2890337"/>
            <a:ext cx="1044000" cy="107732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D797C23B-E2D8-443C-BCC3-C3D7E80D00B5}"/>
              </a:ext>
            </a:extLst>
          </p:cNvPr>
          <p:cNvGrpSpPr/>
          <p:nvPr/>
        </p:nvGrpSpPr>
        <p:grpSpPr>
          <a:xfrm>
            <a:off x="2638735" y="3193470"/>
            <a:ext cx="424302" cy="449144"/>
            <a:chOff x="2772242" y="1560385"/>
            <a:chExt cx="376198" cy="385905"/>
          </a:xfrm>
          <a:solidFill>
            <a:schemeClr val="bg1"/>
          </a:solidFill>
          <a:effectLst/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EB5FF187-5B2D-426F-81ED-31E1CF14F08E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94141CDB-A1A2-447B-ABE1-58AFF64ED6A4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7BE96423-AECC-4639-A2F4-DDC1F0B5D329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FE976F87-092D-4D9F-8D81-244E2EF6D29E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AFFA715-7AEB-42A2-A85C-CDEC66E55F13}"/>
              </a:ext>
            </a:extLst>
          </p:cNvPr>
          <p:cNvSpPr txBox="1"/>
          <p:nvPr/>
        </p:nvSpPr>
        <p:spPr>
          <a:xfrm>
            <a:off x="3643352" y="3318265"/>
            <a:ext cx="6946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A8C078C-9902-4DF1-8965-2ACBAF8E3880}"/>
              </a:ext>
            </a:extLst>
          </p:cNvPr>
          <p:cNvSpPr/>
          <p:nvPr/>
        </p:nvSpPr>
        <p:spPr>
          <a:xfrm>
            <a:off x="3643351" y="2979704"/>
            <a:ext cx="69319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C4305793-AC6A-47A5-AF38-D3497F3CC513}"/>
              </a:ext>
            </a:extLst>
          </p:cNvPr>
          <p:cNvSpPr/>
          <p:nvPr/>
        </p:nvSpPr>
        <p:spPr>
          <a:xfrm>
            <a:off x="2342138" y="4641509"/>
            <a:ext cx="1044000" cy="107732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D45446DD-37FB-4AF4-9E7E-7C5A49E4E70D}"/>
              </a:ext>
            </a:extLst>
          </p:cNvPr>
          <p:cNvGrpSpPr/>
          <p:nvPr/>
        </p:nvGrpSpPr>
        <p:grpSpPr>
          <a:xfrm>
            <a:off x="2643908" y="4952911"/>
            <a:ext cx="440460" cy="454520"/>
            <a:chOff x="752656" y="1562597"/>
            <a:chExt cx="390525" cy="390525"/>
          </a:xfrm>
          <a:solidFill>
            <a:schemeClr val="bg1"/>
          </a:solidFill>
          <a:effectLst/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767658E9-EE02-41F3-8A31-CF545C29235C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D656E06-F0DE-4D5B-A58C-66585BFC1275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C49A25B-00F9-408C-9894-BF96D09CB1B8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68BE708F-F6E1-4236-B91D-BDBD946392D0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5B3C248F-7DAB-45CC-B3EE-BB11033814F3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50C7A523-AC28-4E93-9388-048E9AAAE150}"/>
              </a:ext>
            </a:extLst>
          </p:cNvPr>
          <p:cNvSpPr txBox="1"/>
          <p:nvPr/>
        </p:nvSpPr>
        <p:spPr>
          <a:xfrm>
            <a:off x="3643352" y="5069437"/>
            <a:ext cx="6946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976DDA40-386F-43FE-ACC0-1EB14A0A4345}"/>
              </a:ext>
            </a:extLst>
          </p:cNvPr>
          <p:cNvSpPr/>
          <p:nvPr/>
        </p:nvSpPr>
        <p:spPr>
          <a:xfrm>
            <a:off x="3643351" y="4730876"/>
            <a:ext cx="69319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518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24">
            <a:extLst>
              <a:ext uri="{FF2B5EF4-FFF2-40B4-BE49-F238E27FC236}">
                <a16:creationId xmlns:a16="http://schemas.microsoft.com/office/drawing/2014/main" id="{74C92EAC-EDCF-4C2B-8964-EC9B2D3C4703}"/>
              </a:ext>
            </a:extLst>
          </p:cNvPr>
          <p:cNvSpPr/>
          <p:nvPr/>
        </p:nvSpPr>
        <p:spPr>
          <a:xfrm>
            <a:off x="1095716" y="2000598"/>
            <a:ext cx="19247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A60DD9C-AE75-45C1-88EA-E0A6ABC98669}"/>
              </a:ext>
            </a:extLst>
          </p:cNvPr>
          <p:cNvSpPr/>
          <p:nvPr/>
        </p:nvSpPr>
        <p:spPr>
          <a:xfrm>
            <a:off x="1095716" y="3242087"/>
            <a:ext cx="19247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F00C83F-5405-4862-AC04-199FA633E481}"/>
              </a:ext>
            </a:extLst>
          </p:cNvPr>
          <p:cNvSpPr/>
          <p:nvPr/>
        </p:nvSpPr>
        <p:spPr>
          <a:xfrm>
            <a:off x="3753997" y="3349368"/>
            <a:ext cx="19247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adipisicing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68682DF4-6718-4D40-B1D0-CB252FCC9DBD}"/>
              </a:ext>
            </a:extLst>
          </p:cNvPr>
          <p:cNvSpPr/>
          <p:nvPr/>
        </p:nvSpPr>
        <p:spPr>
          <a:xfrm>
            <a:off x="3753997" y="4277963"/>
            <a:ext cx="192476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0E0FF86-1D4B-4EB9-9ED7-92566A4D7C47}"/>
              </a:ext>
            </a:extLst>
          </p:cNvPr>
          <p:cNvSpPr/>
          <p:nvPr/>
        </p:nvSpPr>
        <p:spPr>
          <a:xfrm>
            <a:off x="6691677" y="2059676"/>
            <a:ext cx="19247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>
                <a:solidFill>
                  <a:schemeClr val="bg1"/>
                </a:solidFill>
                <a:latin typeface="+mj-lt"/>
              </a:rPr>
              <a:t>Adipisicing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elit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E69EE26F-393D-4CDE-81E6-0415FF98E5AA}"/>
              </a:ext>
            </a:extLst>
          </p:cNvPr>
          <p:cNvSpPr/>
          <p:nvPr/>
        </p:nvSpPr>
        <p:spPr>
          <a:xfrm>
            <a:off x="6691677" y="2988271"/>
            <a:ext cx="19247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2AC9A2A1-3EC3-4502-90B8-973FBA55AA23}"/>
              </a:ext>
            </a:extLst>
          </p:cNvPr>
          <p:cNvSpPr/>
          <p:nvPr/>
        </p:nvSpPr>
        <p:spPr>
          <a:xfrm>
            <a:off x="9629359" y="2991703"/>
            <a:ext cx="19247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tempor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BE50AF23-481D-4CD7-B5AD-BDE2951C4E46}"/>
              </a:ext>
            </a:extLst>
          </p:cNvPr>
          <p:cNvSpPr/>
          <p:nvPr/>
        </p:nvSpPr>
        <p:spPr>
          <a:xfrm>
            <a:off x="9629359" y="4226138"/>
            <a:ext cx="192476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377CBEAC-9EF0-4620-B1AA-8D6EC7308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986227" flipV="1">
            <a:off x="3097590" y="2485530"/>
            <a:ext cx="499502" cy="54000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C19A2E2D-8C68-4B02-AE7C-AC031A240A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14253" y="2584075"/>
            <a:ext cx="708003" cy="756000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7976F33B-AC24-4BC6-9836-191D3E721D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8724609" y="2314072"/>
            <a:ext cx="647999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13452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Calibri">
      <a:majorFont>
        <a:latin typeface="Fredoka One"/>
        <a:ea typeface="Arial Unicode MS"/>
        <a:cs typeface=""/>
      </a:majorFont>
      <a:minorFont>
        <a:latin typeface="Calibri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3209</TotalTime>
  <Words>1334</Words>
  <Application>Microsoft Office PowerPoint</Application>
  <PresentationFormat>와이드스크린</PresentationFormat>
  <Paragraphs>168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Calibri</vt:lpstr>
      <vt:lpstr>Fredoka One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235</cp:revision>
  <dcterms:created xsi:type="dcterms:W3CDTF">2019-04-06T05:20:47Z</dcterms:created>
  <dcterms:modified xsi:type="dcterms:W3CDTF">2020-09-20T05:48:49Z</dcterms:modified>
</cp:coreProperties>
</file>