
<file path=[Content_Types].xml><?xml version="1.0" encoding="utf-8"?>
<Types xmlns="http://schemas.openxmlformats.org/package/2006/content-types">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4"/>
    <p:sldMasterId id="214748367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Lst>
  <p:sldSz cy="5143500" cx="9144000"/>
  <p:notesSz cx="6858000" cy="9144000"/>
  <p:embeddedFontLst>
    <p:embeddedFont>
      <p:font typeface="Ubuntu Light"/>
      <p:regular r:id="rId60"/>
      <p:bold r:id="rId61"/>
      <p:italic r:id="rId62"/>
      <p:boldItalic r:id="rId63"/>
    </p:embeddedFont>
    <p:embeddedFont>
      <p:font typeface="Proxima Nova"/>
      <p:regular r:id="rId64"/>
      <p:bold r:id="rId65"/>
      <p:italic r:id="rId66"/>
      <p:boldItalic r:id="rId67"/>
    </p:embeddedFont>
    <p:embeddedFont>
      <p:font typeface="Roboto Medium"/>
      <p:regular r:id="rId68"/>
      <p:bold r:id="rId69"/>
      <p:italic r:id="rId70"/>
      <p:boldItalic r:id="rId71"/>
    </p:embeddedFont>
    <p:embeddedFont>
      <p:font typeface="Source Sans Pro Light"/>
      <p:regular r:id="rId72"/>
      <p:bold r:id="rId73"/>
      <p:italic r:id="rId74"/>
      <p:boldItalic r:id="rId75"/>
    </p:embeddedFont>
    <p:embeddedFont>
      <p:font typeface="Amatic SC"/>
      <p:regular r:id="rId76"/>
      <p:bold r:id="rId77"/>
    </p:embeddedFont>
    <p:embeddedFont>
      <p:font typeface="Fira Sans Extra Condensed Medium"/>
      <p:regular r:id="rId78"/>
      <p:bold r:id="rId79"/>
      <p:italic r:id="rId80"/>
      <p:boldItalic r:id="rId81"/>
    </p:embeddedFont>
    <p:embeddedFont>
      <p:font typeface="Varela Round"/>
      <p:regular r:id="rId82"/>
    </p:embeddedFont>
    <p:embeddedFont>
      <p:font typeface="Righteous"/>
      <p:regular r:id="rId83"/>
    </p:embeddedFont>
    <p:embeddedFont>
      <p:font typeface="Proxima Nova Semibold"/>
      <p:regular r:id="rId84"/>
      <p:bold r:id="rId85"/>
      <p:boldItalic r:id="rId86"/>
    </p:embeddedFont>
    <p:embeddedFont>
      <p:font typeface="Work Sans"/>
      <p:regular r:id="rId87"/>
      <p:bold r:id="rId88"/>
      <p:italic r:id="rId89"/>
      <p:boldItalic r:id="rId90"/>
    </p:embeddedFont>
    <p:embeddedFont>
      <p:font typeface="Work Sans Regular"/>
      <p:regular r:id="rId91"/>
      <p:bold r:id="rId92"/>
      <p:italic r:id="rId93"/>
      <p:boldItalic r:id="rId9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ADC2A69-68D4-4D65-AA83-8A955D163E42}">
  <a:tblStyle styleId="{EADC2A69-68D4-4D65-AA83-8A955D163E42}" styleName="Table_0">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3B7B4C9E-9D2A-4CC7-865C-8415A48E474E}" styleName="Table_1">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ProximaNovaSemibold-regular.fntdata"/><Relationship Id="rId83" Type="http://schemas.openxmlformats.org/officeDocument/2006/relationships/font" Target="fonts/Righteous-regular.fntdata"/><Relationship Id="rId42" Type="http://schemas.openxmlformats.org/officeDocument/2006/relationships/slide" Target="slides/slide36.xml"/><Relationship Id="rId86" Type="http://schemas.openxmlformats.org/officeDocument/2006/relationships/font" Target="fonts/ProximaNovaSemibold-boldItalic.fntdata"/><Relationship Id="rId41" Type="http://schemas.openxmlformats.org/officeDocument/2006/relationships/slide" Target="slides/slide35.xml"/><Relationship Id="rId85" Type="http://schemas.openxmlformats.org/officeDocument/2006/relationships/font" Target="fonts/ProximaNovaSemibold-bold.fntdata"/><Relationship Id="rId44" Type="http://schemas.openxmlformats.org/officeDocument/2006/relationships/slide" Target="slides/slide38.xml"/><Relationship Id="rId88" Type="http://schemas.openxmlformats.org/officeDocument/2006/relationships/font" Target="fonts/WorkSans-bold.fntdata"/><Relationship Id="rId43" Type="http://schemas.openxmlformats.org/officeDocument/2006/relationships/slide" Target="slides/slide37.xml"/><Relationship Id="rId87" Type="http://schemas.openxmlformats.org/officeDocument/2006/relationships/font" Target="fonts/WorkSans-regular.fntdata"/><Relationship Id="rId46" Type="http://schemas.openxmlformats.org/officeDocument/2006/relationships/slide" Target="slides/slide40.xml"/><Relationship Id="rId45" Type="http://schemas.openxmlformats.org/officeDocument/2006/relationships/slide" Target="slides/slide39.xml"/><Relationship Id="rId89" Type="http://schemas.openxmlformats.org/officeDocument/2006/relationships/font" Target="fonts/WorkSans-italic.fntdata"/><Relationship Id="rId80" Type="http://schemas.openxmlformats.org/officeDocument/2006/relationships/font" Target="fonts/FiraSansExtraCondensedMedium-italic.fntdata"/><Relationship Id="rId82" Type="http://schemas.openxmlformats.org/officeDocument/2006/relationships/font" Target="fonts/VarelaRound-regular.fntdata"/><Relationship Id="rId81" Type="http://schemas.openxmlformats.org/officeDocument/2006/relationships/font" Target="fonts/FiraSansExtraCondensedMedium-boldItalic.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SourceSansProLight-bold.fntdata"/><Relationship Id="rId72" Type="http://schemas.openxmlformats.org/officeDocument/2006/relationships/font" Target="fonts/SourceSansProLight-regular.fntdata"/><Relationship Id="rId31" Type="http://schemas.openxmlformats.org/officeDocument/2006/relationships/slide" Target="slides/slide25.xml"/><Relationship Id="rId75" Type="http://schemas.openxmlformats.org/officeDocument/2006/relationships/font" Target="fonts/SourceSansProLight-boldItalic.fntdata"/><Relationship Id="rId30" Type="http://schemas.openxmlformats.org/officeDocument/2006/relationships/slide" Target="slides/slide24.xml"/><Relationship Id="rId74" Type="http://schemas.openxmlformats.org/officeDocument/2006/relationships/font" Target="fonts/SourceSansProLight-italic.fntdata"/><Relationship Id="rId33" Type="http://schemas.openxmlformats.org/officeDocument/2006/relationships/slide" Target="slides/slide27.xml"/><Relationship Id="rId77" Type="http://schemas.openxmlformats.org/officeDocument/2006/relationships/font" Target="fonts/AmaticSC-bold.fntdata"/><Relationship Id="rId32" Type="http://schemas.openxmlformats.org/officeDocument/2006/relationships/slide" Target="slides/slide26.xml"/><Relationship Id="rId76" Type="http://schemas.openxmlformats.org/officeDocument/2006/relationships/font" Target="fonts/AmaticSC-regular.fntdata"/><Relationship Id="rId35" Type="http://schemas.openxmlformats.org/officeDocument/2006/relationships/slide" Target="slides/slide29.xml"/><Relationship Id="rId79" Type="http://schemas.openxmlformats.org/officeDocument/2006/relationships/font" Target="fonts/FiraSansExtraCondensedMedium-bold.fntdata"/><Relationship Id="rId34" Type="http://schemas.openxmlformats.org/officeDocument/2006/relationships/slide" Target="slides/slide28.xml"/><Relationship Id="rId78" Type="http://schemas.openxmlformats.org/officeDocument/2006/relationships/font" Target="fonts/FiraSansExtraCondensedMedium-regular.fntdata"/><Relationship Id="rId71" Type="http://schemas.openxmlformats.org/officeDocument/2006/relationships/font" Target="fonts/RobotoMedium-boldItalic.fntdata"/><Relationship Id="rId70" Type="http://schemas.openxmlformats.org/officeDocument/2006/relationships/font" Target="fonts/RobotoMedium-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UbuntuLight-italic.fntdata"/><Relationship Id="rId61" Type="http://schemas.openxmlformats.org/officeDocument/2006/relationships/font" Target="fonts/UbuntuLight-bold.fntdata"/><Relationship Id="rId20" Type="http://schemas.openxmlformats.org/officeDocument/2006/relationships/slide" Target="slides/slide14.xml"/><Relationship Id="rId64" Type="http://schemas.openxmlformats.org/officeDocument/2006/relationships/font" Target="fonts/ProximaNova-regular.fntdata"/><Relationship Id="rId63" Type="http://schemas.openxmlformats.org/officeDocument/2006/relationships/font" Target="fonts/UbuntuLight-boldItalic.fntdata"/><Relationship Id="rId22" Type="http://schemas.openxmlformats.org/officeDocument/2006/relationships/slide" Target="slides/slide16.xml"/><Relationship Id="rId66" Type="http://schemas.openxmlformats.org/officeDocument/2006/relationships/font" Target="fonts/ProximaNova-italic.fntdata"/><Relationship Id="rId21" Type="http://schemas.openxmlformats.org/officeDocument/2006/relationships/slide" Target="slides/slide15.xml"/><Relationship Id="rId65" Type="http://schemas.openxmlformats.org/officeDocument/2006/relationships/font" Target="fonts/ProximaNova-bold.fntdata"/><Relationship Id="rId24" Type="http://schemas.openxmlformats.org/officeDocument/2006/relationships/slide" Target="slides/slide18.xml"/><Relationship Id="rId68" Type="http://schemas.openxmlformats.org/officeDocument/2006/relationships/font" Target="fonts/RobotoMedium-regular.fntdata"/><Relationship Id="rId23" Type="http://schemas.openxmlformats.org/officeDocument/2006/relationships/slide" Target="slides/slide17.xml"/><Relationship Id="rId67" Type="http://schemas.openxmlformats.org/officeDocument/2006/relationships/font" Target="fonts/ProximaNova-boldItalic.fntdata"/><Relationship Id="rId60" Type="http://schemas.openxmlformats.org/officeDocument/2006/relationships/font" Target="fonts/UbuntuLight-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94" Type="http://schemas.openxmlformats.org/officeDocument/2006/relationships/font" Target="fonts/WorkSansRegular-boldItalic.fntdata"/><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91" Type="http://schemas.openxmlformats.org/officeDocument/2006/relationships/font" Target="fonts/WorkSansRegular-regular.fntdata"/><Relationship Id="rId90" Type="http://schemas.openxmlformats.org/officeDocument/2006/relationships/font" Target="fonts/WorkSans-boldItalic.fntdata"/><Relationship Id="rId93" Type="http://schemas.openxmlformats.org/officeDocument/2006/relationships/font" Target="fonts/WorkSansRegular-italic.fntdata"/><Relationship Id="rId92" Type="http://schemas.openxmlformats.org/officeDocument/2006/relationships/font" Target="fonts/WorkSansRegular-bold.fntdata"/><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 name="Shape 149"/>
        <p:cNvGrpSpPr/>
        <p:nvPr/>
      </p:nvGrpSpPr>
      <p:grpSpPr>
        <a:xfrm>
          <a:off x="0" y="0"/>
          <a:ext cx="0" cy="0"/>
          <a:chOff x="0" y="0"/>
          <a:chExt cx="0" cy="0"/>
        </a:xfrm>
      </p:grpSpPr>
      <p:sp>
        <p:nvSpPr>
          <p:cNvPr id="150" name="Google Shape;150;p: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 name="Google Shape;151;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 name="Shape 277"/>
        <p:cNvGrpSpPr/>
        <p:nvPr/>
      </p:nvGrpSpPr>
      <p:grpSpPr>
        <a:xfrm>
          <a:off x="0" y="0"/>
          <a:ext cx="0" cy="0"/>
          <a:chOff x="0" y="0"/>
          <a:chExt cx="0" cy="0"/>
        </a:xfrm>
      </p:grpSpPr>
      <p:sp>
        <p:nvSpPr>
          <p:cNvPr id="278" name="Google Shape;278;g63012df1a5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 name="Google Shape;279;g63012df1a5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5" name="Shape 285"/>
        <p:cNvGrpSpPr/>
        <p:nvPr/>
      </p:nvGrpSpPr>
      <p:grpSpPr>
        <a:xfrm>
          <a:off x="0" y="0"/>
          <a:ext cx="0" cy="0"/>
          <a:chOff x="0" y="0"/>
          <a:chExt cx="0" cy="0"/>
        </a:xfrm>
      </p:grpSpPr>
      <p:sp>
        <p:nvSpPr>
          <p:cNvPr id="286" name="Google Shape;286;g63012df1a5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7" name="Google Shape;287;g63012df1a5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0" name="Shape 290"/>
        <p:cNvGrpSpPr/>
        <p:nvPr/>
      </p:nvGrpSpPr>
      <p:grpSpPr>
        <a:xfrm>
          <a:off x="0" y="0"/>
          <a:ext cx="0" cy="0"/>
          <a:chOff x="0" y="0"/>
          <a:chExt cx="0" cy="0"/>
        </a:xfrm>
      </p:grpSpPr>
      <p:sp>
        <p:nvSpPr>
          <p:cNvPr id="291" name="Google Shape;291;g63012df1a5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 name="Google Shape;292;g63012df1a5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 name="Shape 303"/>
        <p:cNvGrpSpPr/>
        <p:nvPr/>
      </p:nvGrpSpPr>
      <p:grpSpPr>
        <a:xfrm>
          <a:off x="0" y="0"/>
          <a:ext cx="0" cy="0"/>
          <a:chOff x="0" y="0"/>
          <a:chExt cx="0" cy="0"/>
        </a:xfrm>
      </p:grpSpPr>
      <p:sp>
        <p:nvSpPr>
          <p:cNvPr id="304" name="Google Shape;304;g63012df1a5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 name="Google Shape;305;g63012df1a5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 name="Shape 337"/>
        <p:cNvGrpSpPr/>
        <p:nvPr/>
      </p:nvGrpSpPr>
      <p:grpSpPr>
        <a:xfrm>
          <a:off x="0" y="0"/>
          <a:ext cx="0" cy="0"/>
          <a:chOff x="0" y="0"/>
          <a:chExt cx="0" cy="0"/>
        </a:xfrm>
      </p:grpSpPr>
      <p:sp>
        <p:nvSpPr>
          <p:cNvPr id="338" name="Google Shape;338;g63012df1a5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 name="Google Shape;339;g63012df1a5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g63012df1a5_0_2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 name="Google Shape;360;g63012df1a5_0_2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7" name="Shape 367"/>
        <p:cNvGrpSpPr/>
        <p:nvPr/>
      </p:nvGrpSpPr>
      <p:grpSpPr>
        <a:xfrm>
          <a:off x="0" y="0"/>
          <a:ext cx="0" cy="0"/>
          <a:chOff x="0" y="0"/>
          <a:chExt cx="0" cy="0"/>
        </a:xfrm>
      </p:grpSpPr>
      <p:sp>
        <p:nvSpPr>
          <p:cNvPr id="368" name="Google Shape;368;g63012df1a5_0_20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9" name="Google Shape;369;g63012df1a5_0_20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g63012df1a5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5" name="Google Shape;415;g63012df1a5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5" name="Shape 425"/>
        <p:cNvGrpSpPr/>
        <p:nvPr/>
      </p:nvGrpSpPr>
      <p:grpSpPr>
        <a:xfrm>
          <a:off x="0" y="0"/>
          <a:ext cx="0" cy="0"/>
          <a:chOff x="0" y="0"/>
          <a:chExt cx="0" cy="0"/>
        </a:xfrm>
      </p:grpSpPr>
      <p:sp>
        <p:nvSpPr>
          <p:cNvPr id="426" name="Google Shape;426;g63012df1a5_0_2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7" name="Google Shape;427;g63012df1a5_0_2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7" name="Shape 437"/>
        <p:cNvGrpSpPr/>
        <p:nvPr/>
      </p:nvGrpSpPr>
      <p:grpSpPr>
        <a:xfrm>
          <a:off x="0" y="0"/>
          <a:ext cx="0" cy="0"/>
          <a:chOff x="0" y="0"/>
          <a:chExt cx="0" cy="0"/>
        </a:xfrm>
      </p:grpSpPr>
      <p:sp>
        <p:nvSpPr>
          <p:cNvPr id="438" name="Google Shape;438;g63012df1a5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9" name="Google Shape;439;g63012df1a5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 name="Shape 164"/>
        <p:cNvGrpSpPr/>
        <p:nvPr/>
      </p:nvGrpSpPr>
      <p:grpSpPr>
        <a:xfrm>
          <a:off x="0" y="0"/>
          <a:ext cx="0" cy="0"/>
          <a:chOff x="0" y="0"/>
          <a:chExt cx="0" cy="0"/>
        </a:xfrm>
      </p:grpSpPr>
      <p:sp>
        <p:nvSpPr>
          <p:cNvPr id="165" name="Google Shape;165;g630f966005_0_4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 name="Google Shape;166;g630f966005_0_4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8" name="Shape 588"/>
        <p:cNvGrpSpPr/>
        <p:nvPr/>
      </p:nvGrpSpPr>
      <p:grpSpPr>
        <a:xfrm>
          <a:off x="0" y="0"/>
          <a:ext cx="0" cy="0"/>
          <a:chOff x="0" y="0"/>
          <a:chExt cx="0" cy="0"/>
        </a:xfrm>
      </p:grpSpPr>
      <p:sp>
        <p:nvSpPr>
          <p:cNvPr id="589" name="Google Shape;589;g63012df1a5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0" name="Google Shape;590;g63012df1a5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 name="Shape 610"/>
        <p:cNvGrpSpPr/>
        <p:nvPr/>
      </p:nvGrpSpPr>
      <p:grpSpPr>
        <a:xfrm>
          <a:off x="0" y="0"/>
          <a:ext cx="0" cy="0"/>
          <a:chOff x="0" y="0"/>
          <a:chExt cx="0" cy="0"/>
        </a:xfrm>
      </p:grpSpPr>
      <p:sp>
        <p:nvSpPr>
          <p:cNvPr id="611" name="Google Shape;611;g63012df1a5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2" name="Google Shape;612;g63012df1a5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0" name="Shape 640"/>
        <p:cNvGrpSpPr/>
        <p:nvPr/>
      </p:nvGrpSpPr>
      <p:grpSpPr>
        <a:xfrm>
          <a:off x="0" y="0"/>
          <a:ext cx="0" cy="0"/>
          <a:chOff x="0" y="0"/>
          <a:chExt cx="0" cy="0"/>
        </a:xfrm>
      </p:grpSpPr>
      <p:sp>
        <p:nvSpPr>
          <p:cNvPr id="641" name="Google Shape;641;g63012df1a5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2" name="Google Shape;642;g63012df1a5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9" name="Shape 679"/>
        <p:cNvGrpSpPr/>
        <p:nvPr/>
      </p:nvGrpSpPr>
      <p:grpSpPr>
        <a:xfrm>
          <a:off x="0" y="0"/>
          <a:ext cx="0" cy="0"/>
          <a:chOff x="0" y="0"/>
          <a:chExt cx="0" cy="0"/>
        </a:xfrm>
      </p:grpSpPr>
      <p:sp>
        <p:nvSpPr>
          <p:cNvPr id="680" name="Google Shape;680;g63012df1a5_0_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1" name="Google Shape;681;g63012df1a5_0_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 name="Shape 686"/>
        <p:cNvGrpSpPr/>
        <p:nvPr/>
      </p:nvGrpSpPr>
      <p:grpSpPr>
        <a:xfrm>
          <a:off x="0" y="0"/>
          <a:ext cx="0" cy="0"/>
          <a:chOff x="0" y="0"/>
          <a:chExt cx="0" cy="0"/>
        </a:xfrm>
      </p:grpSpPr>
      <p:sp>
        <p:nvSpPr>
          <p:cNvPr id="687" name="Google Shape;687;g63012df1a5_0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8" name="Google Shape;688;g63012df1a5_0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 name="Shape 753"/>
        <p:cNvGrpSpPr/>
        <p:nvPr/>
      </p:nvGrpSpPr>
      <p:grpSpPr>
        <a:xfrm>
          <a:off x="0" y="0"/>
          <a:ext cx="0" cy="0"/>
          <a:chOff x="0" y="0"/>
          <a:chExt cx="0" cy="0"/>
        </a:xfrm>
      </p:grpSpPr>
      <p:sp>
        <p:nvSpPr>
          <p:cNvPr id="754" name="Google Shape;754;g63012df1a5_0_2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 name="Google Shape;755;g63012df1a5_0_2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 name="Shape 762"/>
        <p:cNvGrpSpPr/>
        <p:nvPr/>
      </p:nvGrpSpPr>
      <p:grpSpPr>
        <a:xfrm>
          <a:off x="0" y="0"/>
          <a:ext cx="0" cy="0"/>
          <a:chOff x="0" y="0"/>
          <a:chExt cx="0" cy="0"/>
        </a:xfrm>
      </p:grpSpPr>
      <p:sp>
        <p:nvSpPr>
          <p:cNvPr id="763" name="Google Shape;763;g63012df1a5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4" name="Google Shape;764;g63012df1a5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 name="Shape 776"/>
        <p:cNvGrpSpPr/>
        <p:nvPr/>
      </p:nvGrpSpPr>
      <p:grpSpPr>
        <a:xfrm>
          <a:off x="0" y="0"/>
          <a:ext cx="0" cy="0"/>
          <a:chOff x="0" y="0"/>
          <a:chExt cx="0" cy="0"/>
        </a:xfrm>
      </p:grpSpPr>
      <p:sp>
        <p:nvSpPr>
          <p:cNvPr id="777" name="Google Shape;777;g63012df1a5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8" name="Google Shape;778;g63012df1a5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 name="Shape 787"/>
        <p:cNvGrpSpPr/>
        <p:nvPr/>
      </p:nvGrpSpPr>
      <p:grpSpPr>
        <a:xfrm>
          <a:off x="0" y="0"/>
          <a:ext cx="0" cy="0"/>
          <a:chOff x="0" y="0"/>
          <a:chExt cx="0" cy="0"/>
        </a:xfrm>
      </p:grpSpPr>
      <p:sp>
        <p:nvSpPr>
          <p:cNvPr id="788" name="Google Shape;788;g63012df1a5_0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9" name="Google Shape;789;g63012df1a5_0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 name="Shape 803"/>
        <p:cNvGrpSpPr/>
        <p:nvPr/>
      </p:nvGrpSpPr>
      <p:grpSpPr>
        <a:xfrm>
          <a:off x="0" y="0"/>
          <a:ext cx="0" cy="0"/>
          <a:chOff x="0" y="0"/>
          <a:chExt cx="0" cy="0"/>
        </a:xfrm>
      </p:grpSpPr>
      <p:sp>
        <p:nvSpPr>
          <p:cNvPr id="804" name="Google Shape;804;g63012df1a5_0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5" name="Google Shape;805;g63012df1a5_0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 name="Shape 170"/>
        <p:cNvGrpSpPr/>
        <p:nvPr/>
      </p:nvGrpSpPr>
      <p:grpSpPr>
        <a:xfrm>
          <a:off x="0" y="0"/>
          <a:ext cx="0" cy="0"/>
          <a:chOff x="0" y="0"/>
          <a:chExt cx="0" cy="0"/>
        </a:xfrm>
      </p:grpSpPr>
      <p:sp>
        <p:nvSpPr>
          <p:cNvPr id="171" name="Google Shape;171;g63012df1a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 name="Google Shape;172;g63012df1a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1" name="Shape 811"/>
        <p:cNvGrpSpPr/>
        <p:nvPr/>
      </p:nvGrpSpPr>
      <p:grpSpPr>
        <a:xfrm>
          <a:off x="0" y="0"/>
          <a:ext cx="0" cy="0"/>
          <a:chOff x="0" y="0"/>
          <a:chExt cx="0" cy="0"/>
        </a:xfrm>
      </p:grpSpPr>
      <p:sp>
        <p:nvSpPr>
          <p:cNvPr id="812" name="Google Shape;812;g63012df1a5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3" name="Google Shape;813;g63012df1a5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 name="Shape 819"/>
        <p:cNvGrpSpPr/>
        <p:nvPr/>
      </p:nvGrpSpPr>
      <p:grpSpPr>
        <a:xfrm>
          <a:off x="0" y="0"/>
          <a:ext cx="0" cy="0"/>
          <a:chOff x="0" y="0"/>
          <a:chExt cx="0" cy="0"/>
        </a:xfrm>
      </p:grpSpPr>
      <p:sp>
        <p:nvSpPr>
          <p:cNvPr id="820" name="Google Shape;820;g63012df1a5_0_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1" name="Google Shape;821;g63012df1a5_0_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7" name="Shape 827"/>
        <p:cNvGrpSpPr/>
        <p:nvPr/>
      </p:nvGrpSpPr>
      <p:grpSpPr>
        <a:xfrm>
          <a:off x="0" y="0"/>
          <a:ext cx="0" cy="0"/>
          <a:chOff x="0" y="0"/>
          <a:chExt cx="0" cy="0"/>
        </a:xfrm>
      </p:grpSpPr>
      <p:sp>
        <p:nvSpPr>
          <p:cNvPr id="828" name="Google Shape;828;g63012df1a5_0_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9" name="Google Shape;829;g63012df1a5_0_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8" name="Shape 868"/>
        <p:cNvGrpSpPr/>
        <p:nvPr/>
      </p:nvGrpSpPr>
      <p:grpSpPr>
        <a:xfrm>
          <a:off x="0" y="0"/>
          <a:ext cx="0" cy="0"/>
          <a:chOff x="0" y="0"/>
          <a:chExt cx="0" cy="0"/>
        </a:xfrm>
      </p:grpSpPr>
      <p:sp>
        <p:nvSpPr>
          <p:cNvPr id="869" name="Google Shape;869;g63012df1a5_0_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 name="Google Shape;870;g63012df1a5_0_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 name="Shape 881"/>
        <p:cNvGrpSpPr/>
        <p:nvPr/>
      </p:nvGrpSpPr>
      <p:grpSpPr>
        <a:xfrm>
          <a:off x="0" y="0"/>
          <a:ext cx="0" cy="0"/>
          <a:chOff x="0" y="0"/>
          <a:chExt cx="0" cy="0"/>
        </a:xfrm>
      </p:grpSpPr>
      <p:sp>
        <p:nvSpPr>
          <p:cNvPr id="882" name="Google Shape;882;g630f284e26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3" name="Google Shape;883;g630f284e26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6" name="Shape 1216"/>
        <p:cNvGrpSpPr/>
        <p:nvPr/>
      </p:nvGrpSpPr>
      <p:grpSpPr>
        <a:xfrm>
          <a:off x="0" y="0"/>
          <a:ext cx="0" cy="0"/>
          <a:chOff x="0" y="0"/>
          <a:chExt cx="0" cy="0"/>
        </a:xfrm>
      </p:grpSpPr>
      <p:sp>
        <p:nvSpPr>
          <p:cNvPr id="1217" name="Google Shape;1217;g630f966005_0_4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8" name="Google Shape;1218;g630f966005_0_4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g630f966005_0_4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1" name="Google Shape;1241;g630f966005_0_4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6" name="Shape 1246"/>
        <p:cNvGrpSpPr/>
        <p:nvPr/>
      </p:nvGrpSpPr>
      <p:grpSpPr>
        <a:xfrm>
          <a:off x="0" y="0"/>
          <a:ext cx="0" cy="0"/>
          <a:chOff x="0" y="0"/>
          <a:chExt cx="0" cy="0"/>
        </a:xfrm>
      </p:grpSpPr>
      <p:sp>
        <p:nvSpPr>
          <p:cNvPr id="1247" name="Google Shape;1247;g63012df1a5_0_22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8" name="Google Shape;1248;g63012df1a5_0_22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3" name="Shape 1253"/>
        <p:cNvGrpSpPr/>
        <p:nvPr/>
      </p:nvGrpSpPr>
      <p:grpSpPr>
        <a:xfrm>
          <a:off x="0" y="0"/>
          <a:ext cx="0" cy="0"/>
          <a:chOff x="0" y="0"/>
          <a:chExt cx="0" cy="0"/>
        </a:xfrm>
      </p:grpSpPr>
      <p:sp>
        <p:nvSpPr>
          <p:cNvPr id="1254" name="Google Shape;1254;g63012df1a5_0_2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5" name="Google Shape;1255;g63012df1a5_0_2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7" name="Shape 1267"/>
        <p:cNvGrpSpPr/>
        <p:nvPr/>
      </p:nvGrpSpPr>
      <p:grpSpPr>
        <a:xfrm>
          <a:off x="0" y="0"/>
          <a:ext cx="0" cy="0"/>
          <a:chOff x="0" y="0"/>
          <a:chExt cx="0" cy="0"/>
        </a:xfrm>
      </p:grpSpPr>
      <p:sp>
        <p:nvSpPr>
          <p:cNvPr id="1268" name="Google Shape;1268;g53288e7a9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9" name="Google Shape;1269;g53288e7a9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 name="Shape 181"/>
        <p:cNvGrpSpPr/>
        <p:nvPr/>
      </p:nvGrpSpPr>
      <p:grpSpPr>
        <a:xfrm>
          <a:off x="0" y="0"/>
          <a:ext cx="0" cy="0"/>
          <a:chOff x="0" y="0"/>
          <a:chExt cx="0" cy="0"/>
        </a:xfrm>
      </p:grpSpPr>
      <p:sp>
        <p:nvSpPr>
          <p:cNvPr id="182" name="Google Shape;182;g6310a5ef2f_0_1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 name="Google Shape;183;g6310a5ef2f_0_1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 name="Shape 1283"/>
        <p:cNvGrpSpPr/>
        <p:nvPr/>
      </p:nvGrpSpPr>
      <p:grpSpPr>
        <a:xfrm>
          <a:off x="0" y="0"/>
          <a:ext cx="0" cy="0"/>
          <a:chOff x="0" y="0"/>
          <a:chExt cx="0" cy="0"/>
        </a:xfrm>
      </p:grpSpPr>
      <p:sp>
        <p:nvSpPr>
          <p:cNvPr id="1284" name="Google Shape;1284;g63d0992de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5" name="Google Shape;1285;g63d0992de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0" name="Shape 1620"/>
        <p:cNvGrpSpPr/>
        <p:nvPr/>
      </p:nvGrpSpPr>
      <p:grpSpPr>
        <a:xfrm>
          <a:off x="0" y="0"/>
          <a:ext cx="0" cy="0"/>
          <a:chOff x="0" y="0"/>
          <a:chExt cx="0" cy="0"/>
        </a:xfrm>
      </p:grpSpPr>
      <p:sp>
        <p:nvSpPr>
          <p:cNvPr id="1621" name="Google Shape;1621;g63d0992dee_0_3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2" name="Google Shape;1622;g63d0992dee_0_3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97" name="Shape 7897"/>
        <p:cNvGrpSpPr/>
        <p:nvPr/>
      </p:nvGrpSpPr>
      <p:grpSpPr>
        <a:xfrm>
          <a:off x="0" y="0"/>
          <a:ext cx="0" cy="0"/>
          <a:chOff x="0" y="0"/>
          <a:chExt cx="0" cy="0"/>
        </a:xfrm>
      </p:grpSpPr>
      <p:sp>
        <p:nvSpPr>
          <p:cNvPr id="7898" name="Google Shape;7898;g63d0992dee_0_66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99" name="Google Shape;7899;g63d0992dee_0_66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4" name="Shape 8324"/>
        <p:cNvGrpSpPr/>
        <p:nvPr/>
      </p:nvGrpSpPr>
      <p:grpSpPr>
        <a:xfrm>
          <a:off x="0" y="0"/>
          <a:ext cx="0" cy="0"/>
          <a:chOff x="0" y="0"/>
          <a:chExt cx="0" cy="0"/>
        </a:xfrm>
      </p:grpSpPr>
      <p:sp>
        <p:nvSpPr>
          <p:cNvPr id="8325" name="Google Shape;8325;g63d0992dee_0_70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26" name="Google Shape;8326;g63d0992dee_0_70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87" name="Shape 8487"/>
        <p:cNvGrpSpPr/>
        <p:nvPr/>
      </p:nvGrpSpPr>
      <p:grpSpPr>
        <a:xfrm>
          <a:off x="0" y="0"/>
          <a:ext cx="0" cy="0"/>
          <a:chOff x="0" y="0"/>
          <a:chExt cx="0" cy="0"/>
        </a:xfrm>
      </p:grpSpPr>
      <p:sp>
        <p:nvSpPr>
          <p:cNvPr id="8488" name="Google Shape;8488;g63d0992dee_0_7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89" name="Google Shape;8489;g63d0992dee_0_7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9" name="Shape 8889"/>
        <p:cNvGrpSpPr/>
        <p:nvPr/>
      </p:nvGrpSpPr>
      <p:grpSpPr>
        <a:xfrm>
          <a:off x="0" y="0"/>
          <a:ext cx="0" cy="0"/>
          <a:chOff x="0" y="0"/>
          <a:chExt cx="0" cy="0"/>
        </a:xfrm>
      </p:grpSpPr>
      <p:sp>
        <p:nvSpPr>
          <p:cNvPr id="8890" name="Google Shape;8890;g63d0992dee_0_76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91" name="Google Shape;8891;g63d0992dee_0_76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60" name="Shape 9260"/>
        <p:cNvGrpSpPr/>
        <p:nvPr/>
      </p:nvGrpSpPr>
      <p:grpSpPr>
        <a:xfrm>
          <a:off x="0" y="0"/>
          <a:ext cx="0" cy="0"/>
          <a:chOff x="0" y="0"/>
          <a:chExt cx="0" cy="0"/>
        </a:xfrm>
      </p:grpSpPr>
      <p:sp>
        <p:nvSpPr>
          <p:cNvPr id="9261" name="Google Shape;9261;g63d0992dee_0_79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62" name="Google Shape;9262;g63d0992dee_0_79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37" name="Shape 9637"/>
        <p:cNvGrpSpPr/>
        <p:nvPr/>
      </p:nvGrpSpPr>
      <p:grpSpPr>
        <a:xfrm>
          <a:off x="0" y="0"/>
          <a:ext cx="0" cy="0"/>
          <a:chOff x="0" y="0"/>
          <a:chExt cx="0" cy="0"/>
        </a:xfrm>
      </p:grpSpPr>
      <p:sp>
        <p:nvSpPr>
          <p:cNvPr id="9638" name="Google Shape;9638;g63d0992dee_0_83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39" name="Google Shape;9639;g63d0992dee_0_83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68" name="Shape 10068"/>
        <p:cNvGrpSpPr/>
        <p:nvPr/>
      </p:nvGrpSpPr>
      <p:grpSpPr>
        <a:xfrm>
          <a:off x="0" y="0"/>
          <a:ext cx="0" cy="0"/>
          <a:chOff x="0" y="0"/>
          <a:chExt cx="0" cy="0"/>
        </a:xfrm>
      </p:grpSpPr>
      <p:sp>
        <p:nvSpPr>
          <p:cNvPr id="10069" name="Google Shape;10069;g63d0992dee_0_87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70" name="Google Shape;10070;g63d0992dee_0_87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1" name="Shape 10861"/>
        <p:cNvGrpSpPr/>
        <p:nvPr/>
      </p:nvGrpSpPr>
      <p:grpSpPr>
        <a:xfrm>
          <a:off x="0" y="0"/>
          <a:ext cx="0" cy="0"/>
          <a:chOff x="0" y="0"/>
          <a:chExt cx="0" cy="0"/>
        </a:xfrm>
      </p:grpSpPr>
      <p:sp>
        <p:nvSpPr>
          <p:cNvPr id="10862" name="Google Shape;10862;g63d0992dee_0_95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63" name="Google Shape;10863;g63d0992dee_0_95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 name="Shape 202"/>
        <p:cNvGrpSpPr/>
        <p:nvPr/>
      </p:nvGrpSpPr>
      <p:grpSpPr>
        <a:xfrm>
          <a:off x="0" y="0"/>
          <a:ext cx="0" cy="0"/>
          <a:chOff x="0" y="0"/>
          <a:chExt cx="0" cy="0"/>
        </a:xfrm>
      </p:grpSpPr>
      <p:sp>
        <p:nvSpPr>
          <p:cNvPr id="203" name="Google Shape;203;g63012df1a5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 name="Google Shape;204;g63012df1a5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02" name="Shape 11602"/>
        <p:cNvGrpSpPr/>
        <p:nvPr/>
      </p:nvGrpSpPr>
      <p:grpSpPr>
        <a:xfrm>
          <a:off x="0" y="0"/>
          <a:ext cx="0" cy="0"/>
          <a:chOff x="0" y="0"/>
          <a:chExt cx="0" cy="0"/>
        </a:xfrm>
      </p:grpSpPr>
      <p:sp>
        <p:nvSpPr>
          <p:cNvPr id="11603" name="Google Shape;11603;g63d0992dee_0_10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04" name="Google Shape;11604;g63d0992dee_0_10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95" name="Shape 12295"/>
        <p:cNvGrpSpPr/>
        <p:nvPr/>
      </p:nvGrpSpPr>
      <p:grpSpPr>
        <a:xfrm>
          <a:off x="0" y="0"/>
          <a:ext cx="0" cy="0"/>
          <a:chOff x="0" y="0"/>
          <a:chExt cx="0" cy="0"/>
        </a:xfrm>
      </p:grpSpPr>
      <p:sp>
        <p:nvSpPr>
          <p:cNvPr id="12296" name="Google Shape;12296;g63d0992dee_0_110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97" name="Google Shape;12297;g63d0992dee_0_110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97" name="Shape 12597"/>
        <p:cNvGrpSpPr/>
        <p:nvPr/>
      </p:nvGrpSpPr>
      <p:grpSpPr>
        <a:xfrm>
          <a:off x="0" y="0"/>
          <a:ext cx="0" cy="0"/>
          <a:chOff x="0" y="0"/>
          <a:chExt cx="0" cy="0"/>
        </a:xfrm>
      </p:grpSpPr>
      <p:sp>
        <p:nvSpPr>
          <p:cNvPr id="12598" name="Google Shape;12598;g63d0992dee_0_113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99" name="Google Shape;12599;g63d0992dee_0_113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31" name="Shape 13231"/>
        <p:cNvGrpSpPr/>
        <p:nvPr/>
      </p:nvGrpSpPr>
      <p:grpSpPr>
        <a:xfrm>
          <a:off x="0" y="0"/>
          <a:ext cx="0" cy="0"/>
          <a:chOff x="0" y="0"/>
          <a:chExt cx="0" cy="0"/>
        </a:xfrm>
      </p:grpSpPr>
      <p:sp>
        <p:nvSpPr>
          <p:cNvPr id="13232" name="Google Shape;13232;g63d0992dee_0_119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33" name="Google Shape;13233;g63d0992dee_0_119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 name="Shape 213"/>
        <p:cNvGrpSpPr/>
        <p:nvPr/>
      </p:nvGrpSpPr>
      <p:grpSpPr>
        <a:xfrm>
          <a:off x="0" y="0"/>
          <a:ext cx="0" cy="0"/>
          <a:chOff x="0" y="0"/>
          <a:chExt cx="0" cy="0"/>
        </a:xfrm>
      </p:grpSpPr>
      <p:sp>
        <p:nvSpPr>
          <p:cNvPr id="214" name="Google Shape;214;g63012df1a5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 name="Google Shape;215;g63012df1a5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 name="Shape 222"/>
        <p:cNvGrpSpPr/>
        <p:nvPr/>
      </p:nvGrpSpPr>
      <p:grpSpPr>
        <a:xfrm>
          <a:off x="0" y="0"/>
          <a:ext cx="0" cy="0"/>
          <a:chOff x="0" y="0"/>
          <a:chExt cx="0" cy="0"/>
        </a:xfrm>
      </p:grpSpPr>
      <p:sp>
        <p:nvSpPr>
          <p:cNvPr id="223" name="Google Shape;223;g63012df1a5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 name="Google Shape;224;g63012df1a5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 name="Shape 230"/>
        <p:cNvGrpSpPr/>
        <p:nvPr/>
      </p:nvGrpSpPr>
      <p:grpSpPr>
        <a:xfrm>
          <a:off x="0" y="0"/>
          <a:ext cx="0" cy="0"/>
          <a:chOff x="0" y="0"/>
          <a:chExt cx="0" cy="0"/>
        </a:xfrm>
      </p:grpSpPr>
      <p:sp>
        <p:nvSpPr>
          <p:cNvPr id="231" name="Google Shape;231;g63012df1a5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 name="Google Shape;232;g63012df1a5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 name="Shape 241"/>
        <p:cNvGrpSpPr/>
        <p:nvPr/>
      </p:nvGrpSpPr>
      <p:grpSpPr>
        <a:xfrm>
          <a:off x="0" y="0"/>
          <a:ext cx="0" cy="0"/>
          <a:chOff x="0" y="0"/>
          <a:chExt cx="0" cy="0"/>
        </a:xfrm>
      </p:grpSpPr>
      <p:sp>
        <p:nvSpPr>
          <p:cNvPr id="242" name="Google Shape;242;g63012df1a5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3" name="Google Shape;243;g63012df1a5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3001902" y="2100325"/>
            <a:ext cx="5100000" cy="1887900"/>
          </a:xfrm>
          <a:prstGeom prst="rect">
            <a:avLst/>
          </a:prstGeom>
        </p:spPr>
        <p:txBody>
          <a:bodyPr anchorCtr="0" anchor="b" bIns="91425" lIns="91425" spcFirstLastPara="1" rIns="91425" wrap="square" tIns="91425">
            <a:noAutofit/>
          </a:bodyPr>
          <a:lstStyle>
            <a:lvl1pPr lvl="0" rtl="0" algn="r">
              <a:spcBef>
                <a:spcPts val="0"/>
              </a:spcBef>
              <a:spcAft>
                <a:spcPts val="0"/>
              </a:spcAft>
              <a:buSzPts val="9600"/>
              <a:buNone/>
              <a:defRPr sz="9600"/>
            </a:lvl1pPr>
            <a:lvl2pPr lvl="1" rtl="0" algn="r">
              <a:spcBef>
                <a:spcPts val="0"/>
              </a:spcBef>
              <a:spcAft>
                <a:spcPts val="0"/>
              </a:spcAft>
              <a:buSzPts val="12000"/>
              <a:buNone/>
              <a:defRPr sz="12000"/>
            </a:lvl2pPr>
            <a:lvl3pPr lvl="2" rtl="0" algn="r">
              <a:spcBef>
                <a:spcPts val="0"/>
              </a:spcBef>
              <a:spcAft>
                <a:spcPts val="0"/>
              </a:spcAft>
              <a:buSzPts val="12000"/>
              <a:buNone/>
              <a:defRPr sz="12000"/>
            </a:lvl3pPr>
            <a:lvl4pPr lvl="3" rtl="0" algn="r">
              <a:spcBef>
                <a:spcPts val="0"/>
              </a:spcBef>
              <a:spcAft>
                <a:spcPts val="0"/>
              </a:spcAft>
              <a:buSzPts val="12000"/>
              <a:buNone/>
              <a:defRPr sz="12000"/>
            </a:lvl4pPr>
            <a:lvl5pPr lvl="4" rtl="0" algn="r">
              <a:spcBef>
                <a:spcPts val="0"/>
              </a:spcBef>
              <a:spcAft>
                <a:spcPts val="0"/>
              </a:spcAft>
              <a:buSzPts val="12000"/>
              <a:buNone/>
              <a:defRPr sz="12000"/>
            </a:lvl5pPr>
            <a:lvl6pPr lvl="5" rtl="0" algn="r">
              <a:spcBef>
                <a:spcPts val="0"/>
              </a:spcBef>
              <a:spcAft>
                <a:spcPts val="0"/>
              </a:spcAft>
              <a:buSzPts val="12000"/>
              <a:buNone/>
              <a:defRPr sz="12000"/>
            </a:lvl6pPr>
            <a:lvl7pPr lvl="6" rtl="0" algn="r">
              <a:spcBef>
                <a:spcPts val="0"/>
              </a:spcBef>
              <a:spcAft>
                <a:spcPts val="0"/>
              </a:spcAft>
              <a:buSzPts val="12000"/>
              <a:buNone/>
              <a:defRPr sz="12000"/>
            </a:lvl7pPr>
            <a:lvl8pPr lvl="7" rtl="0" algn="r">
              <a:spcBef>
                <a:spcPts val="0"/>
              </a:spcBef>
              <a:spcAft>
                <a:spcPts val="0"/>
              </a:spcAft>
              <a:buSzPts val="12000"/>
              <a:buNone/>
              <a:defRPr sz="12000"/>
            </a:lvl8pPr>
            <a:lvl9pPr lvl="8" rtl="0" algn="r">
              <a:spcBef>
                <a:spcPts val="0"/>
              </a:spcBef>
              <a:spcAft>
                <a:spcPts val="0"/>
              </a:spcAft>
              <a:buSzPts val="12000"/>
              <a:buNone/>
              <a:defRPr sz="12000"/>
            </a:lvl9pPr>
          </a:lstStyle>
          <a:p/>
        </p:txBody>
      </p:sp>
      <p:sp>
        <p:nvSpPr>
          <p:cNvPr id="10" name="Google Shape;10;p2"/>
          <p:cNvSpPr txBox="1"/>
          <p:nvPr>
            <p:ph idx="1" type="subTitle"/>
          </p:nvPr>
        </p:nvSpPr>
        <p:spPr>
          <a:xfrm>
            <a:off x="707781" y="3528899"/>
            <a:ext cx="2087400" cy="670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sz="1400"/>
            </a:lvl2pPr>
            <a:lvl3pPr lvl="2" rtl="0">
              <a:lnSpc>
                <a:spcPct val="100000"/>
              </a:lnSpc>
              <a:spcBef>
                <a:spcPts val="0"/>
              </a:spcBef>
              <a:spcAft>
                <a:spcPts val="0"/>
              </a:spcAft>
              <a:buSzPts val="1400"/>
              <a:buNone/>
              <a:defRPr sz="1400"/>
            </a:lvl3pPr>
            <a:lvl4pPr lvl="3" rtl="0">
              <a:lnSpc>
                <a:spcPct val="100000"/>
              </a:lnSpc>
              <a:spcBef>
                <a:spcPts val="0"/>
              </a:spcBef>
              <a:spcAft>
                <a:spcPts val="0"/>
              </a:spcAft>
              <a:buSzPts val="1400"/>
              <a:buNone/>
              <a:defRPr sz="1400"/>
            </a:lvl4pPr>
            <a:lvl5pPr lvl="4" rtl="0">
              <a:lnSpc>
                <a:spcPct val="100000"/>
              </a:lnSpc>
              <a:spcBef>
                <a:spcPts val="0"/>
              </a:spcBef>
              <a:spcAft>
                <a:spcPts val="0"/>
              </a:spcAft>
              <a:buSzPts val="1400"/>
              <a:buNone/>
              <a:defRPr sz="1400"/>
            </a:lvl5pPr>
            <a:lvl6pPr lvl="5" rtl="0">
              <a:lnSpc>
                <a:spcPct val="100000"/>
              </a:lnSpc>
              <a:spcBef>
                <a:spcPts val="0"/>
              </a:spcBef>
              <a:spcAft>
                <a:spcPts val="0"/>
              </a:spcAft>
              <a:buSzPts val="1400"/>
              <a:buNone/>
              <a:defRPr sz="1400"/>
            </a:lvl6pPr>
            <a:lvl7pPr lvl="6" rtl="0">
              <a:lnSpc>
                <a:spcPct val="100000"/>
              </a:lnSpc>
              <a:spcBef>
                <a:spcPts val="0"/>
              </a:spcBef>
              <a:spcAft>
                <a:spcPts val="0"/>
              </a:spcAft>
              <a:buSzPts val="1400"/>
              <a:buNone/>
              <a:defRPr sz="1400"/>
            </a:lvl7pPr>
            <a:lvl8pPr lvl="7" rtl="0">
              <a:lnSpc>
                <a:spcPct val="100000"/>
              </a:lnSpc>
              <a:spcBef>
                <a:spcPts val="0"/>
              </a:spcBef>
              <a:spcAft>
                <a:spcPts val="0"/>
              </a:spcAft>
              <a:buSzPts val="1400"/>
              <a:buNone/>
              <a:defRPr sz="1400"/>
            </a:lvl8pPr>
            <a:lvl9pPr lvl="8" rtl="0">
              <a:lnSpc>
                <a:spcPct val="100000"/>
              </a:lnSpc>
              <a:spcBef>
                <a:spcPts val="0"/>
              </a:spcBef>
              <a:spcAft>
                <a:spcPts val="0"/>
              </a:spcAft>
              <a:buSzPts val="1400"/>
              <a:buNone/>
              <a:defRPr sz="14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and image">
  <p:cSld name="CUSTOM_7">
    <p:spTree>
      <p:nvGrpSpPr>
        <p:cNvPr id="54" name="Shape 54"/>
        <p:cNvGrpSpPr/>
        <p:nvPr/>
      </p:nvGrpSpPr>
      <p:grpSpPr>
        <a:xfrm>
          <a:off x="0" y="0"/>
          <a:ext cx="0" cy="0"/>
          <a:chOff x="0" y="0"/>
          <a:chExt cx="0" cy="0"/>
        </a:xfrm>
      </p:grpSpPr>
      <p:sp>
        <p:nvSpPr>
          <p:cNvPr id="55" name="Google Shape;55;p11"/>
          <p:cNvSpPr txBox="1"/>
          <p:nvPr>
            <p:ph type="ctrTitle"/>
          </p:nvPr>
        </p:nvSpPr>
        <p:spPr>
          <a:xfrm flipH="1">
            <a:off x="569375" y="968925"/>
            <a:ext cx="3953700" cy="1229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6" name="Shape 56"/>
        <p:cNvGrpSpPr/>
        <p:nvPr/>
      </p:nvGrpSpPr>
      <p:grpSpPr>
        <a:xfrm>
          <a:off x="0" y="0"/>
          <a:ext cx="0" cy="0"/>
          <a:chOff x="0" y="0"/>
          <a:chExt cx="0" cy="0"/>
        </a:xfrm>
      </p:grpSpPr>
      <p:sp>
        <p:nvSpPr>
          <p:cNvPr id="57" name="Google Shape;57;p12"/>
          <p:cNvSpPr txBox="1"/>
          <p:nvPr>
            <p:ph idx="1" type="body"/>
          </p:nvPr>
        </p:nvSpPr>
        <p:spPr>
          <a:xfrm>
            <a:off x="4849300" y="1597798"/>
            <a:ext cx="3303900" cy="1947900"/>
          </a:xfrm>
          <a:prstGeom prst="rect">
            <a:avLst/>
          </a:prstGeom>
        </p:spPr>
        <p:txBody>
          <a:bodyPr anchorCtr="0" anchor="t" bIns="91425" lIns="91425" spcFirstLastPara="1" rIns="91425" wrap="square" tIns="91425">
            <a:noAutofit/>
          </a:bodyPr>
          <a:lstStyle>
            <a:lvl1pPr indent="-304800" lvl="0" marL="457200" algn="r">
              <a:lnSpc>
                <a:spcPct val="100000"/>
              </a:lnSpc>
              <a:spcBef>
                <a:spcPts val="0"/>
              </a:spcBef>
              <a:spcAft>
                <a:spcPts val="0"/>
              </a:spcAft>
              <a:buSzPts val="1200"/>
              <a:buChar char="●"/>
              <a:defRPr sz="1400"/>
            </a:lvl1pPr>
            <a:lvl2pPr indent="-304800" lvl="1" marL="914400">
              <a:spcBef>
                <a:spcPts val="0"/>
              </a:spcBef>
              <a:spcAft>
                <a:spcPts val="0"/>
              </a:spcAft>
              <a:buSzPts val="1200"/>
              <a:buChar char="○"/>
              <a:defRPr sz="1200"/>
            </a:lvl2pPr>
            <a:lvl3pPr indent="-304800" lvl="2" marL="1371600">
              <a:spcBef>
                <a:spcPts val="1600"/>
              </a:spcBef>
              <a:spcAft>
                <a:spcPts val="0"/>
              </a:spcAft>
              <a:buSzPts val="1200"/>
              <a:buChar char="■"/>
              <a:defRPr sz="1200"/>
            </a:lvl3pPr>
            <a:lvl4pPr indent="-304800" lvl="3" marL="1828800">
              <a:spcBef>
                <a:spcPts val="1600"/>
              </a:spcBef>
              <a:spcAft>
                <a:spcPts val="0"/>
              </a:spcAft>
              <a:buSzPts val="1200"/>
              <a:buChar char="●"/>
              <a:defRPr sz="1200"/>
            </a:lvl4pPr>
            <a:lvl5pPr indent="-304800" lvl="4" marL="2286000">
              <a:spcBef>
                <a:spcPts val="1600"/>
              </a:spcBef>
              <a:spcAft>
                <a:spcPts val="0"/>
              </a:spcAft>
              <a:buSzPts val="1200"/>
              <a:buChar char="○"/>
              <a:defRPr sz="1200"/>
            </a:lvl5pPr>
            <a:lvl6pPr indent="-304800" lvl="5" marL="2743200">
              <a:spcBef>
                <a:spcPts val="1600"/>
              </a:spcBef>
              <a:spcAft>
                <a:spcPts val="0"/>
              </a:spcAft>
              <a:buSzPts val="1200"/>
              <a:buChar char="■"/>
              <a:defRPr sz="1200"/>
            </a:lvl6pPr>
            <a:lvl7pPr indent="-304800" lvl="6" marL="3200400">
              <a:spcBef>
                <a:spcPts val="1600"/>
              </a:spcBef>
              <a:spcAft>
                <a:spcPts val="0"/>
              </a:spcAft>
              <a:buSzPts val="1200"/>
              <a:buChar char="●"/>
              <a:defRPr sz="1200"/>
            </a:lvl7pPr>
            <a:lvl8pPr indent="-304800" lvl="7" marL="3657600">
              <a:spcBef>
                <a:spcPts val="1600"/>
              </a:spcBef>
              <a:spcAft>
                <a:spcPts val="0"/>
              </a:spcAft>
              <a:buSzPts val="1200"/>
              <a:buChar char="○"/>
              <a:defRPr sz="1200"/>
            </a:lvl8pPr>
            <a:lvl9pPr indent="-304800" lvl="8" marL="4114800">
              <a:spcBef>
                <a:spcPts val="1600"/>
              </a:spcBef>
              <a:spcAft>
                <a:spcPts val="1600"/>
              </a:spcAft>
              <a:buSzPts val="1200"/>
              <a:buChar char="■"/>
              <a:defRPr sz="1200"/>
            </a:lvl9pPr>
          </a:lstStyle>
          <a:p/>
        </p:txBody>
      </p:sp>
      <p:sp>
        <p:nvSpPr>
          <p:cNvPr id="58" name="Google Shape;58;p1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
        <p:nvSpPr>
          <p:cNvPr id="59" name="Google Shape;59;p12"/>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0" name="Shape 60"/>
        <p:cNvGrpSpPr/>
        <p:nvPr/>
      </p:nvGrpSpPr>
      <p:grpSpPr>
        <a:xfrm>
          <a:off x="0" y="0"/>
          <a:ext cx="0" cy="0"/>
          <a:chOff x="0" y="0"/>
          <a:chExt cx="0" cy="0"/>
        </a:xfrm>
      </p:grpSpPr>
      <p:sp>
        <p:nvSpPr>
          <p:cNvPr id="61" name="Google Shape;61;p13"/>
          <p:cNvSpPr txBox="1"/>
          <p:nvPr>
            <p:ph type="ctrTitle"/>
          </p:nvPr>
        </p:nvSpPr>
        <p:spPr>
          <a:xfrm flipH="1">
            <a:off x="2486100" y="1525800"/>
            <a:ext cx="4171800" cy="1777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46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2">
  <p:cSld name="CUSTOM_11">
    <p:spTree>
      <p:nvGrpSpPr>
        <p:cNvPr id="62" name="Shape 62"/>
        <p:cNvGrpSpPr/>
        <p:nvPr/>
      </p:nvGrpSpPr>
      <p:grpSpPr>
        <a:xfrm>
          <a:off x="0" y="0"/>
          <a:ext cx="0" cy="0"/>
          <a:chOff x="0" y="0"/>
          <a:chExt cx="0" cy="0"/>
        </a:xfrm>
      </p:grpSpPr>
      <p:sp>
        <p:nvSpPr>
          <p:cNvPr id="63" name="Google Shape;63;p14"/>
          <p:cNvSpPr txBox="1"/>
          <p:nvPr>
            <p:ph type="ctrTitle"/>
          </p:nvPr>
        </p:nvSpPr>
        <p:spPr>
          <a:xfrm>
            <a:off x="5735301" y="2311315"/>
            <a:ext cx="27918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30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4" name="Google Shape;64;p14"/>
          <p:cNvSpPr txBox="1"/>
          <p:nvPr>
            <p:ph idx="1" type="subTitle"/>
          </p:nvPr>
        </p:nvSpPr>
        <p:spPr>
          <a:xfrm>
            <a:off x="5985524" y="2780870"/>
            <a:ext cx="25416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5" name="Google Shape;65;p14"/>
          <p:cNvSpPr txBox="1"/>
          <p:nvPr>
            <p:ph hasCustomPrompt="1" idx="2" type="title"/>
          </p:nvPr>
        </p:nvSpPr>
        <p:spPr>
          <a:xfrm>
            <a:off x="6773458" y="1717600"/>
            <a:ext cx="1753800" cy="577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5500"/>
              <a:buNone/>
              <a:defRPr sz="3000"/>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6" name="Shape 66"/>
        <p:cNvGrpSpPr/>
        <p:nvPr/>
      </p:nvGrpSpPr>
      <p:grpSpPr>
        <a:xfrm>
          <a:off x="0" y="0"/>
          <a:ext cx="0" cy="0"/>
          <a:chOff x="0" y="0"/>
          <a:chExt cx="0" cy="0"/>
        </a:xfrm>
      </p:grpSpPr>
      <p:sp>
        <p:nvSpPr>
          <p:cNvPr id="67" name="Google Shape;67;p15"/>
          <p:cNvSpPr txBox="1"/>
          <p:nvPr>
            <p:ph type="title"/>
          </p:nvPr>
        </p:nvSpPr>
        <p:spPr>
          <a:xfrm>
            <a:off x="4291122" y="441325"/>
            <a:ext cx="4045200" cy="1482300"/>
          </a:xfrm>
          <a:prstGeom prst="rect">
            <a:avLst/>
          </a:prstGeom>
        </p:spPr>
        <p:txBody>
          <a:bodyPr anchorCtr="0" anchor="b" bIns="91425" lIns="91425" spcFirstLastPara="1" rIns="91425" wrap="square" tIns="91425">
            <a:noAutofit/>
          </a:bodyPr>
          <a:lstStyle>
            <a:lvl1pPr lvl="0">
              <a:spcBef>
                <a:spcPts val="0"/>
              </a:spcBef>
              <a:spcAft>
                <a:spcPts val="0"/>
              </a:spcAft>
              <a:buSzPts val="4200"/>
              <a:buNone/>
              <a:defRPr sz="60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68" name="Google Shape;68;p15"/>
          <p:cNvSpPr txBox="1"/>
          <p:nvPr>
            <p:ph idx="1" type="subTitle"/>
          </p:nvPr>
        </p:nvSpPr>
        <p:spPr>
          <a:xfrm>
            <a:off x="5714999" y="2109700"/>
            <a:ext cx="2621400" cy="12351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69" name="Google Shape;69;p15"/>
          <p:cNvSpPr txBox="1"/>
          <p:nvPr/>
        </p:nvSpPr>
        <p:spPr>
          <a:xfrm>
            <a:off x="620474" y="3818048"/>
            <a:ext cx="3350700" cy="931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lang="en" sz="1000">
                <a:solidFill>
                  <a:schemeClr val="lt1"/>
                </a:solidFill>
                <a:latin typeface="Work Sans Regular"/>
                <a:ea typeface="Work Sans Regular"/>
                <a:cs typeface="Work Sans Regular"/>
                <a:sym typeface="Work Sans Regular"/>
              </a:rPr>
              <a:t>CREDITS: This presentation template was created by </a:t>
            </a:r>
            <a:r>
              <a:rPr lang="en" sz="1000">
                <a:solidFill>
                  <a:schemeClr val="lt1"/>
                </a:solidFill>
                <a:uFill>
                  <a:noFill/>
                </a:uFill>
                <a:latin typeface="Work Sans Regular"/>
                <a:ea typeface="Work Sans Regular"/>
                <a:cs typeface="Work Sans Regular"/>
                <a:sym typeface="Work Sans Regular"/>
                <a:hlinkClick r:id="rId2">
                  <a:extLst>
                    <a:ext uri="{A12FA001-AC4F-418D-AE19-62706E023703}">
                      <ahyp:hlinkClr val="tx"/>
                    </a:ext>
                  </a:extLst>
                </a:hlinkClick>
              </a:rPr>
              <a:t>Slidesgo</a:t>
            </a:r>
            <a:r>
              <a:rPr lang="en" sz="1000">
                <a:solidFill>
                  <a:schemeClr val="lt1"/>
                </a:solidFill>
                <a:latin typeface="Work Sans Regular"/>
                <a:ea typeface="Work Sans Regular"/>
                <a:cs typeface="Work Sans Regular"/>
                <a:sym typeface="Work Sans Regular"/>
              </a:rPr>
              <a:t>, including icons by </a:t>
            </a:r>
            <a:r>
              <a:rPr lang="en" sz="1000">
                <a:solidFill>
                  <a:schemeClr val="lt1"/>
                </a:solidFill>
                <a:uFill>
                  <a:noFill/>
                </a:uFill>
                <a:latin typeface="Work Sans Regular"/>
                <a:ea typeface="Work Sans Regular"/>
                <a:cs typeface="Work Sans Regular"/>
                <a:sym typeface="Work Sans Regular"/>
                <a:hlinkClick r:id="rId3">
                  <a:extLst>
                    <a:ext uri="{A12FA001-AC4F-418D-AE19-62706E023703}">
                      <ahyp:hlinkClr val="tx"/>
                    </a:ext>
                  </a:extLst>
                </a:hlinkClick>
              </a:rPr>
              <a:t>Flaticon</a:t>
            </a:r>
            <a:r>
              <a:rPr lang="en" sz="1000">
                <a:solidFill>
                  <a:schemeClr val="lt1"/>
                </a:solidFill>
                <a:latin typeface="Work Sans Regular"/>
                <a:ea typeface="Work Sans Regular"/>
                <a:cs typeface="Work Sans Regular"/>
                <a:sym typeface="Work Sans Regular"/>
              </a:rPr>
              <a:t>, and infographics &amp; images by </a:t>
            </a:r>
            <a:r>
              <a:rPr lang="en" sz="1000">
                <a:solidFill>
                  <a:schemeClr val="lt1"/>
                </a:solidFill>
                <a:uFill>
                  <a:noFill/>
                </a:uFill>
                <a:latin typeface="Work Sans Regular"/>
                <a:ea typeface="Work Sans Regular"/>
                <a:cs typeface="Work Sans Regular"/>
                <a:sym typeface="Work Sans Regular"/>
                <a:hlinkClick r:id="rId4">
                  <a:extLst>
                    <a:ext uri="{A12FA001-AC4F-418D-AE19-62706E023703}">
                      <ahyp:hlinkClr val="tx"/>
                    </a:ext>
                  </a:extLst>
                </a:hlinkClick>
              </a:rPr>
              <a:t>Freepik</a:t>
            </a:r>
            <a:endParaRPr>
              <a:solidFill>
                <a:schemeClr val="lt1"/>
              </a:solidFill>
              <a:latin typeface="Work Sans Regular"/>
              <a:ea typeface="Work Sans Regular"/>
              <a:cs typeface="Work Sans Regular"/>
              <a:sym typeface="Work Sans Regular"/>
            </a:endParaRPr>
          </a:p>
          <a:p>
            <a:pPr indent="0" lvl="0" marL="0" rtl="0" algn="l">
              <a:spcBef>
                <a:spcPts val="0"/>
              </a:spcBef>
              <a:spcAft>
                <a:spcPts val="0"/>
              </a:spcAft>
              <a:buNone/>
            </a:pPr>
            <a:r>
              <a:t/>
            </a:r>
            <a:endParaRPr>
              <a:solidFill>
                <a:schemeClr val="lt1"/>
              </a:solidFill>
              <a:latin typeface="Work Sans Regular"/>
              <a:ea typeface="Work Sans Regular"/>
              <a:cs typeface="Work Sans Regular"/>
              <a:sym typeface="Work Sans Regular"/>
            </a:endParaRPr>
          </a:p>
          <a:p>
            <a:pPr indent="0" lvl="0" marL="0" rtl="0" algn="l">
              <a:lnSpc>
                <a:spcPct val="115000"/>
              </a:lnSpc>
              <a:spcBef>
                <a:spcPts val="300"/>
              </a:spcBef>
              <a:spcAft>
                <a:spcPts val="0"/>
              </a:spcAft>
              <a:buNone/>
            </a:pPr>
            <a:r>
              <a:t/>
            </a:r>
            <a:endParaRPr sz="1000">
              <a:solidFill>
                <a:schemeClr val="lt1"/>
              </a:solidFill>
              <a:latin typeface="Work Sans Regular"/>
              <a:ea typeface="Work Sans Regular"/>
              <a:cs typeface="Work Sans Regular"/>
              <a:sym typeface="Work Sans Regul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0" name="Shape 70"/>
        <p:cNvGrpSpPr/>
        <p:nvPr/>
      </p:nvGrpSpPr>
      <p:grpSpPr>
        <a:xfrm>
          <a:off x="0" y="0"/>
          <a:ext cx="0" cy="0"/>
          <a:chOff x="0" y="0"/>
          <a:chExt cx="0" cy="0"/>
        </a:xfrm>
      </p:grpSpPr>
      <p:sp>
        <p:nvSpPr>
          <p:cNvPr id="71" name="Google Shape;71;p16"/>
          <p:cNvSpPr txBox="1"/>
          <p:nvPr>
            <p:ph idx="1" type="subTitle"/>
          </p:nvPr>
        </p:nvSpPr>
        <p:spPr>
          <a:xfrm flipH="1">
            <a:off x="6349425" y="2108394"/>
            <a:ext cx="2195400" cy="9321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sz="14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72" name="Google Shape;72;p16"/>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3">
    <p:spTree>
      <p:nvGrpSpPr>
        <p:cNvPr id="73" name="Shape 73"/>
        <p:cNvGrpSpPr/>
        <p:nvPr/>
      </p:nvGrpSpPr>
      <p:grpSpPr>
        <a:xfrm>
          <a:off x="0" y="0"/>
          <a:ext cx="0" cy="0"/>
          <a:chOff x="0" y="0"/>
          <a:chExt cx="0" cy="0"/>
        </a:xfrm>
      </p:grpSpPr>
      <p:sp>
        <p:nvSpPr>
          <p:cNvPr id="74" name="Google Shape;74;p17"/>
          <p:cNvSpPr txBox="1"/>
          <p:nvPr>
            <p:ph type="ctrTitle"/>
          </p:nvPr>
        </p:nvSpPr>
        <p:spPr>
          <a:xfrm>
            <a:off x="2825866" y="861507"/>
            <a:ext cx="1906500" cy="33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1400"/>
              <a:buNone/>
              <a:defRPr sz="14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75" name="Google Shape;75;p17"/>
          <p:cNvSpPr txBox="1"/>
          <p:nvPr>
            <p:ph idx="1" type="subTitle"/>
          </p:nvPr>
        </p:nvSpPr>
        <p:spPr>
          <a:xfrm>
            <a:off x="2825890" y="1084325"/>
            <a:ext cx="1906500" cy="693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200"/>
              <a:buNone/>
              <a:defRPr sz="1400"/>
            </a:lvl1pPr>
            <a:lvl2pPr lvl="1" rtl="0" algn="ctr">
              <a:lnSpc>
                <a:spcPct val="100000"/>
              </a:lnSpc>
              <a:spcBef>
                <a:spcPts val="0"/>
              </a:spcBef>
              <a:spcAft>
                <a:spcPts val="0"/>
              </a:spcAft>
              <a:buClr>
                <a:srgbClr val="434343"/>
              </a:buClr>
              <a:buSzPts val="1200"/>
              <a:buNone/>
              <a:defRPr sz="1200">
                <a:solidFill>
                  <a:srgbClr val="434343"/>
                </a:solidFill>
              </a:defRPr>
            </a:lvl2pPr>
            <a:lvl3pPr lvl="2" rtl="0" algn="ctr">
              <a:lnSpc>
                <a:spcPct val="100000"/>
              </a:lnSpc>
              <a:spcBef>
                <a:spcPts val="0"/>
              </a:spcBef>
              <a:spcAft>
                <a:spcPts val="0"/>
              </a:spcAft>
              <a:buClr>
                <a:srgbClr val="434343"/>
              </a:buClr>
              <a:buSzPts val="1200"/>
              <a:buNone/>
              <a:defRPr sz="1200">
                <a:solidFill>
                  <a:srgbClr val="434343"/>
                </a:solidFill>
              </a:defRPr>
            </a:lvl3pPr>
            <a:lvl4pPr lvl="3" rtl="0" algn="ctr">
              <a:lnSpc>
                <a:spcPct val="100000"/>
              </a:lnSpc>
              <a:spcBef>
                <a:spcPts val="0"/>
              </a:spcBef>
              <a:spcAft>
                <a:spcPts val="0"/>
              </a:spcAft>
              <a:buClr>
                <a:srgbClr val="434343"/>
              </a:buClr>
              <a:buSzPts val="1200"/>
              <a:buNone/>
              <a:defRPr sz="1200">
                <a:solidFill>
                  <a:srgbClr val="434343"/>
                </a:solidFill>
              </a:defRPr>
            </a:lvl4pPr>
            <a:lvl5pPr lvl="4" rtl="0" algn="ctr">
              <a:lnSpc>
                <a:spcPct val="100000"/>
              </a:lnSpc>
              <a:spcBef>
                <a:spcPts val="0"/>
              </a:spcBef>
              <a:spcAft>
                <a:spcPts val="0"/>
              </a:spcAft>
              <a:buClr>
                <a:srgbClr val="434343"/>
              </a:buClr>
              <a:buSzPts val="1200"/>
              <a:buNone/>
              <a:defRPr sz="1200">
                <a:solidFill>
                  <a:srgbClr val="434343"/>
                </a:solidFill>
              </a:defRPr>
            </a:lvl5pPr>
            <a:lvl6pPr lvl="5" rtl="0" algn="ctr">
              <a:lnSpc>
                <a:spcPct val="100000"/>
              </a:lnSpc>
              <a:spcBef>
                <a:spcPts val="0"/>
              </a:spcBef>
              <a:spcAft>
                <a:spcPts val="0"/>
              </a:spcAft>
              <a:buClr>
                <a:srgbClr val="434343"/>
              </a:buClr>
              <a:buSzPts val="1200"/>
              <a:buNone/>
              <a:defRPr sz="1200">
                <a:solidFill>
                  <a:srgbClr val="434343"/>
                </a:solidFill>
              </a:defRPr>
            </a:lvl6pPr>
            <a:lvl7pPr lvl="6" rtl="0" algn="ctr">
              <a:lnSpc>
                <a:spcPct val="100000"/>
              </a:lnSpc>
              <a:spcBef>
                <a:spcPts val="0"/>
              </a:spcBef>
              <a:spcAft>
                <a:spcPts val="0"/>
              </a:spcAft>
              <a:buClr>
                <a:srgbClr val="434343"/>
              </a:buClr>
              <a:buSzPts val="1200"/>
              <a:buNone/>
              <a:defRPr sz="1200">
                <a:solidFill>
                  <a:srgbClr val="434343"/>
                </a:solidFill>
              </a:defRPr>
            </a:lvl7pPr>
            <a:lvl8pPr lvl="7" rtl="0" algn="ctr">
              <a:lnSpc>
                <a:spcPct val="100000"/>
              </a:lnSpc>
              <a:spcBef>
                <a:spcPts val="0"/>
              </a:spcBef>
              <a:spcAft>
                <a:spcPts val="0"/>
              </a:spcAft>
              <a:buClr>
                <a:srgbClr val="434343"/>
              </a:buClr>
              <a:buSzPts val="1200"/>
              <a:buNone/>
              <a:defRPr sz="1200">
                <a:solidFill>
                  <a:srgbClr val="434343"/>
                </a:solidFill>
              </a:defRPr>
            </a:lvl8pPr>
            <a:lvl9pPr lvl="8" rtl="0" algn="ctr">
              <a:lnSpc>
                <a:spcPct val="100000"/>
              </a:lnSpc>
              <a:spcBef>
                <a:spcPts val="0"/>
              </a:spcBef>
              <a:spcAft>
                <a:spcPts val="0"/>
              </a:spcAft>
              <a:buClr>
                <a:srgbClr val="434343"/>
              </a:buClr>
              <a:buSzPts val="1200"/>
              <a:buNone/>
              <a:defRPr sz="1200">
                <a:solidFill>
                  <a:srgbClr val="434343"/>
                </a:solidFill>
              </a:defRPr>
            </a:lvl9pPr>
          </a:lstStyle>
          <a:p/>
        </p:txBody>
      </p:sp>
      <p:sp>
        <p:nvSpPr>
          <p:cNvPr id="76" name="Google Shape;76;p17"/>
          <p:cNvSpPr txBox="1"/>
          <p:nvPr>
            <p:ph idx="2" type="ctrTitle"/>
          </p:nvPr>
        </p:nvSpPr>
        <p:spPr>
          <a:xfrm>
            <a:off x="6024022" y="621521"/>
            <a:ext cx="1906500" cy="577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1400"/>
              <a:buNone/>
              <a:defRPr sz="14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77" name="Google Shape;77;p17"/>
          <p:cNvSpPr txBox="1"/>
          <p:nvPr>
            <p:ph idx="3" type="subTitle"/>
          </p:nvPr>
        </p:nvSpPr>
        <p:spPr>
          <a:xfrm>
            <a:off x="6024025" y="1089725"/>
            <a:ext cx="1846500" cy="693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200"/>
              <a:buNone/>
              <a:defRPr sz="1400"/>
            </a:lvl1pPr>
            <a:lvl2pPr lvl="1" rtl="0" algn="ctr">
              <a:lnSpc>
                <a:spcPct val="100000"/>
              </a:lnSpc>
              <a:spcBef>
                <a:spcPts val="0"/>
              </a:spcBef>
              <a:spcAft>
                <a:spcPts val="0"/>
              </a:spcAft>
              <a:buClr>
                <a:srgbClr val="434343"/>
              </a:buClr>
              <a:buSzPts val="1200"/>
              <a:buNone/>
              <a:defRPr sz="1200">
                <a:solidFill>
                  <a:srgbClr val="434343"/>
                </a:solidFill>
              </a:defRPr>
            </a:lvl2pPr>
            <a:lvl3pPr lvl="2" rtl="0" algn="ctr">
              <a:lnSpc>
                <a:spcPct val="100000"/>
              </a:lnSpc>
              <a:spcBef>
                <a:spcPts val="0"/>
              </a:spcBef>
              <a:spcAft>
                <a:spcPts val="0"/>
              </a:spcAft>
              <a:buClr>
                <a:srgbClr val="434343"/>
              </a:buClr>
              <a:buSzPts val="1200"/>
              <a:buNone/>
              <a:defRPr sz="1200">
                <a:solidFill>
                  <a:srgbClr val="434343"/>
                </a:solidFill>
              </a:defRPr>
            </a:lvl3pPr>
            <a:lvl4pPr lvl="3" rtl="0" algn="ctr">
              <a:lnSpc>
                <a:spcPct val="100000"/>
              </a:lnSpc>
              <a:spcBef>
                <a:spcPts val="0"/>
              </a:spcBef>
              <a:spcAft>
                <a:spcPts val="0"/>
              </a:spcAft>
              <a:buClr>
                <a:srgbClr val="434343"/>
              </a:buClr>
              <a:buSzPts val="1200"/>
              <a:buNone/>
              <a:defRPr sz="1200">
                <a:solidFill>
                  <a:srgbClr val="434343"/>
                </a:solidFill>
              </a:defRPr>
            </a:lvl4pPr>
            <a:lvl5pPr lvl="4" rtl="0" algn="ctr">
              <a:lnSpc>
                <a:spcPct val="100000"/>
              </a:lnSpc>
              <a:spcBef>
                <a:spcPts val="0"/>
              </a:spcBef>
              <a:spcAft>
                <a:spcPts val="0"/>
              </a:spcAft>
              <a:buClr>
                <a:srgbClr val="434343"/>
              </a:buClr>
              <a:buSzPts val="1200"/>
              <a:buNone/>
              <a:defRPr sz="1200">
                <a:solidFill>
                  <a:srgbClr val="434343"/>
                </a:solidFill>
              </a:defRPr>
            </a:lvl5pPr>
            <a:lvl6pPr lvl="5" rtl="0" algn="ctr">
              <a:lnSpc>
                <a:spcPct val="100000"/>
              </a:lnSpc>
              <a:spcBef>
                <a:spcPts val="0"/>
              </a:spcBef>
              <a:spcAft>
                <a:spcPts val="0"/>
              </a:spcAft>
              <a:buClr>
                <a:srgbClr val="434343"/>
              </a:buClr>
              <a:buSzPts val="1200"/>
              <a:buNone/>
              <a:defRPr sz="1200">
                <a:solidFill>
                  <a:srgbClr val="434343"/>
                </a:solidFill>
              </a:defRPr>
            </a:lvl6pPr>
            <a:lvl7pPr lvl="6" rtl="0" algn="ctr">
              <a:lnSpc>
                <a:spcPct val="100000"/>
              </a:lnSpc>
              <a:spcBef>
                <a:spcPts val="0"/>
              </a:spcBef>
              <a:spcAft>
                <a:spcPts val="0"/>
              </a:spcAft>
              <a:buClr>
                <a:srgbClr val="434343"/>
              </a:buClr>
              <a:buSzPts val="1200"/>
              <a:buNone/>
              <a:defRPr sz="1200">
                <a:solidFill>
                  <a:srgbClr val="434343"/>
                </a:solidFill>
              </a:defRPr>
            </a:lvl7pPr>
            <a:lvl8pPr lvl="7" rtl="0" algn="ctr">
              <a:lnSpc>
                <a:spcPct val="100000"/>
              </a:lnSpc>
              <a:spcBef>
                <a:spcPts val="0"/>
              </a:spcBef>
              <a:spcAft>
                <a:spcPts val="0"/>
              </a:spcAft>
              <a:buClr>
                <a:srgbClr val="434343"/>
              </a:buClr>
              <a:buSzPts val="1200"/>
              <a:buNone/>
              <a:defRPr sz="1200">
                <a:solidFill>
                  <a:srgbClr val="434343"/>
                </a:solidFill>
              </a:defRPr>
            </a:lvl8pPr>
            <a:lvl9pPr lvl="8" rtl="0" algn="ctr">
              <a:lnSpc>
                <a:spcPct val="100000"/>
              </a:lnSpc>
              <a:spcBef>
                <a:spcPts val="0"/>
              </a:spcBef>
              <a:spcAft>
                <a:spcPts val="0"/>
              </a:spcAft>
              <a:buClr>
                <a:srgbClr val="434343"/>
              </a:buClr>
              <a:buSzPts val="1200"/>
              <a:buNone/>
              <a:defRPr sz="1200">
                <a:solidFill>
                  <a:srgbClr val="434343"/>
                </a:solidFill>
              </a:defRPr>
            </a:lvl9pPr>
          </a:lstStyle>
          <a:p/>
        </p:txBody>
      </p:sp>
      <p:sp>
        <p:nvSpPr>
          <p:cNvPr id="78" name="Google Shape;78;p17"/>
          <p:cNvSpPr txBox="1"/>
          <p:nvPr>
            <p:ph idx="4" type="ctrTitle"/>
          </p:nvPr>
        </p:nvSpPr>
        <p:spPr>
          <a:xfrm>
            <a:off x="6024022" y="1980010"/>
            <a:ext cx="1906500" cy="577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1400"/>
              <a:buNone/>
              <a:defRPr sz="14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79" name="Google Shape;79;p17"/>
          <p:cNvSpPr txBox="1"/>
          <p:nvPr>
            <p:ph idx="5" type="subTitle"/>
          </p:nvPr>
        </p:nvSpPr>
        <p:spPr>
          <a:xfrm>
            <a:off x="6024025" y="2441915"/>
            <a:ext cx="1878300" cy="67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200"/>
              <a:buNone/>
              <a:defRPr sz="1400"/>
            </a:lvl1pPr>
            <a:lvl2pPr lvl="1" rtl="0" algn="ctr">
              <a:lnSpc>
                <a:spcPct val="100000"/>
              </a:lnSpc>
              <a:spcBef>
                <a:spcPts val="0"/>
              </a:spcBef>
              <a:spcAft>
                <a:spcPts val="0"/>
              </a:spcAft>
              <a:buClr>
                <a:srgbClr val="434343"/>
              </a:buClr>
              <a:buSzPts val="1200"/>
              <a:buNone/>
              <a:defRPr sz="1200">
                <a:solidFill>
                  <a:srgbClr val="434343"/>
                </a:solidFill>
              </a:defRPr>
            </a:lvl2pPr>
            <a:lvl3pPr lvl="2" rtl="0" algn="ctr">
              <a:lnSpc>
                <a:spcPct val="100000"/>
              </a:lnSpc>
              <a:spcBef>
                <a:spcPts val="0"/>
              </a:spcBef>
              <a:spcAft>
                <a:spcPts val="0"/>
              </a:spcAft>
              <a:buClr>
                <a:srgbClr val="434343"/>
              </a:buClr>
              <a:buSzPts val="1200"/>
              <a:buNone/>
              <a:defRPr sz="1200">
                <a:solidFill>
                  <a:srgbClr val="434343"/>
                </a:solidFill>
              </a:defRPr>
            </a:lvl3pPr>
            <a:lvl4pPr lvl="3" rtl="0" algn="ctr">
              <a:lnSpc>
                <a:spcPct val="100000"/>
              </a:lnSpc>
              <a:spcBef>
                <a:spcPts val="0"/>
              </a:spcBef>
              <a:spcAft>
                <a:spcPts val="0"/>
              </a:spcAft>
              <a:buClr>
                <a:srgbClr val="434343"/>
              </a:buClr>
              <a:buSzPts val="1200"/>
              <a:buNone/>
              <a:defRPr sz="1200">
                <a:solidFill>
                  <a:srgbClr val="434343"/>
                </a:solidFill>
              </a:defRPr>
            </a:lvl4pPr>
            <a:lvl5pPr lvl="4" rtl="0" algn="ctr">
              <a:lnSpc>
                <a:spcPct val="100000"/>
              </a:lnSpc>
              <a:spcBef>
                <a:spcPts val="0"/>
              </a:spcBef>
              <a:spcAft>
                <a:spcPts val="0"/>
              </a:spcAft>
              <a:buClr>
                <a:srgbClr val="434343"/>
              </a:buClr>
              <a:buSzPts val="1200"/>
              <a:buNone/>
              <a:defRPr sz="1200">
                <a:solidFill>
                  <a:srgbClr val="434343"/>
                </a:solidFill>
              </a:defRPr>
            </a:lvl5pPr>
            <a:lvl6pPr lvl="5" rtl="0" algn="ctr">
              <a:lnSpc>
                <a:spcPct val="100000"/>
              </a:lnSpc>
              <a:spcBef>
                <a:spcPts val="0"/>
              </a:spcBef>
              <a:spcAft>
                <a:spcPts val="0"/>
              </a:spcAft>
              <a:buClr>
                <a:srgbClr val="434343"/>
              </a:buClr>
              <a:buSzPts val="1200"/>
              <a:buNone/>
              <a:defRPr sz="1200">
                <a:solidFill>
                  <a:srgbClr val="434343"/>
                </a:solidFill>
              </a:defRPr>
            </a:lvl6pPr>
            <a:lvl7pPr lvl="6" rtl="0" algn="ctr">
              <a:lnSpc>
                <a:spcPct val="100000"/>
              </a:lnSpc>
              <a:spcBef>
                <a:spcPts val="0"/>
              </a:spcBef>
              <a:spcAft>
                <a:spcPts val="0"/>
              </a:spcAft>
              <a:buClr>
                <a:srgbClr val="434343"/>
              </a:buClr>
              <a:buSzPts val="1200"/>
              <a:buNone/>
              <a:defRPr sz="1200">
                <a:solidFill>
                  <a:srgbClr val="434343"/>
                </a:solidFill>
              </a:defRPr>
            </a:lvl7pPr>
            <a:lvl8pPr lvl="7" rtl="0" algn="ctr">
              <a:lnSpc>
                <a:spcPct val="100000"/>
              </a:lnSpc>
              <a:spcBef>
                <a:spcPts val="0"/>
              </a:spcBef>
              <a:spcAft>
                <a:spcPts val="0"/>
              </a:spcAft>
              <a:buClr>
                <a:srgbClr val="434343"/>
              </a:buClr>
              <a:buSzPts val="1200"/>
              <a:buNone/>
              <a:defRPr sz="1200">
                <a:solidFill>
                  <a:srgbClr val="434343"/>
                </a:solidFill>
              </a:defRPr>
            </a:lvl8pPr>
            <a:lvl9pPr lvl="8" rtl="0" algn="ctr">
              <a:lnSpc>
                <a:spcPct val="100000"/>
              </a:lnSpc>
              <a:spcBef>
                <a:spcPts val="0"/>
              </a:spcBef>
              <a:spcAft>
                <a:spcPts val="0"/>
              </a:spcAft>
              <a:buClr>
                <a:srgbClr val="434343"/>
              </a:buClr>
              <a:buSzPts val="1200"/>
              <a:buNone/>
              <a:defRPr sz="1200">
                <a:solidFill>
                  <a:srgbClr val="434343"/>
                </a:solidFill>
              </a:defRPr>
            </a:lvl9pPr>
          </a:lstStyle>
          <a:p/>
        </p:txBody>
      </p:sp>
      <p:sp>
        <p:nvSpPr>
          <p:cNvPr id="80" name="Google Shape;80;p17"/>
          <p:cNvSpPr txBox="1"/>
          <p:nvPr>
            <p:ph idx="6" type="ctrTitle"/>
          </p:nvPr>
        </p:nvSpPr>
        <p:spPr>
          <a:xfrm>
            <a:off x="2825866" y="1978153"/>
            <a:ext cx="1906500" cy="577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1400"/>
              <a:buNone/>
              <a:defRPr sz="14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81" name="Google Shape;81;p17"/>
          <p:cNvSpPr txBox="1"/>
          <p:nvPr>
            <p:ph idx="7" type="subTitle"/>
          </p:nvPr>
        </p:nvSpPr>
        <p:spPr>
          <a:xfrm>
            <a:off x="2825875" y="2439620"/>
            <a:ext cx="1906500" cy="67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200"/>
              <a:buNone/>
              <a:defRPr sz="1400"/>
            </a:lvl1pPr>
            <a:lvl2pPr lvl="1" rtl="0" algn="ctr">
              <a:lnSpc>
                <a:spcPct val="100000"/>
              </a:lnSpc>
              <a:spcBef>
                <a:spcPts val="0"/>
              </a:spcBef>
              <a:spcAft>
                <a:spcPts val="0"/>
              </a:spcAft>
              <a:buClr>
                <a:srgbClr val="434343"/>
              </a:buClr>
              <a:buSzPts val="1200"/>
              <a:buNone/>
              <a:defRPr sz="1200">
                <a:solidFill>
                  <a:srgbClr val="434343"/>
                </a:solidFill>
              </a:defRPr>
            </a:lvl2pPr>
            <a:lvl3pPr lvl="2" rtl="0" algn="ctr">
              <a:lnSpc>
                <a:spcPct val="100000"/>
              </a:lnSpc>
              <a:spcBef>
                <a:spcPts val="0"/>
              </a:spcBef>
              <a:spcAft>
                <a:spcPts val="0"/>
              </a:spcAft>
              <a:buClr>
                <a:srgbClr val="434343"/>
              </a:buClr>
              <a:buSzPts val="1200"/>
              <a:buNone/>
              <a:defRPr sz="1200">
                <a:solidFill>
                  <a:srgbClr val="434343"/>
                </a:solidFill>
              </a:defRPr>
            </a:lvl3pPr>
            <a:lvl4pPr lvl="3" rtl="0" algn="ctr">
              <a:lnSpc>
                <a:spcPct val="100000"/>
              </a:lnSpc>
              <a:spcBef>
                <a:spcPts val="0"/>
              </a:spcBef>
              <a:spcAft>
                <a:spcPts val="0"/>
              </a:spcAft>
              <a:buClr>
                <a:srgbClr val="434343"/>
              </a:buClr>
              <a:buSzPts val="1200"/>
              <a:buNone/>
              <a:defRPr sz="1200">
                <a:solidFill>
                  <a:srgbClr val="434343"/>
                </a:solidFill>
              </a:defRPr>
            </a:lvl4pPr>
            <a:lvl5pPr lvl="4" rtl="0" algn="ctr">
              <a:lnSpc>
                <a:spcPct val="100000"/>
              </a:lnSpc>
              <a:spcBef>
                <a:spcPts val="0"/>
              </a:spcBef>
              <a:spcAft>
                <a:spcPts val="0"/>
              </a:spcAft>
              <a:buClr>
                <a:srgbClr val="434343"/>
              </a:buClr>
              <a:buSzPts val="1200"/>
              <a:buNone/>
              <a:defRPr sz="1200">
                <a:solidFill>
                  <a:srgbClr val="434343"/>
                </a:solidFill>
              </a:defRPr>
            </a:lvl5pPr>
            <a:lvl6pPr lvl="5" rtl="0" algn="ctr">
              <a:lnSpc>
                <a:spcPct val="100000"/>
              </a:lnSpc>
              <a:spcBef>
                <a:spcPts val="0"/>
              </a:spcBef>
              <a:spcAft>
                <a:spcPts val="0"/>
              </a:spcAft>
              <a:buClr>
                <a:srgbClr val="434343"/>
              </a:buClr>
              <a:buSzPts val="1200"/>
              <a:buNone/>
              <a:defRPr sz="1200">
                <a:solidFill>
                  <a:srgbClr val="434343"/>
                </a:solidFill>
              </a:defRPr>
            </a:lvl6pPr>
            <a:lvl7pPr lvl="6" rtl="0" algn="ctr">
              <a:lnSpc>
                <a:spcPct val="100000"/>
              </a:lnSpc>
              <a:spcBef>
                <a:spcPts val="0"/>
              </a:spcBef>
              <a:spcAft>
                <a:spcPts val="0"/>
              </a:spcAft>
              <a:buClr>
                <a:srgbClr val="434343"/>
              </a:buClr>
              <a:buSzPts val="1200"/>
              <a:buNone/>
              <a:defRPr sz="1200">
                <a:solidFill>
                  <a:srgbClr val="434343"/>
                </a:solidFill>
              </a:defRPr>
            </a:lvl7pPr>
            <a:lvl8pPr lvl="7" rtl="0" algn="ctr">
              <a:lnSpc>
                <a:spcPct val="100000"/>
              </a:lnSpc>
              <a:spcBef>
                <a:spcPts val="0"/>
              </a:spcBef>
              <a:spcAft>
                <a:spcPts val="0"/>
              </a:spcAft>
              <a:buClr>
                <a:srgbClr val="434343"/>
              </a:buClr>
              <a:buSzPts val="1200"/>
              <a:buNone/>
              <a:defRPr sz="1200">
                <a:solidFill>
                  <a:srgbClr val="434343"/>
                </a:solidFill>
              </a:defRPr>
            </a:lvl8pPr>
            <a:lvl9pPr lvl="8" rtl="0" algn="ctr">
              <a:lnSpc>
                <a:spcPct val="100000"/>
              </a:lnSpc>
              <a:spcBef>
                <a:spcPts val="0"/>
              </a:spcBef>
              <a:spcAft>
                <a:spcPts val="0"/>
              </a:spcAft>
              <a:buClr>
                <a:srgbClr val="434343"/>
              </a:buClr>
              <a:buSzPts val="1200"/>
              <a:buNone/>
              <a:defRPr sz="1200">
                <a:solidFill>
                  <a:srgbClr val="434343"/>
                </a:solidFill>
              </a:defRPr>
            </a:lvl9pPr>
          </a:lstStyle>
          <a:p/>
        </p:txBody>
      </p:sp>
      <p:sp>
        <p:nvSpPr>
          <p:cNvPr id="82" name="Google Shape;82;p17"/>
          <p:cNvSpPr txBox="1"/>
          <p:nvPr>
            <p:ph idx="8" type="ctrTitle"/>
          </p:nvPr>
        </p:nvSpPr>
        <p:spPr>
          <a:xfrm>
            <a:off x="2825866" y="3352881"/>
            <a:ext cx="1906500" cy="577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1400"/>
              <a:buNone/>
              <a:defRPr sz="14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83" name="Google Shape;83;p17"/>
          <p:cNvSpPr txBox="1"/>
          <p:nvPr>
            <p:ph idx="9" type="subTitle"/>
          </p:nvPr>
        </p:nvSpPr>
        <p:spPr>
          <a:xfrm>
            <a:off x="2825878" y="3820239"/>
            <a:ext cx="1906500" cy="693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200"/>
              <a:buNone/>
              <a:defRPr sz="1400"/>
            </a:lvl1pPr>
            <a:lvl2pPr lvl="1" rtl="0" algn="ctr">
              <a:lnSpc>
                <a:spcPct val="100000"/>
              </a:lnSpc>
              <a:spcBef>
                <a:spcPts val="0"/>
              </a:spcBef>
              <a:spcAft>
                <a:spcPts val="0"/>
              </a:spcAft>
              <a:buClr>
                <a:srgbClr val="434343"/>
              </a:buClr>
              <a:buSzPts val="1200"/>
              <a:buNone/>
              <a:defRPr sz="1200">
                <a:solidFill>
                  <a:srgbClr val="434343"/>
                </a:solidFill>
              </a:defRPr>
            </a:lvl2pPr>
            <a:lvl3pPr lvl="2" rtl="0" algn="ctr">
              <a:lnSpc>
                <a:spcPct val="100000"/>
              </a:lnSpc>
              <a:spcBef>
                <a:spcPts val="0"/>
              </a:spcBef>
              <a:spcAft>
                <a:spcPts val="0"/>
              </a:spcAft>
              <a:buClr>
                <a:srgbClr val="434343"/>
              </a:buClr>
              <a:buSzPts val="1200"/>
              <a:buNone/>
              <a:defRPr sz="1200">
                <a:solidFill>
                  <a:srgbClr val="434343"/>
                </a:solidFill>
              </a:defRPr>
            </a:lvl3pPr>
            <a:lvl4pPr lvl="3" rtl="0" algn="ctr">
              <a:lnSpc>
                <a:spcPct val="100000"/>
              </a:lnSpc>
              <a:spcBef>
                <a:spcPts val="0"/>
              </a:spcBef>
              <a:spcAft>
                <a:spcPts val="0"/>
              </a:spcAft>
              <a:buClr>
                <a:srgbClr val="434343"/>
              </a:buClr>
              <a:buSzPts val="1200"/>
              <a:buNone/>
              <a:defRPr sz="1200">
                <a:solidFill>
                  <a:srgbClr val="434343"/>
                </a:solidFill>
              </a:defRPr>
            </a:lvl4pPr>
            <a:lvl5pPr lvl="4" rtl="0" algn="ctr">
              <a:lnSpc>
                <a:spcPct val="100000"/>
              </a:lnSpc>
              <a:spcBef>
                <a:spcPts val="0"/>
              </a:spcBef>
              <a:spcAft>
                <a:spcPts val="0"/>
              </a:spcAft>
              <a:buClr>
                <a:srgbClr val="434343"/>
              </a:buClr>
              <a:buSzPts val="1200"/>
              <a:buNone/>
              <a:defRPr sz="1200">
                <a:solidFill>
                  <a:srgbClr val="434343"/>
                </a:solidFill>
              </a:defRPr>
            </a:lvl5pPr>
            <a:lvl6pPr lvl="5" rtl="0" algn="ctr">
              <a:lnSpc>
                <a:spcPct val="100000"/>
              </a:lnSpc>
              <a:spcBef>
                <a:spcPts val="0"/>
              </a:spcBef>
              <a:spcAft>
                <a:spcPts val="0"/>
              </a:spcAft>
              <a:buClr>
                <a:srgbClr val="434343"/>
              </a:buClr>
              <a:buSzPts val="1200"/>
              <a:buNone/>
              <a:defRPr sz="1200">
                <a:solidFill>
                  <a:srgbClr val="434343"/>
                </a:solidFill>
              </a:defRPr>
            </a:lvl6pPr>
            <a:lvl7pPr lvl="6" rtl="0" algn="ctr">
              <a:lnSpc>
                <a:spcPct val="100000"/>
              </a:lnSpc>
              <a:spcBef>
                <a:spcPts val="0"/>
              </a:spcBef>
              <a:spcAft>
                <a:spcPts val="0"/>
              </a:spcAft>
              <a:buClr>
                <a:srgbClr val="434343"/>
              </a:buClr>
              <a:buSzPts val="1200"/>
              <a:buNone/>
              <a:defRPr sz="1200">
                <a:solidFill>
                  <a:srgbClr val="434343"/>
                </a:solidFill>
              </a:defRPr>
            </a:lvl7pPr>
            <a:lvl8pPr lvl="7" rtl="0" algn="ctr">
              <a:lnSpc>
                <a:spcPct val="100000"/>
              </a:lnSpc>
              <a:spcBef>
                <a:spcPts val="0"/>
              </a:spcBef>
              <a:spcAft>
                <a:spcPts val="0"/>
              </a:spcAft>
              <a:buClr>
                <a:srgbClr val="434343"/>
              </a:buClr>
              <a:buSzPts val="1200"/>
              <a:buNone/>
              <a:defRPr sz="1200">
                <a:solidFill>
                  <a:srgbClr val="434343"/>
                </a:solidFill>
              </a:defRPr>
            </a:lvl8pPr>
            <a:lvl9pPr lvl="8" rtl="0" algn="ctr">
              <a:lnSpc>
                <a:spcPct val="100000"/>
              </a:lnSpc>
              <a:spcBef>
                <a:spcPts val="0"/>
              </a:spcBef>
              <a:spcAft>
                <a:spcPts val="0"/>
              </a:spcAft>
              <a:buClr>
                <a:srgbClr val="434343"/>
              </a:buClr>
              <a:buSzPts val="1200"/>
              <a:buNone/>
              <a:defRPr sz="1200">
                <a:solidFill>
                  <a:srgbClr val="434343"/>
                </a:solidFill>
              </a:defRPr>
            </a:lvl9pPr>
          </a:lstStyle>
          <a:p/>
        </p:txBody>
      </p:sp>
      <p:sp>
        <p:nvSpPr>
          <p:cNvPr id="84" name="Google Shape;84;p17"/>
          <p:cNvSpPr txBox="1"/>
          <p:nvPr>
            <p:ph idx="13" type="ctrTitle"/>
          </p:nvPr>
        </p:nvSpPr>
        <p:spPr>
          <a:xfrm>
            <a:off x="6024022" y="3352881"/>
            <a:ext cx="1906500" cy="577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1400"/>
              <a:buNone/>
              <a:defRPr sz="14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85" name="Google Shape;85;p17"/>
          <p:cNvSpPr txBox="1"/>
          <p:nvPr>
            <p:ph idx="14" type="subTitle"/>
          </p:nvPr>
        </p:nvSpPr>
        <p:spPr>
          <a:xfrm>
            <a:off x="6024025" y="3821889"/>
            <a:ext cx="16902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200"/>
              <a:buNone/>
              <a:defRPr sz="1400"/>
            </a:lvl1pPr>
            <a:lvl2pPr lvl="1" rtl="0" algn="ctr">
              <a:lnSpc>
                <a:spcPct val="100000"/>
              </a:lnSpc>
              <a:spcBef>
                <a:spcPts val="0"/>
              </a:spcBef>
              <a:spcAft>
                <a:spcPts val="0"/>
              </a:spcAft>
              <a:buClr>
                <a:srgbClr val="434343"/>
              </a:buClr>
              <a:buSzPts val="1200"/>
              <a:buNone/>
              <a:defRPr sz="1200">
                <a:solidFill>
                  <a:srgbClr val="434343"/>
                </a:solidFill>
              </a:defRPr>
            </a:lvl2pPr>
            <a:lvl3pPr lvl="2" rtl="0" algn="ctr">
              <a:lnSpc>
                <a:spcPct val="100000"/>
              </a:lnSpc>
              <a:spcBef>
                <a:spcPts val="0"/>
              </a:spcBef>
              <a:spcAft>
                <a:spcPts val="0"/>
              </a:spcAft>
              <a:buClr>
                <a:srgbClr val="434343"/>
              </a:buClr>
              <a:buSzPts val="1200"/>
              <a:buNone/>
              <a:defRPr sz="1200">
                <a:solidFill>
                  <a:srgbClr val="434343"/>
                </a:solidFill>
              </a:defRPr>
            </a:lvl3pPr>
            <a:lvl4pPr lvl="3" rtl="0" algn="ctr">
              <a:lnSpc>
                <a:spcPct val="100000"/>
              </a:lnSpc>
              <a:spcBef>
                <a:spcPts val="0"/>
              </a:spcBef>
              <a:spcAft>
                <a:spcPts val="0"/>
              </a:spcAft>
              <a:buClr>
                <a:srgbClr val="434343"/>
              </a:buClr>
              <a:buSzPts val="1200"/>
              <a:buNone/>
              <a:defRPr sz="1200">
                <a:solidFill>
                  <a:srgbClr val="434343"/>
                </a:solidFill>
              </a:defRPr>
            </a:lvl4pPr>
            <a:lvl5pPr lvl="4" rtl="0" algn="ctr">
              <a:lnSpc>
                <a:spcPct val="100000"/>
              </a:lnSpc>
              <a:spcBef>
                <a:spcPts val="0"/>
              </a:spcBef>
              <a:spcAft>
                <a:spcPts val="0"/>
              </a:spcAft>
              <a:buClr>
                <a:srgbClr val="434343"/>
              </a:buClr>
              <a:buSzPts val="1200"/>
              <a:buNone/>
              <a:defRPr sz="1200">
                <a:solidFill>
                  <a:srgbClr val="434343"/>
                </a:solidFill>
              </a:defRPr>
            </a:lvl5pPr>
            <a:lvl6pPr lvl="5" rtl="0" algn="ctr">
              <a:lnSpc>
                <a:spcPct val="100000"/>
              </a:lnSpc>
              <a:spcBef>
                <a:spcPts val="0"/>
              </a:spcBef>
              <a:spcAft>
                <a:spcPts val="0"/>
              </a:spcAft>
              <a:buClr>
                <a:srgbClr val="434343"/>
              </a:buClr>
              <a:buSzPts val="1200"/>
              <a:buNone/>
              <a:defRPr sz="1200">
                <a:solidFill>
                  <a:srgbClr val="434343"/>
                </a:solidFill>
              </a:defRPr>
            </a:lvl6pPr>
            <a:lvl7pPr lvl="6" rtl="0" algn="ctr">
              <a:lnSpc>
                <a:spcPct val="100000"/>
              </a:lnSpc>
              <a:spcBef>
                <a:spcPts val="0"/>
              </a:spcBef>
              <a:spcAft>
                <a:spcPts val="0"/>
              </a:spcAft>
              <a:buClr>
                <a:srgbClr val="434343"/>
              </a:buClr>
              <a:buSzPts val="1200"/>
              <a:buNone/>
              <a:defRPr sz="1200">
                <a:solidFill>
                  <a:srgbClr val="434343"/>
                </a:solidFill>
              </a:defRPr>
            </a:lvl7pPr>
            <a:lvl8pPr lvl="7" rtl="0" algn="ctr">
              <a:lnSpc>
                <a:spcPct val="100000"/>
              </a:lnSpc>
              <a:spcBef>
                <a:spcPts val="0"/>
              </a:spcBef>
              <a:spcAft>
                <a:spcPts val="0"/>
              </a:spcAft>
              <a:buClr>
                <a:srgbClr val="434343"/>
              </a:buClr>
              <a:buSzPts val="1200"/>
              <a:buNone/>
              <a:defRPr sz="1200">
                <a:solidFill>
                  <a:srgbClr val="434343"/>
                </a:solidFill>
              </a:defRPr>
            </a:lvl8pPr>
            <a:lvl9pPr lvl="8" rtl="0" algn="ctr">
              <a:lnSpc>
                <a:spcPct val="100000"/>
              </a:lnSpc>
              <a:spcBef>
                <a:spcPts val="0"/>
              </a:spcBef>
              <a:spcAft>
                <a:spcPts val="0"/>
              </a:spcAft>
              <a:buClr>
                <a:srgbClr val="434343"/>
              </a:buClr>
              <a:buSzPts val="1200"/>
              <a:buNone/>
              <a:defRPr sz="1200">
                <a:solidFill>
                  <a:srgbClr val="434343"/>
                </a:solidFill>
              </a:defRPr>
            </a:lvl9pPr>
          </a:lstStyle>
          <a:p/>
        </p:txBody>
      </p:sp>
      <p:sp>
        <p:nvSpPr>
          <p:cNvPr id="86" name="Google Shape;86;p17"/>
          <p:cNvSpPr txBox="1"/>
          <p:nvPr>
            <p:ph idx="15" type="title"/>
          </p:nvPr>
        </p:nvSpPr>
        <p:spPr>
          <a:xfrm rot="-5400000">
            <a:off x="-1021401" y="2252550"/>
            <a:ext cx="3657600" cy="64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3_1">
    <p:spTree>
      <p:nvGrpSpPr>
        <p:cNvPr id="87" name="Shape 87"/>
        <p:cNvGrpSpPr/>
        <p:nvPr/>
      </p:nvGrpSpPr>
      <p:grpSpPr>
        <a:xfrm>
          <a:off x="0" y="0"/>
          <a:ext cx="0" cy="0"/>
          <a:chOff x="0" y="0"/>
          <a:chExt cx="0" cy="0"/>
        </a:xfrm>
      </p:grpSpPr>
      <p:sp>
        <p:nvSpPr>
          <p:cNvPr id="88" name="Google Shape;88;p18"/>
          <p:cNvSpPr txBox="1"/>
          <p:nvPr>
            <p:ph type="ctrTitle"/>
          </p:nvPr>
        </p:nvSpPr>
        <p:spPr>
          <a:xfrm>
            <a:off x="1313614" y="1429225"/>
            <a:ext cx="19065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89" name="Google Shape;89;p18"/>
          <p:cNvSpPr txBox="1"/>
          <p:nvPr>
            <p:ph idx="1" type="subTitle"/>
          </p:nvPr>
        </p:nvSpPr>
        <p:spPr>
          <a:xfrm>
            <a:off x="1113813" y="1890700"/>
            <a:ext cx="21063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0" name="Google Shape;90;p18"/>
          <p:cNvSpPr txBox="1"/>
          <p:nvPr>
            <p:ph idx="2" type="ctrTitle"/>
          </p:nvPr>
        </p:nvSpPr>
        <p:spPr>
          <a:xfrm>
            <a:off x="6076287" y="1446538"/>
            <a:ext cx="1906500" cy="577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1400"/>
              <a:buNone/>
              <a:defRPr sz="14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91" name="Google Shape;91;p18"/>
          <p:cNvSpPr txBox="1"/>
          <p:nvPr>
            <p:ph idx="3" type="subTitle"/>
          </p:nvPr>
        </p:nvSpPr>
        <p:spPr>
          <a:xfrm>
            <a:off x="6076287" y="1908000"/>
            <a:ext cx="21063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2" name="Google Shape;92;p18"/>
          <p:cNvSpPr txBox="1"/>
          <p:nvPr>
            <p:ph idx="4" type="ctrTitle"/>
          </p:nvPr>
        </p:nvSpPr>
        <p:spPr>
          <a:xfrm>
            <a:off x="1399447" y="2573950"/>
            <a:ext cx="18207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sz="14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93" name="Google Shape;93;p18"/>
          <p:cNvSpPr txBox="1"/>
          <p:nvPr>
            <p:ph idx="5" type="subTitle"/>
          </p:nvPr>
        </p:nvSpPr>
        <p:spPr>
          <a:xfrm>
            <a:off x="1113813" y="3035425"/>
            <a:ext cx="21063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4" name="Google Shape;94;p18"/>
          <p:cNvSpPr txBox="1"/>
          <p:nvPr>
            <p:ph idx="6" type="ctrTitle"/>
          </p:nvPr>
        </p:nvSpPr>
        <p:spPr>
          <a:xfrm>
            <a:off x="6076287" y="2591263"/>
            <a:ext cx="1906500" cy="577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1400"/>
              <a:buNone/>
              <a:defRPr sz="14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95" name="Google Shape;95;p18"/>
          <p:cNvSpPr txBox="1"/>
          <p:nvPr>
            <p:ph idx="7" type="subTitle"/>
          </p:nvPr>
        </p:nvSpPr>
        <p:spPr>
          <a:xfrm>
            <a:off x="6076287" y="3052725"/>
            <a:ext cx="21063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6" name="Google Shape;96;p18"/>
          <p:cNvSpPr txBox="1"/>
          <p:nvPr>
            <p:ph idx="8" type="title"/>
          </p:nvPr>
        </p:nvSpPr>
        <p:spPr>
          <a:xfrm rot="-5400000">
            <a:off x="-1021401" y="2252550"/>
            <a:ext cx="3657600" cy="64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8">
    <p:spTree>
      <p:nvGrpSpPr>
        <p:cNvPr id="97" name="Shape 97"/>
        <p:cNvGrpSpPr/>
        <p:nvPr/>
      </p:nvGrpSpPr>
      <p:grpSpPr>
        <a:xfrm>
          <a:off x="0" y="0"/>
          <a:ext cx="0" cy="0"/>
          <a:chOff x="0" y="0"/>
          <a:chExt cx="0" cy="0"/>
        </a:xfrm>
      </p:grpSpPr>
      <p:sp>
        <p:nvSpPr>
          <p:cNvPr id="98" name="Google Shape;98;p19"/>
          <p:cNvSpPr txBox="1"/>
          <p:nvPr>
            <p:ph type="ctrTitle"/>
          </p:nvPr>
        </p:nvSpPr>
        <p:spPr>
          <a:xfrm flipH="1">
            <a:off x="1746975" y="1596275"/>
            <a:ext cx="1501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99" name="Google Shape;99;p19"/>
          <p:cNvSpPr txBox="1"/>
          <p:nvPr>
            <p:ph idx="1" type="subTitle"/>
          </p:nvPr>
        </p:nvSpPr>
        <p:spPr>
          <a:xfrm flipH="1">
            <a:off x="1617325" y="2198763"/>
            <a:ext cx="1760400" cy="100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0" name="Google Shape;100;p19"/>
          <p:cNvSpPr txBox="1"/>
          <p:nvPr>
            <p:ph idx="2" type="ctrTitle"/>
          </p:nvPr>
        </p:nvSpPr>
        <p:spPr>
          <a:xfrm flipH="1">
            <a:off x="6651752" y="1596268"/>
            <a:ext cx="1727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01" name="Google Shape;101;p19"/>
          <p:cNvSpPr txBox="1"/>
          <p:nvPr>
            <p:ph idx="3" type="subTitle"/>
          </p:nvPr>
        </p:nvSpPr>
        <p:spPr>
          <a:xfrm flipH="1">
            <a:off x="6690902" y="2198763"/>
            <a:ext cx="1648800" cy="133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2" name="Google Shape;102;p19"/>
          <p:cNvSpPr txBox="1"/>
          <p:nvPr>
            <p:ph idx="4" type="ctrTitle"/>
          </p:nvPr>
        </p:nvSpPr>
        <p:spPr>
          <a:xfrm flipH="1">
            <a:off x="4121035" y="1596268"/>
            <a:ext cx="1760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03" name="Google Shape;103;p19"/>
          <p:cNvSpPr txBox="1"/>
          <p:nvPr>
            <p:ph idx="5" type="subTitle"/>
          </p:nvPr>
        </p:nvSpPr>
        <p:spPr>
          <a:xfrm flipH="1">
            <a:off x="4121035" y="2198763"/>
            <a:ext cx="1760400" cy="100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4" name="Google Shape;104;p19"/>
          <p:cNvSpPr txBox="1"/>
          <p:nvPr>
            <p:ph idx="6" type="title"/>
          </p:nvPr>
        </p:nvSpPr>
        <p:spPr>
          <a:xfrm rot="-5400000">
            <a:off x="-1021401" y="2252550"/>
            <a:ext cx="3657600" cy="64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9">
    <p:spTree>
      <p:nvGrpSpPr>
        <p:cNvPr id="105" name="Shape 105"/>
        <p:cNvGrpSpPr/>
        <p:nvPr/>
      </p:nvGrpSpPr>
      <p:grpSpPr>
        <a:xfrm>
          <a:off x="0" y="0"/>
          <a:ext cx="0" cy="0"/>
          <a:chOff x="0" y="0"/>
          <a:chExt cx="0" cy="0"/>
        </a:xfrm>
      </p:grpSpPr>
      <p:sp>
        <p:nvSpPr>
          <p:cNvPr id="106" name="Google Shape;106;p20"/>
          <p:cNvSpPr txBox="1"/>
          <p:nvPr>
            <p:ph type="ctrTitle"/>
          </p:nvPr>
        </p:nvSpPr>
        <p:spPr>
          <a:xfrm>
            <a:off x="2260263" y="1841694"/>
            <a:ext cx="1906500" cy="577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1400"/>
              <a:buNone/>
              <a:defRPr sz="18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107" name="Google Shape;107;p20"/>
          <p:cNvSpPr txBox="1"/>
          <p:nvPr>
            <p:ph idx="1" type="subTitle"/>
          </p:nvPr>
        </p:nvSpPr>
        <p:spPr>
          <a:xfrm>
            <a:off x="2261348" y="2276275"/>
            <a:ext cx="2272500" cy="81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200"/>
              <a:buNone/>
              <a:defRPr sz="1200"/>
            </a:lvl1pPr>
            <a:lvl2pPr lvl="1" rtl="0" algn="ctr">
              <a:lnSpc>
                <a:spcPct val="100000"/>
              </a:lnSpc>
              <a:spcBef>
                <a:spcPts val="0"/>
              </a:spcBef>
              <a:spcAft>
                <a:spcPts val="0"/>
              </a:spcAft>
              <a:buClr>
                <a:srgbClr val="434343"/>
              </a:buClr>
              <a:buSzPts val="1200"/>
              <a:buNone/>
              <a:defRPr sz="1200">
                <a:solidFill>
                  <a:srgbClr val="434343"/>
                </a:solidFill>
              </a:defRPr>
            </a:lvl2pPr>
            <a:lvl3pPr lvl="2" rtl="0" algn="ctr">
              <a:lnSpc>
                <a:spcPct val="100000"/>
              </a:lnSpc>
              <a:spcBef>
                <a:spcPts val="0"/>
              </a:spcBef>
              <a:spcAft>
                <a:spcPts val="0"/>
              </a:spcAft>
              <a:buClr>
                <a:srgbClr val="434343"/>
              </a:buClr>
              <a:buSzPts val="1200"/>
              <a:buNone/>
              <a:defRPr sz="1200">
                <a:solidFill>
                  <a:srgbClr val="434343"/>
                </a:solidFill>
              </a:defRPr>
            </a:lvl3pPr>
            <a:lvl4pPr lvl="3" rtl="0" algn="ctr">
              <a:lnSpc>
                <a:spcPct val="100000"/>
              </a:lnSpc>
              <a:spcBef>
                <a:spcPts val="0"/>
              </a:spcBef>
              <a:spcAft>
                <a:spcPts val="0"/>
              </a:spcAft>
              <a:buClr>
                <a:srgbClr val="434343"/>
              </a:buClr>
              <a:buSzPts val="1200"/>
              <a:buNone/>
              <a:defRPr sz="1200">
                <a:solidFill>
                  <a:srgbClr val="434343"/>
                </a:solidFill>
              </a:defRPr>
            </a:lvl4pPr>
            <a:lvl5pPr lvl="4" rtl="0" algn="ctr">
              <a:lnSpc>
                <a:spcPct val="100000"/>
              </a:lnSpc>
              <a:spcBef>
                <a:spcPts val="0"/>
              </a:spcBef>
              <a:spcAft>
                <a:spcPts val="0"/>
              </a:spcAft>
              <a:buClr>
                <a:srgbClr val="434343"/>
              </a:buClr>
              <a:buSzPts val="1200"/>
              <a:buNone/>
              <a:defRPr sz="1200">
                <a:solidFill>
                  <a:srgbClr val="434343"/>
                </a:solidFill>
              </a:defRPr>
            </a:lvl5pPr>
            <a:lvl6pPr lvl="5" rtl="0" algn="ctr">
              <a:lnSpc>
                <a:spcPct val="100000"/>
              </a:lnSpc>
              <a:spcBef>
                <a:spcPts val="0"/>
              </a:spcBef>
              <a:spcAft>
                <a:spcPts val="0"/>
              </a:spcAft>
              <a:buClr>
                <a:srgbClr val="434343"/>
              </a:buClr>
              <a:buSzPts val="1200"/>
              <a:buNone/>
              <a:defRPr sz="1200">
                <a:solidFill>
                  <a:srgbClr val="434343"/>
                </a:solidFill>
              </a:defRPr>
            </a:lvl6pPr>
            <a:lvl7pPr lvl="6" rtl="0" algn="ctr">
              <a:lnSpc>
                <a:spcPct val="100000"/>
              </a:lnSpc>
              <a:spcBef>
                <a:spcPts val="0"/>
              </a:spcBef>
              <a:spcAft>
                <a:spcPts val="0"/>
              </a:spcAft>
              <a:buClr>
                <a:srgbClr val="434343"/>
              </a:buClr>
              <a:buSzPts val="1200"/>
              <a:buNone/>
              <a:defRPr sz="1200">
                <a:solidFill>
                  <a:srgbClr val="434343"/>
                </a:solidFill>
              </a:defRPr>
            </a:lvl7pPr>
            <a:lvl8pPr lvl="7" rtl="0" algn="ctr">
              <a:lnSpc>
                <a:spcPct val="100000"/>
              </a:lnSpc>
              <a:spcBef>
                <a:spcPts val="0"/>
              </a:spcBef>
              <a:spcAft>
                <a:spcPts val="0"/>
              </a:spcAft>
              <a:buClr>
                <a:srgbClr val="434343"/>
              </a:buClr>
              <a:buSzPts val="1200"/>
              <a:buNone/>
              <a:defRPr sz="1200">
                <a:solidFill>
                  <a:srgbClr val="434343"/>
                </a:solidFill>
              </a:defRPr>
            </a:lvl8pPr>
            <a:lvl9pPr lvl="8" rtl="0" algn="ctr">
              <a:lnSpc>
                <a:spcPct val="100000"/>
              </a:lnSpc>
              <a:spcBef>
                <a:spcPts val="0"/>
              </a:spcBef>
              <a:spcAft>
                <a:spcPts val="0"/>
              </a:spcAft>
              <a:buClr>
                <a:srgbClr val="434343"/>
              </a:buClr>
              <a:buSzPts val="1200"/>
              <a:buNone/>
              <a:defRPr sz="1200">
                <a:solidFill>
                  <a:srgbClr val="434343"/>
                </a:solidFill>
              </a:defRPr>
            </a:lvl9pPr>
          </a:lstStyle>
          <a:p/>
        </p:txBody>
      </p:sp>
      <p:sp>
        <p:nvSpPr>
          <p:cNvPr id="108" name="Google Shape;108;p20"/>
          <p:cNvSpPr txBox="1"/>
          <p:nvPr>
            <p:ph idx="2" type="ctrTitle"/>
          </p:nvPr>
        </p:nvSpPr>
        <p:spPr>
          <a:xfrm>
            <a:off x="5410429" y="1841694"/>
            <a:ext cx="1906500" cy="577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1400"/>
              <a:buNone/>
              <a:defRPr sz="1800"/>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109" name="Google Shape;109;p20"/>
          <p:cNvSpPr txBox="1"/>
          <p:nvPr>
            <p:ph idx="3" type="subTitle"/>
          </p:nvPr>
        </p:nvSpPr>
        <p:spPr>
          <a:xfrm>
            <a:off x="5411498" y="2276275"/>
            <a:ext cx="2214300" cy="81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200"/>
              <a:buNone/>
              <a:defRPr sz="1200"/>
            </a:lvl1pPr>
            <a:lvl2pPr lvl="1" rtl="0" algn="ctr">
              <a:lnSpc>
                <a:spcPct val="100000"/>
              </a:lnSpc>
              <a:spcBef>
                <a:spcPts val="0"/>
              </a:spcBef>
              <a:spcAft>
                <a:spcPts val="0"/>
              </a:spcAft>
              <a:buClr>
                <a:srgbClr val="434343"/>
              </a:buClr>
              <a:buSzPts val="1200"/>
              <a:buNone/>
              <a:defRPr sz="1200">
                <a:solidFill>
                  <a:srgbClr val="434343"/>
                </a:solidFill>
              </a:defRPr>
            </a:lvl2pPr>
            <a:lvl3pPr lvl="2" rtl="0" algn="ctr">
              <a:lnSpc>
                <a:spcPct val="100000"/>
              </a:lnSpc>
              <a:spcBef>
                <a:spcPts val="0"/>
              </a:spcBef>
              <a:spcAft>
                <a:spcPts val="0"/>
              </a:spcAft>
              <a:buClr>
                <a:srgbClr val="434343"/>
              </a:buClr>
              <a:buSzPts val="1200"/>
              <a:buNone/>
              <a:defRPr sz="1200">
                <a:solidFill>
                  <a:srgbClr val="434343"/>
                </a:solidFill>
              </a:defRPr>
            </a:lvl3pPr>
            <a:lvl4pPr lvl="3" rtl="0" algn="ctr">
              <a:lnSpc>
                <a:spcPct val="100000"/>
              </a:lnSpc>
              <a:spcBef>
                <a:spcPts val="0"/>
              </a:spcBef>
              <a:spcAft>
                <a:spcPts val="0"/>
              </a:spcAft>
              <a:buClr>
                <a:srgbClr val="434343"/>
              </a:buClr>
              <a:buSzPts val="1200"/>
              <a:buNone/>
              <a:defRPr sz="1200">
                <a:solidFill>
                  <a:srgbClr val="434343"/>
                </a:solidFill>
              </a:defRPr>
            </a:lvl4pPr>
            <a:lvl5pPr lvl="4" rtl="0" algn="ctr">
              <a:lnSpc>
                <a:spcPct val="100000"/>
              </a:lnSpc>
              <a:spcBef>
                <a:spcPts val="0"/>
              </a:spcBef>
              <a:spcAft>
                <a:spcPts val="0"/>
              </a:spcAft>
              <a:buClr>
                <a:srgbClr val="434343"/>
              </a:buClr>
              <a:buSzPts val="1200"/>
              <a:buNone/>
              <a:defRPr sz="1200">
                <a:solidFill>
                  <a:srgbClr val="434343"/>
                </a:solidFill>
              </a:defRPr>
            </a:lvl5pPr>
            <a:lvl6pPr lvl="5" rtl="0" algn="ctr">
              <a:lnSpc>
                <a:spcPct val="100000"/>
              </a:lnSpc>
              <a:spcBef>
                <a:spcPts val="0"/>
              </a:spcBef>
              <a:spcAft>
                <a:spcPts val="0"/>
              </a:spcAft>
              <a:buClr>
                <a:srgbClr val="434343"/>
              </a:buClr>
              <a:buSzPts val="1200"/>
              <a:buNone/>
              <a:defRPr sz="1200">
                <a:solidFill>
                  <a:srgbClr val="434343"/>
                </a:solidFill>
              </a:defRPr>
            </a:lvl6pPr>
            <a:lvl7pPr lvl="6" rtl="0" algn="ctr">
              <a:lnSpc>
                <a:spcPct val="100000"/>
              </a:lnSpc>
              <a:spcBef>
                <a:spcPts val="0"/>
              </a:spcBef>
              <a:spcAft>
                <a:spcPts val="0"/>
              </a:spcAft>
              <a:buClr>
                <a:srgbClr val="434343"/>
              </a:buClr>
              <a:buSzPts val="1200"/>
              <a:buNone/>
              <a:defRPr sz="1200">
                <a:solidFill>
                  <a:srgbClr val="434343"/>
                </a:solidFill>
              </a:defRPr>
            </a:lvl7pPr>
            <a:lvl8pPr lvl="7" rtl="0" algn="ctr">
              <a:lnSpc>
                <a:spcPct val="100000"/>
              </a:lnSpc>
              <a:spcBef>
                <a:spcPts val="0"/>
              </a:spcBef>
              <a:spcAft>
                <a:spcPts val="0"/>
              </a:spcAft>
              <a:buClr>
                <a:srgbClr val="434343"/>
              </a:buClr>
              <a:buSzPts val="1200"/>
              <a:buNone/>
              <a:defRPr sz="1200">
                <a:solidFill>
                  <a:srgbClr val="434343"/>
                </a:solidFill>
              </a:defRPr>
            </a:lvl8pPr>
            <a:lvl9pPr lvl="8" rtl="0" algn="ctr">
              <a:lnSpc>
                <a:spcPct val="100000"/>
              </a:lnSpc>
              <a:spcBef>
                <a:spcPts val="0"/>
              </a:spcBef>
              <a:spcAft>
                <a:spcPts val="0"/>
              </a:spcAft>
              <a:buClr>
                <a:srgbClr val="434343"/>
              </a:buClr>
              <a:buSzPts val="1200"/>
              <a:buNone/>
              <a:defRPr sz="1200">
                <a:solidFill>
                  <a:srgbClr val="434343"/>
                </a:solidFill>
              </a:defRPr>
            </a:lvl9pPr>
          </a:lstStyle>
          <a:p/>
        </p:txBody>
      </p:sp>
      <p:sp>
        <p:nvSpPr>
          <p:cNvPr id="110" name="Google Shape;110;p20"/>
          <p:cNvSpPr txBox="1"/>
          <p:nvPr>
            <p:ph idx="4" type="title"/>
          </p:nvPr>
        </p:nvSpPr>
        <p:spPr>
          <a:xfrm rot="-5400000">
            <a:off x="-1021401" y="2252550"/>
            <a:ext cx="3657600" cy="64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ctrTitle"/>
          </p:nvPr>
        </p:nvSpPr>
        <p:spPr>
          <a:xfrm flipH="1">
            <a:off x="3502200" y="1165800"/>
            <a:ext cx="4308300" cy="1434300"/>
          </a:xfrm>
          <a:prstGeom prst="rect">
            <a:avLst/>
          </a:prstGeom>
        </p:spPr>
        <p:txBody>
          <a:bodyPr anchorCtr="0" anchor="ctr" bIns="91425" lIns="91425" spcFirstLastPara="1" rIns="91425" wrap="square" tIns="91425">
            <a:noAutofit/>
          </a:bodyPr>
          <a:lstStyle>
            <a:lvl1pPr lvl="0" rtl="0">
              <a:spcBef>
                <a:spcPts val="0"/>
              </a:spcBef>
              <a:spcAft>
                <a:spcPts val="0"/>
              </a:spcAft>
              <a:buSzPts val="9600"/>
              <a:buNone/>
              <a:defRPr sz="85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13" name="Google Shape;13;p3"/>
          <p:cNvSpPr txBox="1"/>
          <p:nvPr>
            <p:ph idx="1" type="subTitle"/>
          </p:nvPr>
        </p:nvSpPr>
        <p:spPr>
          <a:xfrm flipH="1">
            <a:off x="4305300" y="2629650"/>
            <a:ext cx="3505200" cy="6705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3">
  <p:cSld name="CUSTOM_12">
    <p:spTree>
      <p:nvGrpSpPr>
        <p:cNvPr id="111" name="Shape 111"/>
        <p:cNvGrpSpPr/>
        <p:nvPr/>
      </p:nvGrpSpPr>
      <p:grpSpPr>
        <a:xfrm>
          <a:off x="0" y="0"/>
          <a:ext cx="0" cy="0"/>
          <a:chOff x="0" y="0"/>
          <a:chExt cx="0" cy="0"/>
        </a:xfrm>
      </p:grpSpPr>
      <p:sp>
        <p:nvSpPr>
          <p:cNvPr id="112" name="Google Shape;112;p21"/>
          <p:cNvSpPr txBox="1"/>
          <p:nvPr>
            <p:ph type="ctrTitle"/>
          </p:nvPr>
        </p:nvSpPr>
        <p:spPr>
          <a:xfrm>
            <a:off x="2021610" y="4205550"/>
            <a:ext cx="2845800" cy="577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400"/>
              <a:buNone/>
              <a:defRPr sz="30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113" name="Google Shape;113;p21"/>
          <p:cNvSpPr txBox="1"/>
          <p:nvPr>
            <p:ph idx="1" type="subTitle"/>
          </p:nvPr>
        </p:nvSpPr>
        <p:spPr>
          <a:xfrm>
            <a:off x="4395528" y="4118203"/>
            <a:ext cx="27378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14" name="Google Shape;114;p21"/>
          <p:cNvSpPr txBox="1"/>
          <p:nvPr>
            <p:ph hasCustomPrompt="1" idx="2" type="title"/>
          </p:nvPr>
        </p:nvSpPr>
        <p:spPr>
          <a:xfrm>
            <a:off x="2021623" y="3607453"/>
            <a:ext cx="1753800" cy="577800"/>
          </a:xfrm>
          <a:prstGeom prst="rect">
            <a:avLst/>
          </a:prstGeom>
          <a:noFill/>
        </p:spPr>
        <p:txBody>
          <a:bodyPr anchorCtr="0" anchor="ctr" bIns="91425" lIns="91425" spcFirstLastPara="1" rIns="91425" wrap="square" tIns="91425">
            <a:noAutofit/>
          </a:bodyPr>
          <a:lstStyle>
            <a:lvl1pPr lvl="0" rtl="0" algn="l">
              <a:spcBef>
                <a:spcPts val="0"/>
              </a:spcBef>
              <a:spcAft>
                <a:spcPts val="0"/>
              </a:spcAft>
              <a:buSzPts val="5500"/>
              <a:buNone/>
              <a:defRPr sz="3000"/>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15" name="Shape 115"/>
        <p:cNvGrpSpPr/>
        <p:nvPr/>
      </p:nvGrpSpPr>
      <p:grpSpPr>
        <a:xfrm>
          <a:off x="0" y="0"/>
          <a:ext cx="0" cy="0"/>
          <a:chOff x="0" y="0"/>
          <a:chExt cx="0" cy="0"/>
        </a:xfrm>
      </p:grpSpPr>
      <p:sp>
        <p:nvSpPr>
          <p:cNvPr id="116" name="Google Shape;116;p22"/>
          <p:cNvSpPr txBox="1"/>
          <p:nvPr>
            <p:ph idx="1" type="subTitle"/>
          </p:nvPr>
        </p:nvSpPr>
        <p:spPr>
          <a:xfrm flipH="1">
            <a:off x="3276600" y="3695902"/>
            <a:ext cx="25908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17" name="Google Shape;117;p22"/>
          <p:cNvSpPr txBox="1"/>
          <p:nvPr>
            <p:ph hasCustomPrompt="1" type="title"/>
          </p:nvPr>
        </p:nvSpPr>
        <p:spPr>
          <a:xfrm flipH="1">
            <a:off x="1304250" y="1310498"/>
            <a:ext cx="65355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7200"/>
              <a:buNone/>
              <a:defRPr sz="7000"/>
            </a:lvl1pPr>
            <a:lvl2pPr lvl="1"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CUSTOM_4">
    <p:spTree>
      <p:nvGrpSpPr>
        <p:cNvPr id="118" name="Shape 118"/>
        <p:cNvGrpSpPr/>
        <p:nvPr/>
      </p:nvGrpSpPr>
      <p:grpSpPr>
        <a:xfrm>
          <a:off x="0" y="0"/>
          <a:ext cx="0" cy="0"/>
          <a:chOff x="0" y="0"/>
          <a:chExt cx="0" cy="0"/>
        </a:xfrm>
      </p:grpSpPr>
      <p:sp>
        <p:nvSpPr>
          <p:cNvPr id="119" name="Google Shape;119;p23"/>
          <p:cNvSpPr txBox="1"/>
          <p:nvPr>
            <p:ph idx="1" type="subTitle"/>
          </p:nvPr>
        </p:nvSpPr>
        <p:spPr>
          <a:xfrm>
            <a:off x="1166275" y="2607121"/>
            <a:ext cx="27909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20" name="Google Shape;120;p23"/>
          <p:cNvSpPr txBox="1"/>
          <p:nvPr>
            <p:ph hasCustomPrompt="1" type="title"/>
          </p:nvPr>
        </p:nvSpPr>
        <p:spPr>
          <a:xfrm>
            <a:off x="1166275" y="2323908"/>
            <a:ext cx="27909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3600"/>
            </a:lvl1pPr>
            <a:lvl2pPr lvl="1"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121" name="Google Shape;121;p23"/>
          <p:cNvSpPr txBox="1"/>
          <p:nvPr>
            <p:ph idx="2" type="subTitle"/>
          </p:nvPr>
        </p:nvSpPr>
        <p:spPr>
          <a:xfrm>
            <a:off x="5257210" y="1672675"/>
            <a:ext cx="25782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22" name="Google Shape;122;p23"/>
          <p:cNvSpPr txBox="1"/>
          <p:nvPr>
            <p:ph hasCustomPrompt="1" idx="3" type="title"/>
          </p:nvPr>
        </p:nvSpPr>
        <p:spPr>
          <a:xfrm>
            <a:off x="4939985" y="1223825"/>
            <a:ext cx="32127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3600"/>
            </a:lvl1pPr>
            <a:lvl2pPr lvl="1"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123" name="Google Shape;123;p23"/>
          <p:cNvSpPr txBox="1"/>
          <p:nvPr>
            <p:ph idx="4" type="subTitle"/>
          </p:nvPr>
        </p:nvSpPr>
        <p:spPr>
          <a:xfrm>
            <a:off x="5266082" y="3568065"/>
            <a:ext cx="27909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24" name="Google Shape;124;p23"/>
          <p:cNvSpPr txBox="1"/>
          <p:nvPr>
            <p:ph hasCustomPrompt="1" idx="5" type="title"/>
          </p:nvPr>
        </p:nvSpPr>
        <p:spPr>
          <a:xfrm>
            <a:off x="4992429" y="3298250"/>
            <a:ext cx="32127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3600"/>
            </a:lvl1pPr>
            <a:lvl2pPr lvl="1"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0">
    <p:spTree>
      <p:nvGrpSpPr>
        <p:cNvPr id="125" name="Shape 125"/>
        <p:cNvGrpSpPr/>
        <p:nvPr/>
      </p:nvGrpSpPr>
      <p:grpSpPr>
        <a:xfrm>
          <a:off x="0" y="0"/>
          <a:ext cx="0" cy="0"/>
          <a:chOff x="0" y="0"/>
          <a:chExt cx="0" cy="0"/>
        </a:xfrm>
      </p:grpSpPr>
      <p:sp>
        <p:nvSpPr>
          <p:cNvPr id="126" name="Google Shape;126;p24"/>
          <p:cNvSpPr txBox="1"/>
          <p:nvPr>
            <p:ph type="ctrTitle"/>
          </p:nvPr>
        </p:nvSpPr>
        <p:spPr>
          <a:xfrm flipH="1">
            <a:off x="1954550" y="1315651"/>
            <a:ext cx="1650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27" name="Google Shape;127;p24"/>
          <p:cNvSpPr txBox="1"/>
          <p:nvPr>
            <p:ph idx="1" type="subTitle"/>
          </p:nvPr>
        </p:nvSpPr>
        <p:spPr>
          <a:xfrm flipH="1">
            <a:off x="1954545" y="3316109"/>
            <a:ext cx="1650300" cy="63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28" name="Google Shape;128;p24"/>
          <p:cNvSpPr txBox="1"/>
          <p:nvPr>
            <p:ph idx="2" type="ctrTitle"/>
          </p:nvPr>
        </p:nvSpPr>
        <p:spPr>
          <a:xfrm flipH="1">
            <a:off x="4151575" y="1315651"/>
            <a:ext cx="1650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29" name="Google Shape;129;p24"/>
          <p:cNvSpPr txBox="1"/>
          <p:nvPr>
            <p:ph idx="3" type="subTitle"/>
          </p:nvPr>
        </p:nvSpPr>
        <p:spPr>
          <a:xfrm flipH="1">
            <a:off x="4274425" y="3316109"/>
            <a:ext cx="1404600" cy="63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30" name="Google Shape;130;p24"/>
          <p:cNvSpPr txBox="1"/>
          <p:nvPr>
            <p:ph idx="4" type="title"/>
          </p:nvPr>
        </p:nvSpPr>
        <p:spPr>
          <a:xfrm rot="-5400000">
            <a:off x="-1023205" y="2252550"/>
            <a:ext cx="3657600" cy="64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31" name="Google Shape;131;p24"/>
          <p:cNvSpPr txBox="1"/>
          <p:nvPr>
            <p:ph idx="5" type="ctrTitle"/>
          </p:nvPr>
        </p:nvSpPr>
        <p:spPr>
          <a:xfrm flipH="1">
            <a:off x="6348600" y="1315651"/>
            <a:ext cx="1650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32" name="Google Shape;132;p24"/>
          <p:cNvSpPr txBox="1"/>
          <p:nvPr>
            <p:ph idx="6" type="subTitle"/>
          </p:nvPr>
        </p:nvSpPr>
        <p:spPr>
          <a:xfrm flipH="1">
            <a:off x="6471450" y="3316109"/>
            <a:ext cx="1404600" cy="63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design">
  <p:cSld name="CUSTOM_5">
    <p:spTree>
      <p:nvGrpSpPr>
        <p:cNvPr id="133" name="Shape 133"/>
        <p:cNvGrpSpPr/>
        <p:nvPr/>
      </p:nvGrpSpPr>
      <p:grpSpPr>
        <a:xfrm>
          <a:off x="0" y="0"/>
          <a:ext cx="0" cy="0"/>
          <a:chOff x="0" y="0"/>
          <a:chExt cx="0" cy="0"/>
        </a:xfrm>
      </p:grpSpPr>
      <p:sp>
        <p:nvSpPr>
          <p:cNvPr id="134" name="Google Shape;134;p25"/>
          <p:cNvSpPr txBox="1"/>
          <p:nvPr>
            <p:ph idx="1" type="subTitle"/>
          </p:nvPr>
        </p:nvSpPr>
        <p:spPr>
          <a:xfrm flipH="1">
            <a:off x="6444175" y="2909665"/>
            <a:ext cx="2121600" cy="110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r">
              <a:lnSpc>
                <a:spcPct val="100000"/>
              </a:lnSpc>
              <a:spcBef>
                <a:spcPts val="0"/>
              </a:spcBef>
              <a:spcAft>
                <a:spcPts val="0"/>
              </a:spcAft>
              <a:buSzPts val="1200"/>
              <a:buNone/>
              <a:defRPr/>
            </a:lvl2pPr>
            <a:lvl3pPr lvl="2" rtl="0" algn="r">
              <a:lnSpc>
                <a:spcPct val="100000"/>
              </a:lnSpc>
              <a:spcBef>
                <a:spcPts val="0"/>
              </a:spcBef>
              <a:spcAft>
                <a:spcPts val="0"/>
              </a:spcAft>
              <a:buSzPts val="1200"/>
              <a:buNone/>
              <a:defRPr/>
            </a:lvl3pPr>
            <a:lvl4pPr lvl="3" rtl="0" algn="r">
              <a:lnSpc>
                <a:spcPct val="100000"/>
              </a:lnSpc>
              <a:spcBef>
                <a:spcPts val="0"/>
              </a:spcBef>
              <a:spcAft>
                <a:spcPts val="0"/>
              </a:spcAft>
              <a:buSzPts val="1200"/>
              <a:buNone/>
              <a:defRPr/>
            </a:lvl4pPr>
            <a:lvl5pPr lvl="4" rtl="0" algn="r">
              <a:lnSpc>
                <a:spcPct val="100000"/>
              </a:lnSpc>
              <a:spcBef>
                <a:spcPts val="0"/>
              </a:spcBef>
              <a:spcAft>
                <a:spcPts val="0"/>
              </a:spcAft>
              <a:buSzPts val="1200"/>
              <a:buNone/>
              <a:defRPr/>
            </a:lvl5pPr>
            <a:lvl6pPr lvl="5" rtl="0" algn="r">
              <a:lnSpc>
                <a:spcPct val="100000"/>
              </a:lnSpc>
              <a:spcBef>
                <a:spcPts val="0"/>
              </a:spcBef>
              <a:spcAft>
                <a:spcPts val="0"/>
              </a:spcAft>
              <a:buSzPts val="1200"/>
              <a:buNone/>
              <a:defRPr/>
            </a:lvl6pPr>
            <a:lvl7pPr lvl="6" rtl="0" algn="r">
              <a:lnSpc>
                <a:spcPct val="100000"/>
              </a:lnSpc>
              <a:spcBef>
                <a:spcPts val="0"/>
              </a:spcBef>
              <a:spcAft>
                <a:spcPts val="0"/>
              </a:spcAft>
              <a:buSzPts val="1200"/>
              <a:buNone/>
              <a:defRPr/>
            </a:lvl7pPr>
            <a:lvl8pPr lvl="7" rtl="0" algn="r">
              <a:lnSpc>
                <a:spcPct val="100000"/>
              </a:lnSpc>
              <a:spcBef>
                <a:spcPts val="0"/>
              </a:spcBef>
              <a:spcAft>
                <a:spcPts val="0"/>
              </a:spcAft>
              <a:buSzPts val="1200"/>
              <a:buNone/>
              <a:defRPr/>
            </a:lvl8pPr>
            <a:lvl9pPr lvl="8" rtl="0" algn="r">
              <a:lnSpc>
                <a:spcPct val="100000"/>
              </a:lnSpc>
              <a:spcBef>
                <a:spcPts val="0"/>
              </a:spcBef>
              <a:spcAft>
                <a:spcPts val="0"/>
              </a:spcAft>
              <a:buSzPts val="1200"/>
              <a:buNone/>
              <a:defRPr/>
            </a:lvl9pPr>
          </a:lstStyle>
          <a:p/>
        </p:txBody>
      </p:sp>
      <p:sp>
        <p:nvSpPr>
          <p:cNvPr id="135" name="Google Shape;135;p25"/>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design 2">
  <p:cSld name="CUSTOM_6">
    <p:spTree>
      <p:nvGrpSpPr>
        <p:cNvPr id="136" name="Shape 136"/>
        <p:cNvGrpSpPr/>
        <p:nvPr/>
      </p:nvGrpSpPr>
      <p:grpSpPr>
        <a:xfrm>
          <a:off x="0" y="0"/>
          <a:ext cx="0" cy="0"/>
          <a:chOff x="0" y="0"/>
          <a:chExt cx="0" cy="0"/>
        </a:xfrm>
      </p:grpSpPr>
      <p:sp>
        <p:nvSpPr>
          <p:cNvPr id="137" name="Google Shape;137;p26"/>
          <p:cNvSpPr txBox="1"/>
          <p:nvPr>
            <p:ph idx="1" type="subTitle"/>
          </p:nvPr>
        </p:nvSpPr>
        <p:spPr>
          <a:xfrm>
            <a:off x="1865207" y="1417571"/>
            <a:ext cx="1839300" cy="11076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200"/>
              <a:buNone/>
              <a:defRPr sz="140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138" name="Google Shape;138;p26"/>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13">
    <p:spTree>
      <p:nvGrpSpPr>
        <p:cNvPr id="139" name="Shape 139"/>
        <p:cNvGrpSpPr/>
        <p:nvPr/>
      </p:nvGrpSpPr>
      <p:grpSpPr>
        <a:xfrm>
          <a:off x="0" y="0"/>
          <a:ext cx="0" cy="0"/>
          <a:chOff x="0" y="0"/>
          <a:chExt cx="0" cy="0"/>
        </a:xfrm>
      </p:grpSpPr>
      <p:sp>
        <p:nvSpPr>
          <p:cNvPr id="140" name="Google Shape;140;p27"/>
          <p:cNvSpPr txBox="1"/>
          <p:nvPr>
            <p:ph idx="1" type="body"/>
          </p:nvPr>
        </p:nvSpPr>
        <p:spPr>
          <a:xfrm>
            <a:off x="1630050" y="600875"/>
            <a:ext cx="3624600" cy="4075800"/>
          </a:xfrm>
          <a:prstGeom prst="rect">
            <a:avLst/>
          </a:prstGeom>
        </p:spPr>
        <p:txBody>
          <a:bodyPr anchorCtr="0" anchor="ctr" bIns="91425" lIns="91425" spcFirstLastPara="1" rIns="91425" wrap="square" tIns="91425">
            <a:noAutofit/>
          </a:bodyPr>
          <a:lstStyle>
            <a:lvl1pPr indent="-298450" lvl="0" marL="457200" rtl="0">
              <a:spcBef>
                <a:spcPts val="0"/>
              </a:spcBef>
              <a:spcAft>
                <a:spcPts val="0"/>
              </a:spcAft>
              <a:buSzPts val="1100"/>
              <a:buFont typeface="Lato"/>
              <a:buChar char="●"/>
              <a:defRPr/>
            </a:lvl1pPr>
            <a:lvl2pPr indent="-304800" lvl="1" marL="914400" rtl="0">
              <a:spcBef>
                <a:spcPts val="0"/>
              </a:spcBef>
              <a:spcAft>
                <a:spcPts val="0"/>
              </a:spcAft>
              <a:buSzPts val="1200"/>
              <a:buFont typeface="Roboto Condensed Light"/>
              <a:buChar char="○"/>
              <a:defRPr/>
            </a:lvl2pPr>
            <a:lvl3pPr indent="-304800" lvl="2" marL="1371600" rtl="0">
              <a:spcBef>
                <a:spcPts val="1600"/>
              </a:spcBef>
              <a:spcAft>
                <a:spcPts val="0"/>
              </a:spcAft>
              <a:buSzPts val="1200"/>
              <a:buFont typeface="Roboto Condensed Light"/>
              <a:buChar char="■"/>
              <a:defRPr/>
            </a:lvl3pPr>
            <a:lvl4pPr indent="-304800" lvl="3" marL="1828800" rtl="0">
              <a:spcBef>
                <a:spcPts val="1600"/>
              </a:spcBef>
              <a:spcAft>
                <a:spcPts val="0"/>
              </a:spcAft>
              <a:buSzPts val="1200"/>
              <a:buFont typeface="Roboto Condensed Light"/>
              <a:buChar char="●"/>
              <a:defRPr/>
            </a:lvl4pPr>
            <a:lvl5pPr indent="-304800" lvl="4" marL="2286000" rtl="0">
              <a:spcBef>
                <a:spcPts val="1600"/>
              </a:spcBef>
              <a:spcAft>
                <a:spcPts val="0"/>
              </a:spcAft>
              <a:buSzPts val="1200"/>
              <a:buFont typeface="Roboto Condensed Light"/>
              <a:buChar char="○"/>
              <a:defRPr/>
            </a:lvl5pPr>
            <a:lvl6pPr indent="-304800" lvl="5" marL="2743200" rtl="0">
              <a:spcBef>
                <a:spcPts val="1600"/>
              </a:spcBef>
              <a:spcAft>
                <a:spcPts val="0"/>
              </a:spcAft>
              <a:buSzPts val="1200"/>
              <a:buFont typeface="Roboto Condensed Light"/>
              <a:buChar char="■"/>
              <a:defRPr/>
            </a:lvl6pPr>
            <a:lvl7pPr indent="-304800" lvl="6" marL="3200400" rtl="0">
              <a:spcBef>
                <a:spcPts val="1600"/>
              </a:spcBef>
              <a:spcAft>
                <a:spcPts val="0"/>
              </a:spcAft>
              <a:buSzPts val="1200"/>
              <a:buFont typeface="Roboto Condensed Light"/>
              <a:buChar char="●"/>
              <a:defRPr/>
            </a:lvl7pPr>
            <a:lvl8pPr indent="-304800" lvl="7" marL="3657600" rtl="0">
              <a:spcBef>
                <a:spcPts val="1600"/>
              </a:spcBef>
              <a:spcAft>
                <a:spcPts val="0"/>
              </a:spcAft>
              <a:buSzPts val="1200"/>
              <a:buFont typeface="Roboto Condensed Light"/>
              <a:buChar char="○"/>
              <a:defRPr/>
            </a:lvl8pPr>
            <a:lvl9pPr indent="-304800" lvl="8" marL="4114800" rtl="0">
              <a:spcBef>
                <a:spcPts val="1600"/>
              </a:spcBef>
              <a:spcAft>
                <a:spcPts val="1600"/>
              </a:spcAft>
              <a:buSzPts val="1200"/>
              <a:buFont typeface="Roboto Condensed Light"/>
              <a:buChar char="■"/>
              <a:defRPr/>
            </a:lvl9pPr>
          </a:lstStyle>
          <a:p/>
        </p:txBody>
      </p:sp>
      <p:sp>
        <p:nvSpPr>
          <p:cNvPr id="141" name="Google Shape;141;p27"/>
          <p:cNvSpPr txBox="1"/>
          <p:nvPr>
            <p:ph idx="2" type="body"/>
          </p:nvPr>
        </p:nvSpPr>
        <p:spPr>
          <a:xfrm>
            <a:off x="4268550" y="1023200"/>
            <a:ext cx="4194300" cy="3802200"/>
          </a:xfrm>
          <a:prstGeom prst="rect">
            <a:avLst/>
          </a:prstGeom>
        </p:spPr>
        <p:txBody>
          <a:bodyPr anchorCtr="0" anchor="b" bIns="91425" lIns="91425" spcFirstLastPara="1" rIns="91425" wrap="square" tIns="91425">
            <a:noAutofit/>
          </a:bodyPr>
          <a:lstStyle>
            <a:lvl1pPr indent="-304800" lvl="0" marL="457200" rtl="0">
              <a:spcBef>
                <a:spcPts val="0"/>
              </a:spcBef>
              <a:spcAft>
                <a:spcPts val="0"/>
              </a:spcAft>
              <a:buSzPts val="1200"/>
              <a:buChar char="●"/>
              <a:defRPr/>
            </a:lvl1pPr>
            <a:lvl2pPr indent="-304800" lvl="1" marL="914400" rtl="0">
              <a:spcBef>
                <a:spcPts val="1600"/>
              </a:spcBef>
              <a:spcAft>
                <a:spcPts val="0"/>
              </a:spcAft>
              <a:buSzPts val="1200"/>
              <a:buChar char="○"/>
              <a:defRPr/>
            </a:lvl2pPr>
            <a:lvl3pPr indent="-304800" lvl="2" marL="1371600" rtl="0">
              <a:spcBef>
                <a:spcPts val="1600"/>
              </a:spcBef>
              <a:spcAft>
                <a:spcPts val="0"/>
              </a:spcAft>
              <a:buSzPts val="1200"/>
              <a:buChar char="■"/>
              <a:defRPr/>
            </a:lvl3pPr>
            <a:lvl4pPr indent="-304800" lvl="3" marL="1828800" rtl="0">
              <a:spcBef>
                <a:spcPts val="1600"/>
              </a:spcBef>
              <a:spcAft>
                <a:spcPts val="0"/>
              </a:spcAft>
              <a:buSzPts val="1200"/>
              <a:buChar char="●"/>
              <a:defRPr/>
            </a:lvl4pPr>
            <a:lvl5pPr indent="-304800" lvl="4" marL="2286000" rtl="0">
              <a:spcBef>
                <a:spcPts val="1600"/>
              </a:spcBef>
              <a:spcAft>
                <a:spcPts val="0"/>
              </a:spcAft>
              <a:buSzPts val="1200"/>
              <a:buChar char="○"/>
              <a:defRPr/>
            </a:lvl5pPr>
            <a:lvl6pPr indent="-304800" lvl="5" marL="2743200" rtl="0">
              <a:spcBef>
                <a:spcPts val="1600"/>
              </a:spcBef>
              <a:spcAft>
                <a:spcPts val="0"/>
              </a:spcAft>
              <a:buSzPts val="1200"/>
              <a:buChar char="■"/>
              <a:defRPr/>
            </a:lvl6pPr>
            <a:lvl7pPr indent="-304800" lvl="6" marL="3200400" rtl="0">
              <a:spcBef>
                <a:spcPts val="1600"/>
              </a:spcBef>
              <a:spcAft>
                <a:spcPts val="0"/>
              </a:spcAft>
              <a:buSzPts val="1200"/>
              <a:buChar char="●"/>
              <a:defRPr/>
            </a:lvl7pPr>
            <a:lvl8pPr indent="-304800" lvl="7" marL="3657600" rtl="0">
              <a:spcBef>
                <a:spcPts val="1600"/>
              </a:spcBef>
              <a:spcAft>
                <a:spcPts val="0"/>
              </a:spcAft>
              <a:buSzPts val="1200"/>
              <a:buChar char="○"/>
              <a:defRPr/>
            </a:lvl8pPr>
            <a:lvl9pPr indent="-304800" lvl="8" marL="4114800" rtl="0">
              <a:spcBef>
                <a:spcPts val="1600"/>
              </a:spcBef>
              <a:spcAft>
                <a:spcPts val="1600"/>
              </a:spcAft>
              <a:buSzPts val="1200"/>
              <a:buChar char="■"/>
              <a:defRPr/>
            </a:lvl9pPr>
          </a:lstStyle>
          <a:p/>
        </p:txBody>
      </p:sp>
      <p:sp>
        <p:nvSpPr>
          <p:cNvPr id="142" name="Google Shape;142;p27"/>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type="blank">
  <p:cSld name="BLANK">
    <p:spTree>
      <p:nvGrpSpPr>
        <p:cNvPr id="143" name="Shape 143"/>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_1">
    <p:bg>
      <p:bgPr>
        <a:noFill/>
      </p:bgPr>
    </p:bg>
    <p:spTree>
      <p:nvGrpSpPr>
        <p:cNvPr id="144" name="Shape 144"/>
        <p:cNvGrpSpPr/>
        <p:nvPr/>
      </p:nvGrpSpPr>
      <p:grpSpPr>
        <a:xfrm>
          <a:off x="0" y="0"/>
          <a:ext cx="0" cy="0"/>
          <a:chOff x="0" y="0"/>
          <a:chExt cx="0" cy="0"/>
        </a:xfrm>
      </p:grpSpPr>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8" name="Shape 148"/>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4">
    <p:spTree>
      <p:nvGrpSpPr>
        <p:cNvPr id="14" name="Shape 14"/>
        <p:cNvGrpSpPr/>
        <p:nvPr/>
      </p:nvGrpSpPr>
      <p:grpSpPr>
        <a:xfrm>
          <a:off x="0" y="0"/>
          <a:ext cx="0" cy="0"/>
          <a:chOff x="0" y="0"/>
          <a:chExt cx="0" cy="0"/>
        </a:xfrm>
      </p:grpSpPr>
      <p:sp>
        <p:nvSpPr>
          <p:cNvPr id="15" name="Google Shape;15;p4"/>
          <p:cNvSpPr txBox="1"/>
          <p:nvPr>
            <p:ph type="ctrTitle"/>
          </p:nvPr>
        </p:nvSpPr>
        <p:spPr>
          <a:xfrm flipH="1">
            <a:off x="3187656" y="1006023"/>
            <a:ext cx="1789800" cy="577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16" name="Google Shape;16;p4"/>
          <p:cNvSpPr txBox="1"/>
          <p:nvPr>
            <p:ph idx="1" type="subTitle"/>
          </p:nvPr>
        </p:nvSpPr>
        <p:spPr>
          <a:xfrm flipH="1">
            <a:off x="3187573" y="1467512"/>
            <a:ext cx="1602000" cy="7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7" name="Google Shape;17;p4"/>
          <p:cNvSpPr txBox="1"/>
          <p:nvPr>
            <p:ph hasCustomPrompt="1" idx="2" type="title"/>
          </p:nvPr>
        </p:nvSpPr>
        <p:spPr>
          <a:xfrm>
            <a:off x="3671775" y="883818"/>
            <a:ext cx="611100" cy="577800"/>
          </a:xfrm>
          <a:prstGeom prst="rect">
            <a:avLst/>
          </a:prstGeom>
          <a:noFill/>
        </p:spPr>
        <p:txBody>
          <a:bodyPr anchorCtr="0" anchor="ctr" bIns="91425" lIns="91425" spcFirstLastPara="1" rIns="91425" wrap="square" tIns="91425">
            <a:noAutofit/>
          </a:bodyPr>
          <a:lstStyle>
            <a:lvl1pPr lvl="0" rtl="0" algn="l">
              <a:spcBef>
                <a:spcPts val="0"/>
              </a:spcBef>
              <a:spcAft>
                <a:spcPts val="0"/>
              </a:spcAft>
              <a:buSzPts val="5500"/>
              <a:buNone/>
              <a:defRPr sz="1800"/>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18" name="Google Shape;18;p4"/>
          <p:cNvSpPr txBox="1"/>
          <p:nvPr>
            <p:ph idx="3" type="ctrTitle"/>
          </p:nvPr>
        </p:nvSpPr>
        <p:spPr>
          <a:xfrm flipH="1">
            <a:off x="3187656" y="3088253"/>
            <a:ext cx="1789800" cy="577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19" name="Google Shape;19;p4"/>
          <p:cNvSpPr txBox="1"/>
          <p:nvPr>
            <p:ph idx="4" type="subTitle"/>
          </p:nvPr>
        </p:nvSpPr>
        <p:spPr>
          <a:xfrm flipH="1">
            <a:off x="3187672" y="3544263"/>
            <a:ext cx="16020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0" name="Google Shape;20;p4"/>
          <p:cNvSpPr txBox="1"/>
          <p:nvPr>
            <p:ph hasCustomPrompt="1" idx="5" type="title"/>
          </p:nvPr>
        </p:nvSpPr>
        <p:spPr>
          <a:xfrm>
            <a:off x="3673003" y="2843668"/>
            <a:ext cx="611100" cy="577800"/>
          </a:xfrm>
          <a:prstGeom prst="rect">
            <a:avLst/>
          </a:prstGeom>
          <a:noFill/>
        </p:spPr>
        <p:txBody>
          <a:bodyPr anchorCtr="0" anchor="ctr" bIns="91425" lIns="91425" spcFirstLastPara="1" rIns="91425" wrap="square" tIns="91425">
            <a:noAutofit/>
          </a:bodyPr>
          <a:lstStyle>
            <a:lvl1pPr lvl="0" rtl="0" algn="l">
              <a:spcBef>
                <a:spcPts val="0"/>
              </a:spcBef>
              <a:spcAft>
                <a:spcPts val="0"/>
              </a:spcAft>
              <a:buSzPts val="5500"/>
              <a:buNone/>
              <a:defRPr sz="1800"/>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21" name="Google Shape;21;p4"/>
          <p:cNvSpPr txBox="1"/>
          <p:nvPr>
            <p:ph idx="6" type="ctrTitle"/>
          </p:nvPr>
        </p:nvSpPr>
        <p:spPr>
          <a:xfrm flipH="1">
            <a:off x="6845897" y="1006023"/>
            <a:ext cx="1789800" cy="577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22" name="Google Shape;22;p4"/>
          <p:cNvSpPr txBox="1"/>
          <p:nvPr>
            <p:ph idx="7" type="subTitle"/>
          </p:nvPr>
        </p:nvSpPr>
        <p:spPr>
          <a:xfrm flipH="1">
            <a:off x="6845925" y="1467512"/>
            <a:ext cx="1789800" cy="7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3" name="Google Shape;23;p4"/>
          <p:cNvSpPr txBox="1"/>
          <p:nvPr>
            <p:ph hasCustomPrompt="1" idx="8" type="title"/>
          </p:nvPr>
        </p:nvSpPr>
        <p:spPr>
          <a:xfrm>
            <a:off x="7201626" y="897345"/>
            <a:ext cx="884100" cy="577800"/>
          </a:xfrm>
          <a:prstGeom prst="rect">
            <a:avLst/>
          </a:prstGeom>
          <a:noFill/>
        </p:spPr>
        <p:txBody>
          <a:bodyPr anchorCtr="0" anchor="ctr" bIns="91425" lIns="91425" spcFirstLastPara="1" rIns="91425" wrap="square" tIns="91425">
            <a:noAutofit/>
          </a:bodyPr>
          <a:lstStyle>
            <a:lvl1pPr lvl="0" rtl="0" algn="l">
              <a:spcBef>
                <a:spcPts val="0"/>
              </a:spcBef>
              <a:spcAft>
                <a:spcPts val="0"/>
              </a:spcAft>
              <a:buSzPts val="5500"/>
              <a:buNone/>
              <a:defRPr sz="1800"/>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24" name="Google Shape;24;p4"/>
          <p:cNvSpPr txBox="1"/>
          <p:nvPr>
            <p:ph idx="9" type="ctrTitle"/>
          </p:nvPr>
        </p:nvSpPr>
        <p:spPr>
          <a:xfrm flipH="1">
            <a:off x="6839174" y="3086449"/>
            <a:ext cx="1789800" cy="577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25" name="Google Shape;25;p4"/>
          <p:cNvSpPr txBox="1"/>
          <p:nvPr>
            <p:ph idx="13" type="subTitle"/>
          </p:nvPr>
        </p:nvSpPr>
        <p:spPr>
          <a:xfrm flipH="1">
            <a:off x="6839200" y="3544263"/>
            <a:ext cx="17898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 name="Google Shape;26;p4"/>
          <p:cNvSpPr txBox="1"/>
          <p:nvPr>
            <p:ph hasCustomPrompt="1" idx="14" type="title"/>
          </p:nvPr>
        </p:nvSpPr>
        <p:spPr>
          <a:xfrm>
            <a:off x="7201626" y="2842140"/>
            <a:ext cx="884100" cy="577800"/>
          </a:xfrm>
          <a:prstGeom prst="rect">
            <a:avLst/>
          </a:prstGeom>
          <a:noFill/>
        </p:spPr>
        <p:txBody>
          <a:bodyPr anchorCtr="0" anchor="ctr" bIns="91425" lIns="91425" spcFirstLastPara="1" rIns="91425" wrap="square" tIns="91425">
            <a:noAutofit/>
          </a:bodyPr>
          <a:lstStyle>
            <a:lvl1pPr lvl="0" rtl="0" algn="l">
              <a:spcBef>
                <a:spcPts val="0"/>
              </a:spcBef>
              <a:spcAft>
                <a:spcPts val="0"/>
              </a:spcAft>
              <a:buSzPts val="5500"/>
              <a:buNone/>
              <a:defRPr sz="1800"/>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27" name="Google Shape;27;p4"/>
          <p:cNvSpPr txBox="1"/>
          <p:nvPr>
            <p:ph idx="15" type="title"/>
          </p:nvPr>
        </p:nvSpPr>
        <p:spPr>
          <a:xfrm rot="-5400000">
            <a:off x="-1014638" y="2252550"/>
            <a:ext cx="3657600" cy="64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spTree>
      <p:nvGrpSpPr>
        <p:cNvPr id="28" name="Shape 28"/>
        <p:cNvGrpSpPr/>
        <p:nvPr/>
      </p:nvGrpSpPr>
      <p:grpSpPr>
        <a:xfrm>
          <a:off x="0" y="0"/>
          <a:ext cx="0" cy="0"/>
          <a:chOff x="0" y="0"/>
          <a:chExt cx="0" cy="0"/>
        </a:xfrm>
      </p:grpSpPr>
      <p:sp>
        <p:nvSpPr>
          <p:cNvPr id="29" name="Google Shape;29;p5"/>
          <p:cNvSpPr txBox="1"/>
          <p:nvPr>
            <p:ph type="ctrTitle"/>
          </p:nvPr>
        </p:nvSpPr>
        <p:spPr>
          <a:xfrm flipH="1">
            <a:off x="3989675" y="3032150"/>
            <a:ext cx="3069600" cy="4671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1800">
                <a:latin typeface="Work Sans Regular"/>
                <a:ea typeface="Work Sans Regular"/>
                <a:cs typeface="Work Sans Regular"/>
                <a:sym typeface="Work Sans Regular"/>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30" name="Google Shape;30;p5"/>
          <p:cNvSpPr txBox="1"/>
          <p:nvPr>
            <p:ph idx="1" type="subTitle"/>
          </p:nvPr>
        </p:nvSpPr>
        <p:spPr>
          <a:xfrm flipH="1">
            <a:off x="3989675" y="1700925"/>
            <a:ext cx="3382800" cy="1331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sz="1800">
                <a:latin typeface="Varela Round"/>
                <a:ea typeface="Varela Round"/>
                <a:cs typeface="Varela Round"/>
                <a:sym typeface="Varela Round"/>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er 1">
  <p:cSld name="CUSTOM_1">
    <p:spTree>
      <p:nvGrpSpPr>
        <p:cNvPr id="31" name="Shape 31"/>
        <p:cNvGrpSpPr/>
        <p:nvPr/>
      </p:nvGrpSpPr>
      <p:grpSpPr>
        <a:xfrm>
          <a:off x="0" y="0"/>
          <a:ext cx="0" cy="0"/>
          <a:chOff x="0" y="0"/>
          <a:chExt cx="0" cy="0"/>
        </a:xfrm>
      </p:grpSpPr>
      <p:sp>
        <p:nvSpPr>
          <p:cNvPr id="32" name="Google Shape;32;p6"/>
          <p:cNvSpPr txBox="1"/>
          <p:nvPr>
            <p:ph type="ctrTitle"/>
          </p:nvPr>
        </p:nvSpPr>
        <p:spPr>
          <a:xfrm>
            <a:off x="617619" y="2317250"/>
            <a:ext cx="2470800" cy="577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400"/>
              <a:buNone/>
              <a:defRPr sz="30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33" name="Google Shape;33;p6"/>
          <p:cNvSpPr txBox="1"/>
          <p:nvPr>
            <p:ph idx="1" type="subTitle"/>
          </p:nvPr>
        </p:nvSpPr>
        <p:spPr>
          <a:xfrm>
            <a:off x="617619" y="2778700"/>
            <a:ext cx="25599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4" name="Google Shape;34;p6"/>
          <p:cNvSpPr txBox="1"/>
          <p:nvPr>
            <p:ph hasCustomPrompt="1" idx="2" type="title"/>
          </p:nvPr>
        </p:nvSpPr>
        <p:spPr>
          <a:xfrm>
            <a:off x="617619" y="1714374"/>
            <a:ext cx="839100" cy="577800"/>
          </a:xfrm>
          <a:prstGeom prst="rect">
            <a:avLst/>
          </a:prstGeom>
          <a:noFill/>
        </p:spPr>
        <p:txBody>
          <a:bodyPr anchorCtr="0" anchor="ctr" bIns="91425" lIns="91425" spcFirstLastPara="1" rIns="91425" wrap="square" tIns="91425">
            <a:noAutofit/>
          </a:bodyPr>
          <a:lstStyle>
            <a:lvl1pPr lvl="0" rtl="0" algn="l">
              <a:spcBef>
                <a:spcPts val="0"/>
              </a:spcBef>
              <a:spcAft>
                <a:spcPts val="0"/>
              </a:spcAft>
              <a:buSzPts val="5500"/>
              <a:buNone/>
              <a:defRPr sz="3000"/>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5" name="Shape 35"/>
        <p:cNvGrpSpPr/>
        <p:nvPr/>
      </p:nvGrpSpPr>
      <p:grpSpPr>
        <a:xfrm>
          <a:off x="0" y="0"/>
          <a:ext cx="0" cy="0"/>
          <a:chOff x="0" y="0"/>
          <a:chExt cx="0" cy="0"/>
        </a:xfrm>
      </p:grpSpPr>
      <p:sp>
        <p:nvSpPr>
          <p:cNvPr id="36" name="Google Shape;36;p7"/>
          <p:cNvSpPr txBox="1"/>
          <p:nvPr>
            <p:ph idx="1" type="body"/>
          </p:nvPr>
        </p:nvSpPr>
        <p:spPr>
          <a:xfrm>
            <a:off x="2739150" y="1457550"/>
            <a:ext cx="4592100" cy="23652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Font typeface="Nunito Light"/>
              <a:buChar char="●"/>
              <a:defRPr sz="1400"/>
            </a:lvl1pPr>
            <a:lvl2pPr indent="-330200" lvl="1" marL="914400" rtl="0">
              <a:spcBef>
                <a:spcPts val="1600"/>
              </a:spcBef>
              <a:spcAft>
                <a:spcPts val="0"/>
              </a:spcAft>
              <a:buSzPts val="1600"/>
              <a:buFont typeface="Nunito Light"/>
              <a:buChar char="○"/>
              <a:defRPr/>
            </a:lvl2pPr>
            <a:lvl3pPr indent="-323850" lvl="2" marL="1371600" rtl="0">
              <a:spcBef>
                <a:spcPts val="1600"/>
              </a:spcBef>
              <a:spcAft>
                <a:spcPts val="0"/>
              </a:spcAft>
              <a:buSzPts val="1500"/>
              <a:buFont typeface="Nunito Light"/>
              <a:buChar char="■"/>
              <a:defRPr/>
            </a:lvl3pPr>
            <a:lvl4pPr indent="-323850" lvl="3" marL="1828800" rtl="0">
              <a:spcBef>
                <a:spcPts val="1600"/>
              </a:spcBef>
              <a:spcAft>
                <a:spcPts val="0"/>
              </a:spcAft>
              <a:buSzPts val="1500"/>
              <a:buFont typeface="Nunito Light"/>
              <a:buChar char="●"/>
              <a:defRPr/>
            </a:lvl4pPr>
            <a:lvl5pPr indent="-304800" lvl="4" marL="2286000" rtl="0">
              <a:spcBef>
                <a:spcPts val="1600"/>
              </a:spcBef>
              <a:spcAft>
                <a:spcPts val="0"/>
              </a:spcAft>
              <a:buSzPts val="1200"/>
              <a:buFont typeface="Nunito Light"/>
              <a:buChar char="○"/>
              <a:defRPr/>
            </a:lvl5pPr>
            <a:lvl6pPr indent="-304800" lvl="5" marL="2743200" rtl="0">
              <a:spcBef>
                <a:spcPts val="1600"/>
              </a:spcBef>
              <a:spcAft>
                <a:spcPts val="0"/>
              </a:spcAft>
              <a:buSzPts val="1200"/>
              <a:buFont typeface="Nunito Light"/>
              <a:buChar char="■"/>
              <a:defRPr/>
            </a:lvl6pPr>
            <a:lvl7pPr indent="-311150" lvl="6" marL="3200400" rtl="0">
              <a:spcBef>
                <a:spcPts val="1600"/>
              </a:spcBef>
              <a:spcAft>
                <a:spcPts val="0"/>
              </a:spcAft>
              <a:buSzPts val="1300"/>
              <a:buFont typeface="Nunito Light"/>
              <a:buChar char="●"/>
              <a:defRPr/>
            </a:lvl7pPr>
            <a:lvl8pPr indent="-311150" lvl="7" marL="3657600" rtl="0">
              <a:spcBef>
                <a:spcPts val="1600"/>
              </a:spcBef>
              <a:spcAft>
                <a:spcPts val="0"/>
              </a:spcAft>
              <a:buSzPts val="1300"/>
              <a:buFont typeface="Nunito Light"/>
              <a:buChar char="○"/>
              <a:defRPr/>
            </a:lvl8pPr>
            <a:lvl9pPr indent="-304800" lvl="8" marL="4114800" rtl="0">
              <a:spcBef>
                <a:spcPts val="1600"/>
              </a:spcBef>
              <a:spcAft>
                <a:spcPts val="1600"/>
              </a:spcAft>
              <a:buSzPts val="1200"/>
              <a:buFont typeface="Nunito Light"/>
              <a:buChar char="■"/>
              <a:defRPr/>
            </a:lvl9pPr>
          </a:lstStyle>
          <a:p/>
        </p:txBody>
      </p:sp>
      <p:sp>
        <p:nvSpPr>
          <p:cNvPr id="37" name="Google Shape;37;p7"/>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8" name="Shape 38"/>
        <p:cNvGrpSpPr/>
        <p:nvPr/>
      </p:nvGrpSpPr>
      <p:grpSpPr>
        <a:xfrm>
          <a:off x="0" y="0"/>
          <a:ext cx="0" cy="0"/>
          <a:chOff x="0" y="0"/>
          <a:chExt cx="0" cy="0"/>
        </a:xfrm>
      </p:grpSpPr>
      <p:sp>
        <p:nvSpPr>
          <p:cNvPr id="39" name="Google Shape;39;p8"/>
          <p:cNvSpPr txBox="1"/>
          <p:nvPr>
            <p:ph type="ctrTitle"/>
          </p:nvPr>
        </p:nvSpPr>
        <p:spPr>
          <a:xfrm flipH="1">
            <a:off x="5109875" y="684488"/>
            <a:ext cx="15534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40" name="Google Shape;40;p8"/>
          <p:cNvSpPr txBox="1"/>
          <p:nvPr>
            <p:ph idx="1" type="subTitle"/>
          </p:nvPr>
        </p:nvSpPr>
        <p:spPr>
          <a:xfrm flipH="1">
            <a:off x="3576800" y="1145950"/>
            <a:ext cx="3130200" cy="1843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 name="Google Shape;41;p8"/>
          <p:cNvSpPr txBox="1"/>
          <p:nvPr>
            <p:ph idx="2" type="ctrTitle"/>
          </p:nvPr>
        </p:nvSpPr>
        <p:spPr>
          <a:xfrm flipH="1">
            <a:off x="3235150" y="2614686"/>
            <a:ext cx="1789800" cy="577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42" name="Google Shape;42;p8"/>
          <p:cNvSpPr txBox="1"/>
          <p:nvPr>
            <p:ph idx="3" type="subTitle"/>
          </p:nvPr>
        </p:nvSpPr>
        <p:spPr>
          <a:xfrm flipH="1">
            <a:off x="3235200" y="3076149"/>
            <a:ext cx="3130200" cy="116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3" name="Google Shape;43;p8"/>
          <p:cNvSpPr txBox="1"/>
          <p:nvPr>
            <p:ph idx="4" type="title"/>
          </p:nvPr>
        </p:nvSpPr>
        <p:spPr>
          <a:xfrm rot="-5400000">
            <a:off x="-1021401" y="2252550"/>
            <a:ext cx="3657600" cy="64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2">
    <p:spTree>
      <p:nvGrpSpPr>
        <p:cNvPr id="44" name="Shape 44"/>
        <p:cNvGrpSpPr/>
        <p:nvPr/>
      </p:nvGrpSpPr>
      <p:grpSpPr>
        <a:xfrm>
          <a:off x="0" y="0"/>
          <a:ext cx="0" cy="0"/>
          <a:chOff x="0" y="0"/>
          <a:chExt cx="0" cy="0"/>
        </a:xfrm>
      </p:grpSpPr>
      <p:sp>
        <p:nvSpPr>
          <p:cNvPr id="45" name="Google Shape;45;p9"/>
          <p:cNvSpPr txBox="1"/>
          <p:nvPr>
            <p:ph type="ctrTitle"/>
          </p:nvPr>
        </p:nvSpPr>
        <p:spPr>
          <a:xfrm flipH="1">
            <a:off x="2942904" y="1121425"/>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46" name="Google Shape;46;p9"/>
          <p:cNvSpPr txBox="1"/>
          <p:nvPr>
            <p:ph idx="1" type="subTitle"/>
          </p:nvPr>
        </p:nvSpPr>
        <p:spPr>
          <a:xfrm flipH="1">
            <a:off x="2415800" y="1694796"/>
            <a:ext cx="26148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7" name="Google Shape;47;p9"/>
          <p:cNvSpPr txBox="1"/>
          <p:nvPr>
            <p:ph idx="2" type="ctrTitle"/>
          </p:nvPr>
        </p:nvSpPr>
        <p:spPr>
          <a:xfrm flipH="1">
            <a:off x="5932129" y="2199288"/>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48" name="Google Shape;48;p9"/>
          <p:cNvSpPr txBox="1"/>
          <p:nvPr>
            <p:ph idx="3" type="subTitle"/>
          </p:nvPr>
        </p:nvSpPr>
        <p:spPr>
          <a:xfrm flipH="1">
            <a:off x="5405025" y="2789843"/>
            <a:ext cx="26148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9" name="Google Shape;49;p9"/>
          <p:cNvSpPr txBox="1"/>
          <p:nvPr>
            <p:ph idx="4" type="ctrTitle"/>
          </p:nvPr>
        </p:nvSpPr>
        <p:spPr>
          <a:xfrm flipH="1">
            <a:off x="2942904" y="3407008"/>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50" name="Google Shape;50;p9"/>
          <p:cNvSpPr txBox="1"/>
          <p:nvPr>
            <p:ph idx="5" type="subTitle"/>
          </p:nvPr>
        </p:nvSpPr>
        <p:spPr>
          <a:xfrm flipH="1">
            <a:off x="2415800" y="4134139"/>
            <a:ext cx="2614800" cy="68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1" name="Google Shape;51;p9"/>
          <p:cNvSpPr txBox="1"/>
          <p:nvPr>
            <p:ph idx="6" type="title"/>
          </p:nvPr>
        </p:nvSpPr>
        <p:spPr>
          <a:xfrm rot="-5400000">
            <a:off x="-1021401" y="2252550"/>
            <a:ext cx="3657600" cy="64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2" name="Shape 52"/>
        <p:cNvGrpSpPr/>
        <p:nvPr/>
      </p:nvGrpSpPr>
      <p:grpSpPr>
        <a:xfrm>
          <a:off x="0" y="0"/>
          <a:ext cx="0" cy="0"/>
          <a:chOff x="0" y="0"/>
          <a:chExt cx="0" cy="0"/>
        </a:xfrm>
      </p:grpSpPr>
      <p:sp>
        <p:nvSpPr>
          <p:cNvPr id="53" name="Google Shape;53;p10"/>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1800"/>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3.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1E1E1E"/>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2245750" y="355650"/>
            <a:ext cx="6275400" cy="572700"/>
          </a:xfrm>
          <a:prstGeom prst="rect">
            <a:avLst/>
          </a:prstGeom>
          <a:noFill/>
          <a:ln>
            <a:noFill/>
          </a:ln>
        </p:spPr>
        <p:txBody>
          <a:bodyPr anchorCtr="0" anchor="t" bIns="91425" lIns="91425" spcFirstLastPara="1" rIns="91425" wrap="square" tIns="91425">
            <a:noAutofit/>
          </a:bodyPr>
          <a:lstStyle>
            <a:lvl1pPr lvl="0" algn="r">
              <a:spcBef>
                <a:spcPts val="0"/>
              </a:spcBef>
              <a:spcAft>
                <a:spcPts val="0"/>
              </a:spcAft>
              <a:buClr>
                <a:schemeClr val="lt1"/>
              </a:buClr>
              <a:buSzPts val="2800"/>
              <a:buFont typeface="Varela Round"/>
              <a:buNone/>
              <a:defRPr sz="2800">
                <a:solidFill>
                  <a:schemeClr val="lt1"/>
                </a:solidFill>
                <a:latin typeface="Varela Round"/>
                <a:ea typeface="Varela Round"/>
                <a:cs typeface="Varela Round"/>
                <a:sym typeface="Varela Round"/>
              </a:defRPr>
            </a:lvl1pPr>
            <a:lvl2pPr lvl="1" algn="r">
              <a:spcBef>
                <a:spcPts val="0"/>
              </a:spcBef>
              <a:spcAft>
                <a:spcPts val="0"/>
              </a:spcAft>
              <a:buClr>
                <a:schemeClr val="lt1"/>
              </a:buClr>
              <a:buSzPts val="2800"/>
              <a:buFont typeface="Righteous"/>
              <a:buNone/>
              <a:defRPr sz="2800">
                <a:solidFill>
                  <a:schemeClr val="lt1"/>
                </a:solidFill>
                <a:latin typeface="Righteous"/>
                <a:ea typeface="Righteous"/>
                <a:cs typeface="Righteous"/>
                <a:sym typeface="Righteous"/>
              </a:defRPr>
            </a:lvl2pPr>
            <a:lvl3pPr lvl="2" algn="r">
              <a:spcBef>
                <a:spcPts val="0"/>
              </a:spcBef>
              <a:spcAft>
                <a:spcPts val="0"/>
              </a:spcAft>
              <a:buClr>
                <a:schemeClr val="lt1"/>
              </a:buClr>
              <a:buSzPts val="2800"/>
              <a:buFont typeface="Righteous"/>
              <a:buNone/>
              <a:defRPr sz="2800">
                <a:solidFill>
                  <a:schemeClr val="lt1"/>
                </a:solidFill>
                <a:latin typeface="Righteous"/>
                <a:ea typeface="Righteous"/>
                <a:cs typeface="Righteous"/>
                <a:sym typeface="Righteous"/>
              </a:defRPr>
            </a:lvl3pPr>
            <a:lvl4pPr lvl="3" algn="r">
              <a:spcBef>
                <a:spcPts val="0"/>
              </a:spcBef>
              <a:spcAft>
                <a:spcPts val="0"/>
              </a:spcAft>
              <a:buClr>
                <a:schemeClr val="lt1"/>
              </a:buClr>
              <a:buSzPts val="2800"/>
              <a:buFont typeface="Righteous"/>
              <a:buNone/>
              <a:defRPr sz="2800">
                <a:solidFill>
                  <a:schemeClr val="lt1"/>
                </a:solidFill>
                <a:latin typeface="Righteous"/>
                <a:ea typeface="Righteous"/>
                <a:cs typeface="Righteous"/>
                <a:sym typeface="Righteous"/>
              </a:defRPr>
            </a:lvl4pPr>
            <a:lvl5pPr lvl="4" algn="r">
              <a:spcBef>
                <a:spcPts val="0"/>
              </a:spcBef>
              <a:spcAft>
                <a:spcPts val="0"/>
              </a:spcAft>
              <a:buClr>
                <a:schemeClr val="lt1"/>
              </a:buClr>
              <a:buSzPts val="2800"/>
              <a:buFont typeface="Righteous"/>
              <a:buNone/>
              <a:defRPr sz="2800">
                <a:solidFill>
                  <a:schemeClr val="lt1"/>
                </a:solidFill>
                <a:latin typeface="Righteous"/>
                <a:ea typeface="Righteous"/>
                <a:cs typeface="Righteous"/>
                <a:sym typeface="Righteous"/>
              </a:defRPr>
            </a:lvl5pPr>
            <a:lvl6pPr lvl="5" algn="r">
              <a:spcBef>
                <a:spcPts val="0"/>
              </a:spcBef>
              <a:spcAft>
                <a:spcPts val="0"/>
              </a:spcAft>
              <a:buClr>
                <a:schemeClr val="lt1"/>
              </a:buClr>
              <a:buSzPts val="2800"/>
              <a:buFont typeface="Righteous"/>
              <a:buNone/>
              <a:defRPr sz="2800">
                <a:solidFill>
                  <a:schemeClr val="lt1"/>
                </a:solidFill>
                <a:latin typeface="Righteous"/>
                <a:ea typeface="Righteous"/>
                <a:cs typeface="Righteous"/>
                <a:sym typeface="Righteous"/>
              </a:defRPr>
            </a:lvl6pPr>
            <a:lvl7pPr lvl="6" algn="r">
              <a:spcBef>
                <a:spcPts val="0"/>
              </a:spcBef>
              <a:spcAft>
                <a:spcPts val="0"/>
              </a:spcAft>
              <a:buClr>
                <a:schemeClr val="lt1"/>
              </a:buClr>
              <a:buSzPts val="2800"/>
              <a:buFont typeface="Righteous"/>
              <a:buNone/>
              <a:defRPr sz="2800">
                <a:solidFill>
                  <a:schemeClr val="lt1"/>
                </a:solidFill>
                <a:latin typeface="Righteous"/>
                <a:ea typeface="Righteous"/>
                <a:cs typeface="Righteous"/>
                <a:sym typeface="Righteous"/>
              </a:defRPr>
            </a:lvl7pPr>
            <a:lvl8pPr lvl="7" algn="r">
              <a:spcBef>
                <a:spcPts val="0"/>
              </a:spcBef>
              <a:spcAft>
                <a:spcPts val="0"/>
              </a:spcAft>
              <a:buClr>
                <a:schemeClr val="lt1"/>
              </a:buClr>
              <a:buSzPts val="2800"/>
              <a:buFont typeface="Righteous"/>
              <a:buNone/>
              <a:defRPr sz="2800">
                <a:solidFill>
                  <a:schemeClr val="lt1"/>
                </a:solidFill>
                <a:latin typeface="Righteous"/>
                <a:ea typeface="Righteous"/>
                <a:cs typeface="Righteous"/>
                <a:sym typeface="Righteous"/>
              </a:defRPr>
            </a:lvl8pPr>
            <a:lvl9pPr lvl="8" algn="r">
              <a:spcBef>
                <a:spcPts val="0"/>
              </a:spcBef>
              <a:spcAft>
                <a:spcPts val="0"/>
              </a:spcAft>
              <a:buClr>
                <a:schemeClr val="lt1"/>
              </a:buClr>
              <a:buSzPts val="2800"/>
              <a:buFont typeface="Righteous"/>
              <a:buNone/>
              <a:defRPr sz="2800">
                <a:solidFill>
                  <a:schemeClr val="lt1"/>
                </a:solidFill>
                <a:latin typeface="Righteous"/>
                <a:ea typeface="Righteous"/>
                <a:cs typeface="Righteous"/>
                <a:sym typeface="Righteous"/>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a:lnSpc>
                <a:spcPct val="115000"/>
              </a:lnSpc>
              <a:spcBef>
                <a:spcPts val="0"/>
              </a:spcBef>
              <a:spcAft>
                <a:spcPts val="0"/>
              </a:spcAft>
              <a:buClr>
                <a:schemeClr val="accent1"/>
              </a:buClr>
              <a:buSzPts val="1200"/>
              <a:buFont typeface="Work Sans Regular"/>
              <a:buChar char="●"/>
              <a:defRPr sz="1200">
                <a:solidFill>
                  <a:schemeClr val="accent1"/>
                </a:solidFill>
                <a:latin typeface="Work Sans Regular"/>
                <a:ea typeface="Work Sans Regular"/>
                <a:cs typeface="Work Sans Regular"/>
                <a:sym typeface="Work Sans Regular"/>
              </a:defRPr>
            </a:lvl1pPr>
            <a:lvl2pPr indent="-304800" lvl="1" marL="914400">
              <a:lnSpc>
                <a:spcPct val="115000"/>
              </a:lnSpc>
              <a:spcBef>
                <a:spcPts val="1600"/>
              </a:spcBef>
              <a:spcAft>
                <a:spcPts val="0"/>
              </a:spcAft>
              <a:buClr>
                <a:schemeClr val="accent1"/>
              </a:buClr>
              <a:buSzPts val="1200"/>
              <a:buFont typeface="Work Sans Regular"/>
              <a:buChar char="○"/>
              <a:defRPr sz="1200">
                <a:solidFill>
                  <a:schemeClr val="accent1"/>
                </a:solidFill>
                <a:latin typeface="Work Sans Regular"/>
                <a:ea typeface="Work Sans Regular"/>
                <a:cs typeface="Work Sans Regular"/>
                <a:sym typeface="Work Sans Regular"/>
              </a:defRPr>
            </a:lvl2pPr>
            <a:lvl3pPr indent="-304800" lvl="2" marL="1371600">
              <a:lnSpc>
                <a:spcPct val="115000"/>
              </a:lnSpc>
              <a:spcBef>
                <a:spcPts val="1600"/>
              </a:spcBef>
              <a:spcAft>
                <a:spcPts val="0"/>
              </a:spcAft>
              <a:buClr>
                <a:schemeClr val="accent1"/>
              </a:buClr>
              <a:buSzPts val="1200"/>
              <a:buFont typeface="Work Sans Regular"/>
              <a:buChar char="■"/>
              <a:defRPr sz="1200">
                <a:solidFill>
                  <a:schemeClr val="accent1"/>
                </a:solidFill>
                <a:latin typeface="Work Sans Regular"/>
                <a:ea typeface="Work Sans Regular"/>
                <a:cs typeface="Work Sans Regular"/>
                <a:sym typeface="Work Sans Regular"/>
              </a:defRPr>
            </a:lvl3pPr>
            <a:lvl4pPr indent="-304800" lvl="3" marL="1828800">
              <a:lnSpc>
                <a:spcPct val="115000"/>
              </a:lnSpc>
              <a:spcBef>
                <a:spcPts val="1600"/>
              </a:spcBef>
              <a:spcAft>
                <a:spcPts val="0"/>
              </a:spcAft>
              <a:buClr>
                <a:schemeClr val="accent1"/>
              </a:buClr>
              <a:buSzPts val="1200"/>
              <a:buFont typeface="Work Sans Regular"/>
              <a:buChar char="●"/>
              <a:defRPr sz="1200">
                <a:solidFill>
                  <a:schemeClr val="accent1"/>
                </a:solidFill>
                <a:latin typeface="Work Sans Regular"/>
                <a:ea typeface="Work Sans Regular"/>
                <a:cs typeface="Work Sans Regular"/>
                <a:sym typeface="Work Sans Regular"/>
              </a:defRPr>
            </a:lvl4pPr>
            <a:lvl5pPr indent="-304800" lvl="4" marL="2286000">
              <a:lnSpc>
                <a:spcPct val="115000"/>
              </a:lnSpc>
              <a:spcBef>
                <a:spcPts val="1600"/>
              </a:spcBef>
              <a:spcAft>
                <a:spcPts val="0"/>
              </a:spcAft>
              <a:buClr>
                <a:schemeClr val="accent1"/>
              </a:buClr>
              <a:buSzPts val="1200"/>
              <a:buFont typeface="Work Sans Regular"/>
              <a:buChar char="○"/>
              <a:defRPr sz="1200">
                <a:solidFill>
                  <a:schemeClr val="accent1"/>
                </a:solidFill>
                <a:latin typeface="Work Sans Regular"/>
                <a:ea typeface="Work Sans Regular"/>
                <a:cs typeface="Work Sans Regular"/>
                <a:sym typeface="Work Sans Regular"/>
              </a:defRPr>
            </a:lvl5pPr>
            <a:lvl6pPr indent="-304800" lvl="5" marL="2743200">
              <a:lnSpc>
                <a:spcPct val="115000"/>
              </a:lnSpc>
              <a:spcBef>
                <a:spcPts val="1600"/>
              </a:spcBef>
              <a:spcAft>
                <a:spcPts val="0"/>
              </a:spcAft>
              <a:buClr>
                <a:schemeClr val="accent1"/>
              </a:buClr>
              <a:buSzPts val="1200"/>
              <a:buFont typeface="Work Sans Regular"/>
              <a:buChar char="■"/>
              <a:defRPr sz="1200">
                <a:solidFill>
                  <a:schemeClr val="accent1"/>
                </a:solidFill>
                <a:latin typeface="Work Sans Regular"/>
                <a:ea typeface="Work Sans Regular"/>
                <a:cs typeface="Work Sans Regular"/>
                <a:sym typeface="Work Sans Regular"/>
              </a:defRPr>
            </a:lvl6pPr>
            <a:lvl7pPr indent="-304800" lvl="6" marL="3200400">
              <a:lnSpc>
                <a:spcPct val="115000"/>
              </a:lnSpc>
              <a:spcBef>
                <a:spcPts val="1600"/>
              </a:spcBef>
              <a:spcAft>
                <a:spcPts val="0"/>
              </a:spcAft>
              <a:buClr>
                <a:schemeClr val="accent1"/>
              </a:buClr>
              <a:buSzPts val="1200"/>
              <a:buFont typeface="Work Sans Regular"/>
              <a:buChar char="●"/>
              <a:defRPr sz="1200">
                <a:solidFill>
                  <a:schemeClr val="accent1"/>
                </a:solidFill>
                <a:latin typeface="Work Sans Regular"/>
                <a:ea typeface="Work Sans Regular"/>
                <a:cs typeface="Work Sans Regular"/>
                <a:sym typeface="Work Sans Regular"/>
              </a:defRPr>
            </a:lvl7pPr>
            <a:lvl8pPr indent="-304800" lvl="7" marL="3657600">
              <a:lnSpc>
                <a:spcPct val="115000"/>
              </a:lnSpc>
              <a:spcBef>
                <a:spcPts val="1600"/>
              </a:spcBef>
              <a:spcAft>
                <a:spcPts val="0"/>
              </a:spcAft>
              <a:buClr>
                <a:schemeClr val="accent1"/>
              </a:buClr>
              <a:buSzPts val="1200"/>
              <a:buFont typeface="Work Sans Regular"/>
              <a:buChar char="○"/>
              <a:defRPr sz="1200">
                <a:solidFill>
                  <a:schemeClr val="accent1"/>
                </a:solidFill>
                <a:latin typeface="Work Sans Regular"/>
                <a:ea typeface="Work Sans Regular"/>
                <a:cs typeface="Work Sans Regular"/>
                <a:sym typeface="Work Sans Regular"/>
              </a:defRPr>
            </a:lvl8pPr>
            <a:lvl9pPr indent="-304800" lvl="8" marL="4114800">
              <a:lnSpc>
                <a:spcPct val="115000"/>
              </a:lnSpc>
              <a:spcBef>
                <a:spcPts val="1600"/>
              </a:spcBef>
              <a:spcAft>
                <a:spcPts val="1600"/>
              </a:spcAft>
              <a:buClr>
                <a:schemeClr val="accent1"/>
              </a:buClr>
              <a:buSzPts val="1200"/>
              <a:buFont typeface="Work Sans Regular"/>
              <a:buChar char="■"/>
              <a:defRPr sz="1200">
                <a:solidFill>
                  <a:schemeClr val="accent1"/>
                </a:solidFill>
                <a:latin typeface="Work Sans Regular"/>
                <a:ea typeface="Work Sans Regular"/>
                <a:cs typeface="Work Sans Regular"/>
                <a:sym typeface="Work Sans Regular"/>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5" name="Shape 145"/>
        <p:cNvGrpSpPr/>
        <p:nvPr/>
      </p:nvGrpSpPr>
      <p:grpSpPr>
        <a:xfrm>
          <a:off x="0" y="0"/>
          <a:ext cx="0" cy="0"/>
          <a:chOff x="0" y="0"/>
          <a:chExt cx="0" cy="0"/>
        </a:xfrm>
      </p:grpSpPr>
      <p:sp>
        <p:nvSpPr>
          <p:cNvPr id="146" name="Google Shape;146;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47" name="Google Shape;147;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4.png"/><Relationship Id="rId4" Type="http://schemas.openxmlformats.org/officeDocument/2006/relationships/image" Target="../media/image6.png"/><Relationship Id="rId5" Type="http://schemas.openxmlformats.org/officeDocument/2006/relationships/image" Target="../media/image1.png"/><Relationship Id="rId6" Type="http://schemas.openxmlformats.org/officeDocument/2006/relationships/image" Target="../media/image4.png"/><Relationship Id="rId7" Type="http://schemas.openxmlformats.org/officeDocument/2006/relationships/image" Target="../media/image2.png"/><Relationship Id="rId8" Type="http://schemas.openxmlformats.org/officeDocument/2006/relationships/image" Target="../media/image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0.xml"/><Relationship Id="rId3" Type="http://schemas.openxmlformats.org/officeDocument/2006/relationships/image" Target="../media/image17.png"/><Relationship Id="rId4" Type="http://schemas.openxmlformats.org/officeDocument/2006/relationships/image" Target="../media/image9.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 Id="rId3" Type="http://schemas.openxmlformats.org/officeDocument/2006/relationships/image" Target="../media/image13.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24.png"/><Relationship Id="rId4" Type="http://schemas.openxmlformats.org/officeDocument/2006/relationships/image" Target="../media/image6.png"/><Relationship Id="rId5" Type="http://schemas.openxmlformats.org/officeDocument/2006/relationships/image" Target="../media/image1.png"/><Relationship Id="rId6" Type="http://schemas.openxmlformats.org/officeDocument/2006/relationships/image" Target="../media/image4.png"/><Relationship Id="rId7" Type="http://schemas.openxmlformats.org/officeDocument/2006/relationships/image" Target="../media/image2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3.xml"/><Relationship Id="rId3" Type="http://schemas.openxmlformats.org/officeDocument/2006/relationships/hyperlink" Target="https://docs.google.com/spreadsheets/d/1xxwFfnOTikADr6xuyU7jbc8DsLd7Oh7nQGCKlbTOH5w/copy" TargetMode="External"/><Relationship Id="rId4" Type="http://schemas.openxmlformats.org/officeDocument/2006/relationships/image" Target="../media/image16.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 Id="rId3" Type="http://schemas.openxmlformats.org/officeDocument/2006/relationships/image" Target="../media/image12.png"/><Relationship Id="rId4" Type="http://schemas.openxmlformats.org/officeDocument/2006/relationships/image" Target="../media/image2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20.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8.xml"/><Relationship Id="rId3" Type="http://schemas.openxmlformats.org/officeDocument/2006/relationships/image" Target="../media/image28.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9.xml"/><Relationship Id="rId3" Type="http://schemas.openxmlformats.org/officeDocument/2006/relationships/image" Target="../media/image26.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7.xml"/><Relationship Id="rId5" Type="http://schemas.openxmlformats.org/officeDocument/2006/relationships/hyperlink" Target="http://bit.ly/33VAFh3" TargetMode="External"/><Relationship Id="rId6" Type="http://schemas.openxmlformats.org/officeDocument/2006/relationships/slide" Target="/ppt/slides/slide35.xml"/><Relationship Id="rId7" Type="http://schemas.openxmlformats.org/officeDocument/2006/relationships/slide" Target="/ppt/slides/slide33.xml"/><Relationship Id="rId8" Type="http://schemas.openxmlformats.org/officeDocument/2006/relationships/slide" Target="/ppt/slides/slide36.xml"/><Relationship Id="rId11" Type="http://schemas.openxmlformats.org/officeDocument/2006/relationships/slide" Target="/ppt/slides/slide38.xml"/><Relationship Id="rId10" Type="http://schemas.openxmlformats.org/officeDocument/2006/relationships/slide" Target="/ppt/slides/slide38.xml"/><Relationship Id="rId13" Type="http://schemas.openxmlformats.org/officeDocument/2006/relationships/slide" Target="/ppt/slides/slide40.xml"/><Relationship Id="rId12" Type="http://schemas.openxmlformats.org/officeDocument/2006/relationships/slide" Target="/ppt/slides/slide40.xml"/><Relationship Id="rId14" Type="http://schemas.openxmlformats.org/officeDocument/2006/relationships/slide" Target="/ppt/slides/slide46.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1.xml"/><Relationship Id="rId3" Type="http://schemas.openxmlformats.org/officeDocument/2006/relationships/image" Target="../media/image25.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2.xml"/><Relationship Id="rId3" Type="http://schemas.openxmlformats.org/officeDocument/2006/relationships/image" Target="../media/image31.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xml"/><Relationship Id="rId3" Type="http://schemas.openxmlformats.org/officeDocument/2006/relationships/image" Target="../media/image60.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4.xml"/><Relationship Id="rId3" Type="http://schemas.openxmlformats.org/officeDocument/2006/relationships/image" Target="../media/image29.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 Id="rId3" Type="http://schemas.openxmlformats.org/officeDocument/2006/relationships/image" Target="../media/image12.png"/><Relationship Id="rId4" Type="http://schemas.openxmlformats.org/officeDocument/2006/relationships/image" Target="../media/image32.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 Id="rId3" Type="http://schemas.openxmlformats.org/officeDocument/2006/relationships/image" Target="../media/image63.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 Id="rId3" Type="http://schemas.openxmlformats.org/officeDocument/2006/relationships/image" Target="../media/image54.png"/><Relationship Id="rId4" Type="http://schemas.openxmlformats.org/officeDocument/2006/relationships/image" Target="../media/image58.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8.xml"/><Relationship Id="rId3" Type="http://schemas.openxmlformats.org/officeDocument/2006/relationships/image" Target="../media/image35.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 Id="rId3" Type="http://schemas.openxmlformats.org/officeDocument/2006/relationships/image" Target="../media/image36.png"/><Relationship Id="rId4" Type="http://schemas.openxmlformats.org/officeDocument/2006/relationships/image" Target="../media/image30.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 Id="rId3" Type="http://schemas.openxmlformats.org/officeDocument/2006/relationships/image" Target="../media/image15.png"/><Relationship Id="rId4" Type="http://schemas.openxmlformats.org/officeDocument/2006/relationships/image" Target="../media/image11.png"/><Relationship Id="rId5" Type="http://schemas.openxmlformats.org/officeDocument/2006/relationships/image" Target="../media/image4.png"/><Relationship Id="rId6" Type="http://schemas.openxmlformats.org/officeDocument/2006/relationships/image" Target="../media/image2.png"/><Relationship Id="rId7" Type="http://schemas.openxmlformats.org/officeDocument/2006/relationships/image" Target="../media/image5.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 Id="rId3" Type="http://schemas.openxmlformats.org/officeDocument/2006/relationships/image" Target="../media/image41.png"/><Relationship Id="rId4" Type="http://schemas.openxmlformats.org/officeDocument/2006/relationships/image" Target="../media/image33.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 Id="rId3" Type="http://schemas.openxmlformats.org/officeDocument/2006/relationships/image" Target="../media/image40.png"/><Relationship Id="rId4" Type="http://schemas.openxmlformats.org/officeDocument/2006/relationships/image" Target="../media/image34.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 Id="rId3" Type="http://schemas.openxmlformats.org/officeDocument/2006/relationships/image" Target="../media/image31.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3.xml"/><Relationship Id="rId3" Type="http://schemas.openxmlformats.org/officeDocument/2006/relationships/image" Target="../media/image44.png"/><Relationship Id="rId4" Type="http://schemas.openxmlformats.org/officeDocument/2006/relationships/image" Target="../media/image38.png"/><Relationship Id="rId5" Type="http://schemas.openxmlformats.org/officeDocument/2006/relationships/image" Target="../media/image43.png"/><Relationship Id="rId6" Type="http://schemas.openxmlformats.org/officeDocument/2006/relationships/image" Target="../media/image45.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20" Type="http://schemas.openxmlformats.org/officeDocument/2006/relationships/image" Target="../media/image56.png"/><Relationship Id="rId1" Type="http://schemas.openxmlformats.org/officeDocument/2006/relationships/slideLayout" Target="../slideLayouts/slideLayout9.xml"/><Relationship Id="rId2" Type="http://schemas.openxmlformats.org/officeDocument/2006/relationships/notesSlide" Target="../notesSlides/notesSlide35.xml"/><Relationship Id="rId3" Type="http://schemas.openxmlformats.org/officeDocument/2006/relationships/image" Target="../media/image42.png"/><Relationship Id="rId4" Type="http://schemas.openxmlformats.org/officeDocument/2006/relationships/image" Target="../media/image39.png"/><Relationship Id="rId9" Type="http://schemas.openxmlformats.org/officeDocument/2006/relationships/image" Target="../media/image49.png"/><Relationship Id="rId5" Type="http://schemas.openxmlformats.org/officeDocument/2006/relationships/image" Target="../media/image46.png"/><Relationship Id="rId6" Type="http://schemas.openxmlformats.org/officeDocument/2006/relationships/image" Target="../media/image50.png"/><Relationship Id="rId7" Type="http://schemas.openxmlformats.org/officeDocument/2006/relationships/image" Target="../media/image57.png"/><Relationship Id="rId8" Type="http://schemas.openxmlformats.org/officeDocument/2006/relationships/image" Target="../media/image47.png"/><Relationship Id="rId11" Type="http://schemas.openxmlformats.org/officeDocument/2006/relationships/image" Target="../media/image48.png"/><Relationship Id="rId10" Type="http://schemas.openxmlformats.org/officeDocument/2006/relationships/image" Target="../media/image51.png"/><Relationship Id="rId13" Type="http://schemas.openxmlformats.org/officeDocument/2006/relationships/image" Target="../media/image71.png"/><Relationship Id="rId12" Type="http://schemas.openxmlformats.org/officeDocument/2006/relationships/image" Target="../media/image68.png"/><Relationship Id="rId15" Type="http://schemas.openxmlformats.org/officeDocument/2006/relationships/image" Target="../media/image53.png"/><Relationship Id="rId14" Type="http://schemas.openxmlformats.org/officeDocument/2006/relationships/image" Target="../media/image66.png"/><Relationship Id="rId17" Type="http://schemas.openxmlformats.org/officeDocument/2006/relationships/image" Target="../media/image67.png"/><Relationship Id="rId16" Type="http://schemas.openxmlformats.org/officeDocument/2006/relationships/image" Target="../media/image62.png"/><Relationship Id="rId19" Type="http://schemas.openxmlformats.org/officeDocument/2006/relationships/image" Target="../media/image55.png"/><Relationship Id="rId18" Type="http://schemas.openxmlformats.org/officeDocument/2006/relationships/image" Target="../media/image52.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6.xml"/><Relationship Id="rId3" Type="http://schemas.openxmlformats.org/officeDocument/2006/relationships/hyperlink" Target="https://www.freepik.com/free-vector/social-media-logo-collection_3958963.htm/?utm_source=slidesgo_template&amp;utm_medium=referral-link&amp;utm_campaign=sg_resources&amp;utm_content=freepik" TargetMode="External"/><Relationship Id="rId4" Type="http://schemas.openxmlformats.org/officeDocument/2006/relationships/hyperlink" Target="https://www.freepik.com/free-vector/cyber-monday-concept-with-neon-design_5603753.htm/?utm_source=slidesgo_template&amp;utm_medium=referral-link&amp;utm_campaign=sg_resources&amp;utm_content=freepik" TargetMode="External"/><Relationship Id="rId9" Type="http://schemas.openxmlformats.org/officeDocument/2006/relationships/hyperlink" Target="https://www.freepik.com/free-vector/technology-elements-background-flat-style_1772350.htm/?utm_source=slidesgo_template&amp;utm_medium=referral-link&amp;utm_campaign=sg_resources&amp;utm_content=freepik" TargetMode="External"/><Relationship Id="rId5" Type="http://schemas.openxmlformats.org/officeDocument/2006/relationships/hyperlink" Target="https://www.freepik.com/free-vector/colorful-neon-cyber-monday_5584902.htm/?utm_source=slidesgo_template&amp;utm_medium=referral-link&amp;utm_campaign=sg_resources&amp;utm_content=freepik" TargetMode="External"/><Relationship Id="rId6" Type="http://schemas.openxmlformats.org/officeDocument/2006/relationships/hyperlink" Target="https://www.freepik.com/free-vector/gradient-colourful-infographic-neon-lights_5633009.htm/?utm_source=slidesgo_template&amp;utm_medium=referral-link&amp;utm_campaign=sg_resources&amp;utm_content=freepik" TargetMode="External"/><Relationship Id="rId7" Type="http://schemas.openxmlformats.org/officeDocument/2006/relationships/hyperlink" Target="https://www.freepik.com/free-vector/gradient-infographic-set-phases-template_5500835.htm/?utm_source=slidesgo_template&amp;utm_medium=referral-link&amp;utm_campaign=sg_resources&amp;utm_content=freepik" TargetMode="External"/><Relationship Id="rId8" Type="http://schemas.openxmlformats.org/officeDocument/2006/relationships/hyperlink" Target="https://www.freepik.com/free-vector/neon-black-friday-banners_5683499.htm/?utm_source=slidesgo_template&amp;utm_medium=referral-link&amp;utm_campaign=sg_resources&amp;utm_content=freepik" TargetMode="External"/><Relationship Id="rId11" Type="http://schemas.openxmlformats.org/officeDocument/2006/relationships/hyperlink" Target="https://www.freepik.com/free-vector/cyber-monday-concept-special-offer_5614650.htm" TargetMode="External"/><Relationship Id="rId10" Type="http://schemas.openxmlformats.org/officeDocument/2006/relationships/hyperlink" Target="https://www.freepik.com/free-vector/cyber-monday-concept-with-neon-design_5628067.htm" TargetMode="External"/><Relationship Id="rId13" Type="http://schemas.openxmlformats.org/officeDocument/2006/relationships/hyperlink" Target="https://www.freepik.com/free-photo/close-up-atm-sign-neon-lights_5454587.htm/?utm_source=slidesgo_template&amp;utm_medium=referral-link&amp;utm_campaign=sg_resources&amp;utm_content=freepik" TargetMode="External"/><Relationship Id="rId12" Type="http://schemas.openxmlformats.org/officeDocument/2006/relationships/hyperlink" Target="https://www.freepik.com/free-photo/close-up-open-sign-neon-lights_5454605.htm/?utm_source=slidesgo_template&amp;utm_medium=referral-link&amp;utm_campaign=sg_resources&amp;utm_content=freepik" TargetMode="External"/><Relationship Id="rId14" Type="http://schemas.openxmlformats.org/officeDocument/2006/relationships/hyperlink" Target="https://www.flaticon.com/packs/cyber-monday-3"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7.xml"/><Relationship Id="rId3" Type="http://schemas.openxmlformats.org/officeDocument/2006/relationships/hyperlink" Target="http://bit.ly/2PfT4lq" TargetMode="External"/><Relationship Id="rId4"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 Id="rId3" Type="http://schemas.openxmlformats.org/officeDocument/2006/relationships/hyperlink" Target="https://fonts.google.com/specimen/Varela+Round" TargetMode="External"/><Relationship Id="rId4" Type="http://schemas.openxmlformats.org/officeDocument/2006/relationships/hyperlink" Target="https://fonts.google.com/specimen/Work+Sans"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9.xm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4" Type="http://schemas.openxmlformats.org/officeDocument/2006/relationships/image" Target="../media/image59.gif"/><Relationship Id="rId9" Type="http://schemas.openxmlformats.org/officeDocument/2006/relationships/image" Target="../media/image61.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69.gif"/><Relationship Id="rId10" Type="http://schemas.openxmlformats.org/officeDocument/2006/relationships/image" Target="../media/image65.gif"/><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12" Type="http://schemas.openxmlformats.org/officeDocument/2006/relationships/image" Target="../media/image64.gif"/></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 Id="rId3" Type="http://schemas.openxmlformats.org/officeDocument/2006/relationships/image" Target="../media/image12.png"/><Relationship Id="rId4" Type="http://schemas.openxmlformats.org/officeDocument/2006/relationships/image" Target="../media/image8.png"/><Relationship Id="rId5" Type="http://schemas.openxmlformats.org/officeDocument/2006/relationships/image" Target="../media/image7.png"/><Relationship Id="rId6" Type="http://schemas.openxmlformats.org/officeDocument/2006/relationships/image" Target="../media/image10.png"/><Relationship Id="rId7" Type="http://schemas.openxmlformats.org/officeDocument/2006/relationships/image" Target="../media/image19.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0.xml"/><Relationship Id="rId3" Type="http://schemas.openxmlformats.org/officeDocument/2006/relationships/hyperlink" Target="https://bit.ly/2ZjL1pd"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 Id="rId3" Type="http://schemas.openxmlformats.org/officeDocument/2006/relationships/hyperlink" Target="https://chrome.google.com/webstore/detail/flaticon-for-gsuit-gslide/haekgjfnhhdkgfgmldhfokhmfkgmciba" TargetMode="Externa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 Id="rId3" Type="http://schemas.openxmlformats.org/officeDocument/2006/relationships/image" Target="../media/image18.png"/><Relationship Id="rId4" Type="http://schemas.openxmlformats.org/officeDocument/2006/relationships/image" Target="../media/image4.png"/><Relationship Id="rId5" Type="http://schemas.openxmlformats.org/officeDocument/2006/relationships/image" Target="../media/image2.png"/><Relationship Id="rId6" Type="http://schemas.openxmlformats.org/officeDocument/2006/relationships/image" Target="../media/image5.png"/><Relationship Id="rId7" Type="http://schemas.openxmlformats.org/officeDocument/2006/relationships/image" Target="../media/image6.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3.xml"/><Relationship Id="rId3" Type="http://schemas.openxmlformats.org/officeDocument/2006/relationships/hyperlink" Target="http://bit.ly/2PfT4lq" TargetMode="External"/><Relationship Id="rId4" Type="http://schemas.openxmlformats.org/officeDocument/2006/relationships/image" Target="../media/image70.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 Id="rId3" Type="http://schemas.openxmlformats.org/officeDocument/2006/relationships/image" Target="../media/image12.png"/><Relationship Id="rId4" Type="http://schemas.openxmlformats.org/officeDocument/2006/relationships/image" Target="../media/image8.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 Id="rId3" Type="http://schemas.openxmlformats.org/officeDocument/2006/relationships/image" Target="../media/image27.png"/><Relationship Id="rId4" Type="http://schemas.openxmlformats.org/officeDocument/2006/relationships/image" Target="../media/image37.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9.xml"/><Relationship Id="rId3" Type="http://schemas.openxmlformats.org/officeDocument/2006/relationships/image" Target="../media/image2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 name="Shape 152"/>
        <p:cNvGrpSpPr/>
        <p:nvPr/>
      </p:nvGrpSpPr>
      <p:grpSpPr>
        <a:xfrm>
          <a:off x="0" y="0"/>
          <a:ext cx="0" cy="0"/>
          <a:chOff x="0" y="0"/>
          <a:chExt cx="0" cy="0"/>
        </a:xfrm>
      </p:grpSpPr>
      <p:pic>
        <p:nvPicPr>
          <p:cNvPr id="153" name="Google Shape;153;p32"/>
          <p:cNvPicPr preferRelativeResize="0"/>
          <p:nvPr/>
        </p:nvPicPr>
        <p:blipFill rotWithShape="1">
          <a:blip r:embed="rId3">
            <a:alphaModFix/>
          </a:blip>
          <a:srcRect b="0" l="89" r="89" t="0"/>
          <a:stretch/>
        </p:blipFill>
        <p:spPr>
          <a:xfrm>
            <a:off x="1040799" y="318675"/>
            <a:ext cx="5140876" cy="5770858"/>
          </a:xfrm>
          <a:prstGeom prst="rect">
            <a:avLst/>
          </a:prstGeom>
          <a:noFill/>
          <a:ln>
            <a:noFill/>
          </a:ln>
        </p:spPr>
      </p:pic>
      <p:sp>
        <p:nvSpPr>
          <p:cNvPr id="154" name="Google Shape;154;p32"/>
          <p:cNvSpPr txBox="1"/>
          <p:nvPr>
            <p:ph type="ctrTitle"/>
          </p:nvPr>
        </p:nvSpPr>
        <p:spPr>
          <a:xfrm>
            <a:off x="1730150" y="1969575"/>
            <a:ext cx="5100000" cy="188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6000"/>
              <a:t>CYBER MONDAY</a:t>
            </a:r>
            <a:endParaRPr sz="6000">
              <a:solidFill>
                <a:schemeClr val="lt1"/>
              </a:solidFill>
            </a:endParaRPr>
          </a:p>
        </p:txBody>
      </p:sp>
      <p:sp>
        <p:nvSpPr>
          <p:cNvPr id="155" name="Google Shape;155;p32"/>
          <p:cNvSpPr txBox="1"/>
          <p:nvPr>
            <p:ph idx="1" type="subTitle"/>
          </p:nvPr>
        </p:nvSpPr>
        <p:spPr>
          <a:xfrm>
            <a:off x="6414756" y="3095774"/>
            <a:ext cx="2087400" cy="670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3AFCF2"/>
                </a:solidFill>
              </a:rPr>
              <a:t>Here is where your presentation begins</a:t>
            </a:r>
            <a:endParaRPr>
              <a:solidFill>
                <a:srgbClr val="3AFCF2"/>
              </a:solidFill>
            </a:endParaRPr>
          </a:p>
        </p:txBody>
      </p:sp>
      <p:pic>
        <p:nvPicPr>
          <p:cNvPr id="156" name="Google Shape;156;p32"/>
          <p:cNvPicPr preferRelativeResize="0"/>
          <p:nvPr/>
        </p:nvPicPr>
        <p:blipFill>
          <a:blip r:embed="rId4">
            <a:alphaModFix/>
          </a:blip>
          <a:stretch>
            <a:fillRect/>
          </a:stretch>
        </p:blipFill>
        <p:spPr>
          <a:xfrm>
            <a:off x="6843050" y="-239330"/>
            <a:ext cx="855107" cy="853725"/>
          </a:xfrm>
          <a:prstGeom prst="rect">
            <a:avLst/>
          </a:prstGeom>
          <a:noFill/>
          <a:ln>
            <a:noFill/>
          </a:ln>
        </p:spPr>
      </p:pic>
      <p:pic>
        <p:nvPicPr>
          <p:cNvPr id="157" name="Google Shape;157;p32"/>
          <p:cNvPicPr preferRelativeResize="0"/>
          <p:nvPr/>
        </p:nvPicPr>
        <p:blipFill>
          <a:blip r:embed="rId5">
            <a:alphaModFix/>
          </a:blip>
          <a:stretch>
            <a:fillRect/>
          </a:stretch>
        </p:blipFill>
        <p:spPr>
          <a:xfrm>
            <a:off x="7500274" y="892754"/>
            <a:ext cx="1778952" cy="296500"/>
          </a:xfrm>
          <a:prstGeom prst="rect">
            <a:avLst/>
          </a:prstGeom>
          <a:noFill/>
          <a:ln>
            <a:noFill/>
          </a:ln>
        </p:spPr>
      </p:pic>
      <p:pic>
        <p:nvPicPr>
          <p:cNvPr id="158" name="Google Shape;158;p32"/>
          <p:cNvPicPr preferRelativeResize="0"/>
          <p:nvPr/>
        </p:nvPicPr>
        <p:blipFill>
          <a:blip r:embed="rId6">
            <a:alphaModFix/>
          </a:blip>
          <a:stretch>
            <a:fillRect/>
          </a:stretch>
        </p:blipFill>
        <p:spPr>
          <a:xfrm rot="5157902">
            <a:off x="209175" y="540000"/>
            <a:ext cx="663801" cy="527550"/>
          </a:xfrm>
          <a:prstGeom prst="rect">
            <a:avLst/>
          </a:prstGeom>
          <a:noFill/>
          <a:ln>
            <a:noFill/>
          </a:ln>
        </p:spPr>
      </p:pic>
      <p:pic>
        <p:nvPicPr>
          <p:cNvPr id="159" name="Google Shape;159;p32"/>
          <p:cNvPicPr preferRelativeResize="0"/>
          <p:nvPr/>
        </p:nvPicPr>
        <p:blipFill>
          <a:blip r:embed="rId6">
            <a:alphaModFix/>
          </a:blip>
          <a:stretch>
            <a:fillRect/>
          </a:stretch>
        </p:blipFill>
        <p:spPr>
          <a:xfrm rot="-4441753">
            <a:off x="4307750" y="4689375"/>
            <a:ext cx="663801" cy="527550"/>
          </a:xfrm>
          <a:prstGeom prst="rect">
            <a:avLst/>
          </a:prstGeom>
          <a:noFill/>
          <a:ln>
            <a:noFill/>
          </a:ln>
        </p:spPr>
      </p:pic>
      <p:pic>
        <p:nvPicPr>
          <p:cNvPr id="160" name="Google Shape;160;p32"/>
          <p:cNvPicPr preferRelativeResize="0"/>
          <p:nvPr/>
        </p:nvPicPr>
        <p:blipFill>
          <a:blip r:embed="rId7">
            <a:alphaModFix/>
          </a:blip>
          <a:stretch>
            <a:fillRect/>
          </a:stretch>
        </p:blipFill>
        <p:spPr>
          <a:xfrm rot="2250125">
            <a:off x="432232" y="4635923"/>
            <a:ext cx="885661" cy="884228"/>
          </a:xfrm>
          <a:prstGeom prst="rect">
            <a:avLst/>
          </a:prstGeom>
          <a:noFill/>
          <a:ln>
            <a:noFill/>
          </a:ln>
        </p:spPr>
      </p:pic>
      <p:pic>
        <p:nvPicPr>
          <p:cNvPr id="161" name="Google Shape;161;p32"/>
          <p:cNvPicPr preferRelativeResize="0"/>
          <p:nvPr/>
        </p:nvPicPr>
        <p:blipFill>
          <a:blip r:embed="rId5">
            <a:alphaModFix/>
          </a:blip>
          <a:stretch>
            <a:fillRect/>
          </a:stretch>
        </p:blipFill>
        <p:spPr>
          <a:xfrm>
            <a:off x="-750725" y="2423500"/>
            <a:ext cx="1240924" cy="296500"/>
          </a:xfrm>
          <a:prstGeom prst="rect">
            <a:avLst/>
          </a:prstGeom>
          <a:noFill/>
          <a:ln>
            <a:noFill/>
          </a:ln>
        </p:spPr>
      </p:pic>
      <p:pic>
        <p:nvPicPr>
          <p:cNvPr id="162" name="Google Shape;162;p32"/>
          <p:cNvPicPr preferRelativeResize="0"/>
          <p:nvPr/>
        </p:nvPicPr>
        <p:blipFill>
          <a:blip r:embed="rId6">
            <a:alphaModFix/>
          </a:blip>
          <a:stretch>
            <a:fillRect/>
          </a:stretch>
        </p:blipFill>
        <p:spPr>
          <a:xfrm rot="-1433670">
            <a:off x="8676850" y="3478724"/>
            <a:ext cx="663801" cy="527550"/>
          </a:xfrm>
          <a:prstGeom prst="rect">
            <a:avLst/>
          </a:prstGeom>
          <a:noFill/>
          <a:ln>
            <a:noFill/>
          </a:ln>
        </p:spPr>
      </p:pic>
      <p:pic>
        <p:nvPicPr>
          <p:cNvPr id="163" name="Google Shape;163;p32"/>
          <p:cNvPicPr preferRelativeResize="0"/>
          <p:nvPr/>
        </p:nvPicPr>
        <p:blipFill>
          <a:blip r:embed="rId8">
            <a:alphaModFix/>
          </a:blip>
          <a:stretch>
            <a:fillRect/>
          </a:stretch>
        </p:blipFill>
        <p:spPr>
          <a:xfrm>
            <a:off x="6918522" y="1794150"/>
            <a:ext cx="1326459" cy="1240675"/>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 name="Shape 280"/>
        <p:cNvGrpSpPr/>
        <p:nvPr/>
      </p:nvGrpSpPr>
      <p:grpSpPr>
        <a:xfrm>
          <a:off x="0" y="0"/>
          <a:ext cx="0" cy="0"/>
          <a:chOff x="0" y="0"/>
          <a:chExt cx="0" cy="0"/>
        </a:xfrm>
      </p:grpSpPr>
      <p:pic>
        <p:nvPicPr>
          <p:cNvPr id="281" name="Google Shape;281;p41"/>
          <p:cNvPicPr preferRelativeResize="0"/>
          <p:nvPr/>
        </p:nvPicPr>
        <p:blipFill>
          <a:blip r:embed="rId3">
            <a:alphaModFix/>
          </a:blip>
          <a:stretch>
            <a:fillRect/>
          </a:stretch>
        </p:blipFill>
        <p:spPr>
          <a:xfrm>
            <a:off x="1795950" y="386900"/>
            <a:ext cx="5747850" cy="4366075"/>
          </a:xfrm>
          <a:prstGeom prst="rect">
            <a:avLst/>
          </a:prstGeom>
          <a:noFill/>
          <a:ln>
            <a:noFill/>
          </a:ln>
        </p:spPr>
      </p:pic>
      <p:sp>
        <p:nvSpPr>
          <p:cNvPr id="282" name="Google Shape;282;p41"/>
          <p:cNvSpPr txBox="1"/>
          <p:nvPr>
            <p:ph idx="1" type="subTitle"/>
          </p:nvPr>
        </p:nvSpPr>
        <p:spPr>
          <a:xfrm flipH="1">
            <a:off x="6349425" y="2108394"/>
            <a:ext cx="2195400" cy="932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long texts</a:t>
            </a:r>
            <a:endParaRPr/>
          </a:p>
        </p:txBody>
      </p:sp>
      <p:sp>
        <p:nvSpPr>
          <p:cNvPr id="283" name="Google Shape;283;p41"/>
          <p:cNvSpPr txBox="1"/>
          <p:nvPr>
            <p:ph type="title"/>
          </p:nvPr>
        </p:nvSpPr>
        <p:spPr>
          <a:xfrm rot="-5400000">
            <a:off x="-1021401" y="2252550"/>
            <a:ext cx="3657600" cy="64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ALWAYS REINFORCES THE CONCEPT</a:t>
            </a:r>
            <a:endParaRPr/>
          </a:p>
        </p:txBody>
      </p:sp>
      <p:pic>
        <p:nvPicPr>
          <p:cNvPr id="284" name="Google Shape;284;p41"/>
          <p:cNvPicPr preferRelativeResize="0"/>
          <p:nvPr/>
        </p:nvPicPr>
        <p:blipFill rotWithShape="1">
          <a:blip r:embed="rId4">
            <a:alphaModFix/>
          </a:blip>
          <a:srcRect b="0" l="0" r="0" t="0"/>
          <a:stretch/>
        </p:blipFill>
        <p:spPr>
          <a:xfrm>
            <a:off x="2406072" y="902212"/>
            <a:ext cx="3339074" cy="3339074"/>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88" name="Shape 288"/>
        <p:cNvGrpSpPr/>
        <p:nvPr/>
      </p:nvGrpSpPr>
      <p:grpSpPr>
        <a:xfrm>
          <a:off x="0" y="0"/>
          <a:ext cx="0" cy="0"/>
          <a:chOff x="0" y="0"/>
          <a:chExt cx="0" cy="0"/>
        </a:xfrm>
      </p:grpSpPr>
      <p:sp>
        <p:nvSpPr>
          <p:cNvPr id="289" name="Google Shape;289;p42"/>
          <p:cNvSpPr txBox="1"/>
          <p:nvPr>
            <p:ph type="ctrTitle"/>
          </p:nvPr>
        </p:nvSpPr>
        <p:spPr>
          <a:xfrm flipH="1">
            <a:off x="569375" y="968925"/>
            <a:ext cx="3953700" cy="1229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3" name="Shape 293"/>
        <p:cNvGrpSpPr/>
        <p:nvPr/>
      </p:nvGrpSpPr>
      <p:grpSpPr>
        <a:xfrm>
          <a:off x="0" y="0"/>
          <a:ext cx="0" cy="0"/>
          <a:chOff x="0" y="0"/>
          <a:chExt cx="0" cy="0"/>
        </a:xfrm>
      </p:grpSpPr>
      <p:pic>
        <p:nvPicPr>
          <p:cNvPr id="294" name="Google Shape;294;p43"/>
          <p:cNvPicPr preferRelativeResize="0"/>
          <p:nvPr/>
        </p:nvPicPr>
        <p:blipFill>
          <a:blip r:embed="rId3">
            <a:alphaModFix/>
          </a:blip>
          <a:stretch>
            <a:fillRect/>
          </a:stretch>
        </p:blipFill>
        <p:spPr>
          <a:xfrm>
            <a:off x="1615150" y="158921"/>
            <a:ext cx="6142574" cy="4494707"/>
          </a:xfrm>
          <a:prstGeom prst="rect">
            <a:avLst/>
          </a:prstGeom>
          <a:noFill/>
          <a:ln>
            <a:noFill/>
          </a:ln>
        </p:spPr>
      </p:pic>
      <p:sp>
        <p:nvSpPr>
          <p:cNvPr id="295" name="Google Shape;295;p43"/>
          <p:cNvSpPr txBox="1"/>
          <p:nvPr>
            <p:ph type="ctrTitle"/>
          </p:nvPr>
        </p:nvSpPr>
        <p:spPr>
          <a:xfrm flipH="1">
            <a:off x="2486100" y="1525800"/>
            <a:ext cx="4171800" cy="177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pic>
        <p:nvPicPr>
          <p:cNvPr id="296" name="Google Shape;296;p43"/>
          <p:cNvPicPr preferRelativeResize="0"/>
          <p:nvPr/>
        </p:nvPicPr>
        <p:blipFill>
          <a:blip r:embed="rId4">
            <a:alphaModFix/>
          </a:blip>
          <a:stretch>
            <a:fillRect/>
          </a:stretch>
        </p:blipFill>
        <p:spPr>
          <a:xfrm>
            <a:off x="6657900" y="-313730"/>
            <a:ext cx="855107" cy="853725"/>
          </a:xfrm>
          <a:prstGeom prst="rect">
            <a:avLst/>
          </a:prstGeom>
          <a:noFill/>
          <a:ln>
            <a:noFill/>
          </a:ln>
        </p:spPr>
      </p:pic>
      <p:pic>
        <p:nvPicPr>
          <p:cNvPr id="297" name="Google Shape;297;p43"/>
          <p:cNvPicPr preferRelativeResize="0"/>
          <p:nvPr/>
        </p:nvPicPr>
        <p:blipFill>
          <a:blip r:embed="rId5">
            <a:alphaModFix/>
          </a:blip>
          <a:stretch>
            <a:fillRect/>
          </a:stretch>
        </p:blipFill>
        <p:spPr>
          <a:xfrm>
            <a:off x="7500274" y="892754"/>
            <a:ext cx="1778952" cy="296500"/>
          </a:xfrm>
          <a:prstGeom prst="rect">
            <a:avLst/>
          </a:prstGeom>
          <a:noFill/>
          <a:ln>
            <a:noFill/>
          </a:ln>
        </p:spPr>
      </p:pic>
      <p:pic>
        <p:nvPicPr>
          <p:cNvPr id="298" name="Google Shape;298;p43"/>
          <p:cNvPicPr preferRelativeResize="0"/>
          <p:nvPr/>
        </p:nvPicPr>
        <p:blipFill>
          <a:blip r:embed="rId6">
            <a:alphaModFix/>
          </a:blip>
          <a:stretch>
            <a:fillRect/>
          </a:stretch>
        </p:blipFill>
        <p:spPr>
          <a:xfrm rot="-4441753">
            <a:off x="4307750" y="4689375"/>
            <a:ext cx="663801" cy="527550"/>
          </a:xfrm>
          <a:prstGeom prst="rect">
            <a:avLst/>
          </a:prstGeom>
          <a:noFill/>
          <a:ln>
            <a:noFill/>
          </a:ln>
        </p:spPr>
      </p:pic>
      <p:pic>
        <p:nvPicPr>
          <p:cNvPr id="299" name="Google Shape;299;p43"/>
          <p:cNvPicPr preferRelativeResize="0"/>
          <p:nvPr/>
        </p:nvPicPr>
        <p:blipFill>
          <a:blip r:embed="rId5">
            <a:alphaModFix/>
          </a:blip>
          <a:stretch>
            <a:fillRect/>
          </a:stretch>
        </p:blipFill>
        <p:spPr>
          <a:xfrm>
            <a:off x="-527776" y="4455254"/>
            <a:ext cx="1778952" cy="296500"/>
          </a:xfrm>
          <a:prstGeom prst="rect">
            <a:avLst/>
          </a:prstGeom>
          <a:noFill/>
          <a:ln>
            <a:noFill/>
          </a:ln>
        </p:spPr>
      </p:pic>
      <p:pic>
        <p:nvPicPr>
          <p:cNvPr id="300" name="Google Shape;300;p43"/>
          <p:cNvPicPr preferRelativeResize="0"/>
          <p:nvPr/>
        </p:nvPicPr>
        <p:blipFill>
          <a:blip r:embed="rId6">
            <a:alphaModFix/>
          </a:blip>
          <a:stretch>
            <a:fillRect/>
          </a:stretch>
        </p:blipFill>
        <p:spPr>
          <a:xfrm rot="2105642">
            <a:off x="-212687" y="2209628"/>
            <a:ext cx="880667" cy="699903"/>
          </a:xfrm>
          <a:prstGeom prst="rect">
            <a:avLst/>
          </a:prstGeom>
          <a:noFill/>
          <a:ln>
            <a:noFill/>
          </a:ln>
        </p:spPr>
      </p:pic>
      <p:pic>
        <p:nvPicPr>
          <p:cNvPr id="301" name="Google Shape;301;p43"/>
          <p:cNvPicPr preferRelativeResize="0"/>
          <p:nvPr/>
        </p:nvPicPr>
        <p:blipFill>
          <a:blip r:embed="rId4">
            <a:alphaModFix/>
          </a:blip>
          <a:stretch>
            <a:fillRect/>
          </a:stretch>
        </p:blipFill>
        <p:spPr>
          <a:xfrm rot="2298421">
            <a:off x="923475" y="719695"/>
            <a:ext cx="855107" cy="853726"/>
          </a:xfrm>
          <a:prstGeom prst="rect">
            <a:avLst/>
          </a:prstGeom>
          <a:noFill/>
          <a:ln>
            <a:noFill/>
          </a:ln>
        </p:spPr>
      </p:pic>
      <p:pic>
        <p:nvPicPr>
          <p:cNvPr id="302" name="Google Shape;302;p43"/>
          <p:cNvPicPr preferRelativeResize="0"/>
          <p:nvPr/>
        </p:nvPicPr>
        <p:blipFill rotWithShape="1">
          <a:blip r:embed="rId7">
            <a:alphaModFix/>
          </a:blip>
          <a:srcRect b="0" l="0" r="0" t="0"/>
          <a:stretch/>
        </p:blipFill>
        <p:spPr>
          <a:xfrm rot="2298419">
            <a:off x="7930275" y="4493619"/>
            <a:ext cx="855107" cy="853725"/>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 name="Shape 306"/>
        <p:cNvGrpSpPr/>
        <p:nvPr/>
      </p:nvGrpSpPr>
      <p:grpSpPr>
        <a:xfrm>
          <a:off x="0" y="0"/>
          <a:ext cx="0" cy="0"/>
          <a:chOff x="0" y="0"/>
          <a:chExt cx="0" cy="0"/>
        </a:xfrm>
      </p:grpSpPr>
      <p:pic>
        <p:nvPicPr>
          <p:cNvPr id="307" name="Google Shape;307;p44" title="Gráfico">
            <a:hlinkClick r:id="rId3"/>
          </p:cNvPr>
          <p:cNvPicPr preferRelativeResize="0"/>
          <p:nvPr/>
        </p:nvPicPr>
        <p:blipFill>
          <a:blip r:embed="rId4">
            <a:alphaModFix/>
          </a:blip>
          <a:stretch>
            <a:fillRect/>
          </a:stretch>
        </p:blipFill>
        <p:spPr>
          <a:xfrm>
            <a:off x="1840290" y="794148"/>
            <a:ext cx="3989801" cy="3811779"/>
          </a:xfrm>
          <a:prstGeom prst="rect">
            <a:avLst/>
          </a:prstGeom>
          <a:noFill/>
          <a:ln>
            <a:noFill/>
          </a:ln>
        </p:spPr>
      </p:pic>
      <p:sp>
        <p:nvSpPr>
          <p:cNvPr id="308" name="Google Shape;308;p44"/>
          <p:cNvSpPr txBox="1"/>
          <p:nvPr>
            <p:ph type="title"/>
          </p:nvPr>
        </p:nvSpPr>
        <p:spPr>
          <a:xfrm rot="-5400000">
            <a:off x="-691700" y="2252525"/>
            <a:ext cx="29982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USE A GRAPH TO SHOW YOUR DATA</a:t>
            </a:r>
            <a:endParaRPr/>
          </a:p>
        </p:txBody>
      </p:sp>
      <p:sp>
        <p:nvSpPr>
          <p:cNvPr id="309" name="Google Shape;309;p44"/>
          <p:cNvSpPr txBox="1"/>
          <p:nvPr>
            <p:ph idx="4294967295" type="ctrTitle"/>
          </p:nvPr>
        </p:nvSpPr>
        <p:spPr>
          <a:xfrm>
            <a:off x="6676925" y="1663343"/>
            <a:ext cx="1906500" cy="33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NEPTUNE</a:t>
            </a:r>
            <a:endParaRPr sz="1400"/>
          </a:p>
        </p:txBody>
      </p:sp>
      <p:sp>
        <p:nvSpPr>
          <p:cNvPr id="310" name="Google Shape;310;p44"/>
          <p:cNvSpPr txBox="1"/>
          <p:nvPr>
            <p:ph idx="4294967295" type="subTitle"/>
          </p:nvPr>
        </p:nvSpPr>
        <p:spPr>
          <a:xfrm>
            <a:off x="6676925" y="1872687"/>
            <a:ext cx="1433400" cy="790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Neptune is the farthest planet from the Sun</a:t>
            </a:r>
            <a:endParaRPr/>
          </a:p>
        </p:txBody>
      </p:sp>
      <p:sp>
        <p:nvSpPr>
          <p:cNvPr id="311" name="Google Shape;311;p44"/>
          <p:cNvSpPr txBox="1"/>
          <p:nvPr>
            <p:ph idx="4294967295" type="ctrTitle"/>
          </p:nvPr>
        </p:nvSpPr>
        <p:spPr>
          <a:xfrm>
            <a:off x="6676925" y="2832910"/>
            <a:ext cx="1906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EARTH</a:t>
            </a:r>
            <a:endParaRPr sz="1400"/>
          </a:p>
        </p:txBody>
      </p:sp>
      <p:sp>
        <p:nvSpPr>
          <p:cNvPr id="312" name="Google Shape;312;p44"/>
          <p:cNvSpPr txBox="1"/>
          <p:nvPr>
            <p:ph idx="4294967295" type="subTitle"/>
          </p:nvPr>
        </p:nvSpPr>
        <p:spPr>
          <a:xfrm>
            <a:off x="6676925" y="3038715"/>
            <a:ext cx="1433400" cy="718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solidFill>
                  <a:schemeClr val="accent2"/>
                </a:solidFill>
              </a:rPr>
              <a:t>Earth is the third planet from the Sun</a:t>
            </a:r>
            <a:endParaRPr>
              <a:solidFill>
                <a:schemeClr val="accent2"/>
              </a:solidFill>
            </a:endParaRPr>
          </a:p>
        </p:txBody>
      </p:sp>
      <p:grpSp>
        <p:nvGrpSpPr>
          <p:cNvPr id="313" name="Google Shape;313;p44"/>
          <p:cNvGrpSpPr/>
          <p:nvPr/>
        </p:nvGrpSpPr>
        <p:grpSpPr>
          <a:xfrm>
            <a:off x="6214338" y="2973718"/>
            <a:ext cx="335700" cy="367925"/>
            <a:chOff x="3337375" y="2926200"/>
            <a:chExt cx="335700" cy="367925"/>
          </a:xfrm>
        </p:grpSpPr>
        <p:sp>
          <p:nvSpPr>
            <p:cNvPr id="314" name="Google Shape;314;p44"/>
            <p:cNvSpPr/>
            <p:nvPr/>
          </p:nvSpPr>
          <p:spPr>
            <a:xfrm>
              <a:off x="3337375" y="2926200"/>
              <a:ext cx="335700" cy="367925"/>
            </a:xfrm>
            <a:custGeom>
              <a:rect b="b" l="l" r="r" t="t"/>
              <a:pathLst>
                <a:path extrusionOk="0" h="14717" w="13428">
                  <a:moveTo>
                    <a:pt x="2099" y="420"/>
                  </a:moveTo>
                  <a:cubicBezTo>
                    <a:pt x="2387" y="420"/>
                    <a:pt x="2617" y="653"/>
                    <a:pt x="2617" y="937"/>
                  </a:cubicBezTo>
                  <a:lnTo>
                    <a:pt x="2617" y="2372"/>
                  </a:lnTo>
                  <a:cubicBezTo>
                    <a:pt x="2617" y="2660"/>
                    <a:pt x="2387" y="2890"/>
                    <a:pt x="2099" y="2890"/>
                  </a:cubicBezTo>
                  <a:cubicBezTo>
                    <a:pt x="1815" y="2890"/>
                    <a:pt x="1582" y="2660"/>
                    <a:pt x="1582" y="2372"/>
                  </a:cubicBezTo>
                  <a:lnTo>
                    <a:pt x="1582" y="937"/>
                  </a:lnTo>
                  <a:cubicBezTo>
                    <a:pt x="1582" y="653"/>
                    <a:pt x="1815" y="420"/>
                    <a:pt x="2099" y="420"/>
                  </a:cubicBezTo>
                  <a:close/>
                  <a:moveTo>
                    <a:pt x="5175" y="420"/>
                  </a:moveTo>
                  <a:cubicBezTo>
                    <a:pt x="5459" y="420"/>
                    <a:pt x="5692" y="653"/>
                    <a:pt x="5692" y="937"/>
                  </a:cubicBezTo>
                  <a:lnTo>
                    <a:pt x="5692" y="2372"/>
                  </a:lnTo>
                  <a:cubicBezTo>
                    <a:pt x="5692" y="2660"/>
                    <a:pt x="5459" y="2890"/>
                    <a:pt x="5175" y="2890"/>
                  </a:cubicBezTo>
                  <a:cubicBezTo>
                    <a:pt x="4887" y="2890"/>
                    <a:pt x="4657" y="2660"/>
                    <a:pt x="4657" y="2372"/>
                  </a:cubicBezTo>
                  <a:lnTo>
                    <a:pt x="4657" y="937"/>
                  </a:lnTo>
                  <a:cubicBezTo>
                    <a:pt x="4657" y="653"/>
                    <a:pt x="4887" y="420"/>
                    <a:pt x="5175" y="420"/>
                  </a:cubicBezTo>
                  <a:close/>
                  <a:moveTo>
                    <a:pt x="8246" y="420"/>
                  </a:moveTo>
                  <a:cubicBezTo>
                    <a:pt x="8534" y="420"/>
                    <a:pt x="8764" y="653"/>
                    <a:pt x="8767" y="937"/>
                  </a:cubicBezTo>
                  <a:lnTo>
                    <a:pt x="8767" y="2372"/>
                  </a:lnTo>
                  <a:cubicBezTo>
                    <a:pt x="8767" y="2660"/>
                    <a:pt x="8534" y="2890"/>
                    <a:pt x="8246" y="2890"/>
                  </a:cubicBezTo>
                  <a:cubicBezTo>
                    <a:pt x="7962" y="2890"/>
                    <a:pt x="7729" y="2660"/>
                    <a:pt x="7729" y="2372"/>
                  </a:cubicBezTo>
                  <a:lnTo>
                    <a:pt x="7729" y="937"/>
                  </a:lnTo>
                  <a:cubicBezTo>
                    <a:pt x="7729" y="653"/>
                    <a:pt x="7962" y="420"/>
                    <a:pt x="8246" y="420"/>
                  </a:cubicBezTo>
                  <a:close/>
                  <a:moveTo>
                    <a:pt x="11321" y="420"/>
                  </a:moveTo>
                  <a:cubicBezTo>
                    <a:pt x="11605" y="420"/>
                    <a:pt x="11839" y="653"/>
                    <a:pt x="11839" y="937"/>
                  </a:cubicBezTo>
                  <a:lnTo>
                    <a:pt x="11839" y="2372"/>
                  </a:lnTo>
                  <a:cubicBezTo>
                    <a:pt x="11839" y="2660"/>
                    <a:pt x="11605" y="2890"/>
                    <a:pt x="11321" y="2890"/>
                  </a:cubicBezTo>
                  <a:cubicBezTo>
                    <a:pt x="11037" y="2890"/>
                    <a:pt x="10804" y="2660"/>
                    <a:pt x="10804" y="2372"/>
                  </a:cubicBezTo>
                  <a:lnTo>
                    <a:pt x="10804" y="937"/>
                  </a:lnTo>
                  <a:cubicBezTo>
                    <a:pt x="10804" y="653"/>
                    <a:pt x="11037" y="420"/>
                    <a:pt x="11321" y="420"/>
                  </a:cubicBezTo>
                  <a:close/>
                  <a:moveTo>
                    <a:pt x="12600" y="1713"/>
                  </a:moveTo>
                  <a:cubicBezTo>
                    <a:pt x="12830" y="1713"/>
                    <a:pt x="13012" y="1899"/>
                    <a:pt x="13012" y="2125"/>
                  </a:cubicBezTo>
                  <a:lnTo>
                    <a:pt x="13012" y="3852"/>
                  </a:lnTo>
                  <a:lnTo>
                    <a:pt x="427" y="3852"/>
                  </a:lnTo>
                  <a:lnTo>
                    <a:pt x="427" y="2125"/>
                  </a:lnTo>
                  <a:cubicBezTo>
                    <a:pt x="427" y="1899"/>
                    <a:pt x="613" y="1713"/>
                    <a:pt x="839" y="1713"/>
                  </a:cubicBezTo>
                  <a:lnTo>
                    <a:pt x="1163" y="1713"/>
                  </a:lnTo>
                  <a:lnTo>
                    <a:pt x="1163" y="2372"/>
                  </a:lnTo>
                  <a:cubicBezTo>
                    <a:pt x="1163" y="2890"/>
                    <a:pt x="1582" y="3309"/>
                    <a:pt x="2099" y="3309"/>
                  </a:cubicBezTo>
                  <a:cubicBezTo>
                    <a:pt x="2617" y="3309"/>
                    <a:pt x="3039" y="2890"/>
                    <a:pt x="3039" y="2372"/>
                  </a:cubicBezTo>
                  <a:lnTo>
                    <a:pt x="3039" y="1713"/>
                  </a:lnTo>
                  <a:lnTo>
                    <a:pt x="4238" y="1713"/>
                  </a:lnTo>
                  <a:lnTo>
                    <a:pt x="4238" y="2372"/>
                  </a:lnTo>
                  <a:cubicBezTo>
                    <a:pt x="4238" y="2890"/>
                    <a:pt x="4657" y="3309"/>
                    <a:pt x="5175" y="3309"/>
                  </a:cubicBezTo>
                  <a:cubicBezTo>
                    <a:pt x="5692" y="3309"/>
                    <a:pt x="6115" y="2890"/>
                    <a:pt x="6115" y="2372"/>
                  </a:cubicBezTo>
                  <a:lnTo>
                    <a:pt x="6115" y="1713"/>
                  </a:lnTo>
                  <a:lnTo>
                    <a:pt x="7313" y="1713"/>
                  </a:lnTo>
                  <a:lnTo>
                    <a:pt x="7313" y="2372"/>
                  </a:lnTo>
                  <a:cubicBezTo>
                    <a:pt x="7313" y="2890"/>
                    <a:pt x="7732" y="3309"/>
                    <a:pt x="8250" y="3309"/>
                  </a:cubicBezTo>
                  <a:cubicBezTo>
                    <a:pt x="8767" y="3309"/>
                    <a:pt x="9186" y="2890"/>
                    <a:pt x="9186" y="2372"/>
                  </a:cubicBezTo>
                  <a:lnTo>
                    <a:pt x="9186" y="1713"/>
                  </a:lnTo>
                  <a:lnTo>
                    <a:pt x="10385" y="1713"/>
                  </a:lnTo>
                  <a:lnTo>
                    <a:pt x="10385" y="2372"/>
                  </a:lnTo>
                  <a:cubicBezTo>
                    <a:pt x="10385" y="2890"/>
                    <a:pt x="10804" y="3309"/>
                    <a:pt x="11325" y="3309"/>
                  </a:cubicBezTo>
                  <a:cubicBezTo>
                    <a:pt x="11842" y="3309"/>
                    <a:pt x="12261" y="2890"/>
                    <a:pt x="12261" y="2372"/>
                  </a:cubicBezTo>
                  <a:lnTo>
                    <a:pt x="12261" y="1713"/>
                  </a:lnTo>
                  <a:close/>
                  <a:moveTo>
                    <a:pt x="2099" y="1"/>
                  </a:moveTo>
                  <a:cubicBezTo>
                    <a:pt x="1582" y="1"/>
                    <a:pt x="1163" y="420"/>
                    <a:pt x="1163" y="937"/>
                  </a:cubicBezTo>
                  <a:lnTo>
                    <a:pt x="1163" y="1294"/>
                  </a:lnTo>
                  <a:lnTo>
                    <a:pt x="839" y="1294"/>
                  </a:lnTo>
                  <a:cubicBezTo>
                    <a:pt x="380" y="1298"/>
                    <a:pt x="8" y="1666"/>
                    <a:pt x="8" y="2125"/>
                  </a:cubicBezTo>
                  <a:lnTo>
                    <a:pt x="8" y="11551"/>
                  </a:lnTo>
                  <a:cubicBezTo>
                    <a:pt x="15" y="11685"/>
                    <a:pt x="117" y="11753"/>
                    <a:pt x="219" y="11753"/>
                  </a:cubicBezTo>
                  <a:cubicBezTo>
                    <a:pt x="320" y="11753"/>
                    <a:pt x="422" y="11685"/>
                    <a:pt x="427" y="11551"/>
                  </a:cubicBezTo>
                  <a:lnTo>
                    <a:pt x="427" y="4274"/>
                  </a:lnTo>
                  <a:lnTo>
                    <a:pt x="850" y="4274"/>
                  </a:lnTo>
                  <a:lnTo>
                    <a:pt x="850" y="12458"/>
                  </a:lnTo>
                  <a:cubicBezTo>
                    <a:pt x="850" y="12862"/>
                    <a:pt x="1174" y="13187"/>
                    <a:pt x="1578" y="13187"/>
                  </a:cubicBezTo>
                  <a:lnTo>
                    <a:pt x="11861" y="13187"/>
                  </a:lnTo>
                  <a:cubicBezTo>
                    <a:pt x="12261" y="13187"/>
                    <a:pt x="12589" y="12862"/>
                    <a:pt x="12589" y="12458"/>
                  </a:cubicBezTo>
                  <a:lnTo>
                    <a:pt x="12589" y="6858"/>
                  </a:lnTo>
                  <a:cubicBezTo>
                    <a:pt x="12597" y="6710"/>
                    <a:pt x="12488" y="6636"/>
                    <a:pt x="12380" y="6636"/>
                  </a:cubicBezTo>
                  <a:cubicBezTo>
                    <a:pt x="12271" y="6636"/>
                    <a:pt x="12163" y="6710"/>
                    <a:pt x="12170" y="6858"/>
                  </a:cubicBezTo>
                  <a:lnTo>
                    <a:pt x="12170" y="12458"/>
                  </a:lnTo>
                  <a:cubicBezTo>
                    <a:pt x="12170" y="12629"/>
                    <a:pt x="12032" y="12768"/>
                    <a:pt x="11861" y="12768"/>
                  </a:cubicBezTo>
                  <a:lnTo>
                    <a:pt x="1578" y="12768"/>
                  </a:lnTo>
                  <a:cubicBezTo>
                    <a:pt x="1407" y="12768"/>
                    <a:pt x="1269" y="12629"/>
                    <a:pt x="1269" y="12458"/>
                  </a:cubicBezTo>
                  <a:lnTo>
                    <a:pt x="1269" y="4274"/>
                  </a:lnTo>
                  <a:lnTo>
                    <a:pt x="12170" y="4274"/>
                  </a:lnTo>
                  <a:lnTo>
                    <a:pt x="12170" y="5367"/>
                  </a:lnTo>
                  <a:cubicBezTo>
                    <a:pt x="12163" y="5484"/>
                    <a:pt x="12258" y="5586"/>
                    <a:pt x="12378" y="5586"/>
                  </a:cubicBezTo>
                  <a:cubicBezTo>
                    <a:pt x="12498" y="5586"/>
                    <a:pt x="12593" y="5484"/>
                    <a:pt x="12589" y="5367"/>
                  </a:cubicBezTo>
                  <a:lnTo>
                    <a:pt x="12589" y="4274"/>
                  </a:lnTo>
                  <a:lnTo>
                    <a:pt x="13008" y="4274"/>
                  </a:lnTo>
                  <a:lnTo>
                    <a:pt x="13008" y="13886"/>
                  </a:lnTo>
                  <a:cubicBezTo>
                    <a:pt x="13008" y="14112"/>
                    <a:pt x="12826" y="14298"/>
                    <a:pt x="12600" y="14298"/>
                  </a:cubicBezTo>
                  <a:lnTo>
                    <a:pt x="839" y="14298"/>
                  </a:lnTo>
                  <a:cubicBezTo>
                    <a:pt x="613" y="14298"/>
                    <a:pt x="427" y="14112"/>
                    <a:pt x="427" y="13886"/>
                  </a:cubicBezTo>
                  <a:lnTo>
                    <a:pt x="427" y="13070"/>
                  </a:lnTo>
                  <a:cubicBezTo>
                    <a:pt x="434" y="12924"/>
                    <a:pt x="326" y="12851"/>
                    <a:pt x="218" y="12851"/>
                  </a:cubicBezTo>
                  <a:cubicBezTo>
                    <a:pt x="109" y="12851"/>
                    <a:pt x="1" y="12924"/>
                    <a:pt x="8" y="13070"/>
                  </a:cubicBezTo>
                  <a:lnTo>
                    <a:pt x="8" y="13886"/>
                  </a:lnTo>
                  <a:cubicBezTo>
                    <a:pt x="8" y="14345"/>
                    <a:pt x="380" y="14717"/>
                    <a:pt x="839" y="14717"/>
                  </a:cubicBezTo>
                  <a:lnTo>
                    <a:pt x="12600" y="14717"/>
                  </a:lnTo>
                  <a:cubicBezTo>
                    <a:pt x="13056" y="14717"/>
                    <a:pt x="13427" y="14345"/>
                    <a:pt x="13427" y="13886"/>
                  </a:cubicBezTo>
                  <a:lnTo>
                    <a:pt x="13427" y="2125"/>
                  </a:lnTo>
                  <a:cubicBezTo>
                    <a:pt x="13427" y="1666"/>
                    <a:pt x="13056" y="1298"/>
                    <a:pt x="12600" y="1294"/>
                  </a:cubicBezTo>
                  <a:lnTo>
                    <a:pt x="12258" y="1294"/>
                  </a:lnTo>
                  <a:lnTo>
                    <a:pt x="12258" y="937"/>
                  </a:lnTo>
                  <a:cubicBezTo>
                    <a:pt x="12258" y="420"/>
                    <a:pt x="11839" y="1"/>
                    <a:pt x="11321" y="1"/>
                  </a:cubicBezTo>
                  <a:cubicBezTo>
                    <a:pt x="10804" y="1"/>
                    <a:pt x="10385" y="420"/>
                    <a:pt x="10385" y="937"/>
                  </a:cubicBezTo>
                  <a:lnTo>
                    <a:pt x="10385" y="1294"/>
                  </a:lnTo>
                  <a:lnTo>
                    <a:pt x="9186" y="1294"/>
                  </a:lnTo>
                  <a:lnTo>
                    <a:pt x="9186" y="937"/>
                  </a:lnTo>
                  <a:cubicBezTo>
                    <a:pt x="9183" y="420"/>
                    <a:pt x="8764" y="1"/>
                    <a:pt x="8246" y="1"/>
                  </a:cubicBezTo>
                  <a:cubicBezTo>
                    <a:pt x="7729" y="1"/>
                    <a:pt x="7310" y="420"/>
                    <a:pt x="7310" y="937"/>
                  </a:cubicBezTo>
                  <a:lnTo>
                    <a:pt x="7310" y="1294"/>
                  </a:lnTo>
                  <a:lnTo>
                    <a:pt x="6111" y="1294"/>
                  </a:lnTo>
                  <a:lnTo>
                    <a:pt x="6111" y="937"/>
                  </a:lnTo>
                  <a:cubicBezTo>
                    <a:pt x="6111" y="420"/>
                    <a:pt x="5692" y="1"/>
                    <a:pt x="5175" y="1"/>
                  </a:cubicBezTo>
                  <a:cubicBezTo>
                    <a:pt x="4657" y="1"/>
                    <a:pt x="4235" y="420"/>
                    <a:pt x="4235" y="937"/>
                  </a:cubicBezTo>
                  <a:lnTo>
                    <a:pt x="4235" y="1294"/>
                  </a:lnTo>
                  <a:lnTo>
                    <a:pt x="3036" y="1294"/>
                  </a:lnTo>
                  <a:lnTo>
                    <a:pt x="3036" y="937"/>
                  </a:lnTo>
                  <a:cubicBezTo>
                    <a:pt x="3036" y="420"/>
                    <a:pt x="2617" y="1"/>
                    <a:pt x="20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44"/>
            <p:cNvSpPr/>
            <p:nvPr/>
          </p:nvSpPr>
          <p:spPr>
            <a:xfrm>
              <a:off x="3395950" y="3073850"/>
              <a:ext cx="31625" cy="47300"/>
            </a:xfrm>
            <a:custGeom>
              <a:rect b="b" l="l" r="r" t="t"/>
              <a:pathLst>
                <a:path extrusionOk="0" h="1892" w="1265">
                  <a:moveTo>
                    <a:pt x="616" y="1"/>
                  </a:moveTo>
                  <a:cubicBezTo>
                    <a:pt x="281" y="1"/>
                    <a:pt x="1" y="165"/>
                    <a:pt x="1" y="606"/>
                  </a:cubicBezTo>
                  <a:lnTo>
                    <a:pt x="1" y="1287"/>
                  </a:lnTo>
                  <a:cubicBezTo>
                    <a:pt x="1" y="1728"/>
                    <a:pt x="281" y="1892"/>
                    <a:pt x="616" y="1892"/>
                  </a:cubicBezTo>
                  <a:cubicBezTo>
                    <a:pt x="984" y="1892"/>
                    <a:pt x="1261" y="1695"/>
                    <a:pt x="1261" y="1356"/>
                  </a:cubicBezTo>
                  <a:cubicBezTo>
                    <a:pt x="1265" y="1203"/>
                    <a:pt x="1199" y="1167"/>
                    <a:pt x="1061" y="1167"/>
                  </a:cubicBezTo>
                  <a:cubicBezTo>
                    <a:pt x="959" y="1167"/>
                    <a:pt x="871" y="1192"/>
                    <a:pt x="864" y="1287"/>
                  </a:cubicBezTo>
                  <a:cubicBezTo>
                    <a:pt x="857" y="1382"/>
                    <a:pt x="842" y="1542"/>
                    <a:pt x="635" y="1542"/>
                  </a:cubicBezTo>
                  <a:cubicBezTo>
                    <a:pt x="489" y="1542"/>
                    <a:pt x="401" y="1462"/>
                    <a:pt x="401" y="1287"/>
                  </a:cubicBezTo>
                  <a:lnTo>
                    <a:pt x="401" y="606"/>
                  </a:lnTo>
                  <a:cubicBezTo>
                    <a:pt x="401" y="431"/>
                    <a:pt x="489" y="351"/>
                    <a:pt x="635" y="351"/>
                  </a:cubicBezTo>
                  <a:cubicBezTo>
                    <a:pt x="853" y="351"/>
                    <a:pt x="860" y="514"/>
                    <a:pt x="860" y="580"/>
                  </a:cubicBezTo>
                  <a:cubicBezTo>
                    <a:pt x="868" y="671"/>
                    <a:pt x="952" y="700"/>
                    <a:pt x="1061" y="700"/>
                  </a:cubicBezTo>
                  <a:cubicBezTo>
                    <a:pt x="1199" y="700"/>
                    <a:pt x="1261" y="664"/>
                    <a:pt x="1261" y="511"/>
                  </a:cubicBezTo>
                  <a:cubicBezTo>
                    <a:pt x="1261" y="183"/>
                    <a:pt x="984" y="1"/>
                    <a:pt x="6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44"/>
            <p:cNvSpPr/>
            <p:nvPr/>
          </p:nvSpPr>
          <p:spPr>
            <a:xfrm>
              <a:off x="3433925" y="3073850"/>
              <a:ext cx="37375" cy="46950"/>
            </a:xfrm>
            <a:custGeom>
              <a:rect b="b" l="l" r="r" t="t"/>
              <a:pathLst>
                <a:path extrusionOk="0" h="1878" w="1495">
                  <a:moveTo>
                    <a:pt x="283" y="0"/>
                  </a:moveTo>
                  <a:cubicBezTo>
                    <a:pt x="280" y="0"/>
                    <a:pt x="277" y="1"/>
                    <a:pt x="274" y="1"/>
                  </a:cubicBezTo>
                  <a:cubicBezTo>
                    <a:pt x="165" y="1"/>
                    <a:pt x="1" y="70"/>
                    <a:pt x="1" y="165"/>
                  </a:cubicBezTo>
                  <a:cubicBezTo>
                    <a:pt x="1" y="176"/>
                    <a:pt x="1" y="183"/>
                    <a:pt x="5" y="194"/>
                  </a:cubicBezTo>
                  <a:lnTo>
                    <a:pt x="537" y="1072"/>
                  </a:lnTo>
                  <a:cubicBezTo>
                    <a:pt x="544" y="1083"/>
                    <a:pt x="547" y="1097"/>
                    <a:pt x="547" y="1108"/>
                  </a:cubicBezTo>
                  <a:lnTo>
                    <a:pt x="547" y="1753"/>
                  </a:lnTo>
                  <a:cubicBezTo>
                    <a:pt x="547" y="1833"/>
                    <a:pt x="649" y="1877"/>
                    <a:pt x="748" y="1877"/>
                  </a:cubicBezTo>
                  <a:cubicBezTo>
                    <a:pt x="850" y="1877"/>
                    <a:pt x="948" y="1837"/>
                    <a:pt x="948" y="1753"/>
                  </a:cubicBezTo>
                  <a:lnTo>
                    <a:pt x="948" y="1108"/>
                  </a:lnTo>
                  <a:cubicBezTo>
                    <a:pt x="948" y="1097"/>
                    <a:pt x="952" y="1083"/>
                    <a:pt x="959" y="1072"/>
                  </a:cubicBezTo>
                  <a:lnTo>
                    <a:pt x="1487" y="194"/>
                  </a:lnTo>
                  <a:cubicBezTo>
                    <a:pt x="1491" y="183"/>
                    <a:pt x="1495" y="176"/>
                    <a:pt x="1491" y="165"/>
                  </a:cubicBezTo>
                  <a:cubicBezTo>
                    <a:pt x="1495" y="70"/>
                    <a:pt x="1334" y="1"/>
                    <a:pt x="1222" y="1"/>
                  </a:cubicBezTo>
                  <a:cubicBezTo>
                    <a:pt x="1219" y="1"/>
                    <a:pt x="1216" y="0"/>
                    <a:pt x="1213" y="0"/>
                  </a:cubicBezTo>
                  <a:cubicBezTo>
                    <a:pt x="1165" y="0"/>
                    <a:pt x="1122" y="29"/>
                    <a:pt x="1105" y="74"/>
                  </a:cubicBezTo>
                  <a:lnTo>
                    <a:pt x="748" y="733"/>
                  </a:lnTo>
                  <a:lnTo>
                    <a:pt x="391" y="74"/>
                  </a:lnTo>
                  <a:cubicBezTo>
                    <a:pt x="374" y="29"/>
                    <a:pt x="330" y="0"/>
                    <a:pt x="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44"/>
            <p:cNvSpPr/>
            <p:nvPr/>
          </p:nvSpPr>
          <p:spPr>
            <a:xfrm>
              <a:off x="3479925" y="3073850"/>
              <a:ext cx="31550" cy="46950"/>
            </a:xfrm>
            <a:custGeom>
              <a:rect b="b" l="l" r="r" t="t"/>
              <a:pathLst>
                <a:path extrusionOk="0" h="1878" w="1262">
                  <a:moveTo>
                    <a:pt x="668" y="351"/>
                  </a:moveTo>
                  <a:cubicBezTo>
                    <a:pt x="766" y="351"/>
                    <a:pt x="813" y="442"/>
                    <a:pt x="813" y="529"/>
                  </a:cubicBezTo>
                  <a:cubicBezTo>
                    <a:pt x="813" y="616"/>
                    <a:pt x="766" y="708"/>
                    <a:pt x="668" y="708"/>
                  </a:cubicBezTo>
                  <a:lnTo>
                    <a:pt x="398" y="708"/>
                  </a:lnTo>
                  <a:lnTo>
                    <a:pt x="398" y="351"/>
                  </a:lnTo>
                  <a:close/>
                  <a:moveTo>
                    <a:pt x="653" y="1014"/>
                  </a:moveTo>
                  <a:cubicBezTo>
                    <a:pt x="784" y="1014"/>
                    <a:pt x="861" y="1076"/>
                    <a:pt x="861" y="1250"/>
                  </a:cubicBezTo>
                  <a:lnTo>
                    <a:pt x="861" y="1291"/>
                  </a:lnTo>
                  <a:cubicBezTo>
                    <a:pt x="861" y="1454"/>
                    <a:pt x="784" y="1527"/>
                    <a:pt x="653" y="1527"/>
                  </a:cubicBezTo>
                  <a:lnTo>
                    <a:pt x="398" y="1527"/>
                  </a:lnTo>
                  <a:lnTo>
                    <a:pt x="398" y="1014"/>
                  </a:lnTo>
                  <a:close/>
                  <a:moveTo>
                    <a:pt x="176" y="1"/>
                  </a:moveTo>
                  <a:cubicBezTo>
                    <a:pt x="88" y="1"/>
                    <a:pt x="1" y="41"/>
                    <a:pt x="1" y="125"/>
                  </a:cubicBezTo>
                  <a:lnTo>
                    <a:pt x="1" y="1757"/>
                  </a:lnTo>
                  <a:cubicBezTo>
                    <a:pt x="1" y="1822"/>
                    <a:pt x="70" y="1877"/>
                    <a:pt x="176" y="1877"/>
                  </a:cubicBezTo>
                  <a:lnTo>
                    <a:pt x="744" y="1877"/>
                  </a:lnTo>
                  <a:cubicBezTo>
                    <a:pt x="1036" y="1877"/>
                    <a:pt x="1262" y="1731"/>
                    <a:pt x="1262" y="1327"/>
                  </a:cubicBezTo>
                  <a:lnTo>
                    <a:pt x="1262" y="1272"/>
                  </a:lnTo>
                  <a:cubicBezTo>
                    <a:pt x="1262" y="1014"/>
                    <a:pt x="1152" y="919"/>
                    <a:pt x="996" y="861"/>
                  </a:cubicBezTo>
                  <a:cubicBezTo>
                    <a:pt x="1134" y="802"/>
                    <a:pt x="1214" y="664"/>
                    <a:pt x="1214" y="456"/>
                  </a:cubicBezTo>
                  <a:cubicBezTo>
                    <a:pt x="1214" y="92"/>
                    <a:pt x="956" y="1"/>
                    <a:pt x="7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44"/>
            <p:cNvSpPr/>
            <p:nvPr/>
          </p:nvSpPr>
          <p:spPr>
            <a:xfrm>
              <a:off x="3521475" y="3073850"/>
              <a:ext cx="30275" cy="46950"/>
            </a:xfrm>
            <a:custGeom>
              <a:rect b="b" l="l" r="r" t="t"/>
              <a:pathLst>
                <a:path extrusionOk="0" h="1878" w="1211">
                  <a:moveTo>
                    <a:pt x="175" y="1"/>
                  </a:moveTo>
                  <a:cubicBezTo>
                    <a:pt x="88" y="1"/>
                    <a:pt x="0" y="41"/>
                    <a:pt x="0" y="125"/>
                  </a:cubicBezTo>
                  <a:lnTo>
                    <a:pt x="0" y="1753"/>
                  </a:lnTo>
                  <a:cubicBezTo>
                    <a:pt x="0" y="1833"/>
                    <a:pt x="88" y="1877"/>
                    <a:pt x="175" y="1877"/>
                  </a:cubicBezTo>
                  <a:lnTo>
                    <a:pt x="1090" y="1877"/>
                  </a:lnTo>
                  <a:cubicBezTo>
                    <a:pt x="1174" y="1877"/>
                    <a:pt x="1210" y="1786"/>
                    <a:pt x="1210" y="1706"/>
                  </a:cubicBezTo>
                  <a:cubicBezTo>
                    <a:pt x="1210" y="1611"/>
                    <a:pt x="1166" y="1527"/>
                    <a:pt x="1090" y="1527"/>
                  </a:cubicBezTo>
                  <a:lnTo>
                    <a:pt x="401" y="1527"/>
                  </a:lnTo>
                  <a:lnTo>
                    <a:pt x="401" y="1090"/>
                  </a:lnTo>
                  <a:lnTo>
                    <a:pt x="787" y="1090"/>
                  </a:lnTo>
                  <a:cubicBezTo>
                    <a:pt x="871" y="1090"/>
                    <a:pt x="908" y="1010"/>
                    <a:pt x="908" y="941"/>
                  </a:cubicBezTo>
                  <a:cubicBezTo>
                    <a:pt x="908" y="857"/>
                    <a:pt x="860" y="784"/>
                    <a:pt x="787" y="784"/>
                  </a:cubicBezTo>
                  <a:lnTo>
                    <a:pt x="401" y="784"/>
                  </a:lnTo>
                  <a:lnTo>
                    <a:pt x="401" y="351"/>
                  </a:lnTo>
                  <a:lnTo>
                    <a:pt x="1090" y="351"/>
                  </a:lnTo>
                  <a:cubicBezTo>
                    <a:pt x="1166" y="351"/>
                    <a:pt x="1210" y="267"/>
                    <a:pt x="1210" y="172"/>
                  </a:cubicBezTo>
                  <a:cubicBezTo>
                    <a:pt x="1210" y="88"/>
                    <a:pt x="1174" y="1"/>
                    <a:pt x="10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44"/>
            <p:cNvSpPr/>
            <p:nvPr/>
          </p:nvSpPr>
          <p:spPr>
            <a:xfrm>
              <a:off x="3560925" y="3073850"/>
              <a:ext cx="32625" cy="47325"/>
            </a:xfrm>
            <a:custGeom>
              <a:rect b="b" l="l" r="r" t="t"/>
              <a:pathLst>
                <a:path extrusionOk="0" h="1893" w="1305">
                  <a:moveTo>
                    <a:pt x="656" y="351"/>
                  </a:moveTo>
                  <a:cubicBezTo>
                    <a:pt x="802" y="351"/>
                    <a:pt x="889" y="409"/>
                    <a:pt x="889" y="587"/>
                  </a:cubicBezTo>
                  <a:cubicBezTo>
                    <a:pt x="889" y="766"/>
                    <a:pt x="802" y="828"/>
                    <a:pt x="656" y="828"/>
                  </a:cubicBezTo>
                  <a:lnTo>
                    <a:pt x="404" y="828"/>
                  </a:lnTo>
                  <a:lnTo>
                    <a:pt x="404" y="351"/>
                  </a:lnTo>
                  <a:close/>
                  <a:moveTo>
                    <a:pt x="117" y="1"/>
                  </a:moveTo>
                  <a:cubicBezTo>
                    <a:pt x="51" y="1"/>
                    <a:pt x="0" y="54"/>
                    <a:pt x="0" y="121"/>
                  </a:cubicBezTo>
                  <a:lnTo>
                    <a:pt x="0" y="1753"/>
                  </a:lnTo>
                  <a:cubicBezTo>
                    <a:pt x="0" y="1833"/>
                    <a:pt x="102" y="1877"/>
                    <a:pt x="200" y="1877"/>
                  </a:cubicBezTo>
                  <a:cubicBezTo>
                    <a:pt x="302" y="1877"/>
                    <a:pt x="401" y="1837"/>
                    <a:pt x="401" y="1753"/>
                  </a:cubicBezTo>
                  <a:lnTo>
                    <a:pt x="401" y="1134"/>
                  </a:lnTo>
                  <a:lnTo>
                    <a:pt x="572" y="1134"/>
                  </a:lnTo>
                  <a:lnTo>
                    <a:pt x="922" y="1819"/>
                  </a:lnTo>
                  <a:cubicBezTo>
                    <a:pt x="946" y="1864"/>
                    <a:pt x="993" y="1892"/>
                    <a:pt x="1041" y="1892"/>
                  </a:cubicBezTo>
                  <a:cubicBezTo>
                    <a:pt x="1044" y="1892"/>
                    <a:pt x="1047" y="1892"/>
                    <a:pt x="1049" y="1892"/>
                  </a:cubicBezTo>
                  <a:cubicBezTo>
                    <a:pt x="1170" y="1892"/>
                    <a:pt x="1301" y="1786"/>
                    <a:pt x="1301" y="1684"/>
                  </a:cubicBezTo>
                  <a:cubicBezTo>
                    <a:pt x="1304" y="1669"/>
                    <a:pt x="1301" y="1651"/>
                    <a:pt x="1290" y="1637"/>
                  </a:cubicBezTo>
                  <a:lnTo>
                    <a:pt x="977" y="1068"/>
                  </a:lnTo>
                  <a:cubicBezTo>
                    <a:pt x="1159" y="999"/>
                    <a:pt x="1290" y="835"/>
                    <a:pt x="1290" y="547"/>
                  </a:cubicBezTo>
                  <a:cubicBezTo>
                    <a:pt x="1290" y="132"/>
                    <a:pt x="1009" y="1"/>
                    <a:pt x="656" y="1"/>
                  </a:cubicBezTo>
                  <a:lnTo>
                    <a:pt x="124" y="1"/>
                  </a:lnTo>
                  <a:cubicBezTo>
                    <a:pt x="122" y="1"/>
                    <a:pt x="120" y="1"/>
                    <a:pt x="1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44"/>
            <p:cNvSpPr/>
            <p:nvPr/>
          </p:nvSpPr>
          <p:spPr>
            <a:xfrm>
              <a:off x="3377825" y="3153175"/>
              <a:ext cx="39000" cy="47050"/>
            </a:xfrm>
            <a:custGeom>
              <a:rect b="b" l="l" r="r" t="t"/>
              <a:pathLst>
                <a:path extrusionOk="0" h="1882" w="1560">
                  <a:moveTo>
                    <a:pt x="199" y="1"/>
                  </a:moveTo>
                  <a:cubicBezTo>
                    <a:pt x="88" y="1"/>
                    <a:pt x="1" y="93"/>
                    <a:pt x="11" y="205"/>
                  </a:cubicBezTo>
                  <a:lnTo>
                    <a:pt x="11" y="1757"/>
                  </a:lnTo>
                  <a:cubicBezTo>
                    <a:pt x="11" y="1838"/>
                    <a:pt x="110" y="1881"/>
                    <a:pt x="212" y="1881"/>
                  </a:cubicBezTo>
                  <a:cubicBezTo>
                    <a:pt x="310" y="1881"/>
                    <a:pt x="412" y="1838"/>
                    <a:pt x="412" y="1757"/>
                  </a:cubicBezTo>
                  <a:lnTo>
                    <a:pt x="412" y="766"/>
                  </a:lnTo>
                  <a:lnTo>
                    <a:pt x="653" y="1215"/>
                  </a:lnTo>
                  <a:cubicBezTo>
                    <a:pt x="677" y="1259"/>
                    <a:pt x="720" y="1288"/>
                    <a:pt x="771" y="1288"/>
                  </a:cubicBezTo>
                  <a:cubicBezTo>
                    <a:pt x="774" y="1288"/>
                    <a:pt x="777" y="1288"/>
                    <a:pt x="780" y="1287"/>
                  </a:cubicBezTo>
                  <a:cubicBezTo>
                    <a:pt x="783" y="1288"/>
                    <a:pt x="786" y="1288"/>
                    <a:pt x="789" y="1288"/>
                  </a:cubicBezTo>
                  <a:cubicBezTo>
                    <a:pt x="841" y="1288"/>
                    <a:pt x="888" y="1259"/>
                    <a:pt x="915" y="1215"/>
                  </a:cubicBezTo>
                  <a:lnTo>
                    <a:pt x="1159" y="796"/>
                  </a:lnTo>
                  <a:lnTo>
                    <a:pt x="1159" y="1757"/>
                  </a:lnTo>
                  <a:cubicBezTo>
                    <a:pt x="1159" y="1838"/>
                    <a:pt x="1261" y="1881"/>
                    <a:pt x="1360" y="1881"/>
                  </a:cubicBezTo>
                  <a:cubicBezTo>
                    <a:pt x="1462" y="1881"/>
                    <a:pt x="1560" y="1838"/>
                    <a:pt x="1560" y="1757"/>
                  </a:cubicBezTo>
                  <a:lnTo>
                    <a:pt x="1560" y="205"/>
                  </a:lnTo>
                  <a:cubicBezTo>
                    <a:pt x="1560" y="60"/>
                    <a:pt x="1462" y="5"/>
                    <a:pt x="1360" y="5"/>
                  </a:cubicBezTo>
                  <a:cubicBezTo>
                    <a:pt x="1217" y="5"/>
                    <a:pt x="1156" y="19"/>
                    <a:pt x="1050" y="205"/>
                  </a:cubicBezTo>
                  <a:lnTo>
                    <a:pt x="784" y="668"/>
                  </a:lnTo>
                  <a:lnTo>
                    <a:pt x="522" y="205"/>
                  </a:lnTo>
                  <a:cubicBezTo>
                    <a:pt x="416" y="19"/>
                    <a:pt x="354" y="1"/>
                    <a:pt x="212" y="1"/>
                  </a:cubicBezTo>
                  <a:cubicBezTo>
                    <a:pt x="208" y="1"/>
                    <a:pt x="203" y="1"/>
                    <a:pt x="1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44"/>
            <p:cNvSpPr/>
            <p:nvPr/>
          </p:nvSpPr>
          <p:spPr>
            <a:xfrm>
              <a:off x="3428100" y="3153275"/>
              <a:ext cx="31550" cy="47300"/>
            </a:xfrm>
            <a:custGeom>
              <a:rect b="b" l="l" r="r" t="t"/>
              <a:pathLst>
                <a:path extrusionOk="0" h="1892" w="1262">
                  <a:moveTo>
                    <a:pt x="631" y="351"/>
                  </a:moveTo>
                  <a:cubicBezTo>
                    <a:pt x="773" y="351"/>
                    <a:pt x="861" y="431"/>
                    <a:pt x="861" y="606"/>
                  </a:cubicBezTo>
                  <a:lnTo>
                    <a:pt x="861" y="1287"/>
                  </a:lnTo>
                  <a:cubicBezTo>
                    <a:pt x="861" y="1466"/>
                    <a:pt x="773" y="1546"/>
                    <a:pt x="631" y="1546"/>
                  </a:cubicBezTo>
                  <a:cubicBezTo>
                    <a:pt x="485" y="1546"/>
                    <a:pt x="402" y="1466"/>
                    <a:pt x="402" y="1287"/>
                  </a:cubicBezTo>
                  <a:lnTo>
                    <a:pt x="402" y="606"/>
                  </a:lnTo>
                  <a:cubicBezTo>
                    <a:pt x="402" y="431"/>
                    <a:pt x="489" y="351"/>
                    <a:pt x="631" y="351"/>
                  </a:cubicBezTo>
                  <a:close/>
                  <a:moveTo>
                    <a:pt x="631" y="1"/>
                  </a:moveTo>
                  <a:cubicBezTo>
                    <a:pt x="278" y="1"/>
                    <a:pt x="1" y="165"/>
                    <a:pt x="1" y="606"/>
                  </a:cubicBezTo>
                  <a:lnTo>
                    <a:pt x="1" y="1287"/>
                  </a:lnTo>
                  <a:cubicBezTo>
                    <a:pt x="1" y="1728"/>
                    <a:pt x="274" y="1892"/>
                    <a:pt x="631" y="1892"/>
                  </a:cubicBezTo>
                  <a:cubicBezTo>
                    <a:pt x="984" y="1892"/>
                    <a:pt x="1261" y="1728"/>
                    <a:pt x="1261" y="1287"/>
                  </a:cubicBezTo>
                  <a:lnTo>
                    <a:pt x="1261" y="606"/>
                  </a:lnTo>
                  <a:cubicBezTo>
                    <a:pt x="1261" y="165"/>
                    <a:pt x="984" y="1"/>
                    <a:pt x="6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44"/>
            <p:cNvSpPr/>
            <p:nvPr/>
          </p:nvSpPr>
          <p:spPr>
            <a:xfrm>
              <a:off x="3470925" y="3153275"/>
              <a:ext cx="32800" cy="46950"/>
            </a:xfrm>
            <a:custGeom>
              <a:rect b="b" l="l" r="r" t="t"/>
              <a:pathLst>
                <a:path extrusionOk="0" h="1878" w="1312">
                  <a:moveTo>
                    <a:pt x="201" y="1"/>
                  </a:moveTo>
                  <a:cubicBezTo>
                    <a:pt x="99" y="1"/>
                    <a:pt x="0" y="41"/>
                    <a:pt x="0" y="125"/>
                  </a:cubicBezTo>
                  <a:lnTo>
                    <a:pt x="0" y="1753"/>
                  </a:lnTo>
                  <a:cubicBezTo>
                    <a:pt x="0" y="1837"/>
                    <a:pt x="99" y="1877"/>
                    <a:pt x="201" y="1877"/>
                  </a:cubicBezTo>
                  <a:cubicBezTo>
                    <a:pt x="303" y="1877"/>
                    <a:pt x="401" y="1837"/>
                    <a:pt x="401" y="1753"/>
                  </a:cubicBezTo>
                  <a:lnTo>
                    <a:pt x="401" y="883"/>
                  </a:lnTo>
                  <a:lnTo>
                    <a:pt x="889" y="1772"/>
                  </a:lnTo>
                  <a:cubicBezTo>
                    <a:pt x="937" y="1863"/>
                    <a:pt x="1020" y="1877"/>
                    <a:pt x="1111" y="1877"/>
                  </a:cubicBezTo>
                  <a:cubicBezTo>
                    <a:pt x="1214" y="1877"/>
                    <a:pt x="1312" y="1837"/>
                    <a:pt x="1312" y="1753"/>
                  </a:cubicBezTo>
                  <a:lnTo>
                    <a:pt x="1312" y="121"/>
                  </a:lnTo>
                  <a:cubicBezTo>
                    <a:pt x="1312" y="37"/>
                    <a:pt x="1214" y="1"/>
                    <a:pt x="1111" y="1"/>
                  </a:cubicBezTo>
                  <a:cubicBezTo>
                    <a:pt x="1013" y="1"/>
                    <a:pt x="911" y="37"/>
                    <a:pt x="911" y="121"/>
                  </a:cubicBezTo>
                  <a:lnTo>
                    <a:pt x="911" y="996"/>
                  </a:lnTo>
                  <a:lnTo>
                    <a:pt x="496" y="201"/>
                  </a:lnTo>
                  <a:cubicBezTo>
                    <a:pt x="397" y="15"/>
                    <a:pt x="343"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44"/>
            <p:cNvSpPr/>
            <p:nvPr/>
          </p:nvSpPr>
          <p:spPr>
            <a:xfrm>
              <a:off x="3515550" y="3153275"/>
              <a:ext cx="31550" cy="46950"/>
            </a:xfrm>
            <a:custGeom>
              <a:rect b="b" l="l" r="r" t="t"/>
              <a:pathLst>
                <a:path extrusionOk="0" h="1878" w="1262">
                  <a:moveTo>
                    <a:pt x="627" y="351"/>
                  </a:moveTo>
                  <a:cubicBezTo>
                    <a:pt x="773" y="351"/>
                    <a:pt x="860" y="431"/>
                    <a:pt x="860" y="606"/>
                  </a:cubicBezTo>
                  <a:lnTo>
                    <a:pt x="860" y="1272"/>
                  </a:lnTo>
                  <a:cubicBezTo>
                    <a:pt x="860" y="1447"/>
                    <a:pt x="773" y="1528"/>
                    <a:pt x="627" y="1528"/>
                  </a:cubicBezTo>
                  <a:lnTo>
                    <a:pt x="401" y="1528"/>
                  </a:lnTo>
                  <a:lnTo>
                    <a:pt x="401" y="351"/>
                  </a:lnTo>
                  <a:close/>
                  <a:moveTo>
                    <a:pt x="172" y="1"/>
                  </a:moveTo>
                  <a:cubicBezTo>
                    <a:pt x="70" y="1"/>
                    <a:pt x="1" y="59"/>
                    <a:pt x="1" y="121"/>
                  </a:cubicBezTo>
                  <a:lnTo>
                    <a:pt x="1" y="1757"/>
                  </a:lnTo>
                  <a:cubicBezTo>
                    <a:pt x="1" y="1823"/>
                    <a:pt x="70" y="1877"/>
                    <a:pt x="172" y="1877"/>
                  </a:cubicBezTo>
                  <a:lnTo>
                    <a:pt x="627" y="1877"/>
                  </a:lnTo>
                  <a:cubicBezTo>
                    <a:pt x="984" y="1877"/>
                    <a:pt x="1261" y="1713"/>
                    <a:pt x="1261" y="1272"/>
                  </a:cubicBezTo>
                  <a:lnTo>
                    <a:pt x="1261" y="606"/>
                  </a:lnTo>
                  <a:cubicBezTo>
                    <a:pt x="1261" y="165"/>
                    <a:pt x="984" y="1"/>
                    <a:pt x="6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4"/>
            <p:cNvSpPr/>
            <p:nvPr/>
          </p:nvSpPr>
          <p:spPr>
            <a:xfrm>
              <a:off x="3555075" y="3152925"/>
              <a:ext cx="37300" cy="47300"/>
            </a:xfrm>
            <a:custGeom>
              <a:rect b="b" l="l" r="r" t="t"/>
              <a:pathLst>
                <a:path extrusionOk="0" h="1892" w="1492">
                  <a:moveTo>
                    <a:pt x="744" y="499"/>
                  </a:moveTo>
                  <a:lnTo>
                    <a:pt x="930" y="1188"/>
                  </a:lnTo>
                  <a:lnTo>
                    <a:pt x="558" y="1188"/>
                  </a:lnTo>
                  <a:lnTo>
                    <a:pt x="744" y="499"/>
                  </a:lnTo>
                  <a:close/>
                  <a:moveTo>
                    <a:pt x="744" y="0"/>
                  </a:moveTo>
                  <a:cubicBezTo>
                    <a:pt x="628" y="0"/>
                    <a:pt x="511" y="44"/>
                    <a:pt x="482" y="131"/>
                  </a:cubicBezTo>
                  <a:lnTo>
                    <a:pt x="5" y="1698"/>
                  </a:lnTo>
                  <a:cubicBezTo>
                    <a:pt x="5" y="1709"/>
                    <a:pt x="1" y="1716"/>
                    <a:pt x="1" y="1727"/>
                  </a:cubicBezTo>
                  <a:cubicBezTo>
                    <a:pt x="1" y="1822"/>
                    <a:pt x="147" y="1891"/>
                    <a:pt x="256" y="1891"/>
                  </a:cubicBezTo>
                  <a:cubicBezTo>
                    <a:pt x="321" y="1891"/>
                    <a:pt x="373" y="1869"/>
                    <a:pt x="387" y="1818"/>
                  </a:cubicBezTo>
                  <a:lnTo>
                    <a:pt x="475" y="1498"/>
                  </a:lnTo>
                  <a:lnTo>
                    <a:pt x="1017" y="1498"/>
                  </a:lnTo>
                  <a:lnTo>
                    <a:pt x="1105" y="1818"/>
                  </a:lnTo>
                  <a:cubicBezTo>
                    <a:pt x="1119" y="1869"/>
                    <a:pt x="1170" y="1891"/>
                    <a:pt x="1236" y="1891"/>
                  </a:cubicBezTo>
                  <a:cubicBezTo>
                    <a:pt x="1345" y="1891"/>
                    <a:pt x="1491" y="1822"/>
                    <a:pt x="1491" y="1727"/>
                  </a:cubicBezTo>
                  <a:cubicBezTo>
                    <a:pt x="1491" y="1716"/>
                    <a:pt x="1491" y="1709"/>
                    <a:pt x="1487" y="1698"/>
                  </a:cubicBezTo>
                  <a:lnTo>
                    <a:pt x="1006" y="131"/>
                  </a:lnTo>
                  <a:cubicBezTo>
                    <a:pt x="977" y="40"/>
                    <a:pt x="864" y="0"/>
                    <a:pt x="7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44"/>
            <p:cNvSpPr/>
            <p:nvPr/>
          </p:nvSpPr>
          <p:spPr>
            <a:xfrm>
              <a:off x="3593525" y="3153275"/>
              <a:ext cx="37375" cy="46950"/>
            </a:xfrm>
            <a:custGeom>
              <a:rect b="b" l="l" r="r" t="t"/>
              <a:pathLst>
                <a:path extrusionOk="0" h="1878" w="1495">
                  <a:moveTo>
                    <a:pt x="282" y="1"/>
                  </a:moveTo>
                  <a:cubicBezTo>
                    <a:pt x="279" y="1"/>
                    <a:pt x="277" y="1"/>
                    <a:pt x="274" y="1"/>
                  </a:cubicBezTo>
                  <a:cubicBezTo>
                    <a:pt x="164" y="1"/>
                    <a:pt x="0" y="70"/>
                    <a:pt x="0" y="165"/>
                  </a:cubicBezTo>
                  <a:cubicBezTo>
                    <a:pt x="0" y="176"/>
                    <a:pt x="4" y="183"/>
                    <a:pt x="8" y="194"/>
                  </a:cubicBezTo>
                  <a:lnTo>
                    <a:pt x="540" y="1072"/>
                  </a:lnTo>
                  <a:cubicBezTo>
                    <a:pt x="543" y="1083"/>
                    <a:pt x="547" y="1098"/>
                    <a:pt x="547" y="1109"/>
                  </a:cubicBezTo>
                  <a:lnTo>
                    <a:pt x="547" y="1753"/>
                  </a:lnTo>
                  <a:cubicBezTo>
                    <a:pt x="547" y="1837"/>
                    <a:pt x="649" y="1877"/>
                    <a:pt x="747" y="1877"/>
                  </a:cubicBezTo>
                  <a:cubicBezTo>
                    <a:pt x="849" y="1877"/>
                    <a:pt x="948" y="1837"/>
                    <a:pt x="948" y="1753"/>
                  </a:cubicBezTo>
                  <a:lnTo>
                    <a:pt x="948" y="1112"/>
                  </a:lnTo>
                  <a:cubicBezTo>
                    <a:pt x="948" y="1098"/>
                    <a:pt x="951" y="1087"/>
                    <a:pt x="959" y="1076"/>
                  </a:cubicBezTo>
                  <a:lnTo>
                    <a:pt x="1487" y="194"/>
                  </a:lnTo>
                  <a:cubicBezTo>
                    <a:pt x="1491" y="187"/>
                    <a:pt x="1494" y="176"/>
                    <a:pt x="1494" y="165"/>
                  </a:cubicBezTo>
                  <a:cubicBezTo>
                    <a:pt x="1494" y="70"/>
                    <a:pt x="1334" y="1"/>
                    <a:pt x="1221" y="1"/>
                  </a:cubicBezTo>
                  <a:cubicBezTo>
                    <a:pt x="1218" y="1"/>
                    <a:pt x="1215" y="1"/>
                    <a:pt x="1212" y="1"/>
                  </a:cubicBezTo>
                  <a:cubicBezTo>
                    <a:pt x="1165" y="1"/>
                    <a:pt x="1122" y="29"/>
                    <a:pt x="1108" y="74"/>
                  </a:cubicBezTo>
                  <a:lnTo>
                    <a:pt x="751" y="737"/>
                  </a:lnTo>
                  <a:lnTo>
                    <a:pt x="390" y="74"/>
                  </a:lnTo>
                  <a:cubicBezTo>
                    <a:pt x="373" y="29"/>
                    <a:pt x="330" y="1"/>
                    <a:pt x="2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 name="Google Shape;326;p44"/>
          <p:cNvGrpSpPr/>
          <p:nvPr/>
        </p:nvGrpSpPr>
        <p:grpSpPr>
          <a:xfrm>
            <a:off x="6233015" y="1792075"/>
            <a:ext cx="287325" cy="367925"/>
            <a:chOff x="7666750" y="1820400"/>
            <a:chExt cx="287325" cy="367925"/>
          </a:xfrm>
        </p:grpSpPr>
        <p:sp>
          <p:nvSpPr>
            <p:cNvPr id="327" name="Google Shape;327;p44"/>
            <p:cNvSpPr/>
            <p:nvPr/>
          </p:nvSpPr>
          <p:spPr>
            <a:xfrm>
              <a:off x="7666750" y="1820400"/>
              <a:ext cx="287325" cy="367925"/>
            </a:xfrm>
            <a:custGeom>
              <a:rect b="b" l="l" r="r" t="t"/>
              <a:pathLst>
                <a:path extrusionOk="0" h="14717" w="11493">
                  <a:moveTo>
                    <a:pt x="9266" y="419"/>
                  </a:moveTo>
                  <a:cubicBezTo>
                    <a:pt x="9601" y="419"/>
                    <a:pt x="9871" y="689"/>
                    <a:pt x="9871" y="1024"/>
                  </a:cubicBezTo>
                  <a:lnTo>
                    <a:pt x="9871" y="1428"/>
                  </a:lnTo>
                  <a:lnTo>
                    <a:pt x="1618" y="1428"/>
                  </a:lnTo>
                  <a:lnTo>
                    <a:pt x="1618" y="1024"/>
                  </a:lnTo>
                  <a:cubicBezTo>
                    <a:pt x="1618" y="689"/>
                    <a:pt x="1892" y="419"/>
                    <a:pt x="2227" y="419"/>
                  </a:cubicBezTo>
                  <a:close/>
                  <a:moveTo>
                    <a:pt x="9977" y="1851"/>
                  </a:moveTo>
                  <a:lnTo>
                    <a:pt x="10844" y="2904"/>
                  </a:lnTo>
                  <a:lnTo>
                    <a:pt x="649" y="2904"/>
                  </a:lnTo>
                  <a:lnTo>
                    <a:pt x="1516" y="1851"/>
                  </a:lnTo>
                  <a:close/>
                  <a:moveTo>
                    <a:pt x="2212" y="3323"/>
                  </a:moveTo>
                  <a:lnTo>
                    <a:pt x="2212" y="3691"/>
                  </a:lnTo>
                  <a:cubicBezTo>
                    <a:pt x="2212" y="3713"/>
                    <a:pt x="2212" y="3735"/>
                    <a:pt x="2209" y="3756"/>
                  </a:cubicBezTo>
                  <a:lnTo>
                    <a:pt x="2209" y="3767"/>
                  </a:lnTo>
                  <a:lnTo>
                    <a:pt x="2209" y="3771"/>
                  </a:lnTo>
                  <a:cubicBezTo>
                    <a:pt x="2209" y="3789"/>
                    <a:pt x="2205" y="3808"/>
                    <a:pt x="2201" y="3826"/>
                  </a:cubicBezTo>
                  <a:cubicBezTo>
                    <a:pt x="2198" y="3840"/>
                    <a:pt x="2198" y="3848"/>
                    <a:pt x="2198" y="3855"/>
                  </a:cubicBezTo>
                  <a:cubicBezTo>
                    <a:pt x="2194" y="3866"/>
                    <a:pt x="2198" y="3866"/>
                    <a:pt x="2194" y="3869"/>
                  </a:cubicBezTo>
                  <a:cubicBezTo>
                    <a:pt x="2114" y="4259"/>
                    <a:pt x="1786" y="4551"/>
                    <a:pt x="1392" y="4587"/>
                  </a:cubicBezTo>
                  <a:cubicBezTo>
                    <a:pt x="1367" y="4587"/>
                    <a:pt x="1341" y="4591"/>
                    <a:pt x="1316" y="4591"/>
                  </a:cubicBezTo>
                  <a:cubicBezTo>
                    <a:pt x="820" y="4587"/>
                    <a:pt x="416" y="4186"/>
                    <a:pt x="416" y="3691"/>
                  </a:cubicBezTo>
                  <a:lnTo>
                    <a:pt x="416" y="3323"/>
                  </a:lnTo>
                  <a:close/>
                  <a:moveTo>
                    <a:pt x="4428" y="3323"/>
                  </a:moveTo>
                  <a:lnTo>
                    <a:pt x="4428" y="3691"/>
                  </a:lnTo>
                  <a:cubicBezTo>
                    <a:pt x="4428" y="4186"/>
                    <a:pt x="4027" y="4591"/>
                    <a:pt x="3531" y="4591"/>
                  </a:cubicBezTo>
                  <a:cubicBezTo>
                    <a:pt x="3036" y="4591"/>
                    <a:pt x="2631" y="4186"/>
                    <a:pt x="2631" y="3691"/>
                  </a:cubicBezTo>
                  <a:lnTo>
                    <a:pt x="2631" y="3323"/>
                  </a:lnTo>
                  <a:close/>
                  <a:moveTo>
                    <a:pt x="6643" y="3323"/>
                  </a:moveTo>
                  <a:lnTo>
                    <a:pt x="6643" y="3691"/>
                  </a:lnTo>
                  <a:cubicBezTo>
                    <a:pt x="6643" y="4186"/>
                    <a:pt x="6242" y="4591"/>
                    <a:pt x="5747" y="4591"/>
                  </a:cubicBezTo>
                  <a:cubicBezTo>
                    <a:pt x="5251" y="4591"/>
                    <a:pt x="4847" y="4186"/>
                    <a:pt x="4847" y="3691"/>
                  </a:cubicBezTo>
                  <a:lnTo>
                    <a:pt x="4847" y="3323"/>
                  </a:lnTo>
                  <a:close/>
                  <a:moveTo>
                    <a:pt x="8858" y="3323"/>
                  </a:moveTo>
                  <a:lnTo>
                    <a:pt x="8858" y="3691"/>
                  </a:lnTo>
                  <a:cubicBezTo>
                    <a:pt x="8858" y="4186"/>
                    <a:pt x="8457" y="4591"/>
                    <a:pt x="7962" y="4591"/>
                  </a:cubicBezTo>
                  <a:cubicBezTo>
                    <a:pt x="7466" y="4591"/>
                    <a:pt x="7062" y="4186"/>
                    <a:pt x="7062" y="3691"/>
                  </a:cubicBezTo>
                  <a:lnTo>
                    <a:pt x="7062" y="3323"/>
                  </a:lnTo>
                  <a:close/>
                  <a:moveTo>
                    <a:pt x="11077" y="3323"/>
                  </a:moveTo>
                  <a:lnTo>
                    <a:pt x="11077" y="3691"/>
                  </a:lnTo>
                  <a:cubicBezTo>
                    <a:pt x="11077" y="4190"/>
                    <a:pt x="10673" y="4591"/>
                    <a:pt x="10177" y="4591"/>
                  </a:cubicBezTo>
                  <a:lnTo>
                    <a:pt x="10177" y="4587"/>
                  </a:lnTo>
                  <a:cubicBezTo>
                    <a:pt x="10152" y="4587"/>
                    <a:pt x="10126" y="4587"/>
                    <a:pt x="10101" y="4584"/>
                  </a:cubicBezTo>
                  <a:cubicBezTo>
                    <a:pt x="9671" y="4547"/>
                    <a:pt x="9328" y="4208"/>
                    <a:pt x="9281" y="3782"/>
                  </a:cubicBezTo>
                  <a:lnTo>
                    <a:pt x="9281" y="3767"/>
                  </a:lnTo>
                  <a:lnTo>
                    <a:pt x="9281" y="3738"/>
                  </a:lnTo>
                  <a:lnTo>
                    <a:pt x="9281" y="3695"/>
                  </a:lnTo>
                  <a:lnTo>
                    <a:pt x="9281" y="3323"/>
                  </a:lnTo>
                  <a:close/>
                  <a:moveTo>
                    <a:pt x="6851" y="4398"/>
                  </a:moveTo>
                  <a:lnTo>
                    <a:pt x="6854" y="4409"/>
                  </a:lnTo>
                  <a:cubicBezTo>
                    <a:pt x="6865" y="4423"/>
                    <a:pt x="6876" y="4438"/>
                    <a:pt x="6887" y="4456"/>
                  </a:cubicBezTo>
                  <a:lnTo>
                    <a:pt x="6898" y="4471"/>
                  </a:lnTo>
                  <a:cubicBezTo>
                    <a:pt x="6912" y="4489"/>
                    <a:pt x="6927" y="4511"/>
                    <a:pt x="6942" y="4529"/>
                  </a:cubicBezTo>
                  <a:lnTo>
                    <a:pt x="6953" y="4540"/>
                  </a:lnTo>
                  <a:cubicBezTo>
                    <a:pt x="6967" y="4554"/>
                    <a:pt x="6978" y="4569"/>
                    <a:pt x="6993" y="4584"/>
                  </a:cubicBezTo>
                  <a:lnTo>
                    <a:pt x="7007" y="4602"/>
                  </a:lnTo>
                  <a:cubicBezTo>
                    <a:pt x="7022" y="4613"/>
                    <a:pt x="7033" y="4627"/>
                    <a:pt x="7047" y="4638"/>
                  </a:cubicBezTo>
                  <a:lnTo>
                    <a:pt x="7062" y="4656"/>
                  </a:lnTo>
                  <a:cubicBezTo>
                    <a:pt x="7080" y="4671"/>
                    <a:pt x="7095" y="4682"/>
                    <a:pt x="7109" y="4697"/>
                  </a:cubicBezTo>
                  <a:lnTo>
                    <a:pt x="7117" y="4704"/>
                  </a:lnTo>
                  <a:cubicBezTo>
                    <a:pt x="7138" y="4718"/>
                    <a:pt x="7157" y="4733"/>
                    <a:pt x="7175" y="4748"/>
                  </a:cubicBezTo>
                  <a:lnTo>
                    <a:pt x="7193" y="4762"/>
                  </a:lnTo>
                  <a:cubicBezTo>
                    <a:pt x="7208" y="4769"/>
                    <a:pt x="7222" y="4780"/>
                    <a:pt x="7237" y="4791"/>
                  </a:cubicBezTo>
                  <a:lnTo>
                    <a:pt x="7259" y="4806"/>
                  </a:lnTo>
                  <a:cubicBezTo>
                    <a:pt x="7273" y="4813"/>
                    <a:pt x="7288" y="4824"/>
                    <a:pt x="7302" y="4831"/>
                  </a:cubicBezTo>
                  <a:lnTo>
                    <a:pt x="7321" y="4842"/>
                  </a:lnTo>
                  <a:cubicBezTo>
                    <a:pt x="7342" y="4853"/>
                    <a:pt x="7368" y="4868"/>
                    <a:pt x="7386" y="4879"/>
                  </a:cubicBezTo>
                  <a:lnTo>
                    <a:pt x="7393" y="4879"/>
                  </a:lnTo>
                  <a:cubicBezTo>
                    <a:pt x="7415" y="4890"/>
                    <a:pt x="7433" y="4897"/>
                    <a:pt x="7455" y="4908"/>
                  </a:cubicBezTo>
                  <a:lnTo>
                    <a:pt x="7477" y="4915"/>
                  </a:lnTo>
                  <a:lnTo>
                    <a:pt x="7528" y="4933"/>
                  </a:lnTo>
                  <a:lnTo>
                    <a:pt x="7550" y="4941"/>
                  </a:lnTo>
                  <a:cubicBezTo>
                    <a:pt x="7568" y="4948"/>
                    <a:pt x="7587" y="4955"/>
                    <a:pt x="7608" y="4959"/>
                  </a:cubicBezTo>
                  <a:lnTo>
                    <a:pt x="7623" y="4963"/>
                  </a:lnTo>
                  <a:cubicBezTo>
                    <a:pt x="7648" y="4970"/>
                    <a:pt x="7670" y="4977"/>
                    <a:pt x="7696" y="4981"/>
                  </a:cubicBezTo>
                  <a:lnTo>
                    <a:pt x="7714" y="4984"/>
                  </a:lnTo>
                  <a:cubicBezTo>
                    <a:pt x="7732" y="4988"/>
                    <a:pt x="7754" y="4992"/>
                    <a:pt x="7772" y="4992"/>
                  </a:cubicBezTo>
                  <a:lnTo>
                    <a:pt x="7798" y="4995"/>
                  </a:lnTo>
                  <a:lnTo>
                    <a:pt x="7852" y="5003"/>
                  </a:lnTo>
                  <a:lnTo>
                    <a:pt x="7878" y="5003"/>
                  </a:lnTo>
                  <a:cubicBezTo>
                    <a:pt x="7904" y="5003"/>
                    <a:pt x="7929" y="5006"/>
                    <a:pt x="7955" y="5006"/>
                  </a:cubicBezTo>
                  <a:cubicBezTo>
                    <a:pt x="7980" y="5006"/>
                    <a:pt x="8009" y="5006"/>
                    <a:pt x="8035" y="5003"/>
                  </a:cubicBezTo>
                  <a:lnTo>
                    <a:pt x="8057" y="5003"/>
                  </a:lnTo>
                  <a:lnTo>
                    <a:pt x="8111" y="4995"/>
                  </a:lnTo>
                  <a:lnTo>
                    <a:pt x="8137" y="4995"/>
                  </a:lnTo>
                  <a:cubicBezTo>
                    <a:pt x="8159" y="4995"/>
                    <a:pt x="8177" y="4992"/>
                    <a:pt x="8195" y="4988"/>
                  </a:cubicBezTo>
                  <a:lnTo>
                    <a:pt x="8210" y="4984"/>
                  </a:lnTo>
                  <a:lnTo>
                    <a:pt x="8213" y="4984"/>
                  </a:lnTo>
                  <a:cubicBezTo>
                    <a:pt x="8239" y="4981"/>
                    <a:pt x="8264" y="4973"/>
                    <a:pt x="8286" y="4970"/>
                  </a:cubicBezTo>
                  <a:lnTo>
                    <a:pt x="8290" y="4970"/>
                  </a:lnTo>
                  <a:lnTo>
                    <a:pt x="8304" y="4963"/>
                  </a:lnTo>
                  <a:cubicBezTo>
                    <a:pt x="8323" y="4959"/>
                    <a:pt x="8341" y="4955"/>
                    <a:pt x="8359" y="4948"/>
                  </a:cubicBezTo>
                  <a:lnTo>
                    <a:pt x="8370" y="4944"/>
                  </a:lnTo>
                  <a:lnTo>
                    <a:pt x="8384" y="4941"/>
                  </a:lnTo>
                  <a:lnTo>
                    <a:pt x="8432" y="4922"/>
                  </a:lnTo>
                  <a:lnTo>
                    <a:pt x="8446" y="4915"/>
                  </a:lnTo>
                  <a:lnTo>
                    <a:pt x="8457" y="4911"/>
                  </a:lnTo>
                  <a:cubicBezTo>
                    <a:pt x="8476" y="4904"/>
                    <a:pt x="8494" y="4897"/>
                    <a:pt x="8512" y="4886"/>
                  </a:cubicBezTo>
                  <a:lnTo>
                    <a:pt x="8523" y="4882"/>
                  </a:lnTo>
                  <a:cubicBezTo>
                    <a:pt x="8545" y="4871"/>
                    <a:pt x="8567" y="4860"/>
                    <a:pt x="8588" y="4850"/>
                  </a:cubicBezTo>
                  <a:lnTo>
                    <a:pt x="8592" y="4846"/>
                  </a:lnTo>
                  <a:lnTo>
                    <a:pt x="8607" y="4839"/>
                  </a:lnTo>
                  <a:lnTo>
                    <a:pt x="8654" y="4813"/>
                  </a:lnTo>
                  <a:lnTo>
                    <a:pt x="8665" y="4806"/>
                  </a:lnTo>
                  <a:lnTo>
                    <a:pt x="8676" y="4799"/>
                  </a:lnTo>
                  <a:lnTo>
                    <a:pt x="8716" y="4769"/>
                  </a:lnTo>
                  <a:lnTo>
                    <a:pt x="8731" y="4758"/>
                  </a:lnTo>
                  <a:lnTo>
                    <a:pt x="8734" y="4755"/>
                  </a:lnTo>
                  <a:cubicBezTo>
                    <a:pt x="8756" y="4740"/>
                    <a:pt x="8774" y="4726"/>
                    <a:pt x="8793" y="4707"/>
                  </a:cubicBezTo>
                  <a:lnTo>
                    <a:pt x="8803" y="4700"/>
                  </a:lnTo>
                  <a:cubicBezTo>
                    <a:pt x="8818" y="4689"/>
                    <a:pt x="8833" y="4675"/>
                    <a:pt x="8847" y="4660"/>
                  </a:cubicBezTo>
                  <a:lnTo>
                    <a:pt x="8854" y="4656"/>
                  </a:lnTo>
                  <a:lnTo>
                    <a:pt x="8865" y="4646"/>
                  </a:lnTo>
                  <a:lnTo>
                    <a:pt x="8902" y="4609"/>
                  </a:lnTo>
                  <a:lnTo>
                    <a:pt x="8913" y="4598"/>
                  </a:lnTo>
                  <a:lnTo>
                    <a:pt x="8920" y="4591"/>
                  </a:lnTo>
                  <a:cubicBezTo>
                    <a:pt x="8931" y="4576"/>
                    <a:pt x="8946" y="4562"/>
                    <a:pt x="8956" y="4547"/>
                  </a:cubicBezTo>
                  <a:lnTo>
                    <a:pt x="8967" y="4536"/>
                  </a:lnTo>
                  <a:cubicBezTo>
                    <a:pt x="8982" y="4518"/>
                    <a:pt x="8997" y="4496"/>
                    <a:pt x="9011" y="4478"/>
                  </a:cubicBezTo>
                  <a:lnTo>
                    <a:pt x="9015" y="4474"/>
                  </a:lnTo>
                  <a:lnTo>
                    <a:pt x="9026" y="4460"/>
                  </a:lnTo>
                  <a:cubicBezTo>
                    <a:pt x="9033" y="4445"/>
                    <a:pt x="9044" y="4431"/>
                    <a:pt x="9055" y="4416"/>
                  </a:cubicBezTo>
                  <a:lnTo>
                    <a:pt x="9059" y="4409"/>
                  </a:lnTo>
                  <a:lnTo>
                    <a:pt x="9073" y="4427"/>
                  </a:lnTo>
                  <a:lnTo>
                    <a:pt x="9080" y="4438"/>
                  </a:lnTo>
                  <a:cubicBezTo>
                    <a:pt x="9088" y="4449"/>
                    <a:pt x="9095" y="4456"/>
                    <a:pt x="9102" y="4467"/>
                  </a:cubicBezTo>
                  <a:lnTo>
                    <a:pt x="9102" y="12315"/>
                  </a:lnTo>
                  <a:lnTo>
                    <a:pt x="2409" y="12315"/>
                  </a:lnTo>
                  <a:lnTo>
                    <a:pt x="2409" y="4427"/>
                  </a:lnTo>
                  <a:lnTo>
                    <a:pt x="2424" y="4405"/>
                  </a:lnTo>
                  <a:lnTo>
                    <a:pt x="2431" y="4412"/>
                  </a:lnTo>
                  <a:cubicBezTo>
                    <a:pt x="2438" y="4427"/>
                    <a:pt x="2449" y="4441"/>
                    <a:pt x="2460" y="4460"/>
                  </a:cubicBezTo>
                  <a:lnTo>
                    <a:pt x="2467" y="4471"/>
                  </a:lnTo>
                  <a:lnTo>
                    <a:pt x="2471" y="4478"/>
                  </a:lnTo>
                  <a:cubicBezTo>
                    <a:pt x="2486" y="4496"/>
                    <a:pt x="2500" y="4514"/>
                    <a:pt x="2518" y="4533"/>
                  </a:cubicBezTo>
                  <a:lnTo>
                    <a:pt x="2518" y="4536"/>
                  </a:lnTo>
                  <a:lnTo>
                    <a:pt x="2526" y="4547"/>
                  </a:lnTo>
                  <a:cubicBezTo>
                    <a:pt x="2537" y="4562"/>
                    <a:pt x="2551" y="4576"/>
                    <a:pt x="2562" y="4591"/>
                  </a:cubicBezTo>
                  <a:lnTo>
                    <a:pt x="2569" y="4598"/>
                  </a:lnTo>
                  <a:lnTo>
                    <a:pt x="2580" y="4609"/>
                  </a:lnTo>
                  <a:cubicBezTo>
                    <a:pt x="2591" y="4620"/>
                    <a:pt x="2606" y="4635"/>
                    <a:pt x="2617" y="4646"/>
                  </a:cubicBezTo>
                  <a:lnTo>
                    <a:pt x="2628" y="4656"/>
                  </a:lnTo>
                  <a:lnTo>
                    <a:pt x="2635" y="4664"/>
                  </a:lnTo>
                  <a:cubicBezTo>
                    <a:pt x="2649" y="4675"/>
                    <a:pt x="2664" y="4689"/>
                    <a:pt x="2679" y="4700"/>
                  </a:cubicBezTo>
                  <a:lnTo>
                    <a:pt x="2690" y="4711"/>
                  </a:lnTo>
                  <a:cubicBezTo>
                    <a:pt x="2708" y="4726"/>
                    <a:pt x="2726" y="4740"/>
                    <a:pt x="2748" y="4755"/>
                  </a:cubicBezTo>
                  <a:lnTo>
                    <a:pt x="2752" y="4758"/>
                  </a:lnTo>
                  <a:lnTo>
                    <a:pt x="2766" y="4766"/>
                  </a:lnTo>
                  <a:cubicBezTo>
                    <a:pt x="2781" y="4777"/>
                    <a:pt x="2795" y="4788"/>
                    <a:pt x="2810" y="4799"/>
                  </a:cubicBezTo>
                  <a:lnTo>
                    <a:pt x="2821" y="4806"/>
                  </a:lnTo>
                  <a:lnTo>
                    <a:pt x="2832" y="4813"/>
                  </a:lnTo>
                  <a:lnTo>
                    <a:pt x="2879" y="4839"/>
                  </a:lnTo>
                  <a:lnTo>
                    <a:pt x="2894" y="4846"/>
                  </a:lnTo>
                  <a:lnTo>
                    <a:pt x="2897" y="4850"/>
                  </a:lnTo>
                  <a:cubicBezTo>
                    <a:pt x="2919" y="4860"/>
                    <a:pt x="2941" y="4871"/>
                    <a:pt x="2963" y="4882"/>
                  </a:cubicBezTo>
                  <a:lnTo>
                    <a:pt x="2970" y="4886"/>
                  </a:lnTo>
                  <a:cubicBezTo>
                    <a:pt x="2988" y="4897"/>
                    <a:pt x="3010" y="4904"/>
                    <a:pt x="3028" y="4911"/>
                  </a:cubicBezTo>
                  <a:lnTo>
                    <a:pt x="3036" y="4915"/>
                  </a:lnTo>
                  <a:lnTo>
                    <a:pt x="3050" y="4922"/>
                  </a:lnTo>
                  <a:lnTo>
                    <a:pt x="3101" y="4941"/>
                  </a:lnTo>
                  <a:lnTo>
                    <a:pt x="3116" y="4944"/>
                  </a:lnTo>
                  <a:lnTo>
                    <a:pt x="3123" y="4948"/>
                  </a:lnTo>
                  <a:cubicBezTo>
                    <a:pt x="3141" y="4955"/>
                    <a:pt x="3163" y="4959"/>
                    <a:pt x="3181" y="4966"/>
                  </a:cubicBezTo>
                  <a:lnTo>
                    <a:pt x="3192" y="4970"/>
                  </a:lnTo>
                  <a:lnTo>
                    <a:pt x="3196" y="4970"/>
                  </a:lnTo>
                  <a:cubicBezTo>
                    <a:pt x="3222" y="4973"/>
                    <a:pt x="3247" y="4981"/>
                    <a:pt x="3269" y="4984"/>
                  </a:cubicBezTo>
                  <a:lnTo>
                    <a:pt x="3276" y="4984"/>
                  </a:lnTo>
                  <a:lnTo>
                    <a:pt x="3291" y="4988"/>
                  </a:lnTo>
                  <a:lnTo>
                    <a:pt x="3345" y="4995"/>
                  </a:lnTo>
                  <a:lnTo>
                    <a:pt x="3375" y="4995"/>
                  </a:lnTo>
                  <a:lnTo>
                    <a:pt x="3429" y="5003"/>
                  </a:lnTo>
                  <a:lnTo>
                    <a:pt x="3451" y="5003"/>
                  </a:lnTo>
                  <a:cubicBezTo>
                    <a:pt x="3477" y="5003"/>
                    <a:pt x="3502" y="5006"/>
                    <a:pt x="3531" y="5006"/>
                  </a:cubicBezTo>
                  <a:cubicBezTo>
                    <a:pt x="3557" y="5006"/>
                    <a:pt x="3582" y="5006"/>
                    <a:pt x="3608" y="5003"/>
                  </a:cubicBezTo>
                  <a:lnTo>
                    <a:pt x="3633" y="5003"/>
                  </a:lnTo>
                  <a:lnTo>
                    <a:pt x="3688" y="4995"/>
                  </a:lnTo>
                  <a:lnTo>
                    <a:pt x="3713" y="4995"/>
                  </a:lnTo>
                  <a:cubicBezTo>
                    <a:pt x="3732" y="4992"/>
                    <a:pt x="3750" y="4988"/>
                    <a:pt x="3772" y="4984"/>
                  </a:cubicBezTo>
                  <a:lnTo>
                    <a:pt x="3790" y="4981"/>
                  </a:lnTo>
                  <a:cubicBezTo>
                    <a:pt x="3815" y="4977"/>
                    <a:pt x="3837" y="4970"/>
                    <a:pt x="3863" y="4963"/>
                  </a:cubicBezTo>
                  <a:lnTo>
                    <a:pt x="3877" y="4959"/>
                  </a:lnTo>
                  <a:cubicBezTo>
                    <a:pt x="3896" y="4955"/>
                    <a:pt x="3917" y="4948"/>
                    <a:pt x="3936" y="4944"/>
                  </a:cubicBezTo>
                  <a:lnTo>
                    <a:pt x="3958" y="4933"/>
                  </a:lnTo>
                  <a:lnTo>
                    <a:pt x="4009" y="4915"/>
                  </a:lnTo>
                  <a:lnTo>
                    <a:pt x="4030" y="4908"/>
                  </a:lnTo>
                  <a:cubicBezTo>
                    <a:pt x="4049" y="4901"/>
                    <a:pt x="4070" y="4890"/>
                    <a:pt x="4092" y="4882"/>
                  </a:cubicBezTo>
                  <a:lnTo>
                    <a:pt x="4100" y="4879"/>
                  </a:lnTo>
                  <a:cubicBezTo>
                    <a:pt x="4121" y="4868"/>
                    <a:pt x="4143" y="4857"/>
                    <a:pt x="4165" y="4842"/>
                  </a:cubicBezTo>
                  <a:lnTo>
                    <a:pt x="4183" y="4835"/>
                  </a:lnTo>
                  <a:cubicBezTo>
                    <a:pt x="4198" y="4824"/>
                    <a:pt x="4213" y="4813"/>
                    <a:pt x="4227" y="4806"/>
                  </a:cubicBezTo>
                  <a:lnTo>
                    <a:pt x="4249" y="4791"/>
                  </a:lnTo>
                  <a:cubicBezTo>
                    <a:pt x="4264" y="4780"/>
                    <a:pt x="4278" y="4773"/>
                    <a:pt x="4293" y="4762"/>
                  </a:cubicBezTo>
                  <a:lnTo>
                    <a:pt x="4307" y="4751"/>
                  </a:lnTo>
                  <a:cubicBezTo>
                    <a:pt x="4329" y="4737"/>
                    <a:pt x="4347" y="4718"/>
                    <a:pt x="4366" y="4704"/>
                  </a:cubicBezTo>
                  <a:lnTo>
                    <a:pt x="4373" y="4697"/>
                  </a:lnTo>
                  <a:cubicBezTo>
                    <a:pt x="4391" y="4686"/>
                    <a:pt x="4406" y="4671"/>
                    <a:pt x="4424" y="4656"/>
                  </a:cubicBezTo>
                  <a:lnTo>
                    <a:pt x="4438" y="4638"/>
                  </a:lnTo>
                  <a:cubicBezTo>
                    <a:pt x="4453" y="4627"/>
                    <a:pt x="4464" y="4616"/>
                    <a:pt x="4475" y="4602"/>
                  </a:cubicBezTo>
                  <a:lnTo>
                    <a:pt x="4493" y="4584"/>
                  </a:lnTo>
                  <a:cubicBezTo>
                    <a:pt x="4508" y="4569"/>
                    <a:pt x="4519" y="4554"/>
                    <a:pt x="4533" y="4540"/>
                  </a:cubicBezTo>
                  <a:lnTo>
                    <a:pt x="4540" y="4529"/>
                  </a:lnTo>
                  <a:cubicBezTo>
                    <a:pt x="4559" y="4511"/>
                    <a:pt x="4573" y="4489"/>
                    <a:pt x="4588" y="4471"/>
                  </a:cubicBezTo>
                  <a:lnTo>
                    <a:pt x="4599" y="4456"/>
                  </a:lnTo>
                  <a:cubicBezTo>
                    <a:pt x="4610" y="4441"/>
                    <a:pt x="4621" y="4423"/>
                    <a:pt x="4628" y="4409"/>
                  </a:cubicBezTo>
                  <a:lnTo>
                    <a:pt x="4635" y="4401"/>
                  </a:lnTo>
                  <a:lnTo>
                    <a:pt x="4643" y="4409"/>
                  </a:lnTo>
                  <a:cubicBezTo>
                    <a:pt x="4653" y="4423"/>
                    <a:pt x="4664" y="4441"/>
                    <a:pt x="4675" y="4456"/>
                  </a:cubicBezTo>
                  <a:lnTo>
                    <a:pt x="4686" y="4471"/>
                  </a:lnTo>
                  <a:cubicBezTo>
                    <a:pt x="4701" y="4489"/>
                    <a:pt x="4715" y="4511"/>
                    <a:pt x="4730" y="4529"/>
                  </a:cubicBezTo>
                  <a:lnTo>
                    <a:pt x="4741" y="4540"/>
                  </a:lnTo>
                  <a:cubicBezTo>
                    <a:pt x="4752" y="4554"/>
                    <a:pt x="4766" y="4569"/>
                    <a:pt x="4781" y="4584"/>
                  </a:cubicBezTo>
                  <a:lnTo>
                    <a:pt x="4796" y="4602"/>
                  </a:lnTo>
                  <a:cubicBezTo>
                    <a:pt x="4806" y="4613"/>
                    <a:pt x="4821" y="4627"/>
                    <a:pt x="4832" y="4638"/>
                  </a:cubicBezTo>
                  <a:lnTo>
                    <a:pt x="4850" y="4653"/>
                  </a:lnTo>
                  <a:cubicBezTo>
                    <a:pt x="4865" y="4667"/>
                    <a:pt x="4883" y="4682"/>
                    <a:pt x="4898" y="4697"/>
                  </a:cubicBezTo>
                  <a:lnTo>
                    <a:pt x="4905" y="4704"/>
                  </a:lnTo>
                  <a:cubicBezTo>
                    <a:pt x="4923" y="4718"/>
                    <a:pt x="4945" y="4733"/>
                    <a:pt x="4963" y="4748"/>
                  </a:cubicBezTo>
                  <a:lnTo>
                    <a:pt x="4978" y="4758"/>
                  </a:lnTo>
                  <a:cubicBezTo>
                    <a:pt x="4996" y="4769"/>
                    <a:pt x="5011" y="4780"/>
                    <a:pt x="5025" y="4791"/>
                  </a:cubicBezTo>
                  <a:lnTo>
                    <a:pt x="5043" y="4802"/>
                  </a:lnTo>
                  <a:cubicBezTo>
                    <a:pt x="5062" y="4813"/>
                    <a:pt x="5076" y="4824"/>
                    <a:pt x="5091" y="4831"/>
                  </a:cubicBezTo>
                  <a:lnTo>
                    <a:pt x="5109" y="4842"/>
                  </a:lnTo>
                  <a:cubicBezTo>
                    <a:pt x="5131" y="4853"/>
                    <a:pt x="5153" y="4864"/>
                    <a:pt x="5174" y="4875"/>
                  </a:cubicBezTo>
                  <a:lnTo>
                    <a:pt x="5182" y="4879"/>
                  </a:lnTo>
                  <a:cubicBezTo>
                    <a:pt x="5200" y="4890"/>
                    <a:pt x="5222" y="4897"/>
                    <a:pt x="5244" y="4908"/>
                  </a:cubicBezTo>
                  <a:lnTo>
                    <a:pt x="5266" y="4915"/>
                  </a:lnTo>
                  <a:lnTo>
                    <a:pt x="5313" y="4933"/>
                  </a:lnTo>
                  <a:lnTo>
                    <a:pt x="5338" y="4941"/>
                  </a:lnTo>
                  <a:cubicBezTo>
                    <a:pt x="5357" y="4948"/>
                    <a:pt x="5375" y="4952"/>
                    <a:pt x="5393" y="4959"/>
                  </a:cubicBezTo>
                  <a:lnTo>
                    <a:pt x="5408" y="4963"/>
                  </a:lnTo>
                  <a:cubicBezTo>
                    <a:pt x="5433" y="4970"/>
                    <a:pt x="5459" y="4973"/>
                    <a:pt x="5484" y="4981"/>
                  </a:cubicBezTo>
                  <a:lnTo>
                    <a:pt x="5502" y="4984"/>
                  </a:lnTo>
                  <a:cubicBezTo>
                    <a:pt x="5521" y="4988"/>
                    <a:pt x="5539" y="4988"/>
                    <a:pt x="5561" y="4992"/>
                  </a:cubicBezTo>
                  <a:lnTo>
                    <a:pt x="5586" y="4995"/>
                  </a:lnTo>
                  <a:lnTo>
                    <a:pt x="5641" y="5003"/>
                  </a:lnTo>
                  <a:lnTo>
                    <a:pt x="5845" y="5003"/>
                  </a:lnTo>
                  <a:lnTo>
                    <a:pt x="5900" y="4995"/>
                  </a:lnTo>
                  <a:lnTo>
                    <a:pt x="5925" y="4992"/>
                  </a:lnTo>
                  <a:cubicBezTo>
                    <a:pt x="5943" y="4988"/>
                    <a:pt x="5965" y="4988"/>
                    <a:pt x="5983" y="4984"/>
                  </a:cubicBezTo>
                  <a:lnTo>
                    <a:pt x="6002" y="4981"/>
                  </a:lnTo>
                  <a:cubicBezTo>
                    <a:pt x="6027" y="4973"/>
                    <a:pt x="6053" y="4970"/>
                    <a:pt x="6074" y="4963"/>
                  </a:cubicBezTo>
                  <a:lnTo>
                    <a:pt x="6089" y="4959"/>
                  </a:lnTo>
                  <a:cubicBezTo>
                    <a:pt x="6111" y="4952"/>
                    <a:pt x="6129" y="4948"/>
                    <a:pt x="6147" y="4941"/>
                  </a:cubicBezTo>
                  <a:lnTo>
                    <a:pt x="6169" y="4933"/>
                  </a:lnTo>
                  <a:lnTo>
                    <a:pt x="6220" y="4915"/>
                  </a:lnTo>
                  <a:lnTo>
                    <a:pt x="6242" y="4908"/>
                  </a:lnTo>
                  <a:cubicBezTo>
                    <a:pt x="6264" y="4897"/>
                    <a:pt x="6282" y="4890"/>
                    <a:pt x="6304" y="4879"/>
                  </a:cubicBezTo>
                  <a:lnTo>
                    <a:pt x="6311" y="4875"/>
                  </a:lnTo>
                  <a:cubicBezTo>
                    <a:pt x="6333" y="4864"/>
                    <a:pt x="6355" y="4853"/>
                    <a:pt x="6377" y="4842"/>
                  </a:cubicBezTo>
                  <a:lnTo>
                    <a:pt x="6395" y="4831"/>
                  </a:lnTo>
                  <a:cubicBezTo>
                    <a:pt x="6410" y="4824"/>
                    <a:pt x="6424" y="4813"/>
                    <a:pt x="6439" y="4802"/>
                  </a:cubicBezTo>
                  <a:lnTo>
                    <a:pt x="6461" y="4791"/>
                  </a:lnTo>
                  <a:cubicBezTo>
                    <a:pt x="6475" y="4780"/>
                    <a:pt x="6490" y="4769"/>
                    <a:pt x="6504" y="4758"/>
                  </a:cubicBezTo>
                  <a:lnTo>
                    <a:pt x="6523" y="4748"/>
                  </a:lnTo>
                  <a:cubicBezTo>
                    <a:pt x="6541" y="4733"/>
                    <a:pt x="6563" y="4718"/>
                    <a:pt x="6581" y="4704"/>
                  </a:cubicBezTo>
                  <a:lnTo>
                    <a:pt x="6588" y="4697"/>
                  </a:lnTo>
                  <a:cubicBezTo>
                    <a:pt x="6603" y="4682"/>
                    <a:pt x="6621" y="4667"/>
                    <a:pt x="6636" y="4653"/>
                  </a:cubicBezTo>
                  <a:lnTo>
                    <a:pt x="6650" y="4638"/>
                  </a:lnTo>
                  <a:cubicBezTo>
                    <a:pt x="6665" y="4627"/>
                    <a:pt x="6676" y="4613"/>
                    <a:pt x="6690" y="4602"/>
                  </a:cubicBezTo>
                  <a:lnTo>
                    <a:pt x="6705" y="4584"/>
                  </a:lnTo>
                  <a:cubicBezTo>
                    <a:pt x="6719" y="4569"/>
                    <a:pt x="6734" y="4554"/>
                    <a:pt x="6745" y="4540"/>
                  </a:cubicBezTo>
                  <a:lnTo>
                    <a:pt x="6756" y="4529"/>
                  </a:lnTo>
                  <a:cubicBezTo>
                    <a:pt x="6770" y="4507"/>
                    <a:pt x="6785" y="4489"/>
                    <a:pt x="6800" y="4471"/>
                  </a:cubicBezTo>
                  <a:lnTo>
                    <a:pt x="6810" y="4456"/>
                  </a:lnTo>
                  <a:cubicBezTo>
                    <a:pt x="6821" y="4438"/>
                    <a:pt x="6832" y="4423"/>
                    <a:pt x="6843" y="4409"/>
                  </a:cubicBezTo>
                  <a:lnTo>
                    <a:pt x="6851" y="4398"/>
                  </a:lnTo>
                  <a:close/>
                  <a:moveTo>
                    <a:pt x="2227" y="0"/>
                  </a:moveTo>
                  <a:cubicBezTo>
                    <a:pt x="1658" y="0"/>
                    <a:pt x="1203" y="459"/>
                    <a:pt x="1199" y="1024"/>
                  </a:cubicBezTo>
                  <a:lnTo>
                    <a:pt x="1199" y="1570"/>
                  </a:lnTo>
                  <a:lnTo>
                    <a:pt x="48" y="2977"/>
                  </a:lnTo>
                  <a:cubicBezTo>
                    <a:pt x="41" y="2984"/>
                    <a:pt x="37" y="2991"/>
                    <a:pt x="30" y="2999"/>
                  </a:cubicBezTo>
                  <a:lnTo>
                    <a:pt x="30" y="3006"/>
                  </a:lnTo>
                  <a:cubicBezTo>
                    <a:pt x="19" y="3020"/>
                    <a:pt x="12" y="3035"/>
                    <a:pt x="8" y="3053"/>
                  </a:cubicBezTo>
                  <a:lnTo>
                    <a:pt x="8" y="3061"/>
                  </a:lnTo>
                  <a:cubicBezTo>
                    <a:pt x="4" y="3068"/>
                    <a:pt x="4" y="3075"/>
                    <a:pt x="4" y="3082"/>
                  </a:cubicBezTo>
                  <a:lnTo>
                    <a:pt x="4" y="3086"/>
                  </a:lnTo>
                  <a:cubicBezTo>
                    <a:pt x="1" y="3093"/>
                    <a:pt x="1" y="3101"/>
                    <a:pt x="4" y="3112"/>
                  </a:cubicBezTo>
                  <a:lnTo>
                    <a:pt x="4" y="3691"/>
                  </a:lnTo>
                  <a:cubicBezTo>
                    <a:pt x="4" y="4372"/>
                    <a:pt x="525" y="4941"/>
                    <a:pt x="1207" y="5003"/>
                  </a:cubicBezTo>
                  <a:lnTo>
                    <a:pt x="1207" y="11652"/>
                  </a:lnTo>
                  <a:cubicBezTo>
                    <a:pt x="1207" y="11769"/>
                    <a:pt x="1298" y="11863"/>
                    <a:pt x="1414" y="11863"/>
                  </a:cubicBezTo>
                  <a:cubicBezTo>
                    <a:pt x="1531" y="11863"/>
                    <a:pt x="1626" y="11769"/>
                    <a:pt x="1626" y="11652"/>
                  </a:cubicBezTo>
                  <a:lnTo>
                    <a:pt x="1626" y="4973"/>
                  </a:lnTo>
                  <a:cubicBezTo>
                    <a:pt x="1753" y="4941"/>
                    <a:pt x="1881" y="4890"/>
                    <a:pt x="1994" y="4820"/>
                  </a:cubicBezTo>
                  <a:lnTo>
                    <a:pt x="1994" y="12366"/>
                  </a:lnTo>
                  <a:cubicBezTo>
                    <a:pt x="1994" y="12567"/>
                    <a:pt x="2158" y="12731"/>
                    <a:pt x="2358" y="12731"/>
                  </a:cubicBezTo>
                  <a:lnTo>
                    <a:pt x="9164" y="12731"/>
                  </a:lnTo>
                  <a:cubicBezTo>
                    <a:pt x="9368" y="12731"/>
                    <a:pt x="9529" y="12567"/>
                    <a:pt x="9529" y="12366"/>
                  </a:cubicBezTo>
                  <a:lnTo>
                    <a:pt x="9529" y="4839"/>
                  </a:lnTo>
                  <a:cubicBezTo>
                    <a:pt x="9638" y="4901"/>
                    <a:pt x="9754" y="4944"/>
                    <a:pt x="9875" y="4973"/>
                  </a:cubicBezTo>
                  <a:lnTo>
                    <a:pt x="9875" y="13692"/>
                  </a:lnTo>
                  <a:cubicBezTo>
                    <a:pt x="9875" y="14024"/>
                    <a:pt x="9601" y="14297"/>
                    <a:pt x="9266" y="14297"/>
                  </a:cubicBezTo>
                  <a:lnTo>
                    <a:pt x="2227" y="14297"/>
                  </a:lnTo>
                  <a:cubicBezTo>
                    <a:pt x="1892" y="14297"/>
                    <a:pt x="1622" y="14024"/>
                    <a:pt x="1622" y="13692"/>
                  </a:cubicBezTo>
                  <a:lnTo>
                    <a:pt x="1622" y="13128"/>
                  </a:lnTo>
                  <a:cubicBezTo>
                    <a:pt x="1622" y="12987"/>
                    <a:pt x="1517" y="12917"/>
                    <a:pt x="1412" y="12917"/>
                  </a:cubicBezTo>
                  <a:cubicBezTo>
                    <a:pt x="1308" y="12917"/>
                    <a:pt x="1203" y="12987"/>
                    <a:pt x="1203" y="13128"/>
                  </a:cubicBezTo>
                  <a:lnTo>
                    <a:pt x="1203" y="13692"/>
                  </a:lnTo>
                  <a:cubicBezTo>
                    <a:pt x="1203" y="14257"/>
                    <a:pt x="1662" y="14716"/>
                    <a:pt x="2227" y="14716"/>
                  </a:cubicBezTo>
                  <a:lnTo>
                    <a:pt x="9266" y="14716"/>
                  </a:lnTo>
                  <a:cubicBezTo>
                    <a:pt x="9831" y="14716"/>
                    <a:pt x="10290" y="14257"/>
                    <a:pt x="10290" y="13692"/>
                  </a:cubicBezTo>
                  <a:lnTo>
                    <a:pt x="10290" y="5003"/>
                  </a:lnTo>
                  <a:cubicBezTo>
                    <a:pt x="10971" y="4941"/>
                    <a:pt x="11492" y="4372"/>
                    <a:pt x="11492" y="3691"/>
                  </a:cubicBezTo>
                  <a:lnTo>
                    <a:pt x="11492" y="3112"/>
                  </a:lnTo>
                  <a:cubicBezTo>
                    <a:pt x="11492" y="3104"/>
                    <a:pt x="11492" y="3097"/>
                    <a:pt x="11492" y="3090"/>
                  </a:cubicBezTo>
                  <a:lnTo>
                    <a:pt x="11492" y="3082"/>
                  </a:lnTo>
                  <a:cubicBezTo>
                    <a:pt x="11489" y="3075"/>
                    <a:pt x="11489" y="3068"/>
                    <a:pt x="11489" y="3061"/>
                  </a:cubicBezTo>
                  <a:lnTo>
                    <a:pt x="11489" y="3057"/>
                  </a:lnTo>
                  <a:cubicBezTo>
                    <a:pt x="11481" y="3039"/>
                    <a:pt x="11474" y="3020"/>
                    <a:pt x="11467" y="3006"/>
                  </a:cubicBezTo>
                  <a:lnTo>
                    <a:pt x="11463" y="3002"/>
                  </a:lnTo>
                  <a:cubicBezTo>
                    <a:pt x="11456" y="2995"/>
                    <a:pt x="11452" y="2988"/>
                    <a:pt x="11449" y="2980"/>
                  </a:cubicBezTo>
                  <a:lnTo>
                    <a:pt x="10294" y="1574"/>
                  </a:lnTo>
                  <a:lnTo>
                    <a:pt x="10294" y="1027"/>
                  </a:lnTo>
                  <a:cubicBezTo>
                    <a:pt x="10294" y="459"/>
                    <a:pt x="9835" y="0"/>
                    <a:pt x="92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44"/>
            <p:cNvSpPr/>
            <p:nvPr/>
          </p:nvSpPr>
          <p:spPr>
            <a:xfrm>
              <a:off x="7733350" y="1958475"/>
              <a:ext cx="52675" cy="52675"/>
            </a:xfrm>
            <a:custGeom>
              <a:rect b="b" l="l" r="r" t="t"/>
              <a:pathLst>
                <a:path extrusionOk="0" h="2107" w="2107">
                  <a:moveTo>
                    <a:pt x="1687" y="416"/>
                  </a:moveTo>
                  <a:lnTo>
                    <a:pt x="1687" y="1688"/>
                  </a:lnTo>
                  <a:lnTo>
                    <a:pt x="419" y="1688"/>
                  </a:lnTo>
                  <a:lnTo>
                    <a:pt x="419" y="416"/>
                  </a:lnTo>
                  <a:close/>
                  <a:moveTo>
                    <a:pt x="339" y="1"/>
                  </a:moveTo>
                  <a:cubicBezTo>
                    <a:pt x="149" y="1"/>
                    <a:pt x="0" y="150"/>
                    <a:pt x="0" y="339"/>
                  </a:cubicBezTo>
                  <a:lnTo>
                    <a:pt x="0" y="1768"/>
                  </a:lnTo>
                  <a:cubicBezTo>
                    <a:pt x="0" y="1954"/>
                    <a:pt x="149" y="2107"/>
                    <a:pt x="339" y="2107"/>
                  </a:cubicBezTo>
                  <a:lnTo>
                    <a:pt x="1767" y="2107"/>
                  </a:lnTo>
                  <a:cubicBezTo>
                    <a:pt x="1953" y="2107"/>
                    <a:pt x="2106" y="1954"/>
                    <a:pt x="2106" y="1768"/>
                  </a:cubicBezTo>
                  <a:lnTo>
                    <a:pt x="2106" y="339"/>
                  </a:lnTo>
                  <a:cubicBezTo>
                    <a:pt x="2106" y="150"/>
                    <a:pt x="1953" y="1"/>
                    <a:pt x="17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44"/>
            <p:cNvSpPr/>
            <p:nvPr/>
          </p:nvSpPr>
          <p:spPr>
            <a:xfrm>
              <a:off x="7733350" y="2037825"/>
              <a:ext cx="52675" cy="52675"/>
            </a:xfrm>
            <a:custGeom>
              <a:rect b="b" l="l" r="r" t="t"/>
              <a:pathLst>
                <a:path extrusionOk="0" h="2107" w="2107">
                  <a:moveTo>
                    <a:pt x="1687" y="415"/>
                  </a:moveTo>
                  <a:lnTo>
                    <a:pt x="1687" y="1687"/>
                  </a:lnTo>
                  <a:lnTo>
                    <a:pt x="419" y="1687"/>
                  </a:lnTo>
                  <a:lnTo>
                    <a:pt x="419" y="415"/>
                  </a:lnTo>
                  <a:close/>
                  <a:moveTo>
                    <a:pt x="339" y="0"/>
                  </a:moveTo>
                  <a:cubicBezTo>
                    <a:pt x="149" y="0"/>
                    <a:pt x="0" y="150"/>
                    <a:pt x="0" y="339"/>
                  </a:cubicBezTo>
                  <a:lnTo>
                    <a:pt x="0" y="1767"/>
                  </a:lnTo>
                  <a:cubicBezTo>
                    <a:pt x="0" y="1953"/>
                    <a:pt x="149" y="2106"/>
                    <a:pt x="339" y="2106"/>
                  </a:cubicBezTo>
                  <a:lnTo>
                    <a:pt x="1767" y="2106"/>
                  </a:lnTo>
                  <a:cubicBezTo>
                    <a:pt x="1953" y="2106"/>
                    <a:pt x="2106" y="1953"/>
                    <a:pt x="2106" y="1767"/>
                  </a:cubicBezTo>
                  <a:lnTo>
                    <a:pt x="2106" y="339"/>
                  </a:lnTo>
                  <a:cubicBezTo>
                    <a:pt x="2106" y="150"/>
                    <a:pt x="1953" y="0"/>
                    <a:pt x="17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44"/>
            <p:cNvSpPr/>
            <p:nvPr/>
          </p:nvSpPr>
          <p:spPr>
            <a:xfrm>
              <a:off x="7798925" y="2047025"/>
              <a:ext cx="88550" cy="10500"/>
            </a:xfrm>
            <a:custGeom>
              <a:rect b="b" l="l" r="r" t="t"/>
              <a:pathLst>
                <a:path extrusionOk="0" h="420" w="3542">
                  <a:moveTo>
                    <a:pt x="3337" y="0"/>
                  </a:moveTo>
                  <a:cubicBezTo>
                    <a:pt x="3335" y="0"/>
                    <a:pt x="3333" y="0"/>
                    <a:pt x="3331" y="0"/>
                  </a:cubicBezTo>
                  <a:lnTo>
                    <a:pt x="281" y="0"/>
                  </a:lnTo>
                  <a:cubicBezTo>
                    <a:pt x="280" y="0"/>
                    <a:pt x="279" y="0"/>
                    <a:pt x="277" y="0"/>
                  </a:cubicBezTo>
                  <a:cubicBezTo>
                    <a:pt x="0" y="0"/>
                    <a:pt x="2" y="416"/>
                    <a:pt x="281" y="419"/>
                  </a:cubicBezTo>
                  <a:lnTo>
                    <a:pt x="3331" y="419"/>
                  </a:lnTo>
                  <a:cubicBezTo>
                    <a:pt x="3447" y="419"/>
                    <a:pt x="3542" y="324"/>
                    <a:pt x="3542" y="208"/>
                  </a:cubicBezTo>
                  <a:cubicBezTo>
                    <a:pt x="3542" y="93"/>
                    <a:pt x="3451" y="0"/>
                    <a:pt x="33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44"/>
            <p:cNvSpPr/>
            <p:nvPr/>
          </p:nvSpPr>
          <p:spPr>
            <a:xfrm>
              <a:off x="7798925" y="2070800"/>
              <a:ext cx="88550" cy="10500"/>
            </a:xfrm>
            <a:custGeom>
              <a:rect b="b" l="l" r="r" t="t"/>
              <a:pathLst>
                <a:path extrusionOk="0" h="420" w="3542">
                  <a:moveTo>
                    <a:pt x="281" y="0"/>
                  </a:moveTo>
                  <a:cubicBezTo>
                    <a:pt x="0" y="0"/>
                    <a:pt x="0" y="419"/>
                    <a:pt x="281" y="419"/>
                  </a:cubicBezTo>
                  <a:lnTo>
                    <a:pt x="3331" y="419"/>
                  </a:lnTo>
                  <a:cubicBezTo>
                    <a:pt x="3447" y="419"/>
                    <a:pt x="3542" y="324"/>
                    <a:pt x="3542" y="211"/>
                  </a:cubicBezTo>
                  <a:cubicBezTo>
                    <a:pt x="3542" y="95"/>
                    <a:pt x="3447" y="0"/>
                    <a:pt x="33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44"/>
            <p:cNvSpPr/>
            <p:nvPr/>
          </p:nvSpPr>
          <p:spPr>
            <a:xfrm>
              <a:off x="7845650" y="1967675"/>
              <a:ext cx="41825" cy="10500"/>
            </a:xfrm>
            <a:custGeom>
              <a:rect b="b" l="l" r="r" t="t"/>
              <a:pathLst>
                <a:path extrusionOk="0" h="420" w="1673">
                  <a:moveTo>
                    <a:pt x="277" y="1"/>
                  </a:moveTo>
                  <a:cubicBezTo>
                    <a:pt x="1" y="1"/>
                    <a:pt x="1" y="420"/>
                    <a:pt x="277" y="420"/>
                  </a:cubicBezTo>
                  <a:lnTo>
                    <a:pt x="1462" y="420"/>
                  </a:lnTo>
                  <a:cubicBezTo>
                    <a:pt x="1578" y="420"/>
                    <a:pt x="1673" y="325"/>
                    <a:pt x="1673" y="208"/>
                  </a:cubicBezTo>
                  <a:cubicBezTo>
                    <a:pt x="1673" y="92"/>
                    <a:pt x="1578" y="1"/>
                    <a:pt x="14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44"/>
            <p:cNvSpPr/>
            <p:nvPr/>
          </p:nvSpPr>
          <p:spPr>
            <a:xfrm>
              <a:off x="7798925" y="1967675"/>
              <a:ext cx="22350" cy="10500"/>
            </a:xfrm>
            <a:custGeom>
              <a:rect b="b" l="l" r="r" t="t"/>
              <a:pathLst>
                <a:path extrusionOk="0" h="420" w="894">
                  <a:moveTo>
                    <a:pt x="281" y="1"/>
                  </a:moveTo>
                  <a:cubicBezTo>
                    <a:pt x="0" y="1"/>
                    <a:pt x="0" y="420"/>
                    <a:pt x="281" y="420"/>
                  </a:cubicBezTo>
                  <a:lnTo>
                    <a:pt x="682" y="420"/>
                  </a:lnTo>
                  <a:cubicBezTo>
                    <a:pt x="798" y="420"/>
                    <a:pt x="893" y="325"/>
                    <a:pt x="893" y="208"/>
                  </a:cubicBezTo>
                  <a:cubicBezTo>
                    <a:pt x="893" y="92"/>
                    <a:pt x="798" y="1"/>
                    <a:pt x="6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44"/>
            <p:cNvSpPr/>
            <p:nvPr/>
          </p:nvSpPr>
          <p:spPr>
            <a:xfrm>
              <a:off x="7798925" y="1991450"/>
              <a:ext cx="88550" cy="10500"/>
            </a:xfrm>
            <a:custGeom>
              <a:rect b="b" l="l" r="r" t="t"/>
              <a:pathLst>
                <a:path extrusionOk="0" h="420" w="3542">
                  <a:moveTo>
                    <a:pt x="281" y="1"/>
                  </a:moveTo>
                  <a:cubicBezTo>
                    <a:pt x="0" y="1"/>
                    <a:pt x="0" y="420"/>
                    <a:pt x="281" y="420"/>
                  </a:cubicBezTo>
                  <a:lnTo>
                    <a:pt x="3331" y="420"/>
                  </a:lnTo>
                  <a:cubicBezTo>
                    <a:pt x="3447" y="420"/>
                    <a:pt x="3542" y="325"/>
                    <a:pt x="3542" y="208"/>
                  </a:cubicBezTo>
                  <a:cubicBezTo>
                    <a:pt x="3542" y="95"/>
                    <a:pt x="3447" y="1"/>
                    <a:pt x="33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44"/>
            <p:cNvSpPr/>
            <p:nvPr/>
          </p:nvSpPr>
          <p:spPr>
            <a:xfrm>
              <a:off x="7788725" y="2143300"/>
              <a:ext cx="37825" cy="32400"/>
            </a:xfrm>
            <a:custGeom>
              <a:rect b="b" l="l" r="r" t="t"/>
              <a:pathLst>
                <a:path extrusionOk="0" h="1296" w="1513">
                  <a:moveTo>
                    <a:pt x="864" y="419"/>
                  </a:moveTo>
                  <a:cubicBezTo>
                    <a:pt x="981" y="419"/>
                    <a:pt x="1093" y="510"/>
                    <a:pt x="1093" y="649"/>
                  </a:cubicBezTo>
                  <a:cubicBezTo>
                    <a:pt x="1093" y="773"/>
                    <a:pt x="991" y="875"/>
                    <a:pt x="868" y="875"/>
                  </a:cubicBezTo>
                  <a:cubicBezTo>
                    <a:pt x="663" y="875"/>
                    <a:pt x="561" y="631"/>
                    <a:pt x="707" y="485"/>
                  </a:cubicBezTo>
                  <a:cubicBezTo>
                    <a:pt x="753" y="439"/>
                    <a:pt x="809" y="419"/>
                    <a:pt x="864" y="419"/>
                  </a:cubicBezTo>
                  <a:close/>
                  <a:moveTo>
                    <a:pt x="868" y="0"/>
                  </a:moveTo>
                  <a:cubicBezTo>
                    <a:pt x="292" y="0"/>
                    <a:pt x="0" y="696"/>
                    <a:pt x="408" y="1104"/>
                  </a:cubicBezTo>
                  <a:cubicBezTo>
                    <a:pt x="541" y="1237"/>
                    <a:pt x="703" y="1296"/>
                    <a:pt x="862" y="1296"/>
                  </a:cubicBezTo>
                  <a:cubicBezTo>
                    <a:pt x="1194" y="1296"/>
                    <a:pt x="1512" y="1038"/>
                    <a:pt x="1512" y="649"/>
                  </a:cubicBezTo>
                  <a:cubicBezTo>
                    <a:pt x="1512" y="292"/>
                    <a:pt x="1225" y="0"/>
                    <a:pt x="8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44"/>
            <p:cNvSpPr/>
            <p:nvPr/>
          </p:nvSpPr>
          <p:spPr>
            <a:xfrm>
              <a:off x="7778525" y="1838600"/>
              <a:ext cx="61950" cy="10500"/>
            </a:xfrm>
            <a:custGeom>
              <a:rect b="b" l="l" r="r" t="t"/>
              <a:pathLst>
                <a:path extrusionOk="0" h="420" w="2478">
                  <a:moveTo>
                    <a:pt x="277" y="1"/>
                  </a:moveTo>
                  <a:cubicBezTo>
                    <a:pt x="0" y="1"/>
                    <a:pt x="0" y="420"/>
                    <a:pt x="277" y="420"/>
                  </a:cubicBezTo>
                  <a:lnTo>
                    <a:pt x="2270" y="420"/>
                  </a:lnTo>
                  <a:cubicBezTo>
                    <a:pt x="2387" y="420"/>
                    <a:pt x="2478" y="325"/>
                    <a:pt x="2478" y="212"/>
                  </a:cubicBezTo>
                  <a:cubicBezTo>
                    <a:pt x="2478" y="95"/>
                    <a:pt x="2387" y="1"/>
                    <a:pt x="2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 name="Shape 340"/>
        <p:cNvGrpSpPr/>
        <p:nvPr/>
      </p:nvGrpSpPr>
      <p:grpSpPr>
        <a:xfrm>
          <a:off x="0" y="0"/>
          <a:ext cx="0" cy="0"/>
          <a:chOff x="0" y="0"/>
          <a:chExt cx="0" cy="0"/>
        </a:xfrm>
      </p:grpSpPr>
      <p:sp>
        <p:nvSpPr>
          <p:cNvPr id="341" name="Google Shape;341;p45"/>
          <p:cNvSpPr txBox="1"/>
          <p:nvPr>
            <p:ph idx="15"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SOMETIMES, REVIEWING CONCEPTS IS A GOOD IDEA</a:t>
            </a:r>
            <a:endParaRPr/>
          </a:p>
        </p:txBody>
      </p:sp>
      <p:sp>
        <p:nvSpPr>
          <p:cNvPr id="342" name="Google Shape;342;p45"/>
          <p:cNvSpPr txBox="1"/>
          <p:nvPr>
            <p:ph type="ctrTitle"/>
          </p:nvPr>
        </p:nvSpPr>
        <p:spPr>
          <a:xfrm>
            <a:off x="2825866" y="861507"/>
            <a:ext cx="1906500" cy="33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343" name="Google Shape;343;p45"/>
          <p:cNvSpPr txBox="1"/>
          <p:nvPr>
            <p:ph idx="1" type="subTitle"/>
          </p:nvPr>
        </p:nvSpPr>
        <p:spPr>
          <a:xfrm>
            <a:off x="2825890" y="1084325"/>
            <a:ext cx="1906500" cy="69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344" name="Google Shape;344;p45"/>
          <p:cNvSpPr txBox="1"/>
          <p:nvPr>
            <p:ph idx="2" type="ctrTitle"/>
          </p:nvPr>
        </p:nvSpPr>
        <p:spPr>
          <a:xfrm>
            <a:off x="6024022" y="621521"/>
            <a:ext cx="1906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345" name="Google Shape;345;p45"/>
          <p:cNvSpPr txBox="1"/>
          <p:nvPr>
            <p:ph idx="3" type="subTitle"/>
          </p:nvPr>
        </p:nvSpPr>
        <p:spPr>
          <a:xfrm>
            <a:off x="6024025" y="1089725"/>
            <a:ext cx="1846500" cy="69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but it’s terribly hot</a:t>
            </a:r>
            <a:endParaRPr/>
          </a:p>
        </p:txBody>
      </p:sp>
      <p:sp>
        <p:nvSpPr>
          <p:cNvPr id="346" name="Google Shape;346;p45"/>
          <p:cNvSpPr txBox="1"/>
          <p:nvPr>
            <p:ph idx="4" type="ctrTitle"/>
          </p:nvPr>
        </p:nvSpPr>
        <p:spPr>
          <a:xfrm>
            <a:off x="6024022" y="1980010"/>
            <a:ext cx="1906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347" name="Google Shape;347;p45"/>
          <p:cNvSpPr txBox="1"/>
          <p:nvPr>
            <p:ph idx="5" type="subTitle"/>
          </p:nvPr>
        </p:nvSpPr>
        <p:spPr>
          <a:xfrm>
            <a:off x="6024025" y="2441915"/>
            <a:ext cx="1878300" cy="67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348" name="Google Shape;348;p45"/>
          <p:cNvSpPr txBox="1"/>
          <p:nvPr>
            <p:ph idx="6" type="ctrTitle"/>
          </p:nvPr>
        </p:nvSpPr>
        <p:spPr>
          <a:xfrm>
            <a:off x="2825866" y="1978153"/>
            <a:ext cx="1906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349" name="Google Shape;349;p45"/>
          <p:cNvSpPr txBox="1"/>
          <p:nvPr>
            <p:ph idx="7" type="subTitle"/>
          </p:nvPr>
        </p:nvSpPr>
        <p:spPr>
          <a:xfrm>
            <a:off x="2825875" y="2439620"/>
            <a:ext cx="1906500" cy="67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our Solar System</a:t>
            </a:r>
            <a:endParaRPr/>
          </a:p>
        </p:txBody>
      </p:sp>
      <p:sp>
        <p:nvSpPr>
          <p:cNvPr id="350" name="Google Shape;350;p45"/>
          <p:cNvSpPr txBox="1"/>
          <p:nvPr>
            <p:ph idx="8" type="ctrTitle"/>
          </p:nvPr>
        </p:nvSpPr>
        <p:spPr>
          <a:xfrm>
            <a:off x="2825866" y="3359605"/>
            <a:ext cx="1906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351" name="Google Shape;351;p45"/>
          <p:cNvSpPr txBox="1"/>
          <p:nvPr>
            <p:ph idx="9" type="subTitle"/>
          </p:nvPr>
        </p:nvSpPr>
        <p:spPr>
          <a:xfrm>
            <a:off x="2825878" y="3826963"/>
            <a:ext cx="1906500" cy="69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mostly of hydrogen and helium</a:t>
            </a:r>
            <a:endParaRPr/>
          </a:p>
        </p:txBody>
      </p:sp>
      <p:sp>
        <p:nvSpPr>
          <p:cNvPr id="352" name="Google Shape;352;p45"/>
          <p:cNvSpPr txBox="1"/>
          <p:nvPr>
            <p:ph idx="13" type="ctrTitle"/>
          </p:nvPr>
        </p:nvSpPr>
        <p:spPr>
          <a:xfrm>
            <a:off x="6024022" y="3359605"/>
            <a:ext cx="1906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353" name="Google Shape;353;p45"/>
          <p:cNvSpPr txBox="1"/>
          <p:nvPr>
            <p:ph idx="14" type="subTitle"/>
          </p:nvPr>
        </p:nvSpPr>
        <p:spPr>
          <a:xfrm>
            <a:off x="6024025" y="3828612"/>
            <a:ext cx="16902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354" name="Google Shape;354;p45"/>
          <p:cNvSpPr/>
          <p:nvPr/>
        </p:nvSpPr>
        <p:spPr>
          <a:xfrm>
            <a:off x="2598725" y="2012324"/>
            <a:ext cx="2097000" cy="14400"/>
          </a:xfrm>
          <a:prstGeom prst="roundRect">
            <a:avLst>
              <a:gd fmla="val 50000" name="adj"/>
            </a:avLst>
          </a:prstGeom>
          <a:solidFill>
            <a:schemeClr val="lt1"/>
          </a:solidFill>
          <a:ln cap="flat" cmpd="sng" w="9525">
            <a:solidFill>
              <a:schemeClr val="accent1"/>
            </a:solidFill>
            <a:prstDash val="solid"/>
            <a:round/>
            <a:headEnd len="sm" w="sm" type="none"/>
            <a:tailEnd len="sm" w="sm" type="none"/>
          </a:ln>
          <a:effectLst>
            <a:outerShdw blurRad="57150" rotWithShape="0" algn="bl" dist="19050">
              <a:schemeClr val="accent1">
                <a:alpha val="7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45"/>
          <p:cNvSpPr/>
          <p:nvPr/>
        </p:nvSpPr>
        <p:spPr>
          <a:xfrm>
            <a:off x="2598725" y="3383586"/>
            <a:ext cx="2097000" cy="14400"/>
          </a:xfrm>
          <a:prstGeom prst="roundRect">
            <a:avLst>
              <a:gd fmla="val 50000" name="adj"/>
            </a:avLst>
          </a:prstGeom>
          <a:solidFill>
            <a:schemeClr val="lt1"/>
          </a:solidFill>
          <a:ln cap="flat" cmpd="sng" w="9525">
            <a:solidFill>
              <a:schemeClr val="accent1"/>
            </a:solidFill>
            <a:prstDash val="solid"/>
            <a:round/>
            <a:headEnd len="sm" w="sm" type="none"/>
            <a:tailEnd len="sm" w="sm" type="none"/>
          </a:ln>
          <a:effectLst>
            <a:outerShdw blurRad="57150" rotWithShape="0" algn="bl" dist="19050">
              <a:schemeClr val="accent1">
                <a:alpha val="7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45"/>
          <p:cNvSpPr/>
          <p:nvPr/>
        </p:nvSpPr>
        <p:spPr>
          <a:xfrm>
            <a:off x="5889300" y="2012324"/>
            <a:ext cx="2097000" cy="14400"/>
          </a:xfrm>
          <a:prstGeom prst="roundRect">
            <a:avLst>
              <a:gd fmla="val 50000" name="adj"/>
            </a:avLst>
          </a:prstGeom>
          <a:solidFill>
            <a:schemeClr val="lt1"/>
          </a:solidFill>
          <a:ln cap="flat" cmpd="sng" w="9525">
            <a:solidFill>
              <a:schemeClr val="accent1"/>
            </a:solidFill>
            <a:prstDash val="solid"/>
            <a:round/>
            <a:headEnd len="sm" w="sm" type="none"/>
            <a:tailEnd len="sm" w="sm" type="none"/>
          </a:ln>
          <a:effectLst>
            <a:outerShdw blurRad="57150" rotWithShape="0" algn="bl" dist="19050">
              <a:schemeClr val="accent1">
                <a:alpha val="7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45"/>
          <p:cNvSpPr/>
          <p:nvPr/>
        </p:nvSpPr>
        <p:spPr>
          <a:xfrm>
            <a:off x="5889300" y="3383586"/>
            <a:ext cx="2097000" cy="14400"/>
          </a:xfrm>
          <a:prstGeom prst="roundRect">
            <a:avLst>
              <a:gd fmla="val 50000" name="adj"/>
            </a:avLst>
          </a:prstGeom>
          <a:solidFill>
            <a:schemeClr val="lt1"/>
          </a:solidFill>
          <a:ln cap="flat" cmpd="sng" w="9525">
            <a:solidFill>
              <a:schemeClr val="accent1"/>
            </a:solidFill>
            <a:prstDash val="solid"/>
            <a:round/>
            <a:headEnd len="sm" w="sm" type="none"/>
            <a:tailEnd len="sm" w="sm" type="none"/>
          </a:ln>
          <a:effectLst>
            <a:outerShdw blurRad="57150" rotWithShape="0" algn="bl" dist="19050">
              <a:schemeClr val="accent1">
                <a:alpha val="79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sp>
        <p:nvSpPr>
          <p:cNvPr id="362" name="Google Shape;362;p46"/>
          <p:cNvSpPr txBox="1"/>
          <p:nvPr>
            <p:ph type="ctrTitle"/>
          </p:nvPr>
        </p:nvSpPr>
        <p:spPr>
          <a:xfrm>
            <a:off x="5735301" y="2311315"/>
            <a:ext cx="27918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COMPANY</a:t>
            </a:r>
            <a:endParaRPr/>
          </a:p>
        </p:txBody>
      </p:sp>
      <p:sp>
        <p:nvSpPr>
          <p:cNvPr id="363" name="Google Shape;363;p46"/>
          <p:cNvSpPr txBox="1"/>
          <p:nvPr>
            <p:ph idx="1" type="subTitle"/>
          </p:nvPr>
        </p:nvSpPr>
        <p:spPr>
          <a:xfrm>
            <a:off x="5985524" y="2780870"/>
            <a:ext cx="25416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pic>
        <p:nvPicPr>
          <p:cNvPr id="364" name="Google Shape;364;p46"/>
          <p:cNvPicPr preferRelativeResize="0"/>
          <p:nvPr/>
        </p:nvPicPr>
        <p:blipFill rotWithShape="1">
          <a:blip r:embed="rId3">
            <a:alphaModFix/>
          </a:blip>
          <a:srcRect b="7920" l="0" r="0" t="7911"/>
          <a:stretch/>
        </p:blipFill>
        <p:spPr>
          <a:xfrm>
            <a:off x="-1479550" y="615275"/>
            <a:ext cx="3797600" cy="3827050"/>
          </a:xfrm>
          <a:prstGeom prst="rect">
            <a:avLst/>
          </a:prstGeom>
          <a:noFill/>
          <a:ln>
            <a:noFill/>
          </a:ln>
        </p:spPr>
      </p:pic>
      <p:pic>
        <p:nvPicPr>
          <p:cNvPr id="365" name="Google Shape;365;p46"/>
          <p:cNvPicPr preferRelativeResize="0"/>
          <p:nvPr/>
        </p:nvPicPr>
        <p:blipFill rotWithShape="1">
          <a:blip r:embed="rId4">
            <a:alphaModFix/>
          </a:blip>
          <a:srcRect b="6822" l="0" r="0" t="6822"/>
          <a:stretch/>
        </p:blipFill>
        <p:spPr>
          <a:xfrm>
            <a:off x="1100025" y="710275"/>
            <a:ext cx="3342575" cy="3626375"/>
          </a:xfrm>
          <a:prstGeom prst="rect">
            <a:avLst/>
          </a:prstGeom>
          <a:noFill/>
          <a:ln>
            <a:noFill/>
          </a:ln>
        </p:spPr>
      </p:pic>
      <p:sp>
        <p:nvSpPr>
          <p:cNvPr id="366" name="Google Shape;366;p46"/>
          <p:cNvSpPr txBox="1"/>
          <p:nvPr>
            <p:ph idx="2" type="title"/>
          </p:nvPr>
        </p:nvSpPr>
        <p:spPr>
          <a:xfrm>
            <a:off x="6773458" y="1717600"/>
            <a:ext cx="17538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0" name="Shape 370"/>
        <p:cNvGrpSpPr/>
        <p:nvPr/>
      </p:nvGrpSpPr>
      <p:grpSpPr>
        <a:xfrm>
          <a:off x="0" y="0"/>
          <a:ext cx="0" cy="0"/>
          <a:chOff x="0" y="0"/>
          <a:chExt cx="0" cy="0"/>
        </a:xfrm>
      </p:grpSpPr>
      <p:pic>
        <p:nvPicPr>
          <p:cNvPr id="371" name="Google Shape;371;p47"/>
          <p:cNvPicPr preferRelativeResize="0"/>
          <p:nvPr/>
        </p:nvPicPr>
        <p:blipFill>
          <a:blip r:embed="rId3">
            <a:alphaModFix/>
          </a:blip>
          <a:stretch>
            <a:fillRect/>
          </a:stretch>
        </p:blipFill>
        <p:spPr>
          <a:xfrm>
            <a:off x="5180589" y="1828075"/>
            <a:ext cx="1510000" cy="1227354"/>
          </a:xfrm>
          <a:prstGeom prst="rect">
            <a:avLst/>
          </a:prstGeom>
          <a:noFill/>
          <a:ln>
            <a:noFill/>
          </a:ln>
        </p:spPr>
      </p:pic>
      <p:pic>
        <p:nvPicPr>
          <p:cNvPr id="372" name="Google Shape;372;p47"/>
          <p:cNvPicPr preferRelativeResize="0"/>
          <p:nvPr/>
        </p:nvPicPr>
        <p:blipFill>
          <a:blip r:embed="rId3">
            <a:alphaModFix/>
          </a:blip>
          <a:stretch>
            <a:fillRect/>
          </a:stretch>
        </p:blipFill>
        <p:spPr>
          <a:xfrm rot="10800000">
            <a:off x="6615814" y="2073812"/>
            <a:ext cx="1510000" cy="1227354"/>
          </a:xfrm>
          <a:prstGeom prst="rect">
            <a:avLst/>
          </a:prstGeom>
          <a:noFill/>
          <a:ln>
            <a:noFill/>
          </a:ln>
        </p:spPr>
      </p:pic>
      <p:pic>
        <p:nvPicPr>
          <p:cNvPr id="373" name="Google Shape;373;p47"/>
          <p:cNvPicPr preferRelativeResize="0"/>
          <p:nvPr/>
        </p:nvPicPr>
        <p:blipFill>
          <a:blip r:embed="rId3">
            <a:alphaModFix/>
          </a:blip>
          <a:stretch>
            <a:fillRect/>
          </a:stretch>
        </p:blipFill>
        <p:spPr>
          <a:xfrm>
            <a:off x="2124602" y="1828075"/>
            <a:ext cx="1510000" cy="1227354"/>
          </a:xfrm>
          <a:prstGeom prst="rect">
            <a:avLst/>
          </a:prstGeom>
          <a:noFill/>
          <a:ln>
            <a:noFill/>
          </a:ln>
        </p:spPr>
      </p:pic>
      <p:pic>
        <p:nvPicPr>
          <p:cNvPr id="374" name="Google Shape;374;p47"/>
          <p:cNvPicPr preferRelativeResize="0"/>
          <p:nvPr/>
        </p:nvPicPr>
        <p:blipFill>
          <a:blip r:embed="rId3">
            <a:alphaModFix/>
          </a:blip>
          <a:stretch>
            <a:fillRect/>
          </a:stretch>
        </p:blipFill>
        <p:spPr>
          <a:xfrm rot="10800000">
            <a:off x="3574114" y="2073812"/>
            <a:ext cx="1510000" cy="1227354"/>
          </a:xfrm>
          <a:prstGeom prst="rect">
            <a:avLst/>
          </a:prstGeom>
          <a:noFill/>
          <a:ln>
            <a:noFill/>
          </a:ln>
        </p:spPr>
      </p:pic>
      <p:sp>
        <p:nvSpPr>
          <p:cNvPr id="375" name="Google Shape;375;p47"/>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INFOGRAPHICS MAKE YOUR IDEA UNDERSTANDABLE…</a:t>
            </a:r>
            <a:endParaRPr/>
          </a:p>
        </p:txBody>
      </p:sp>
      <p:sp>
        <p:nvSpPr>
          <p:cNvPr id="376" name="Google Shape;376;p47"/>
          <p:cNvSpPr txBox="1"/>
          <p:nvPr>
            <p:ph idx="4294967295" type="ctrTitle"/>
          </p:nvPr>
        </p:nvSpPr>
        <p:spPr>
          <a:xfrm>
            <a:off x="1911475" y="766510"/>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VENUS</a:t>
            </a:r>
            <a:endParaRPr sz="1400"/>
          </a:p>
        </p:txBody>
      </p:sp>
      <p:sp>
        <p:nvSpPr>
          <p:cNvPr id="377" name="Google Shape;377;p47"/>
          <p:cNvSpPr txBox="1"/>
          <p:nvPr>
            <p:ph idx="4294967295" type="subTitle"/>
          </p:nvPr>
        </p:nvSpPr>
        <p:spPr>
          <a:xfrm>
            <a:off x="2081725" y="1038264"/>
            <a:ext cx="1566000" cy="772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accent1"/>
                </a:solidFill>
              </a:rPr>
              <a:t>Venus has a beautiful name, but it’s terribly hot</a:t>
            </a:r>
            <a:endParaRPr>
              <a:solidFill>
                <a:schemeClr val="accent1"/>
              </a:solidFill>
            </a:endParaRPr>
          </a:p>
        </p:txBody>
      </p:sp>
      <p:sp>
        <p:nvSpPr>
          <p:cNvPr id="378" name="Google Shape;378;p47"/>
          <p:cNvSpPr txBox="1"/>
          <p:nvPr>
            <p:ph idx="4294967295" type="ctrTitle"/>
          </p:nvPr>
        </p:nvSpPr>
        <p:spPr>
          <a:xfrm>
            <a:off x="4971034" y="766510"/>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MARS</a:t>
            </a:r>
            <a:endParaRPr sz="1400"/>
          </a:p>
        </p:txBody>
      </p:sp>
      <p:sp>
        <p:nvSpPr>
          <p:cNvPr id="379" name="Google Shape;379;p47"/>
          <p:cNvSpPr txBox="1"/>
          <p:nvPr>
            <p:ph idx="4294967295" type="subTitle"/>
          </p:nvPr>
        </p:nvSpPr>
        <p:spPr>
          <a:xfrm>
            <a:off x="5127784" y="1041908"/>
            <a:ext cx="1593000" cy="693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accent1"/>
                </a:solidFill>
              </a:rPr>
              <a:t>Despite being red, Mars i</a:t>
            </a:r>
            <a:r>
              <a:rPr lang="en"/>
              <a:t>s actually a cold place</a:t>
            </a:r>
            <a:endParaRPr>
              <a:solidFill>
                <a:schemeClr val="accent1"/>
              </a:solidFill>
            </a:endParaRPr>
          </a:p>
        </p:txBody>
      </p:sp>
      <p:sp>
        <p:nvSpPr>
          <p:cNvPr id="380" name="Google Shape;380;p47"/>
          <p:cNvSpPr txBox="1"/>
          <p:nvPr>
            <p:ph idx="4294967295" type="ctrTitle"/>
          </p:nvPr>
        </p:nvSpPr>
        <p:spPr>
          <a:xfrm>
            <a:off x="3384738" y="3360586"/>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SATURN</a:t>
            </a:r>
            <a:endParaRPr sz="1400"/>
          </a:p>
        </p:txBody>
      </p:sp>
      <p:sp>
        <p:nvSpPr>
          <p:cNvPr id="381" name="Google Shape;381;p47"/>
          <p:cNvSpPr txBox="1"/>
          <p:nvPr>
            <p:ph idx="4294967295" type="subTitle"/>
          </p:nvPr>
        </p:nvSpPr>
        <p:spPr>
          <a:xfrm>
            <a:off x="3621288" y="3631847"/>
            <a:ext cx="1433400" cy="693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accent1"/>
                </a:solidFill>
              </a:rPr>
              <a:t>Saturn is the ringed one and a gas giant</a:t>
            </a:r>
            <a:endParaRPr>
              <a:solidFill>
                <a:schemeClr val="accent1"/>
              </a:solidFill>
            </a:endParaRPr>
          </a:p>
        </p:txBody>
      </p:sp>
      <p:sp>
        <p:nvSpPr>
          <p:cNvPr id="382" name="Google Shape;382;p47"/>
          <p:cNvSpPr txBox="1"/>
          <p:nvPr>
            <p:ph idx="4294967295" type="ctrTitle"/>
          </p:nvPr>
        </p:nvSpPr>
        <p:spPr>
          <a:xfrm>
            <a:off x="6426167" y="3360586"/>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NEPTUNE</a:t>
            </a:r>
            <a:endParaRPr sz="1400"/>
          </a:p>
        </p:txBody>
      </p:sp>
      <p:sp>
        <p:nvSpPr>
          <p:cNvPr id="383" name="Google Shape;383;p47"/>
          <p:cNvSpPr txBox="1"/>
          <p:nvPr>
            <p:ph idx="4294967295" type="subTitle"/>
          </p:nvPr>
        </p:nvSpPr>
        <p:spPr>
          <a:xfrm>
            <a:off x="6662717" y="3631847"/>
            <a:ext cx="1433400" cy="772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accent1"/>
                </a:solidFill>
              </a:rPr>
              <a:t>Neptune is the farthest planet from the Sun</a:t>
            </a:r>
            <a:endParaRPr>
              <a:solidFill>
                <a:schemeClr val="accent1"/>
              </a:solidFill>
            </a:endParaRPr>
          </a:p>
        </p:txBody>
      </p:sp>
      <p:grpSp>
        <p:nvGrpSpPr>
          <p:cNvPr id="384" name="Google Shape;384;p47"/>
          <p:cNvGrpSpPr/>
          <p:nvPr/>
        </p:nvGrpSpPr>
        <p:grpSpPr>
          <a:xfrm>
            <a:off x="4160676" y="2371549"/>
            <a:ext cx="354625" cy="367925"/>
            <a:chOff x="4549775" y="2364100"/>
            <a:chExt cx="354625" cy="367925"/>
          </a:xfrm>
        </p:grpSpPr>
        <p:sp>
          <p:nvSpPr>
            <p:cNvPr id="385" name="Google Shape;385;p47"/>
            <p:cNvSpPr/>
            <p:nvPr/>
          </p:nvSpPr>
          <p:spPr>
            <a:xfrm>
              <a:off x="4549775" y="2364100"/>
              <a:ext cx="354625" cy="367925"/>
            </a:xfrm>
            <a:custGeom>
              <a:rect b="b" l="l" r="r" t="t"/>
              <a:pathLst>
                <a:path extrusionOk="0" h="14717" w="14185">
                  <a:moveTo>
                    <a:pt x="7995" y="416"/>
                  </a:moveTo>
                  <a:cubicBezTo>
                    <a:pt x="9405" y="419"/>
                    <a:pt x="10549" y="1560"/>
                    <a:pt x="10552" y="2970"/>
                  </a:cubicBezTo>
                  <a:lnTo>
                    <a:pt x="10552" y="3392"/>
                  </a:lnTo>
                  <a:cubicBezTo>
                    <a:pt x="10505" y="3134"/>
                    <a:pt x="10461" y="2911"/>
                    <a:pt x="10414" y="2729"/>
                  </a:cubicBezTo>
                  <a:cubicBezTo>
                    <a:pt x="10173" y="1764"/>
                    <a:pt x="9412" y="736"/>
                    <a:pt x="7991" y="736"/>
                  </a:cubicBezTo>
                  <a:lnTo>
                    <a:pt x="6198" y="736"/>
                  </a:lnTo>
                  <a:cubicBezTo>
                    <a:pt x="4774" y="736"/>
                    <a:pt x="4012" y="1764"/>
                    <a:pt x="3772" y="2729"/>
                  </a:cubicBezTo>
                  <a:cubicBezTo>
                    <a:pt x="3728" y="2911"/>
                    <a:pt x="3681" y="3134"/>
                    <a:pt x="3637" y="3392"/>
                  </a:cubicBezTo>
                  <a:lnTo>
                    <a:pt x="3637" y="2973"/>
                  </a:lnTo>
                  <a:lnTo>
                    <a:pt x="3637" y="2970"/>
                  </a:lnTo>
                  <a:cubicBezTo>
                    <a:pt x="3640" y="1560"/>
                    <a:pt x="4781" y="419"/>
                    <a:pt x="6191" y="416"/>
                  </a:cubicBezTo>
                  <a:close/>
                  <a:moveTo>
                    <a:pt x="7991" y="1152"/>
                  </a:moveTo>
                  <a:cubicBezTo>
                    <a:pt x="8519" y="1152"/>
                    <a:pt x="8967" y="1319"/>
                    <a:pt x="9332" y="1647"/>
                  </a:cubicBezTo>
                  <a:cubicBezTo>
                    <a:pt x="9656" y="1942"/>
                    <a:pt x="9889" y="2350"/>
                    <a:pt x="10009" y="2828"/>
                  </a:cubicBezTo>
                  <a:cubicBezTo>
                    <a:pt x="10050" y="2988"/>
                    <a:pt x="10090" y="3181"/>
                    <a:pt x="10130" y="3403"/>
                  </a:cubicBezTo>
                  <a:cubicBezTo>
                    <a:pt x="10115" y="3403"/>
                    <a:pt x="10104" y="3400"/>
                    <a:pt x="10090" y="3400"/>
                  </a:cubicBezTo>
                  <a:lnTo>
                    <a:pt x="9696" y="3400"/>
                  </a:lnTo>
                  <a:cubicBezTo>
                    <a:pt x="9682" y="3400"/>
                    <a:pt x="9663" y="3403"/>
                    <a:pt x="9645" y="3407"/>
                  </a:cubicBezTo>
                  <a:cubicBezTo>
                    <a:pt x="9630" y="3396"/>
                    <a:pt x="9616" y="3385"/>
                    <a:pt x="9601" y="3378"/>
                  </a:cubicBezTo>
                  <a:cubicBezTo>
                    <a:pt x="9554" y="3355"/>
                    <a:pt x="9503" y="3344"/>
                    <a:pt x="9452" y="3344"/>
                  </a:cubicBezTo>
                  <a:cubicBezTo>
                    <a:pt x="9374" y="3344"/>
                    <a:pt x="9295" y="3371"/>
                    <a:pt x="9233" y="3422"/>
                  </a:cubicBezTo>
                  <a:lnTo>
                    <a:pt x="9226" y="3429"/>
                  </a:lnTo>
                  <a:cubicBezTo>
                    <a:pt x="8751" y="3813"/>
                    <a:pt x="8164" y="4014"/>
                    <a:pt x="7569" y="4014"/>
                  </a:cubicBezTo>
                  <a:cubicBezTo>
                    <a:pt x="7284" y="4014"/>
                    <a:pt x="6997" y="3968"/>
                    <a:pt x="6719" y="3873"/>
                  </a:cubicBezTo>
                  <a:lnTo>
                    <a:pt x="4861" y="3243"/>
                  </a:lnTo>
                  <a:cubicBezTo>
                    <a:pt x="4823" y="3229"/>
                    <a:pt x="4783" y="3222"/>
                    <a:pt x="4743" y="3222"/>
                  </a:cubicBezTo>
                  <a:cubicBezTo>
                    <a:pt x="4670" y="3222"/>
                    <a:pt x="4598" y="3246"/>
                    <a:pt x="4537" y="3290"/>
                  </a:cubicBezTo>
                  <a:cubicBezTo>
                    <a:pt x="4500" y="3320"/>
                    <a:pt x="4471" y="3352"/>
                    <a:pt x="4446" y="3392"/>
                  </a:cubicBezTo>
                  <a:lnTo>
                    <a:pt x="4063" y="3392"/>
                  </a:lnTo>
                  <a:cubicBezTo>
                    <a:pt x="4103" y="3174"/>
                    <a:pt x="4143" y="2984"/>
                    <a:pt x="4183" y="2828"/>
                  </a:cubicBezTo>
                  <a:cubicBezTo>
                    <a:pt x="4300" y="2350"/>
                    <a:pt x="4537" y="1942"/>
                    <a:pt x="4861" y="1647"/>
                  </a:cubicBezTo>
                  <a:cubicBezTo>
                    <a:pt x="5225" y="1319"/>
                    <a:pt x="5674" y="1152"/>
                    <a:pt x="6198" y="1152"/>
                  </a:cubicBezTo>
                  <a:close/>
                  <a:moveTo>
                    <a:pt x="4391" y="3811"/>
                  </a:moveTo>
                  <a:lnTo>
                    <a:pt x="4391" y="5768"/>
                  </a:lnTo>
                  <a:lnTo>
                    <a:pt x="4391" y="5783"/>
                  </a:lnTo>
                  <a:lnTo>
                    <a:pt x="4391" y="5808"/>
                  </a:lnTo>
                  <a:lnTo>
                    <a:pt x="4172" y="5808"/>
                  </a:lnTo>
                  <a:cubicBezTo>
                    <a:pt x="4136" y="5739"/>
                    <a:pt x="4067" y="5695"/>
                    <a:pt x="3990" y="5695"/>
                  </a:cubicBezTo>
                  <a:lnTo>
                    <a:pt x="3691" y="5695"/>
                  </a:lnTo>
                  <a:lnTo>
                    <a:pt x="3666" y="5691"/>
                  </a:lnTo>
                  <a:lnTo>
                    <a:pt x="3651" y="5681"/>
                  </a:lnTo>
                  <a:lnTo>
                    <a:pt x="3633" y="5677"/>
                  </a:lnTo>
                  <a:lnTo>
                    <a:pt x="3619" y="5673"/>
                  </a:lnTo>
                  <a:cubicBezTo>
                    <a:pt x="3451" y="5619"/>
                    <a:pt x="3338" y="5462"/>
                    <a:pt x="3338" y="5287"/>
                  </a:cubicBezTo>
                  <a:lnTo>
                    <a:pt x="3338" y="4325"/>
                  </a:lnTo>
                  <a:cubicBezTo>
                    <a:pt x="3338" y="4103"/>
                    <a:pt x="3520" y="3921"/>
                    <a:pt x="3743" y="3921"/>
                  </a:cubicBezTo>
                  <a:lnTo>
                    <a:pt x="3990" y="3921"/>
                  </a:lnTo>
                  <a:cubicBezTo>
                    <a:pt x="4067" y="3921"/>
                    <a:pt x="4136" y="3877"/>
                    <a:pt x="4172" y="3811"/>
                  </a:cubicBezTo>
                  <a:close/>
                  <a:moveTo>
                    <a:pt x="10013" y="3822"/>
                  </a:moveTo>
                  <a:cubicBezTo>
                    <a:pt x="10050" y="3888"/>
                    <a:pt x="10122" y="3932"/>
                    <a:pt x="10199" y="3932"/>
                  </a:cubicBezTo>
                  <a:lnTo>
                    <a:pt x="10447" y="3932"/>
                  </a:lnTo>
                  <a:cubicBezTo>
                    <a:pt x="10669" y="3932"/>
                    <a:pt x="10847" y="4114"/>
                    <a:pt x="10847" y="4336"/>
                  </a:cubicBezTo>
                  <a:lnTo>
                    <a:pt x="10847" y="5302"/>
                  </a:lnTo>
                  <a:cubicBezTo>
                    <a:pt x="10847" y="5477"/>
                    <a:pt x="10738" y="5630"/>
                    <a:pt x="10571" y="5684"/>
                  </a:cubicBezTo>
                  <a:lnTo>
                    <a:pt x="10556" y="5688"/>
                  </a:lnTo>
                  <a:lnTo>
                    <a:pt x="10534" y="5695"/>
                  </a:lnTo>
                  <a:lnTo>
                    <a:pt x="10520" y="5699"/>
                  </a:lnTo>
                  <a:lnTo>
                    <a:pt x="10494" y="5702"/>
                  </a:lnTo>
                  <a:lnTo>
                    <a:pt x="10195" y="5702"/>
                  </a:lnTo>
                  <a:cubicBezTo>
                    <a:pt x="10119" y="5702"/>
                    <a:pt x="10050" y="5746"/>
                    <a:pt x="10013" y="5812"/>
                  </a:cubicBezTo>
                  <a:lnTo>
                    <a:pt x="9794" y="5812"/>
                  </a:lnTo>
                  <a:lnTo>
                    <a:pt x="9794" y="5772"/>
                  </a:lnTo>
                  <a:lnTo>
                    <a:pt x="9794" y="5761"/>
                  </a:lnTo>
                  <a:lnTo>
                    <a:pt x="9794" y="3822"/>
                  </a:lnTo>
                  <a:close/>
                  <a:moveTo>
                    <a:pt x="7984" y="6883"/>
                  </a:moveTo>
                  <a:cubicBezTo>
                    <a:pt x="8049" y="6883"/>
                    <a:pt x="8107" y="6927"/>
                    <a:pt x="8126" y="6992"/>
                  </a:cubicBezTo>
                  <a:cubicBezTo>
                    <a:pt x="8126" y="7000"/>
                    <a:pt x="8126" y="7010"/>
                    <a:pt x="8126" y="7018"/>
                  </a:cubicBezTo>
                  <a:cubicBezTo>
                    <a:pt x="8126" y="7032"/>
                    <a:pt x="8126" y="7051"/>
                    <a:pt x="8126" y="7065"/>
                  </a:cubicBezTo>
                  <a:lnTo>
                    <a:pt x="8129" y="7065"/>
                  </a:lnTo>
                  <a:cubicBezTo>
                    <a:pt x="8111" y="7134"/>
                    <a:pt x="8053" y="7182"/>
                    <a:pt x="7980" y="7182"/>
                  </a:cubicBezTo>
                  <a:lnTo>
                    <a:pt x="7492" y="7182"/>
                  </a:lnTo>
                  <a:cubicBezTo>
                    <a:pt x="7291" y="7182"/>
                    <a:pt x="7291" y="6883"/>
                    <a:pt x="7492" y="6883"/>
                  </a:cubicBezTo>
                  <a:close/>
                  <a:moveTo>
                    <a:pt x="3859" y="6110"/>
                  </a:moveTo>
                  <a:cubicBezTo>
                    <a:pt x="3917" y="6180"/>
                    <a:pt x="4008" y="6220"/>
                    <a:pt x="4100" y="6220"/>
                  </a:cubicBezTo>
                  <a:lnTo>
                    <a:pt x="4446" y="6220"/>
                  </a:lnTo>
                  <a:cubicBezTo>
                    <a:pt x="4602" y="6894"/>
                    <a:pt x="5076" y="7557"/>
                    <a:pt x="5663" y="7950"/>
                  </a:cubicBezTo>
                  <a:lnTo>
                    <a:pt x="5663" y="8344"/>
                  </a:lnTo>
                  <a:lnTo>
                    <a:pt x="5324" y="8344"/>
                  </a:lnTo>
                  <a:cubicBezTo>
                    <a:pt x="5320" y="8344"/>
                    <a:pt x="5315" y="8344"/>
                    <a:pt x="5311" y="8344"/>
                  </a:cubicBezTo>
                  <a:cubicBezTo>
                    <a:pt x="4857" y="8344"/>
                    <a:pt x="4425" y="8151"/>
                    <a:pt x="4118" y="7816"/>
                  </a:cubicBezTo>
                  <a:cubicBezTo>
                    <a:pt x="3804" y="7477"/>
                    <a:pt x="3648" y="7025"/>
                    <a:pt x="3688" y="6570"/>
                  </a:cubicBezTo>
                  <a:cubicBezTo>
                    <a:pt x="3702" y="6417"/>
                    <a:pt x="3713" y="6264"/>
                    <a:pt x="3728" y="6110"/>
                  </a:cubicBezTo>
                  <a:close/>
                  <a:moveTo>
                    <a:pt x="4814" y="3673"/>
                  </a:moveTo>
                  <a:lnTo>
                    <a:pt x="6581" y="4274"/>
                  </a:lnTo>
                  <a:cubicBezTo>
                    <a:pt x="6902" y="4384"/>
                    <a:pt x="7234" y="4438"/>
                    <a:pt x="7565" y="4438"/>
                  </a:cubicBezTo>
                  <a:cubicBezTo>
                    <a:pt x="8209" y="4438"/>
                    <a:pt x="8847" y="4233"/>
                    <a:pt x="9379" y="3841"/>
                  </a:cubicBezTo>
                  <a:lnTo>
                    <a:pt x="9379" y="5775"/>
                  </a:lnTo>
                  <a:cubicBezTo>
                    <a:pt x="9372" y="5994"/>
                    <a:pt x="9324" y="6209"/>
                    <a:pt x="9241" y="6413"/>
                  </a:cubicBezTo>
                  <a:cubicBezTo>
                    <a:pt x="9180" y="6576"/>
                    <a:pt x="9313" y="6695"/>
                    <a:pt x="9444" y="6695"/>
                  </a:cubicBezTo>
                  <a:cubicBezTo>
                    <a:pt x="9518" y="6695"/>
                    <a:pt x="9592" y="6657"/>
                    <a:pt x="9630" y="6566"/>
                  </a:cubicBezTo>
                  <a:cubicBezTo>
                    <a:pt x="9674" y="6460"/>
                    <a:pt x="9711" y="6347"/>
                    <a:pt x="9736" y="6234"/>
                  </a:cubicBezTo>
                  <a:lnTo>
                    <a:pt x="10090" y="6234"/>
                  </a:lnTo>
                  <a:cubicBezTo>
                    <a:pt x="10104" y="6234"/>
                    <a:pt x="10119" y="6234"/>
                    <a:pt x="10133" y="6231"/>
                  </a:cubicBezTo>
                  <a:lnTo>
                    <a:pt x="10133" y="6231"/>
                  </a:lnTo>
                  <a:cubicBezTo>
                    <a:pt x="9988" y="6581"/>
                    <a:pt x="9641" y="6810"/>
                    <a:pt x="9262" y="6810"/>
                  </a:cubicBezTo>
                  <a:lnTo>
                    <a:pt x="8505" y="6810"/>
                  </a:lnTo>
                  <a:cubicBezTo>
                    <a:pt x="8414" y="6599"/>
                    <a:pt x="8210" y="6464"/>
                    <a:pt x="7980" y="6464"/>
                  </a:cubicBezTo>
                  <a:lnTo>
                    <a:pt x="7492" y="6464"/>
                  </a:lnTo>
                  <a:cubicBezTo>
                    <a:pt x="7178" y="6464"/>
                    <a:pt x="6923" y="6719"/>
                    <a:pt x="6923" y="7032"/>
                  </a:cubicBezTo>
                  <a:cubicBezTo>
                    <a:pt x="6923" y="7346"/>
                    <a:pt x="7178" y="7601"/>
                    <a:pt x="7492" y="7601"/>
                  </a:cubicBezTo>
                  <a:lnTo>
                    <a:pt x="7984" y="7601"/>
                  </a:lnTo>
                  <a:cubicBezTo>
                    <a:pt x="8220" y="7601"/>
                    <a:pt x="8435" y="7451"/>
                    <a:pt x="8516" y="7225"/>
                  </a:cubicBezTo>
                  <a:lnTo>
                    <a:pt x="9262" y="7225"/>
                  </a:lnTo>
                  <a:cubicBezTo>
                    <a:pt x="9266" y="7225"/>
                    <a:pt x="9269" y="7225"/>
                    <a:pt x="9272" y="7225"/>
                  </a:cubicBezTo>
                  <a:cubicBezTo>
                    <a:pt x="9789" y="7225"/>
                    <a:pt x="10262" y="6927"/>
                    <a:pt x="10487" y="6460"/>
                  </a:cubicBezTo>
                  <a:cubicBezTo>
                    <a:pt x="10490" y="6497"/>
                    <a:pt x="10494" y="6533"/>
                    <a:pt x="10498" y="6570"/>
                  </a:cubicBezTo>
                  <a:cubicBezTo>
                    <a:pt x="10538" y="7029"/>
                    <a:pt x="10381" y="7480"/>
                    <a:pt x="10071" y="7816"/>
                  </a:cubicBezTo>
                  <a:cubicBezTo>
                    <a:pt x="9762" y="8158"/>
                    <a:pt x="9321" y="8348"/>
                    <a:pt x="8862" y="8348"/>
                  </a:cubicBezTo>
                  <a:lnTo>
                    <a:pt x="8523" y="8348"/>
                  </a:lnTo>
                  <a:lnTo>
                    <a:pt x="8523" y="7947"/>
                  </a:lnTo>
                  <a:cubicBezTo>
                    <a:pt x="8650" y="7859"/>
                    <a:pt x="8774" y="7761"/>
                    <a:pt x="8887" y="7652"/>
                  </a:cubicBezTo>
                  <a:cubicBezTo>
                    <a:pt x="9042" y="7502"/>
                    <a:pt x="8905" y="7287"/>
                    <a:pt x="8742" y="7287"/>
                  </a:cubicBezTo>
                  <a:cubicBezTo>
                    <a:pt x="8694" y="7287"/>
                    <a:pt x="8645" y="7306"/>
                    <a:pt x="8599" y="7349"/>
                  </a:cubicBezTo>
                  <a:cubicBezTo>
                    <a:pt x="8483" y="7455"/>
                    <a:pt x="8363" y="7553"/>
                    <a:pt x="8228" y="7637"/>
                  </a:cubicBezTo>
                  <a:lnTo>
                    <a:pt x="8217" y="7644"/>
                  </a:lnTo>
                  <a:cubicBezTo>
                    <a:pt x="8104" y="7714"/>
                    <a:pt x="7980" y="7772"/>
                    <a:pt x="7856" y="7819"/>
                  </a:cubicBezTo>
                  <a:lnTo>
                    <a:pt x="7801" y="7834"/>
                  </a:lnTo>
                  <a:lnTo>
                    <a:pt x="7794" y="7834"/>
                  </a:lnTo>
                  <a:cubicBezTo>
                    <a:pt x="7776" y="7841"/>
                    <a:pt x="7754" y="7845"/>
                    <a:pt x="7736" y="7852"/>
                  </a:cubicBezTo>
                  <a:lnTo>
                    <a:pt x="7710" y="7859"/>
                  </a:lnTo>
                  <a:cubicBezTo>
                    <a:pt x="7432" y="7928"/>
                    <a:pt x="7255" y="7963"/>
                    <a:pt x="7080" y="7963"/>
                  </a:cubicBezTo>
                  <a:cubicBezTo>
                    <a:pt x="6902" y="7963"/>
                    <a:pt x="6725" y="7927"/>
                    <a:pt x="6442" y="7856"/>
                  </a:cubicBezTo>
                  <a:cubicBezTo>
                    <a:pt x="6417" y="7848"/>
                    <a:pt x="6395" y="7841"/>
                    <a:pt x="6370" y="7834"/>
                  </a:cubicBezTo>
                  <a:lnTo>
                    <a:pt x="6359" y="7830"/>
                  </a:lnTo>
                  <a:lnTo>
                    <a:pt x="6348" y="7827"/>
                  </a:lnTo>
                  <a:lnTo>
                    <a:pt x="6300" y="7812"/>
                  </a:lnTo>
                  <a:lnTo>
                    <a:pt x="6289" y="7808"/>
                  </a:lnTo>
                  <a:lnTo>
                    <a:pt x="6275" y="7801"/>
                  </a:lnTo>
                  <a:lnTo>
                    <a:pt x="6224" y="7783"/>
                  </a:lnTo>
                  <a:lnTo>
                    <a:pt x="6202" y="7772"/>
                  </a:lnTo>
                  <a:cubicBezTo>
                    <a:pt x="6180" y="7761"/>
                    <a:pt x="6158" y="7754"/>
                    <a:pt x="6136" y="7743"/>
                  </a:cubicBezTo>
                  <a:cubicBezTo>
                    <a:pt x="6111" y="7728"/>
                    <a:pt x="6085" y="7717"/>
                    <a:pt x="6063" y="7703"/>
                  </a:cubicBezTo>
                  <a:lnTo>
                    <a:pt x="6056" y="7699"/>
                  </a:lnTo>
                  <a:cubicBezTo>
                    <a:pt x="6034" y="7688"/>
                    <a:pt x="6009" y="7674"/>
                    <a:pt x="5987" y="7659"/>
                  </a:cubicBezTo>
                  <a:cubicBezTo>
                    <a:pt x="5349" y="7269"/>
                    <a:pt x="4821" y="6464"/>
                    <a:pt x="4814" y="5779"/>
                  </a:cubicBezTo>
                  <a:lnTo>
                    <a:pt x="4814" y="3713"/>
                  </a:lnTo>
                  <a:lnTo>
                    <a:pt x="4814" y="3706"/>
                  </a:lnTo>
                  <a:lnTo>
                    <a:pt x="4814" y="3673"/>
                  </a:lnTo>
                  <a:close/>
                  <a:moveTo>
                    <a:pt x="8104" y="8176"/>
                  </a:moveTo>
                  <a:lnTo>
                    <a:pt x="8104" y="8552"/>
                  </a:lnTo>
                  <a:cubicBezTo>
                    <a:pt x="8104" y="8705"/>
                    <a:pt x="8199" y="8840"/>
                    <a:pt x="8337" y="8891"/>
                  </a:cubicBezTo>
                  <a:lnTo>
                    <a:pt x="8927" y="9186"/>
                  </a:lnTo>
                  <a:lnTo>
                    <a:pt x="8920" y="9189"/>
                  </a:lnTo>
                  <a:cubicBezTo>
                    <a:pt x="8891" y="9211"/>
                    <a:pt x="8862" y="9237"/>
                    <a:pt x="8833" y="9262"/>
                  </a:cubicBezTo>
                  <a:lnTo>
                    <a:pt x="8825" y="9269"/>
                  </a:lnTo>
                  <a:cubicBezTo>
                    <a:pt x="8763" y="9317"/>
                    <a:pt x="8701" y="9364"/>
                    <a:pt x="8636" y="9408"/>
                  </a:cubicBezTo>
                  <a:lnTo>
                    <a:pt x="8625" y="9415"/>
                  </a:lnTo>
                  <a:cubicBezTo>
                    <a:pt x="8596" y="9437"/>
                    <a:pt x="8563" y="9455"/>
                    <a:pt x="8530" y="9477"/>
                  </a:cubicBezTo>
                  <a:lnTo>
                    <a:pt x="8519" y="9484"/>
                  </a:lnTo>
                  <a:cubicBezTo>
                    <a:pt x="8490" y="9503"/>
                    <a:pt x="8457" y="9521"/>
                    <a:pt x="8424" y="9539"/>
                  </a:cubicBezTo>
                  <a:lnTo>
                    <a:pt x="8410" y="9546"/>
                  </a:lnTo>
                  <a:cubicBezTo>
                    <a:pt x="8377" y="9565"/>
                    <a:pt x="8344" y="9579"/>
                    <a:pt x="8312" y="9597"/>
                  </a:cubicBezTo>
                  <a:lnTo>
                    <a:pt x="8297" y="9605"/>
                  </a:lnTo>
                  <a:cubicBezTo>
                    <a:pt x="8264" y="9619"/>
                    <a:pt x="8231" y="9634"/>
                    <a:pt x="8199" y="9648"/>
                  </a:cubicBezTo>
                  <a:lnTo>
                    <a:pt x="8184" y="9656"/>
                  </a:lnTo>
                  <a:cubicBezTo>
                    <a:pt x="8151" y="9670"/>
                    <a:pt x="8115" y="9685"/>
                    <a:pt x="8078" y="9696"/>
                  </a:cubicBezTo>
                  <a:lnTo>
                    <a:pt x="8071" y="9699"/>
                  </a:lnTo>
                  <a:cubicBezTo>
                    <a:pt x="7998" y="9729"/>
                    <a:pt x="7922" y="9754"/>
                    <a:pt x="7849" y="9776"/>
                  </a:cubicBezTo>
                  <a:lnTo>
                    <a:pt x="7838" y="9776"/>
                  </a:lnTo>
                  <a:cubicBezTo>
                    <a:pt x="7801" y="9787"/>
                    <a:pt x="7765" y="9794"/>
                    <a:pt x="7729" y="9805"/>
                  </a:cubicBezTo>
                  <a:lnTo>
                    <a:pt x="7714" y="9809"/>
                  </a:lnTo>
                  <a:cubicBezTo>
                    <a:pt x="7678" y="9816"/>
                    <a:pt x="7641" y="9823"/>
                    <a:pt x="7605" y="9831"/>
                  </a:cubicBezTo>
                  <a:lnTo>
                    <a:pt x="7590" y="9834"/>
                  </a:lnTo>
                  <a:cubicBezTo>
                    <a:pt x="7554" y="9841"/>
                    <a:pt x="7517" y="9845"/>
                    <a:pt x="7481" y="9852"/>
                  </a:cubicBezTo>
                  <a:lnTo>
                    <a:pt x="7463" y="9852"/>
                  </a:lnTo>
                  <a:cubicBezTo>
                    <a:pt x="7426" y="9856"/>
                    <a:pt x="7390" y="9863"/>
                    <a:pt x="7353" y="9867"/>
                  </a:cubicBezTo>
                  <a:lnTo>
                    <a:pt x="7339" y="9867"/>
                  </a:lnTo>
                  <a:cubicBezTo>
                    <a:pt x="7299" y="9867"/>
                    <a:pt x="7262" y="9871"/>
                    <a:pt x="7222" y="9874"/>
                  </a:cubicBezTo>
                  <a:lnTo>
                    <a:pt x="6960" y="9874"/>
                  </a:lnTo>
                  <a:cubicBezTo>
                    <a:pt x="6923" y="9874"/>
                    <a:pt x="6883" y="9867"/>
                    <a:pt x="6847" y="9867"/>
                  </a:cubicBezTo>
                  <a:lnTo>
                    <a:pt x="6829" y="9867"/>
                  </a:lnTo>
                  <a:cubicBezTo>
                    <a:pt x="6792" y="9863"/>
                    <a:pt x="6756" y="9856"/>
                    <a:pt x="6719" y="9852"/>
                  </a:cubicBezTo>
                  <a:lnTo>
                    <a:pt x="6701" y="9852"/>
                  </a:lnTo>
                  <a:cubicBezTo>
                    <a:pt x="6668" y="9845"/>
                    <a:pt x="6632" y="9841"/>
                    <a:pt x="6595" y="9834"/>
                  </a:cubicBezTo>
                  <a:lnTo>
                    <a:pt x="6577" y="9831"/>
                  </a:lnTo>
                  <a:cubicBezTo>
                    <a:pt x="6541" y="9823"/>
                    <a:pt x="6504" y="9816"/>
                    <a:pt x="6468" y="9809"/>
                  </a:cubicBezTo>
                  <a:lnTo>
                    <a:pt x="6453" y="9805"/>
                  </a:lnTo>
                  <a:cubicBezTo>
                    <a:pt x="6417" y="9794"/>
                    <a:pt x="6380" y="9787"/>
                    <a:pt x="6348" y="9776"/>
                  </a:cubicBezTo>
                  <a:lnTo>
                    <a:pt x="6337" y="9772"/>
                  </a:lnTo>
                  <a:cubicBezTo>
                    <a:pt x="6300" y="9761"/>
                    <a:pt x="6260" y="9750"/>
                    <a:pt x="6224" y="9739"/>
                  </a:cubicBezTo>
                  <a:cubicBezTo>
                    <a:pt x="6187" y="9729"/>
                    <a:pt x="6151" y="9714"/>
                    <a:pt x="6114" y="9699"/>
                  </a:cubicBezTo>
                  <a:lnTo>
                    <a:pt x="6104" y="9696"/>
                  </a:lnTo>
                  <a:cubicBezTo>
                    <a:pt x="6071" y="9685"/>
                    <a:pt x="6034" y="9670"/>
                    <a:pt x="6002" y="9656"/>
                  </a:cubicBezTo>
                  <a:lnTo>
                    <a:pt x="5987" y="9648"/>
                  </a:lnTo>
                  <a:cubicBezTo>
                    <a:pt x="5954" y="9634"/>
                    <a:pt x="5921" y="9619"/>
                    <a:pt x="5889" y="9605"/>
                  </a:cubicBezTo>
                  <a:lnTo>
                    <a:pt x="5870" y="9597"/>
                  </a:lnTo>
                  <a:cubicBezTo>
                    <a:pt x="5841" y="9579"/>
                    <a:pt x="5808" y="9565"/>
                    <a:pt x="5776" y="9546"/>
                  </a:cubicBezTo>
                  <a:lnTo>
                    <a:pt x="5761" y="9539"/>
                  </a:lnTo>
                  <a:cubicBezTo>
                    <a:pt x="5732" y="9521"/>
                    <a:pt x="5699" y="9503"/>
                    <a:pt x="5666" y="9481"/>
                  </a:cubicBezTo>
                  <a:lnTo>
                    <a:pt x="5652" y="9473"/>
                  </a:lnTo>
                  <a:cubicBezTo>
                    <a:pt x="5623" y="9455"/>
                    <a:pt x="5590" y="9433"/>
                    <a:pt x="5557" y="9415"/>
                  </a:cubicBezTo>
                  <a:lnTo>
                    <a:pt x="5550" y="9408"/>
                  </a:lnTo>
                  <a:cubicBezTo>
                    <a:pt x="5517" y="9386"/>
                    <a:pt x="5484" y="9364"/>
                    <a:pt x="5451" y="9339"/>
                  </a:cubicBezTo>
                  <a:cubicBezTo>
                    <a:pt x="5422" y="9317"/>
                    <a:pt x="5389" y="9295"/>
                    <a:pt x="5360" y="9266"/>
                  </a:cubicBezTo>
                  <a:lnTo>
                    <a:pt x="5353" y="9262"/>
                  </a:lnTo>
                  <a:cubicBezTo>
                    <a:pt x="5324" y="9237"/>
                    <a:pt x="5295" y="9211"/>
                    <a:pt x="5269" y="9186"/>
                  </a:cubicBezTo>
                  <a:lnTo>
                    <a:pt x="5262" y="9182"/>
                  </a:lnTo>
                  <a:lnTo>
                    <a:pt x="5848" y="8887"/>
                  </a:lnTo>
                  <a:cubicBezTo>
                    <a:pt x="5991" y="8832"/>
                    <a:pt x="6085" y="8697"/>
                    <a:pt x="6082" y="8548"/>
                  </a:cubicBezTo>
                  <a:lnTo>
                    <a:pt x="6082" y="8180"/>
                  </a:lnTo>
                  <a:lnTo>
                    <a:pt x="6118" y="8191"/>
                  </a:lnTo>
                  <a:lnTo>
                    <a:pt x="6169" y="8213"/>
                  </a:lnTo>
                  <a:lnTo>
                    <a:pt x="6231" y="8231"/>
                  </a:lnTo>
                  <a:lnTo>
                    <a:pt x="6257" y="8242"/>
                  </a:lnTo>
                  <a:cubicBezTo>
                    <a:pt x="6286" y="8249"/>
                    <a:pt x="6311" y="8257"/>
                    <a:pt x="6340" y="8264"/>
                  </a:cubicBezTo>
                  <a:lnTo>
                    <a:pt x="6453" y="8293"/>
                  </a:lnTo>
                  <a:lnTo>
                    <a:pt x="6464" y="8293"/>
                  </a:lnTo>
                  <a:lnTo>
                    <a:pt x="6512" y="8304"/>
                  </a:lnTo>
                  <a:lnTo>
                    <a:pt x="6523" y="8308"/>
                  </a:lnTo>
                  <a:lnTo>
                    <a:pt x="6563" y="8315"/>
                  </a:lnTo>
                  <a:lnTo>
                    <a:pt x="6574" y="8318"/>
                  </a:lnTo>
                  <a:lnTo>
                    <a:pt x="6614" y="8326"/>
                  </a:lnTo>
                  <a:lnTo>
                    <a:pt x="6628" y="8329"/>
                  </a:lnTo>
                  <a:lnTo>
                    <a:pt x="6661" y="8337"/>
                  </a:lnTo>
                  <a:lnTo>
                    <a:pt x="6679" y="8340"/>
                  </a:lnTo>
                  <a:lnTo>
                    <a:pt x="6708" y="8344"/>
                  </a:lnTo>
                  <a:lnTo>
                    <a:pt x="6723" y="8348"/>
                  </a:lnTo>
                  <a:lnTo>
                    <a:pt x="6752" y="8351"/>
                  </a:lnTo>
                  <a:lnTo>
                    <a:pt x="6770" y="8355"/>
                  </a:lnTo>
                  <a:lnTo>
                    <a:pt x="6796" y="8359"/>
                  </a:lnTo>
                  <a:lnTo>
                    <a:pt x="6814" y="8362"/>
                  </a:lnTo>
                  <a:lnTo>
                    <a:pt x="6840" y="8366"/>
                  </a:lnTo>
                  <a:lnTo>
                    <a:pt x="6854" y="8366"/>
                  </a:lnTo>
                  <a:lnTo>
                    <a:pt x="6880" y="8369"/>
                  </a:lnTo>
                  <a:lnTo>
                    <a:pt x="6898" y="8369"/>
                  </a:lnTo>
                  <a:lnTo>
                    <a:pt x="6923" y="8373"/>
                  </a:lnTo>
                  <a:lnTo>
                    <a:pt x="7251" y="8373"/>
                  </a:lnTo>
                  <a:lnTo>
                    <a:pt x="7280" y="8369"/>
                  </a:lnTo>
                  <a:lnTo>
                    <a:pt x="7291" y="8369"/>
                  </a:lnTo>
                  <a:lnTo>
                    <a:pt x="7320" y="8366"/>
                  </a:lnTo>
                  <a:lnTo>
                    <a:pt x="7331" y="8366"/>
                  </a:lnTo>
                  <a:lnTo>
                    <a:pt x="7364" y="8362"/>
                  </a:lnTo>
                  <a:lnTo>
                    <a:pt x="7371" y="8362"/>
                  </a:lnTo>
                  <a:lnTo>
                    <a:pt x="7408" y="8355"/>
                  </a:lnTo>
                  <a:lnTo>
                    <a:pt x="7415" y="8355"/>
                  </a:lnTo>
                  <a:lnTo>
                    <a:pt x="7452" y="8348"/>
                  </a:lnTo>
                  <a:lnTo>
                    <a:pt x="7459" y="8348"/>
                  </a:lnTo>
                  <a:lnTo>
                    <a:pt x="7499" y="8340"/>
                  </a:lnTo>
                  <a:lnTo>
                    <a:pt x="7503" y="8340"/>
                  </a:lnTo>
                  <a:lnTo>
                    <a:pt x="7546" y="8333"/>
                  </a:lnTo>
                  <a:lnTo>
                    <a:pt x="7550" y="8333"/>
                  </a:lnTo>
                  <a:lnTo>
                    <a:pt x="7597" y="8322"/>
                  </a:lnTo>
                  <a:cubicBezTo>
                    <a:pt x="7663" y="8308"/>
                    <a:pt x="7732" y="8293"/>
                    <a:pt x="7812" y="8271"/>
                  </a:cubicBezTo>
                  <a:lnTo>
                    <a:pt x="7842" y="8264"/>
                  </a:lnTo>
                  <a:cubicBezTo>
                    <a:pt x="7863" y="8260"/>
                    <a:pt x="7885" y="8253"/>
                    <a:pt x="7907" y="8246"/>
                  </a:cubicBezTo>
                  <a:cubicBezTo>
                    <a:pt x="7973" y="8227"/>
                    <a:pt x="8038" y="8206"/>
                    <a:pt x="8104" y="8176"/>
                  </a:cubicBezTo>
                  <a:close/>
                  <a:moveTo>
                    <a:pt x="6191" y="0"/>
                  </a:moveTo>
                  <a:cubicBezTo>
                    <a:pt x="4551" y="0"/>
                    <a:pt x="3221" y="1334"/>
                    <a:pt x="3218" y="2973"/>
                  </a:cubicBezTo>
                  <a:lnTo>
                    <a:pt x="3218" y="3695"/>
                  </a:lnTo>
                  <a:cubicBezTo>
                    <a:pt x="3028" y="3848"/>
                    <a:pt x="2919" y="4081"/>
                    <a:pt x="2919" y="4329"/>
                  </a:cubicBezTo>
                  <a:lnTo>
                    <a:pt x="2919" y="5291"/>
                  </a:lnTo>
                  <a:cubicBezTo>
                    <a:pt x="2919" y="5579"/>
                    <a:pt x="3072" y="5848"/>
                    <a:pt x="3320" y="5998"/>
                  </a:cubicBezTo>
                  <a:cubicBezTo>
                    <a:pt x="3302" y="6176"/>
                    <a:pt x="3287" y="6355"/>
                    <a:pt x="3272" y="6537"/>
                  </a:cubicBezTo>
                  <a:cubicBezTo>
                    <a:pt x="3178" y="7677"/>
                    <a:pt x="4030" y="8676"/>
                    <a:pt x="5174" y="8759"/>
                  </a:cubicBezTo>
                  <a:lnTo>
                    <a:pt x="4945" y="8876"/>
                  </a:lnTo>
                  <a:cubicBezTo>
                    <a:pt x="4874" y="8805"/>
                    <a:pt x="4779" y="8767"/>
                    <a:pt x="4683" y="8767"/>
                  </a:cubicBezTo>
                  <a:cubicBezTo>
                    <a:pt x="4641" y="8767"/>
                    <a:pt x="4599" y="8774"/>
                    <a:pt x="4559" y="8788"/>
                  </a:cubicBezTo>
                  <a:lnTo>
                    <a:pt x="1651" y="9816"/>
                  </a:lnTo>
                  <a:cubicBezTo>
                    <a:pt x="795" y="10115"/>
                    <a:pt x="205" y="10898"/>
                    <a:pt x="150" y="11802"/>
                  </a:cubicBezTo>
                  <a:lnTo>
                    <a:pt x="139" y="11947"/>
                  </a:lnTo>
                  <a:cubicBezTo>
                    <a:pt x="137" y="12088"/>
                    <a:pt x="244" y="12161"/>
                    <a:pt x="350" y="12161"/>
                  </a:cubicBezTo>
                  <a:cubicBezTo>
                    <a:pt x="448" y="12161"/>
                    <a:pt x="546" y="12099"/>
                    <a:pt x="558" y="11969"/>
                  </a:cubicBezTo>
                  <a:lnTo>
                    <a:pt x="565" y="11827"/>
                  </a:lnTo>
                  <a:cubicBezTo>
                    <a:pt x="613" y="11091"/>
                    <a:pt x="1094" y="10454"/>
                    <a:pt x="1790" y="10209"/>
                  </a:cubicBezTo>
                  <a:lnTo>
                    <a:pt x="4668" y="9193"/>
                  </a:lnTo>
                  <a:lnTo>
                    <a:pt x="4752" y="9277"/>
                  </a:lnTo>
                  <a:lnTo>
                    <a:pt x="4850" y="9371"/>
                  </a:lnTo>
                  <a:cubicBezTo>
                    <a:pt x="5437" y="9966"/>
                    <a:pt x="6241" y="10301"/>
                    <a:pt x="7077" y="10301"/>
                  </a:cubicBezTo>
                  <a:cubicBezTo>
                    <a:pt x="7082" y="10301"/>
                    <a:pt x="7086" y="10301"/>
                    <a:pt x="7091" y="10301"/>
                  </a:cubicBezTo>
                  <a:cubicBezTo>
                    <a:pt x="7302" y="10301"/>
                    <a:pt x="7510" y="10279"/>
                    <a:pt x="7718" y="10239"/>
                  </a:cubicBezTo>
                  <a:cubicBezTo>
                    <a:pt x="7769" y="10228"/>
                    <a:pt x="7820" y="10217"/>
                    <a:pt x="7871" y="10206"/>
                  </a:cubicBezTo>
                  <a:lnTo>
                    <a:pt x="7944" y="10184"/>
                  </a:lnTo>
                  <a:cubicBezTo>
                    <a:pt x="8472" y="10038"/>
                    <a:pt x="8949" y="9761"/>
                    <a:pt x="9335" y="9371"/>
                  </a:cubicBezTo>
                  <a:lnTo>
                    <a:pt x="9430" y="9277"/>
                  </a:lnTo>
                  <a:lnTo>
                    <a:pt x="9514" y="9193"/>
                  </a:lnTo>
                  <a:lnTo>
                    <a:pt x="12396" y="10209"/>
                  </a:lnTo>
                  <a:cubicBezTo>
                    <a:pt x="13092" y="10454"/>
                    <a:pt x="13573" y="11091"/>
                    <a:pt x="13617" y="11827"/>
                  </a:cubicBezTo>
                  <a:lnTo>
                    <a:pt x="13744" y="14042"/>
                  </a:lnTo>
                  <a:cubicBezTo>
                    <a:pt x="13751" y="14181"/>
                    <a:pt x="13646" y="14298"/>
                    <a:pt x="13507" y="14298"/>
                  </a:cubicBezTo>
                  <a:lnTo>
                    <a:pt x="11809" y="14298"/>
                  </a:lnTo>
                  <a:lnTo>
                    <a:pt x="11809" y="11955"/>
                  </a:lnTo>
                  <a:cubicBezTo>
                    <a:pt x="11809" y="11814"/>
                    <a:pt x="11705" y="11744"/>
                    <a:pt x="11600" y="11744"/>
                  </a:cubicBezTo>
                  <a:cubicBezTo>
                    <a:pt x="11495" y="11744"/>
                    <a:pt x="11390" y="11814"/>
                    <a:pt x="11390" y="11955"/>
                  </a:cubicBezTo>
                  <a:lnTo>
                    <a:pt x="11390" y="14298"/>
                  </a:lnTo>
                  <a:lnTo>
                    <a:pt x="2795" y="14298"/>
                  </a:lnTo>
                  <a:lnTo>
                    <a:pt x="2795" y="11955"/>
                  </a:lnTo>
                  <a:cubicBezTo>
                    <a:pt x="2795" y="11814"/>
                    <a:pt x="2690" y="11744"/>
                    <a:pt x="2586" y="11744"/>
                  </a:cubicBezTo>
                  <a:cubicBezTo>
                    <a:pt x="2481" y="11744"/>
                    <a:pt x="2376" y="11814"/>
                    <a:pt x="2376" y="11955"/>
                  </a:cubicBezTo>
                  <a:lnTo>
                    <a:pt x="2376" y="14298"/>
                  </a:lnTo>
                  <a:lnTo>
                    <a:pt x="678" y="14298"/>
                  </a:lnTo>
                  <a:cubicBezTo>
                    <a:pt x="540" y="14294"/>
                    <a:pt x="431" y="14177"/>
                    <a:pt x="441" y="14042"/>
                  </a:cubicBezTo>
                  <a:lnTo>
                    <a:pt x="474" y="13456"/>
                  </a:lnTo>
                  <a:cubicBezTo>
                    <a:pt x="478" y="13316"/>
                    <a:pt x="371" y="13242"/>
                    <a:pt x="265" y="13242"/>
                  </a:cubicBezTo>
                  <a:cubicBezTo>
                    <a:pt x="166" y="13242"/>
                    <a:pt x="67" y="13305"/>
                    <a:pt x="55" y="13434"/>
                  </a:cubicBezTo>
                  <a:lnTo>
                    <a:pt x="22" y="14017"/>
                  </a:lnTo>
                  <a:cubicBezTo>
                    <a:pt x="1" y="14396"/>
                    <a:pt x="299" y="14713"/>
                    <a:pt x="678" y="14717"/>
                  </a:cubicBezTo>
                  <a:lnTo>
                    <a:pt x="13507" y="14717"/>
                  </a:lnTo>
                  <a:cubicBezTo>
                    <a:pt x="13886" y="14713"/>
                    <a:pt x="14185" y="14396"/>
                    <a:pt x="14163" y="14017"/>
                  </a:cubicBezTo>
                  <a:lnTo>
                    <a:pt x="14036" y="11802"/>
                  </a:lnTo>
                  <a:cubicBezTo>
                    <a:pt x="13981" y="10898"/>
                    <a:pt x="13391" y="10115"/>
                    <a:pt x="12538" y="9816"/>
                  </a:cubicBezTo>
                  <a:lnTo>
                    <a:pt x="9627" y="8785"/>
                  </a:lnTo>
                  <a:cubicBezTo>
                    <a:pt x="9587" y="8771"/>
                    <a:pt x="9546" y="8764"/>
                    <a:pt x="9506" y="8764"/>
                  </a:cubicBezTo>
                  <a:cubicBezTo>
                    <a:pt x="9408" y="8764"/>
                    <a:pt x="9313" y="8803"/>
                    <a:pt x="9241" y="8872"/>
                  </a:cubicBezTo>
                  <a:lnTo>
                    <a:pt x="9015" y="8759"/>
                  </a:lnTo>
                  <a:cubicBezTo>
                    <a:pt x="10155" y="8676"/>
                    <a:pt x="11011" y="7677"/>
                    <a:pt x="10917" y="6537"/>
                  </a:cubicBezTo>
                  <a:cubicBezTo>
                    <a:pt x="10902" y="6358"/>
                    <a:pt x="10888" y="6180"/>
                    <a:pt x="10869" y="6005"/>
                  </a:cubicBezTo>
                  <a:cubicBezTo>
                    <a:pt x="11117" y="5855"/>
                    <a:pt x="11266" y="5586"/>
                    <a:pt x="11270" y="5298"/>
                  </a:cubicBezTo>
                  <a:lnTo>
                    <a:pt x="11270" y="4336"/>
                  </a:lnTo>
                  <a:cubicBezTo>
                    <a:pt x="11270" y="4092"/>
                    <a:pt x="11157" y="3859"/>
                    <a:pt x="10971" y="3702"/>
                  </a:cubicBezTo>
                  <a:lnTo>
                    <a:pt x="10971" y="2973"/>
                  </a:lnTo>
                  <a:cubicBezTo>
                    <a:pt x="10968" y="1334"/>
                    <a:pt x="9638" y="0"/>
                    <a:pt x="79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7"/>
            <p:cNvSpPr/>
            <p:nvPr/>
          </p:nvSpPr>
          <p:spPr>
            <a:xfrm>
              <a:off x="4756275" y="2665600"/>
              <a:ext cx="64600" cy="32900"/>
            </a:xfrm>
            <a:custGeom>
              <a:rect b="b" l="l" r="r" t="t"/>
              <a:pathLst>
                <a:path extrusionOk="0" h="1316" w="2584">
                  <a:moveTo>
                    <a:pt x="2147" y="419"/>
                  </a:moveTo>
                  <a:cubicBezTo>
                    <a:pt x="2158" y="419"/>
                    <a:pt x="2165" y="427"/>
                    <a:pt x="2165" y="438"/>
                  </a:cubicBezTo>
                  <a:lnTo>
                    <a:pt x="2165" y="878"/>
                  </a:lnTo>
                  <a:cubicBezTo>
                    <a:pt x="2165" y="889"/>
                    <a:pt x="2158" y="897"/>
                    <a:pt x="2147" y="897"/>
                  </a:cubicBezTo>
                  <a:lnTo>
                    <a:pt x="438" y="897"/>
                  </a:lnTo>
                  <a:cubicBezTo>
                    <a:pt x="427" y="897"/>
                    <a:pt x="420" y="889"/>
                    <a:pt x="420" y="878"/>
                  </a:cubicBezTo>
                  <a:lnTo>
                    <a:pt x="420" y="438"/>
                  </a:lnTo>
                  <a:cubicBezTo>
                    <a:pt x="420" y="427"/>
                    <a:pt x="427" y="419"/>
                    <a:pt x="438" y="419"/>
                  </a:cubicBezTo>
                  <a:close/>
                  <a:moveTo>
                    <a:pt x="438" y="0"/>
                  </a:moveTo>
                  <a:cubicBezTo>
                    <a:pt x="194" y="0"/>
                    <a:pt x="1" y="197"/>
                    <a:pt x="1" y="438"/>
                  </a:cubicBezTo>
                  <a:lnTo>
                    <a:pt x="1" y="878"/>
                  </a:lnTo>
                  <a:cubicBezTo>
                    <a:pt x="1" y="1123"/>
                    <a:pt x="194" y="1316"/>
                    <a:pt x="438" y="1316"/>
                  </a:cubicBezTo>
                  <a:lnTo>
                    <a:pt x="2147" y="1316"/>
                  </a:lnTo>
                  <a:cubicBezTo>
                    <a:pt x="2387" y="1316"/>
                    <a:pt x="2584" y="1123"/>
                    <a:pt x="2584" y="878"/>
                  </a:cubicBezTo>
                  <a:lnTo>
                    <a:pt x="2584" y="438"/>
                  </a:lnTo>
                  <a:cubicBezTo>
                    <a:pt x="2584" y="197"/>
                    <a:pt x="2387" y="0"/>
                    <a:pt x="21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 name="Google Shape;387;p47"/>
          <p:cNvGrpSpPr/>
          <p:nvPr/>
        </p:nvGrpSpPr>
        <p:grpSpPr>
          <a:xfrm>
            <a:off x="7192717" y="2392260"/>
            <a:ext cx="373400" cy="339950"/>
            <a:chOff x="5163175" y="1834775"/>
            <a:chExt cx="373400" cy="339950"/>
          </a:xfrm>
        </p:grpSpPr>
        <p:sp>
          <p:nvSpPr>
            <p:cNvPr id="388" name="Google Shape;388;p47"/>
            <p:cNvSpPr/>
            <p:nvPr/>
          </p:nvSpPr>
          <p:spPr>
            <a:xfrm>
              <a:off x="5252175" y="2072900"/>
              <a:ext cx="23050" cy="53475"/>
            </a:xfrm>
            <a:custGeom>
              <a:rect b="b" l="l" r="r" t="t"/>
              <a:pathLst>
                <a:path extrusionOk="0" h="2139" w="922">
                  <a:moveTo>
                    <a:pt x="254" y="1"/>
                  </a:moveTo>
                  <a:cubicBezTo>
                    <a:pt x="128" y="1"/>
                    <a:pt x="0" y="106"/>
                    <a:pt x="47" y="270"/>
                  </a:cubicBezTo>
                  <a:lnTo>
                    <a:pt x="481" y="1975"/>
                  </a:lnTo>
                  <a:cubicBezTo>
                    <a:pt x="503" y="2073"/>
                    <a:pt x="589" y="2138"/>
                    <a:pt x="684" y="2138"/>
                  </a:cubicBezTo>
                  <a:cubicBezTo>
                    <a:pt x="701" y="2138"/>
                    <a:pt x="719" y="2136"/>
                    <a:pt x="736" y="2131"/>
                  </a:cubicBezTo>
                  <a:cubicBezTo>
                    <a:pt x="853" y="2102"/>
                    <a:pt x="922" y="1986"/>
                    <a:pt x="889" y="1869"/>
                  </a:cubicBezTo>
                  <a:lnTo>
                    <a:pt x="452" y="167"/>
                  </a:lnTo>
                  <a:cubicBezTo>
                    <a:pt x="427" y="51"/>
                    <a:pt x="341" y="1"/>
                    <a:pt x="2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7"/>
            <p:cNvSpPr/>
            <p:nvPr/>
          </p:nvSpPr>
          <p:spPr>
            <a:xfrm>
              <a:off x="5238775" y="2020450"/>
              <a:ext cx="16550" cy="27450"/>
            </a:xfrm>
            <a:custGeom>
              <a:rect b="b" l="l" r="r" t="t"/>
              <a:pathLst>
                <a:path extrusionOk="0" h="1098" w="662">
                  <a:moveTo>
                    <a:pt x="254" y="0"/>
                  </a:moveTo>
                  <a:cubicBezTo>
                    <a:pt x="129" y="0"/>
                    <a:pt x="0" y="105"/>
                    <a:pt x="48" y="269"/>
                  </a:cubicBezTo>
                  <a:lnTo>
                    <a:pt x="219" y="947"/>
                  </a:lnTo>
                  <a:cubicBezTo>
                    <a:pt x="250" y="1052"/>
                    <a:pt x="333" y="1098"/>
                    <a:pt x="417" y="1098"/>
                  </a:cubicBezTo>
                  <a:cubicBezTo>
                    <a:pt x="539" y="1098"/>
                    <a:pt x="662" y="1000"/>
                    <a:pt x="627" y="845"/>
                  </a:cubicBezTo>
                  <a:lnTo>
                    <a:pt x="452" y="167"/>
                  </a:lnTo>
                  <a:cubicBezTo>
                    <a:pt x="427" y="51"/>
                    <a:pt x="341" y="0"/>
                    <a:pt x="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7"/>
            <p:cNvSpPr/>
            <p:nvPr/>
          </p:nvSpPr>
          <p:spPr>
            <a:xfrm>
              <a:off x="5307325" y="2020475"/>
              <a:ext cx="19275" cy="105725"/>
            </a:xfrm>
            <a:custGeom>
              <a:rect b="b" l="l" r="r" t="t"/>
              <a:pathLst>
                <a:path extrusionOk="0" h="4229" w="771">
                  <a:moveTo>
                    <a:pt x="230" y="0"/>
                  </a:moveTo>
                  <a:cubicBezTo>
                    <a:pt x="116" y="0"/>
                    <a:pt x="1" y="82"/>
                    <a:pt x="20" y="235"/>
                  </a:cubicBezTo>
                  <a:lnTo>
                    <a:pt x="345" y="4039"/>
                  </a:lnTo>
                  <a:cubicBezTo>
                    <a:pt x="352" y="4145"/>
                    <a:pt x="443" y="4228"/>
                    <a:pt x="552" y="4228"/>
                  </a:cubicBezTo>
                  <a:lnTo>
                    <a:pt x="570" y="4228"/>
                  </a:lnTo>
                  <a:cubicBezTo>
                    <a:pt x="683" y="4221"/>
                    <a:pt x="771" y="4119"/>
                    <a:pt x="760" y="4002"/>
                  </a:cubicBezTo>
                  <a:lnTo>
                    <a:pt x="436" y="199"/>
                  </a:lnTo>
                  <a:cubicBezTo>
                    <a:pt x="431" y="64"/>
                    <a:pt x="331" y="0"/>
                    <a:pt x="2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7"/>
            <p:cNvSpPr/>
            <p:nvPr/>
          </p:nvSpPr>
          <p:spPr>
            <a:xfrm>
              <a:off x="5163175" y="1834775"/>
              <a:ext cx="367925" cy="320650"/>
            </a:xfrm>
            <a:custGeom>
              <a:rect b="b" l="l" r="r" t="t"/>
              <a:pathLst>
                <a:path extrusionOk="0" h="12826" w="14717">
                  <a:moveTo>
                    <a:pt x="7357" y="1199"/>
                  </a:moveTo>
                  <a:lnTo>
                    <a:pt x="10046" y="4927"/>
                  </a:lnTo>
                  <a:lnTo>
                    <a:pt x="4671" y="4927"/>
                  </a:lnTo>
                  <a:lnTo>
                    <a:pt x="7357" y="1199"/>
                  </a:lnTo>
                  <a:close/>
                  <a:moveTo>
                    <a:pt x="6873" y="415"/>
                  </a:moveTo>
                  <a:cubicBezTo>
                    <a:pt x="7065" y="415"/>
                    <a:pt x="7247" y="635"/>
                    <a:pt x="7098" y="842"/>
                  </a:cubicBezTo>
                  <a:lnTo>
                    <a:pt x="3440" y="5921"/>
                  </a:lnTo>
                  <a:cubicBezTo>
                    <a:pt x="3433" y="5929"/>
                    <a:pt x="3425" y="5936"/>
                    <a:pt x="3418" y="5947"/>
                  </a:cubicBezTo>
                  <a:cubicBezTo>
                    <a:pt x="3367" y="6002"/>
                    <a:pt x="3294" y="6031"/>
                    <a:pt x="3221" y="6031"/>
                  </a:cubicBezTo>
                  <a:cubicBezTo>
                    <a:pt x="3003" y="6031"/>
                    <a:pt x="2875" y="5787"/>
                    <a:pt x="3003" y="5608"/>
                  </a:cubicBezTo>
                  <a:lnTo>
                    <a:pt x="6664" y="529"/>
                  </a:lnTo>
                  <a:cubicBezTo>
                    <a:pt x="6723" y="448"/>
                    <a:pt x="6799" y="415"/>
                    <a:pt x="6873" y="415"/>
                  </a:cubicBezTo>
                  <a:close/>
                  <a:moveTo>
                    <a:pt x="7833" y="419"/>
                  </a:moveTo>
                  <a:cubicBezTo>
                    <a:pt x="7915" y="419"/>
                    <a:pt x="7996" y="457"/>
                    <a:pt x="8049" y="529"/>
                  </a:cubicBezTo>
                  <a:lnTo>
                    <a:pt x="11707" y="5608"/>
                  </a:lnTo>
                  <a:cubicBezTo>
                    <a:pt x="11835" y="5787"/>
                    <a:pt x="11711" y="6031"/>
                    <a:pt x="11492" y="6031"/>
                  </a:cubicBezTo>
                  <a:cubicBezTo>
                    <a:pt x="11405" y="6031"/>
                    <a:pt x="11325" y="5991"/>
                    <a:pt x="11273" y="5921"/>
                  </a:cubicBezTo>
                  <a:lnTo>
                    <a:pt x="7615" y="842"/>
                  </a:lnTo>
                  <a:cubicBezTo>
                    <a:pt x="7528" y="722"/>
                    <a:pt x="7557" y="555"/>
                    <a:pt x="7677" y="471"/>
                  </a:cubicBezTo>
                  <a:cubicBezTo>
                    <a:pt x="7724" y="436"/>
                    <a:pt x="7779" y="419"/>
                    <a:pt x="7833" y="419"/>
                  </a:cubicBezTo>
                  <a:close/>
                  <a:moveTo>
                    <a:pt x="14148" y="5346"/>
                  </a:moveTo>
                  <a:cubicBezTo>
                    <a:pt x="14228" y="5346"/>
                    <a:pt x="14294" y="5411"/>
                    <a:pt x="14294" y="5491"/>
                  </a:cubicBezTo>
                  <a:lnTo>
                    <a:pt x="14294" y="6391"/>
                  </a:lnTo>
                  <a:cubicBezTo>
                    <a:pt x="14294" y="6472"/>
                    <a:pt x="14232" y="6534"/>
                    <a:pt x="14152" y="6534"/>
                  </a:cubicBezTo>
                  <a:lnTo>
                    <a:pt x="561" y="6534"/>
                  </a:lnTo>
                  <a:cubicBezTo>
                    <a:pt x="481" y="6534"/>
                    <a:pt x="416" y="6472"/>
                    <a:pt x="416" y="6391"/>
                  </a:cubicBezTo>
                  <a:lnTo>
                    <a:pt x="416" y="5491"/>
                  </a:lnTo>
                  <a:cubicBezTo>
                    <a:pt x="416" y="5411"/>
                    <a:pt x="481" y="5346"/>
                    <a:pt x="561" y="5346"/>
                  </a:cubicBezTo>
                  <a:lnTo>
                    <a:pt x="2675" y="5346"/>
                  </a:lnTo>
                  <a:lnTo>
                    <a:pt x="2664" y="5364"/>
                  </a:lnTo>
                  <a:cubicBezTo>
                    <a:pt x="2562" y="5502"/>
                    <a:pt x="2518" y="5670"/>
                    <a:pt x="2536" y="5841"/>
                  </a:cubicBezTo>
                  <a:cubicBezTo>
                    <a:pt x="2536" y="5852"/>
                    <a:pt x="2540" y="5863"/>
                    <a:pt x="2540" y="5874"/>
                  </a:cubicBezTo>
                  <a:cubicBezTo>
                    <a:pt x="2562" y="5994"/>
                    <a:pt x="2609" y="6104"/>
                    <a:pt x="2686" y="6198"/>
                  </a:cubicBezTo>
                  <a:cubicBezTo>
                    <a:pt x="2726" y="6246"/>
                    <a:pt x="2769" y="6286"/>
                    <a:pt x="2817" y="6322"/>
                  </a:cubicBezTo>
                  <a:cubicBezTo>
                    <a:pt x="2939" y="6408"/>
                    <a:pt x="3079" y="6450"/>
                    <a:pt x="3217" y="6450"/>
                  </a:cubicBezTo>
                  <a:cubicBezTo>
                    <a:pt x="3430" y="6450"/>
                    <a:pt x="3640" y="6351"/>
                    <a:pt x="3775" y="6166"/>
                  </a:cubicBezTo>
                  <a:lnTo>
                    <a:pt x="4365" y="5346"/>
                  </a:lnTo>
                  <a:lnTo>
                    <a:pt x="10341" y="5346"/>
                  </a:lnTo>
                  <a:lnTo>
                    <a:pt x="10931" y="6166"/>
                  </a:lnTo>
                  <a:cubicBezTo>
                    <a:pt x="11065" y="6349"/>
                    <a:pt x="11275" y="6452"/>
                    <a:pt x="11490" y="6452"/>
                  </a:cubicBezTo>
                  <a:cubicBezTo>
                    <a:pt x="11577" y="6452"/>
                    <a:pt x="11666" y="6435"/>
                    <a:pt x="11751" y="6399"/>
                  </a:cubicBezTo>
                  <a:lnTo>
                    <a:pt x="11776" y="6388"/>
                  </a:lnTo>
                  <a:lnTo>
                    <a:pt x="11802" y="6377"/>
                  </a:lnTo>
                  <a:lnTo>
                    <a:pt x="11813" y="6370"/>
                  </a:lnTo>
                  <a:cubicBezTo>
                    <a:pt x="11842" y="6355"/>
                    <a:pt x="11867" y="6340"/>
                    <a:pt x="11893" y="6322"/>
                  </a:cubicBezTo>
                  <a:lnTo>
                    <a:pt x="11900" y="6315"/>
                  </a:lnTo>
                  <a:lnTo>
                    <a:pt x="11922" y="6300"/>
                  </a:lnTo>
                  <a:lnTo>
                    <a:pt x="11926" y="6297"/>
                  </a:lnTo>
                  <a:lnTo>
                    <a:pt x="11948" y="6278"/>
                  </a:lnTo>
                  <a:cubicBezTo>
                    <a:pt x="12188" y="6060"/>
                    <a:pt x="12246" y="5706"/>
                    <a:pt x="12086" y="5426"/>
                  </a:cubicBezTo>
                  <a:cubicBezTo>
                    <a:pt x="12079" y="5415"/>
                    <a:pt x="12075" y="5408"/>
                    <a:pt x="12068" y="5400"/>
                  </a:cubicBezTo>
                  <a:lnTo>
                    <a:pt x="12064" y="5397"/>
                  </a:lnTo>
                  <a:cubicBezTo>
                    <a:pt x="12061" y="5386"/>
                    <a:pt x="12053" y="5375"/>
                    <a:pt x="12046" y="5368"/>
                  </a:cubicBezTo>
                  <a:lnTo>
                    <a:pt x="12031" y="5346"/>
                  </a:lnTo>
                  <a:close/>
                  <a:moveTo>
                    <a:pt x="6882" y="1"/>
                  </a:moveTo>
                  <a:cubicBezTo>
                    <a:pt x="6668" y="1"/>
                    <a:pt x="6458" y="99"/>
                    <a:pt x="6326" y="285"/>
                  </a:cubicBezTo>
                  <a:lnTo>
                    <a:pt x="2981" y="4927"/>
                  </a:lnTo>
                  <a:lnTo>
                    <a:pt x="565" y="4927"/>
                  </a:lnTo>
                  <a:cubicBezTo>
                    <a:pt x="252" y="4927"/>
                    <a:pt x="0" y="5178"/>
                    <a:pt x="0" y="5491"/>
                  </a:cubicBezTo>
                  <a:lnTo>
                    <a:pt x="0" y="6391"/>
                  </a:lnTo>
                  <a:cubicBezTo>
                    <a:pt x="0" y="6701"/>
                    <a:pt x="252" y="6953"/>
                    <a:pt x="565" y="6956"/>
                  </a:cubicBezTo>
                  <a:lnTo>
                    <a:pt x="878" y="6956"/>
                  </a:lnTo>
                  <a:lnTo>
                    <a:pt x="2150" y="11933"/>
                  </a:lnTo>
                  <a:cubicBezTo>
                    <a:pt x="2281" y="12458"/>
                    <a:pt x="2755" y="12826"/>
                    <a:pt x="3298" y="12826"/>
                  </a:cubicBezTo>
                  <a:lnTo>
                    <a:pt x="8621" y="12826"/>
                  </a:lnTo>
                  <a:cubicBezTo>
                    <a:pt x="8738" y="12826"/>
                    <a:pt x="8829" y="12731"/>
                    <a:pt x="8829" y="12615"/>
                  </a:cubicBezTo>
                  <a:cubicBezTo>
                    <a:pt x="8829" y="12498"/>
                    <a:pt x="8738" y="12407"/>
                    <a:pt x="8621" y="12407"/>
                  </a:cubicBezTo>
                  <a:lnTo>
                    <a:pt x="3298" y="12407"/>
                  </a:lnTo>
                  <a:cubicBezTo>
                    <a:pt x="2944" y="12407"/>
                    <a:pt x="2642" y="12170"/>
                    <a:pt x="2554" y="11831"/>
                  </a:cubicBezTo>
                  <a:lnTo>
                    <a:pt x="1312" y="6956"/>
                  </a:lnTo>
                  <a:lnTo>
                    <a:pt x="13405" y="6956"/>
                  </a:lnTo>
                  <a:lnTo>
                    <a:pt x="13241" y="7594"/>
                  </a:lnTo>
                  <a:cubicBezTo>
                    <a:pt x="13208" y="7707"/>
                    <a:pt x="13274" y="7827"/>
                    <a:pt x="13390" y="7856"/>
                  </a:cubicBezTo>
                  <a:cubicBezTo>
                    <a:pt x="13407" y="7860"/>
                    <a:pt x="13424" y="7863"/>
                    <a:pt x="13441" y="7863"/>
                  </a:cubicBezTo>
                  <a:cubicBezTo>
                    <a:pt x="13536" y="7863"/>
                    <a:pt x="13624" y="7795"/>
                    <a:pt x="13645" y="7696"/>
                  </a:cubicBezTo>
                  <a:lnTo>
                    <a:pt x="13835" y="6956"/>
                  </a:lnTo>
                  <a:lnTo>
                    <a:pt x="14152" y="6956"/>
                  </a:lnTo>
                  <a:cubicBezTo>
                    <a:pt x="14462" y="6953"/>
                    <a:pt x="14713" y="6701"/>
                    <a:pt x="14717" y="6391"/>
                  </a:cubicBezTo>
                  <a:lnTo>
                    <a:pt x="14717" y="5491"/>
                  </a:lnTo>
                  <a:cubicBezTo>
                    <a:pt x="14713" y="5180"/>
                    <a:pt x="14465" y="4927"/>
                    <a:pt x="14155" y="4927"/>
                  </a:cubicBezTo>
                  <a:cubicBezTo>
                    <a:pt x="14153" y="4927"/>
                    <a:pt x="14150" y="4927"/>
                    <a:pt x="14148" y="4927"/>
                  </a:cubicBezTo>
                  <a:lnTo>
                    <a:pt x="11733" y="4927"/>
                  </a:lnTo>
                  <a:lnTo>
                    <a:pt x="8388" y="285"/>
                  </a:lnTo>
                  <a:cubicBezTo>
                    <a:pt x="8253" y="99"/>
                    <a:pt x="8043" y="1"/>
                    <a:pt x="7831" y="1"/>
                  </a:cubicBezTo>
                  <a:cubicBezTo>
                    <a:pt x="7693" y="1"/>
                    <a:pt x="7554" y="42"/>
                    <a:pt x="7433" y="128"/>
                  </a:cubicBezTo>
                  <a:cubicBezTo>
                    <a:pt x="7426" y="172"/>
                    <a:pt x="7391" y="194"/>
                    <a:pt x="7357" y="194"/>
                  </a:cubicBezTo>
                  <a:cubicBezTo>
                    <a:pt x="7322" y="194"/>
                    <a:pt x="7287" y="172"/>
                    <a:pt x="7280" y="128"/>
                  </a:cubicBezTo>
                  <a:cubicBezTo>
                    <a:pt x="7160" y="42"/>
                    <a:pt x="7020" y="1"/>
                    <a:pt x="68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7"/>
            <p:cNvSpPr/>
            <p:nvPr/>
          </p:nvSpPr>
          <p:spPr>
            <a:xfrm>
              <a:off x="5367475" y="2020475"/>
              <a:ext cx="169100" cy="154250"/>
            </a:xfrm>
            <a:custGeom>
              <a:rect b="b" l="l" r="r" t="t"/>
              <a:pathLst>
                <a:path extrusionOk="0" h="6170" w="6764">
                  <a:moveTo>
                    <a:pt x="3262" y="570"/>
                  </a:moveTo>
                  <a:cubicBezTo>
                    <a:pt x="3937" y="570"/>
                    <a:pt x="4600" y="833"/>
                    <a:pt x="5095" y="1328"/>
                  </a:cubicBezTo>
                  <a:cubicBezTo>
                    <a:pt x="6104" y="2341"/>
                    <a:pt x="6104" y="3981"/>
                    <a:pt x="5095" y="4994"/>
                  </a:cubicBezTo>
                  <a:cubicBezTo>
                    <a:pt x="4600" y="5488"/>
                    <a:pt x="3937" y="5752"/>
                    <a:pt x="3262" y="5752"/>
                  </a:cubicBezTo>
                  <a:cubicBezTo>
                    <a:pt x="2928" y="5752"/>
                    <a:pt x="2591" y="5687"/>
                    <a:pt x="2271" y="5555"/>
                  </a:cubicBezTo>
                  <a:cubicBezTo>
                    <a:pt x="1305" y="5154"/>
                    <a:pt x="675" y="4206"/>
                    <a:pt x="675" y="3161"/>
                  </a:cubicBezTo>
                  <a:cubicBezTo>
                    <a:pt x="675" y="2111"/>
                    <a:pt x="1305" y="1168"/>
                    <a:pt x="2271" y="767"/>
                  </a:cubicBezTo>
                  <a:cubicBezTo>
                    <a:pt x="2591" y="634"/>
                    <a:pt x="2928" y="570"/>
                    <a:pt x="3262" y="570"/>
                  </a:cubicBezTo>
                  <a:close/>
                  <a:moveTo>
                    <a:pt x="541" y="0"/>
                  </a:moveTo>
                  <a:cubicBezTo>
                    <a:pt x="441" y="0"/>
                    <a:pt x="341" y="64"/>
                    <a:pt x="336" y="199"/>
                  </a:cubicBezTo>
                  <a:lnTo>
                    <a:pt x="12" y="4002"/>
                  </a:lnTo>
                  <a:cubicBezTo>
                    <a:pt x="1" y="4119"/>
                    <a:pt x="85" y="4221"/>
                    <a:pt x="201" y="4228"/>
                  </a:cubicBezTo>
                  <a:lnTo>
                    <a:pt x="219" y="4228"/>
                  </a:lnTo>
                  <a:cubicBezTo>
                    <a:pt x="300" y="4228"/>
                    <a:pt x="372" y="4185"/>
                    <a:pt x="409" y="4112"/>
                  </a:cubicBezTo>
                  <a:cubicBezTo>
                    <a:pt x="836" y="5399"/>
                    <a:pt x="2025" y="6170"/>
                    <a:pt x="3266" y="6170"/>
                  </a:cubicBezTo>
                  <a:cubicBezTo>
                    <a:pt x="3802" y="6170"/>
                    <a:pt x="4348" y="6026"/>
                    <a:pt x="4847" y="5719"/>
                  </a:cubicBezTo>
                  <a:cubicBezTo>
                    <a:pt x="6497" y="4698"/>
                    <a:pt x="6763" y="2403"/>
                    <a:pt x="5393" y="1033"/>
                  </a:cubicBezTo>
                  <a:lnTo>
                    <a:pt x="5393" y="1029"/>
                  </a:lnTo>
                  <a:cubicBezTo>
                    <a:pt x="4796" y="433"/>
                    <a:pt x="4028" y="148"/>
                    <a:pt x="3268" y="148"/>
                  </a:cubicBezTo>
                  <a:cubicBezTo>
                    <a:pt x="2221" y="148"/>
                    <a:pt x="1187" y="689"/>
                    <a:pt x="628" y="1707"/>
                  </a:cubicBezTo>
                  <a:lnTo>
                    <a:pt x="751" y="235"/>
                  </a:lnTo>
                  <a:cubicBezTo>
                    <a:pt x="771" y="82"/>
                    <a:pt x="655" y="0"/>
                    <a:pt x="5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7"/>
            <p:cNvSpPr/>
            <p:nvPr/>
          </p:nvSpPr>
          <p:spPr>
            <a:xfrm>
              <a:off x="5396450" y="2084725"/>
              <a:ext cx="105225" cy="29450"/>
            </a:xfrm>
            <a:custGeom>
              <a:rect b="b" l="l" r="r" t="t"/>
              <a:pathLst>
                <a:path extrusionOk="0" h="1178" w="4209">
                  <a:moveTo>
                    <a:pt x="3633" y="419"/>
                  </a:moveTo>
                  <a:cubicBezTo>
                    <a:pt x="3856" y="419"/>
                    <a:pt x="3856" y="759"/>
                    <a:pt x="3633" y="759"/>
                  </a:cubicBezTo>
                  <a:cubicBezTo>
                    <a:pt x="3629" y="759"/>
                    <a:pt x="3626" y="759"/>
                    <a:pt x="3622" y="758"/>
                  </a:cubicBezTo>
                  <a:lnTo>
                    <a:pt x="587" y="758"/>
                  </a:lnTo>
                  <a:cubicBezTo>
                    <a:pt x="372" y="747"/>
                    <a:pt x="372" y="430"/>
                    <a:pt x="587" y="420"/>
                  </a:cubicBezTo>
                  <a:lnTo>
                    <a:pt x="3622" y="420"/>
                  </a:lnTo>
                  <a:cubicBezTo>
                    <a:pt x="3626" y="419"/>
                    <a:pt x="3629" y="419"/>
                    <a:pt x="3633" y="419"/>
                  </a:cubicBezTo>
                  <a:close/>
                  <a:moveTo>
                    <a:pt x="587" y="1"/>
                  </a:moveTo>
                  <a:cubicBezTo>
                    <a:pt x="263" y="1"/>
                    <a:pt x="0" y="267"/>
                    <a:pt x="0" y="591"/>
                  </a:cubicBezTo>
                  <a:cubicBezTo>
                    <a:pt x="0" y="915"/>
                    <a:pt x="263" y="1177"/>
                    <a:pt x="587" y="1177"/>
                  </a:cubicBezTo>
                  <a:lnTo>
                    <a:pt x="3622" y="1177"/>
                  </a:lnTo>
                  <a:cubicBezTo>
                    <a:pt x="3946" y="1177"/>
                    <a:pt x="4209" y="915"/>
                    <a:pt x="4209" y="591"/>
                  </a:cubicBezTo>
                  <a:cubicBezTo>
                    <a:pt x="4209" y="267"/>
                    <a:pt x="3946" y="1"/>
                    <a:pt x="36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 name="Google Shape;394;p47"/>
          <p:cNvGrpSpPr/>
          <p:nvPr/>
        </p:nvGrpSpPr>
        <p:grpSpPr>
          <a:xfrm>
            <a:off x="5732012" y="2395400"/>
            <a:ext cx="390080" cy="339942"/>
            <a:chOff x="2705600" y="1844075"/>
            <a:chExt cx="368000" cy="320700"/>
          </a:xfrm>
        </p:grpSpPr>
        <p:sp>
          <p:nvSpPr>
            <p:cNvPr id="395" name="Google Shape;395;p47"/>
            <p:cNvSpPr/>
            <p:nvPr/>
          </p:nvSpPr>
          <p:spPr>
            <a:xfrm>
              <a:off x="2743125" y="1931600"/>
              <a:ext cx="153675" cy="153800"/>
            </a:xfrm>
            <a:custGeom>
              <a:rect b="b" l="l" r="r" t="t"/>
              <a:pathLst>
                <a:path extrusionOk="0" h="6152" w="6147">
                  <a:moveTo>
                    <a:pt x="5568" y="420"/>
                  </a:moveTo>
                  <a:cubicBezTo>
                    <a:pt x="5655" y="420"/>
                    <a:pt x="5724" y="493"/>
                    <a:pt x="5728" y="580"/>
                  </a:cubicBezTo>
                  <a:lnTo>
                    <a:pt x="5728" y="5572"/>
                  </a:lnTo>
                  <a:cubicBezTo>
                    <a:pt x="5728" y="5659"/>
                    <a:pt x="5655" y="5728"/>
                    <a:pt x="5568" y="5728"/>
                  </a:cubicBezTo>
                  <a:lnTo>
                    <a:pt x="576" y="5728"/>
                  </a:lnTo>
                  <a:cubicBezTo>
                    <a:pt x="488" y="5728"/>
                    <a:pt x="419" y="5659"/>
                    <a:pt x="419" y="5572"/>
                  </a:cubicBezTo>
                  <a:lnTo>
                    <a:pt x="419" y="580"/>
                  </a:lnTo>
                  <a:cubicBezTo>
                    <a:pt x="419" y="493"/>
                    <a:pt x="488" y="420"/>
                    <a:pt x="576" y="420"/>
                  </a:cubicBezTo>
                  <a:close/>
                  <a:moveTo>
                    <a:pt x="576" y="1"/>
                  </a:moveTo>
                  <a:cubicBezTo>
                    <a:pt x="255" y="1"/>
                    <a:pt x="0" y="259"/>
                    <a:pt x="0" y="580"/>
                  </a:cubicBezTo>
                  <a:lnTo>
                    <a:pt x="0" y="5572"/>
                  </a:lnTo>
                  <a:cubicBezTo>
                    <a:pt x="0" y="5892"/>
                    <a:pt x="259" y="6151"/>
                    <a:pt x="576" y="6151"/>
                  </a:cubicBezTo>
                  <a:lnTo>
                    <a:pt x="5571" y="6151"/>
                  </a:lnTo>
                  <a:cubicBezTo>
                    <a:pt x="5888" y="6151"/>
                    <a:pt x="6147" y="5892"/>
                    <a:pt x="6147" y="5572"/>
                  </a:cubicBezTo>
                  <a:lnTo>
                    <a:pt x="6147" y="580"/>
                  </a:lnTo>
                  <a:cubicBezTo>
                    <a:pt x="6147" y="259"/>
                    <a:pt x="5888" y="1"/>
                    <a:pt x="55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7"/>
            <p:cNvSpPr/>
            <p:nvPr/>
          </p:nvSpPr>
          <p:spPr>
            <a:xfrm>
              <a:off x="2759425" y="1955375"/>
              <a:ext cx="121075" cy="106975"/>
            </a:xfrm>
            <a:custGeom>
              <a:rect b="b" l="l" r="r" t="t"/>
              <a:pathLst>
                <a:path extrusionOk="0" h="4279" w="4843">
                  <a:moveTo>
                    <a:pt x="2420" y="518"/>
                  </a:moveTo>
                  <a:lnTo>
                    <a:pt x="3352" y="1546"/>
                  </a:lnTo>
                  <a:lnTo>
                    <a:pt x="1487" y="1546"/>
                  </a:lnTo>
                  <a:lnTo>
                    <a:pt x="2420" y="518"/>
                  </a:lnTo>
                  <a:close/>
                  <a:moveTo>
                    <a:pt x="4347" y="1968"/>
                  </a:moveTo>
                  <a:cubicBezTo>
                    <a:pt x="4387" y="1968"/>
                    <a:pt x="4420" y="2001"/>
                    <a:pt x="4420" y="2041"/>
                  </a:cubicBezTo>
                  <a:lnTo>
                    <a:pt x="4420" y="2118"/>
                  </a:lnTo>
                  <a:cubicBezTo>
                    <a:pt x="4420" y="2158"/>
                    <a:pt x="4387" y="2190"/>
                    <a:pt x="4347" y="2190"/>
                  </a:cubicBezTo>
                  <a:lnTo>
                    <a:pt x="492" y="2190"/>
                  </a:lnTo>
                  <a:cubicBezTo>
                    <a:pt x="452" y="2190"/>
                    <a:pt x="419" y="2158"/>
                    <a:pt x="419" y="2118"/>
                  </a:cubicBezTo>
                  <a:lnTo>
                    <a:pt x="419" y="2041"/>
                  </a:lnTo>
                  <a:cubicBezTo>
                    <a:pt x="419" y="2001"/>
                    <a:pt x="452" y="1968"/>
                    <a:pt x="492" y="1968"/>
                  </a:cubicBezTo>
                  <a:close/>
                  <a:moveTo>
                    <a:pt x="4063" y="2613"/>
                  </a:moveTo>
                  <a:lnTo>
                    <a:pt x="3764" y="3794"/>
                  </a:lnTo>
                  <a:cubicBezTo>
                    <a:pt x="3753" y="3834"/>
                    <a:pt x="3717" y="3859"/>
                    <a:pt x="3677" y="3859"/>
                  </a:cubicBezTo>
                  <a:lnTo>
                    <a:pt x="1163" y="3859"/>
                  </a:lnTo>
                  <a:cubicBezTo>
                    <a:pt x="1123" y="3859"/>
                    <a:pt x="1086" y="3834"/>
                    <a:pt x="1075" y="3794"/>
                  </a:cubicBezTo>
                  <a:lnTo>
                    <a:pt x="773" y="2613"/>
                  </a:lnTo>
                  <a:close/>
                  <a:moveTo>
                    <a:pt x="2372" y="1"/>
                  </a:moveTo>
                  <a:lnTo>
                    <a:pt x="2361" y="4"/>
                  </a:lnTo>
                  <a:lnTo>
                    <a:pt x="2350" y="4"/>
                  </a:lnTo>
                  <a:lnTo>
                    <a:pt x="2336" y="12"/>
                  </a:lnTo>
                  <a:lnTo>
                    <a:pt x="2332" y="12"/>
                  </a:lnTo>
                  <a:cubicBezTo>
                    <a:pt x="2314" y="23"/>
                    <a:pt x="2296" y="34"/>
                    <a:pt x="2278" y="48"/>
                  </a:cubicBezTo>
                  <a:lnTo>
                    <a:pt x="2274" y="52"/>
                  </a:lnTo>
                  <a:lnTo>
                    <a:pt x="2263" y="63"/>
                  </a:lnTo>
                  <a:lnTo>
                    <a:pt x="922" y="1546"/>
                  </a:lnTo>
                  <a:lnTo>
                    <a:pt x="492" y="1546"/>
                  </a:lnTo>
                  <a:cubicBezTo>
                    <a:pt x="219" y="1546"/>
                    <a:pt x="0" y="1768"/>
                    <a:pt x="0" y="2037"/>
                  </a:cubicBezTo>
                  <a:lnTo>
                    <a:pt x="0" y="2118"/>
                  </a:lnTo>
                  <a:cubicBezTo>
                    <a:pt x="0" y="2325"/>
                    <a:pt x="135" y="2515"/>
                    <a:pt x="336" y="2584"/>
                  </a:cubicBezTo>
                  <a:lnTo>
                    <a:pt x="667" y="3896"/>
                  </a:lnTo>
                  <a:cubicBezTo>
                    <a:pt x="725" y="4122"/>
                    <a:pt x="929" y="4278"/>
                    <a:pt x="1163" y="4278"/>
                  </a:cubicBezTo>
                  <a:lnTo>
                    <a:pt x="3677" y="4278"/>
                  </a:lnTo>
                  <a:cubicBezTo>
                    <a:pt x="3910" y="4278"/>
                    <a:pt x="4114" y="4122"/>
                    <a:pt x="4172" y="3896"/>
                  </a:cubicBezTo>
                  <a:lnTo>
                    <a:pt x="4507" y="2584"/>
                  </a:lnTo>
                  <a:cubicBezTo>
                    <a:pt x="4708" y="2515"/>
                    <a:pt x="4843" y="2325"/>
                    <a:pt x="4843" y="2118"/>
                  </a:cubicBezTo>
                  <a:lnTo>
                    <a:pt x="4843" y="2041"/>
                  </a:lnTo>
                  <a:cubicBezTo>
                    <a:pt x="4839" y="1768"/>
                    <a:pt x="4620" y="1546"/>
                    <a:pt x="4347" y="1546"/>
                  </a:cubicBezTo>
                  <a:lnTo>
                    <a:pt x="3917" y="1546"/>
                  </a:lnTo>
                  <a:lnTo>
                    <a:pt x="2576" y="63"/>
                  </a:lnTo>
                  <a:lnTo>
                    <a:pt x="2569" y="55"/>
                  </a:lnTo>
                  <a:lnTo>
                    <a:pt x="2562" y="48"/>
                  </a:lnTo>
                  <a:cubicBezTo>
                    <a:pt x="2547" y="34"/>
                    <a:pt x="2529" y="23"/>
                    <a:pt x="2507" y="15"/>
                  </a:cubicBezTo>
                  <a:lnTo>
                    <a:pt x="2500" y="12"/>
                  </a:lnTo>
                  <a:lnTo>
                    <a:pt x="2489" y="8"/>
                  </a:lnTo>
                  <a:lnTo>
                    <a:pt x="2478" y="4"/>
                  </a:lnTo>
                  <a:lnTo>
                    <a:pt x="2471" y="4"/>
                  </a:lnTo>
                  <a:lnTo>
                    <a:pt x="24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7"/>
            <p:cNvSpPr/>
            <p:nvPr/>
          </p:nvSpPr>
          <p:spPr>
            <a:xfrm>
              <a:off x="2977575" y="1935525"/>
              <a:ext cx="51575" cy="10500"/>
            </a:xfrm>
            <a:custGeom>
              <a:rect b="b" l="l" r="r" t="t"/>
              <a:pathLst>
                <a:path extrusionOk="0" h="420" w="2063">
                  <a:moveTo>
                    <a:pt x="281" y="0"/>
                  </a:moveTo>
                  <a:cubicBezTo>
                    <a:pt x="1" y="0"/>
                    <a:pt x="1" y="419"/>
                    <a:pt x="281" y="419"/>
                  </a:cubicBezTo>
                  <a:lnTo>
                    <a:pt x="1852" y="419"/>
                  </a:lnTo>
                  <a:cubicBezTo>
                    <a:pt x="1968" y="419"/>
                    <a:pt x="2063" y="328"/>
                    <a:pt x="2063" y="212"/>
                  </a:cubicBezTo>
                  <a:cubicBezTo>
                    <a:pt x="2063" y="95"/>
                    <a:pt x="1968" y="0"/>
                    <a:pt x="18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7"/>
            <p:cNvSpPr/>
            <p:nvPr/>
          </p:nvSpPr>
          <p:spPr>
            <a:xfrm>
              <a:off x="2926750" y="1935525"/>
              <a:ext cx="26250" cy="10500"/>
            </a:xfrm>
            <a:custGeom>
              <a:rect b="b" l="l" r="r" t="t"/>
              <a:pathLst>
                <a:path extrusionOk="0" h="420" w="1050">
                  <a:moveTo>
                    <a:pt x="281" y="0"/>
                  </a:moveTo>
                  <a:cubicBezTo>
                    <a:pt x="1" y="0"/>
                    <a:pt x="1" y="419"/>
                    <a:pt x="281" y="419"/>
                  </a:cubicBezTo>
                  <a:lnTo>
                    <a:pt x="839" y="419"/>
                  </a:lnTo>
                  <a:cubicBezTo>
                    <a:pt x="955" y="419"/>
                    <a:pt x="1050" y="328"/>
                    <a:pt x="1050" y="212"/>
                  </a:cubicBezTo>
                  <a:cubicBezTo>
                    <a:pt x="1050" y="95"/>
                    <a:pt x="955" y="0"/>
                    <a:pt x="8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7"/>
            <p:cNvSpPr/>
            <p:nvPr/>
          </p:nvSpPr>
          <p:spPr>
            <a:xfrm>
              <a:off x="2926750" y="1977600"/>
              <a:ext cx="102400" cy="10600"/>
            </a:xfrm>
            <a:custGeom>
              <a:rect b="b" l="l" r="r" t="t"/>
              <a:pathLst>
                <a:path extrusionOk="0" h="424" w="4096">
                  <a:moveTo>
                    <a:pt x="281" y="1"/>
                  </a:moveTo>
                  <a:cubicBezTo>
                    <a:pt x="1" y="1"/>
                    <a:pt x="1" y="423"/>
                    <a:pt x="281" y="423"/>
                  </a:cubicBezTo>
                  <a:lnTo>
                    <a:pt x="3885" y="423"/>
                  </a:lnTo>
                  <a:cubicBezTo>
                    <a:pt x="4001" y="423"/>
                    <a:pt x="4096" y="329"/>
                    <a:pt x="4096" y="212"/>
                  </a:cubicBezTo>
                  <a:cubicBezTo>
                    <a:pt x="4096" y="95"/>
                    <a:pt x="4001" y="1"/>
                    <a:pt x="38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7"/>
            <p:cNvSpPr/>
            <p:nvPr/>
          </p:nvSpPr>
          <p:spPr>
            <a:xfrm>
              <a:off x="2926750" y="2019775"/>
              <a:ext cx="102400" cy="10500"/>
            </a:xfrm>
            <a:custGeom>
              <a:rect b="b" l="l" r="r" t="t"/>
              <a:pathLst>
                <a:path extrusionOk="0" h="420" w="4096">
                  <a:moveTo>
                    <a:pt x="281" y="1"/>
                  </a:moveTo>
                  <a:cubicBezTo>
                    <a:pt x="1" y="1"/>
                    <a:pt x="1" y="420"/>
                    <a:pt x="281" y="420"/>
                  </a:cubicBezTo>
                  <a:lnTo>
                    <a:pt x="3885" y="420"/>
                  </a:lnTo>
                  <a:cubicBezTo>
                    <a:pt x="4001" y="420"/>
                    <a:pt x="4096" y="329"/>
                    <a:pt x="4096" y="212"/>
                  </a:cubicBezTo>
                  <a:cubicBezTo>
                    <a:pt x="4096" y="95"/>
                    <a:pt x="4001" y="1"/>
                    <a:pt x="38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7"/>
            <p:cNvSpPr/>
            <p:nvPr/>
          </p:nvSpPr>
          <p:spPr>
            <a:xfrm>
              <a:off x="2738400" y="1859375"/>
              <a:ext cx="36975" cy="31625"/>
            </a:xfrm>
            <a:custGeom>
              <a:rect b="b" l="l" r="r" t="t"/>
              <a:pathLst>
                <a:path extrusionOk="0" h="1265" w="1479">
                  <a:moveTo>
                    <a:pt x="846" y="418"/>
                  </a:moveTo>
                  <a:cubicBezTo>
                    <a:pt x="955" y="418"/>
                    <a:pt x="1060" y="503"/>
                    <a:pt x="1060" y="631"/>
                  </a:cubicBezTo>
                  <a:cubicBezTo>
                    <a:pt x="1060" y="747"/>
                    <a:pt x="962" y="842"/>
                    <a:pt x="845" y="842"/>
                  </a:cubicBezTo>
                  <a:cubicBezTo>
                    <a:pt x="659" y="842"/>
                    <a:pt x="564" y="616"/>
                    <a:pt x="696" y="481"/>
                  </a:cubicBezTo>
                  <a:cubicBezTo>
                    <a:pt x="739" y="438"/>
                    <a:pt x="793" y="418"/>
                    <a:pt x="846" y="418"/>
                  </a:cubicBezTo>
                  <a:close/>
                  <a:moveTo>
                    <a:pt x="841" y="0"/>
                  </a:moveTo>
                  <a:cubicBezTo>
                    <a:pt x="282" y="0"/>
                    <a:pt x="1" y="683"/>
                    <a:pt x="400" y="1079"/>
                  </a:cubicBezTo>
                  <a:cubicBezTo>
                    <a:pt x="529" y="1207"/>
                    <a:pt x="687" y="1265"/>
                    <a:pt x="842" y="1265"/>
                  </a:cubicBezTo>
                  <a:cubicBezTo>
                    <a:pt x="1167" y="1265"/>
                    <a:pt x="1479" y="1013"/>
                    <a:pt x="1479" y="631"/>
                  </a:cubicBezTo>
                  <a:cubicBezTo>
                    <a:pt x="1479" y="281"/>
                    <a:pt x="1195" y="0"/>
                    <a:pt x="845" y="0"/>
                  </a:cubicBezTo>
                  <a:cubicBezTo>
                    <a:pt x="844" y="0"/>
                    <a:pt x="842" y="0"/>
                    <a:pt x="8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7"/>
            <p:cNvSpPr/>
            <p:nvPr/>
          </p:nvSpPr>
          <p:spPr>
            <a:xfrm>
              <a:off x="2775900" y="1859375"/>
              <a:ext cx="37025" cy="31625"/>
            </a:xfrm>
            <a:custGeom>
              <a:rect b="b" l="l" r="r" t="t"/>
              <a:pathLst>
                <a:path extrusionOk="0" h="1265" w="1481">
                  <a:moveTo>
                    <a:pt x="846" y="418"/>
                  </a:moveTo>
                  <a:cubicBezTo>
                    <a:pt x="954" y="418"/>
                    <a:pt x="1057" y="503"/>
                    <a:pt x="1057" y="631"/>
                  </a:cubicBezTo>
                  <a:cubicBezTo>
                    <a:pt x="1057" y="747"/>
                    <a:pt x="963" y="842"/>
                    <a:pt x="846" y="842"/>
                  </a:cubicBezTo>
                  <a:cubicBezTo>
                    <a:pt x="657" y="842"/>
                    <a:pt x="566" y="616"/>
                    <a:pt x="697" y="481"/>
                  </a:cubicBezTo>
                  <a:cubicBezTo>
                    <a:pt x="741" y="438"/>
                    <a:pt x="794" y="418"/>
                    <a:pt x="846" y="418"/>
                  </a:cubicBezTo>
                  <a:close/>
                  <a:moveTo>
                    <a:pt x="846" y="0"/>
                  </a:moveTo>
                  <a:cubicBezTo>
                    <a:pt x="285" y="0"/>
                    <a:pt x="1" y="682"/>
                    <a:pt x="398" y="1079"/>
                  </a:cubicBezTo>
                  <a:cubicBezTo>
                    <a:pt x="528" y="1207"/>
                    <a:pt x="687" y="1265"/>
                    <a:pt x="842" y="1265"/>
                  </a:cubicBezTo>
                  <a:cubicBezTo>
                    <a:pt x="1168" y="1265"/>
                    <a:pt x="1480" y="1013"/>
                    <a:pt x="1480" y="631"/>
                  </a:cubicBezTo>
                  <a:cubicBezTo>
                    <a:pt x="1480" y="281"/>
                    <a:pt x="1196" y="0"/>
                    <a:pt x="8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7"/>
            <p:cNvSpPr/>
            <p:nvPr/>
          </p:nvSpPr>
          <p:spPr>
            <a:xfrm>
              <a:off x="2813425" y="1859375"/>
              <a:ext cx="37025" cy="31625"/>
            </a:xfrm>
            <a:custGeom>
              <a:rect b="b" l="l" r="r" t="t"/>
              <a:pathLst>
                <a:path extrusionOk="0" h="1265" w="1481">
                  <a:moveTo>
                    <a:pt x="846" y="418"/>
                  </a:moveTo>
                  <a:cubicBezTo>
                    <a:pt x="955" y="418"/>
                    <a:pt x="1058" y="503"/>
                    <a:pt x="1058" y="631"/>
                  </a:cubicBezTo>
                  <a:cubicBezTo>
                    <a:pt x="1058" y="747"/>
                    <a:pt x="963" y="842"/>
                    <a:pt x="846" y="842"/>
                  </a:cubicBezTo>
                  <a:cubicBezTo>
                    <a:pt x="657" y="842"/>
                    <a:pt x="566" y="616"/>
                    <a:pt x="697" y="481"/>
                  </a:cubicBezTo>
                  <a:cubicBezTo>
                    <a:pt x="741" y="438"/>
                    <a:pt x="794" y="418"/>
                    <a:pt x="846" y="418"/>
                  </a:cubicBezTo>
                  <a:close/>
                  <a:moveTo>
                    <a:pt x="846" y="0"/>
                  </a:moveTo>
                  <a:cubicBezTo>
                    <a:pt x="285" y="0"/>
                    <a:pt x="1" y="682"/>
                    <a:pt x="398" y="1079"/>
                  </a:cubicBezTo>
                  <a:cubicBezTo>
                    <a:pt x="528" y="1207"/>
                    <a:pt x="687" y="1265"/>
                    <a:pt x="842" y="1265"/>
                  </a:cubicBezTo>
                  <a:cubicBezTo>
                    <a:pt x="1168" y="1265"/>
                    <a:pt x="1480" y="1013"/>
                    <a:pt x="1480" y="631"/>
                  </a:cubicBezTo>
                  <a:cubicBezTo>
                    <a:pt x="1480" y="281"/>
                    <a:pt x="1196" y="0"/>
                    <a:pt x="8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7"/>
            <p:cNvSpPr/>
            <p:nvPr/>
          </p:nvSpPr>
          <p:spPr>
            <a:xfrm>
              <a:off x="2705600" y="1844075"/>
              <a:ext cx="368000" cy="282400"/>
            </a:xfrm>
            <a:custGeom>
              <a:rect b="b" l="l" r="r" t="t"/>
              <a:pathLst>
                <a:path extrusionOk="0" h="11296" w="14720">
                  <a:moveTo>
                    <a:pt x="14199" y="423"/>
                  </a:moveTo>
                  <a:cubicBezTo>
                    <a:pt x="14254" y="423"/>
                    <a:pt x="14297" y="467"/>
                    <a:pt x="14297" y="518"/>
                  </a:cubicBezTo>
                  <a:lnTo>
                    <a:pt x="14297" y="2066"/>
                  </a:lnTo>
                  <a:lnTo>
                    <a:pt x="423" y="2066"/>
                  </a:lnTo>
                  <a:lnTo>
                    <a:pt x="423" y="518"/>
                  </a:lnTo>
                  <a:cubicBezTo>
                    <a:pt x="423" y="467"/>
                    <a:pt x="466" y="423"/>
                    <a:pt x="517" y="423"/>
                  </a:cubicBezTo>
                  <a:close/>
                  <a:moveTo>
                    <a:pt x="517" y="0"/>
                  </a:moveTo>
                  <a:cubicBezTo>
                    <a:pt x="233" y="0"/>
                    <a:pt x="0" y="234"/>
                    <a:pt x="0" y="518"/>
                  </a:cubicBezTo>
                  <a:lnTo>
                    <a:pt x="0" y="10716"/>
                  </a:lnTo>
                  <a:cubicBezTo>
                    <a:pt x="0" y="11037"/>
                    <a:pt x="262" y="11295"/>
                    <a:pt x="579" y="11295"/>
                  </a:cubicBezTo>
                  <a:lnTo>
                    <a:pt x="8333" y="11295"/>
                  </a:lnTo>
                  <a:cubicBezTo>
                    <a:pt x="8446" y="11295"/>
                    <a:pt x="8541" y="11201"/>
                    <a:pt x="8541" y="11084"/>
                  </a:cubicBezTo>
                  <a:cubicBezTo>
                    <a:pt x="8541" y="10967"/>
                    <a:pt x="8446" y="10873"/>
                    <a:pt x="8333" y="10873"/>
                  </a:cubicBezTo>
                  <a:lnTo>
                    <a:pt x="579" y="10873"/>
                  </a:lnTo>
                  <a:cubicBezTo>
                    <a:pt x="492" y="10873"/>
                    <a:pt x="423" y="10803"/>
                    <a:pt x="423" y="10716"/>
                  </a:cubicBezTo>
                  <a:lnTo>
                    <a:pt x="423" y="2485"/>
                  </a:lnTo>
                  <a:lnTo>
                    <a:pt x="14297" y="2485"/>
                  </a:lnTo>
                  <a:lnTo>
                    <a:pt x="14297" y="10716"/>
                  </a:lnTo>
                  <a:cubicBezTo>
                    <a:pt x="14297" y="10803"/>
                    <a:pt x="14228" y="10873"/>
                    <a:pt x="14141" y="10873"/>
                  </a:cubicBezTo>
                  <a:lnTo>
                    <a:pt x="13080" y="10873"/>
                  </a:lnTo>
                  <a:cubicBezTo>
                    <a:pt x="12800" y="10873"/>
                    <a:pt x="12800" y="11295"/>
                    <a:pt x="13080" y="11295"/>
                  </a:cubicBezTo>
                  <a:lnTo>
                    <a:pt x="14141" y="11295"/>
                  </a:lnTo>
                  <a:cubicBezTo>
                    <a:pt x="14458" y="11295"/>
                    <a:pt x="14716" y="11037"/>
                    <a:pt x="14720" y="10716"/>
                  </a:cubicBezTo>
                  <a:lnTo>
                    <a:pt x="14720" y="518"/>
                  </a:lnTo>
                  <a:cubicBezTo>
                    <a:pt x="14716" y="234"/>
                    <a:pt x="14487" y="0"/>
                    <a:pt x="141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7"/>
            <p:cNvSpPr/>
            <p:nvPr/>
          </p:nvSpPr>
          <p:spPr>
            <a:xfrm>
              <a:off x="2918375" y="2054800"/>
              <a:ext cx="111600" cy="109975"/>
            </a:xfrm>
            <a:custGeom>
              <a:rect b="b" l="l" r="r" t="t"/>
              <a:pathLst>
                <a:path extrusionOk="0" h="4399" w="4464">
                  <a:moveTo>
                    <a:pt x="489" y="462"/>
                  </a:moveTo>
                  <a:lnTo>
                    <a:pt x="3269" y="1023"/>
                  </a:lnTo>
                  <a:lnTo>
                    <a:pt x="2493" y="1431"/>
                  </a:lnTo>
                  <a:cubicBezTo>
                    <a:pt x="2369" y="1496"/>
                    <a:pt x="2343" y="1668"/>
                    <a:pt x="2445" y="1766"/>
                  </a:cubicBezTo>
                  <a:lnTo>
                    <a:pt x="3975" y="3300"/>
                  </a:lnTo>
                  <a:lnTo>
                    <a:pt x="3327" y="3945"/>
                  </a:lnTo>
                  <a:lnTo>
                    <a:pt x="1797" y="2414"/>
                  </a:lnTo>
                  <a:cubicBezTo>
                    <a:pt x="1754" y="2372"/>
                    <a:pt x="1699" y="2352"/>
                    <a:pt x="1646" y="2352"/>
                  </a:cubicBezTo>
                  <a:cubicBezTo>
                    <a:pt x="1571" y="2352"/>
                    <a:pt x="1498" y="2391"/>
                    <a:pt x="1461" y="2466"/>
                  </a:cubicBezTo>
                  <a:lnTo>
                    <a:pt x="1050" y="3242"/>
                  </a:lnTo>
                  <a:lnTo>
                    <a:pt x="489" y="462"/>
                  </a:lnTo>
                  <a:close/>
                  <a:moveTo>
                    <a:pt x="318" y="0"/>
                  </a:moveTo>
                  <a:cubicBezTo>
                    <a:pt x="143" y="0"/>
                    <a:pt x="1" y="160"/>
                    <a:pt x="37" y="341"/>
                  </a:cubicBezTo>
                  <a:lnTo>
                    <a:pt x="715" y="3693"/>
                  </a:lnTo>
                  <a:cubicBezTo>
                    <a:pt x="743" y="3841"/>
                    <a:pt x="868" y="3922"/>
                    <a:pt x="994" y="3922"/>
                  </a:cubicBezTo>
                  <a:cubicBezTo>
                    <a:pt x="1092" y="3922"/>
                    <a:pt x="1191" y="3873"/>
                    <a:pt x="1246" y="3770"/>
                  </a:cubicBezTo>
                  <a:lnTo>
                    <a:pt x="1702" y="2914"/>
                  </a:lnTo>
                  <a:lnTo>
                    <a:pt x="3079" y="4295"/>
                  </a:lnTo>
                  <a:cubicBezTo>
                    <a:pt x="3148" y="4364"/>
                    <a:pt x="3239" y="4398"/>
                    <a:pt x="3329" y="4398"/>
                  </a:cubicBezTo>
                  <a:cubicBezTo>
                    <a:pt x="3419" y="4398"/>
                    <a:pt x="3509" y="4364"/>
                    <a:pt x="3578" y="4295"/>
                  </a:cubicBezTo>
                  <a:lnTo>
                    <a:pt x="4329" y="3544"/>
                  </a:lnTo>
                  <a:cubicBezTo>
                    <a:pt x="4464" y="3406"/>
                    <a:pt x="4464" y="3183"/>
                    <a:pt x="4329" y="3048"/>
                  </a:cubicBezTo>
                  <a:lnTo>
                    <a:pt x="4325" y="3045"/>
                  </a:lnTo>
                  <a:lnTo>
                    <a:pt x="2948" y="1664"/>
                  </a:lnTo>
                  <a:lnTo>
                    <a:pt x="3804" y="1208"/>
                  </a:lnTo>
                  <a:cubicBezTo>
                    <a:pt x="4037" y="1085"/>
                    <a:pt x="3986" y="731"/>
                    <a:pt x="3724" y="680"/>
                  </a:cubicBezTo>
                  <a:lnTo>
                    <a:pt x="376" y="6"/>
                  </a:lnTo>
                  <a:cubicBezTo>
                    <a:pt x="356" y="2"/>
                    <a:pt x="337" y="0"/>
                    <a:pt x="3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 name="Google Shape;406;p47"/>
          <p:cNvGrpSpPr/>
          <p:nvPr/>
        </p:nvGrpSpPr>
        <p:grpSpPr>
          <a:xfrm>
            <a:off x="2680900" y="2371549"/>
            <a:ext cx="367650" cy="367925"/>
            <a:chOff x="1466600" y="1820350"/>
            <a:chExt cx="367650" cy="367925"/>
          </a:xfrm>
        </p:grpSpPr>
        <p:sp>
          <p:nvSpPr>
            <p:cNvPr id="407" name="Google Shape;407;p47"/>
            <p:cNvSpPr/>
            <p:nvPr/>
          </p:nvSpPr>
          <p:spPr>
            <a:xfrm>
              <a:off x="1466600" y="1820350"/>
              <a:ext cx="367650" cy="367925"/>
            </a:xfrm>
            <a:custGeom>
              <a:rect b="b" l="l" r="r" t="t"/>
              <a:pathLst>
                <a:path extrusionOk="0" h="14717" w="14706">
                  <a:moveTo>
                    <a:pt x="7353" y="424"/>
                  </a:moveTo>
                  <a:cubicBezTo>
                    <a:pt x="7441" y="424"/>
                    <a:pt x="7530" y="456"/>
                    <a:pt x="7601" y="519"/>
                  </a:cubicBezTo>
                  <a:lnTo>
                    <a:pt x="8063" y="935"/>
                  </a:lnTo>
                  <a:cubicBezTo>
                    <a:pt x="8209" y="1066"/>
                    <a:pt x="8395" y="1135"/>
                    <a:pt x="8586" y="1135"/>
                  </a:cubicBezTo>
                  <a:cubicBezTo>
                    <a:pt x="8686" y="1135"/>
                    <a:pt x="8787" y="1116"/>
                    <a:pt x="8883" y="1077"/>
                  </a:cubicBezTo>
                  <a:lnTo>
                    <a:pt x="9459" y="847"/>
                  </a:lnTo>
                  <a:cubicBezTo>
                    <a:pt x="9505" y="828"/>
                    <a:pt x="9552" y="819"/>
                    <a:pt x="9599" y="819"/>
                  </a:cubicBezTo>
                  <a:cubicBezTo>
                    <a:pt x="9731" y="819"/>
                    <a:pt x="9858" y="891"/>
                    <a:pt x="9925" y="1015"/>
                  </a:cubicBezTo>
                  <a:lnTo>
                    <a:pt x="10217" y="1561"/>
                  </a:lnTo>
                  <a:cubicBezTo>
                    <a:pt x="10354" y="1819"/>
                    <a:pt x="10622" y="1981"/>
                    <a:pt x="10910" y="1981"/>
                  </a:cubicBezTo>
                  <a:cubicBezTo>
                    <a:pt x="10919" y="1981"/>
                    <a:pt x="10929" y="1981"/>
                    <a:pt x="10938" y="1980"/>
                  </a:cubicBezTo>
                  <a:lnTo>
                    <a:pt x="11561" y="1959"/>
                  </a:lnTo>
                  <a:cubicBezTo>
                    <a:pt x="11566" y="1958"/>
                    <a:pt x="11571" y="1958"/>
                    <a:pt x="11575" y="1958"/>
                  </a:cubicBezTo>
                  <a:cubicBezTo>
                    <a:pt x="11755" y="1958"/>
                    <a:pt x="11912" y="2095"/>
                    <a:pt x="11940" y="2279"/>
                  </a:cubicBezTo>
                  <a:lnTo>
                    <a:pt x="12028" y="2891"/>
                  </a:lnTo>
                  <a:cubicBezTo>
                    <a:pt x="12068" y="3190"/>
                    <a:pt x="12279" y="3438"/>
                    <a:pt x="12563" y="3529"/>
                  </a:cubicBezTo>
                  <a:lnTo>
                    <a:pt x="13157" y="3722"/>
                  </a:lnTo>
                  <a:cubicBezTo>
                    <a:pt x="13336" y="3780"/>
                    <a:pt x="13441" y="3966"/>
                    <a:pt x="13405" y="4152"/>
                  </a:cubicBezTo>
                  <a:lnTo>
                    <a:pt x="13274" y="4760"/>
                  </a:lnTo>
                  <a:cubicBezTo>
                    <a:pt x="13212" y="5052"/>
                    <a:pt x="13325" y="5358"/>
                    <a:pt x="13562" y="5544"/>
                  </a:cubicBezTo>
                  <a:lnTo>
                    <a:pt x="14050" y="5926"/>
                  </a:lnTo>
                  <a:cubicBezTo>
                    <a:pt x="14199" y="6043"/>
                    <a:pt x="14236" y="6254"/>
                    <a:pt x="14137" y="6415"/>
                  </a:cubicBezTo>
                  <a:lnTo>
                    <a:pt x="13809" y="6943"/>
                  </a:lnTo>
                  <a:cubicBezTo>
                    <a:pt x="13649" y="7198"/>
                    <a:pt x="13649" y="7519"/>
                    <a:pt x="13809" y="7777"/>
                  </a:cubicBezTo>
                  <a:lnTo>
                    <a:pt x="14137" y="8302"/>
                  </a:lnTo>
                  <a:cubicBezTo>
                    <a:pt x="14236" y="8462"/>
                    <a:pt x="14199" y="8674"/>
                    <a:pt x="14050" y="8794"/>
                  </a:cubicBezTo>
                  <a:lnTo>
                    <a:pt x="13562" y="9176"/>
                  </a:lnTo>
                  <a:cubicBezTo>
                    <a:pt x="13325" y="9359"/>
                    <a:pt x="13212" y="9665"/>
                    <a:pt x="13274" y="9960"/>
                  </a:cubicBezTo>
                  <a:lnTo>
                    <a:pt x="13405" y="10568"/>
                  </a:lnTo>
                  <a:cubicBezTo>
                    <a:pt x="13441" y="10754"/>
                    <a:pt x="13336" y="10940"/>
                    <a:pt x="13157" y="10998"/>
                  </a:cubicBezTo>
                  <a:lnTo>
                    <a:pt x="12563" y="11191"/>
                  </a:lnTo>
                  <a:cubicBezTo>
                    <a:pt x="12279" y="11282"/>
                    <a:pt x="12068" y="11530"/>
                    <a:pt x="12028" y="11829"/>
                  </a:cubicBezTo>
                  <a:lnTo>
                    <a:pt x="11940" y="12441"/>
                  </a:lnTo>
                  <a:cubicBezTo>
                    <a:pt x="11915" y="12626"/>
                    <a:pt x="11759" y="12762"/>
                    <a:pt x="11576" y="12762"/>
                  </a:cubicBezTo>
                  <a:cubicBezTo>
                    <a:pt x="11571" y="12762"/>
                    <a:pt x="11566" y="12762"/>
                    <a:pt x="11561" y="12762"/>
                  </a:cubicBezTo>
                  <a:lnTo>
                    <a:pt x="10938" y="12740"/>
                  </a:lnTo>
                  <a:cubicBezTo>
                    <a:pt x="10929" y="12739"/>
                    <a:pt x="10919" y="12739"/>
                    <a:pt x="10910" y="12739"/>
                  </a:cubicBezTo>
                  <a:cubicBezTo>
                    <a:pt x="10622" y="12739"/>
                    <a:pt x="10354" y="12901"/>
                    <a:pt x="10217" y="13159"/>
                  </a:cubicBezTo>
                  <a:lnTo>
                    <a:pt x="9925" y="13705"/>
                  </a:lnTo>
                  <a:cubicBezTo>
                    <a:pt x="9858" y="13829"/>
                    <a:pt x="9731" y="13901"/>
                    <a:pt x="9599" y="13901"/>
                  </a:cubicBezTo>
                  <a:cubicBezTo>
                    <a:pt x="9552" y="13901"/>
                    <a:pt x="9505" y="13892"/>
                    <a:pt x="9459" y="13873"/>
                  </a:cubicBezTo>
                  <a:lnTo>
                    <a:pt x="8887" y="13643"/>
                  </a:lnTo>
                  <a:cubicBezTo>
                    <a:pt x="8792" y="13605"/>
                    <a:pt x="8692" y="13586"/>
                    <a:pt x="8594" y="13586"/>
                  </a:cubicBezTo>
                  <a:cubicBezTo>
                    <a:pt x="8402" y="13586"/>
                    <a:pt x="8214" y="13657"/>
                    <a:pt x="8067" y="13789"/>
                  </a:cubicBezTo>
                  <a:lnTo>
                    <a:pt x="7604" y="14205"/>
                  </a:lnTo>
                  <a:cubicBezTo>
                    <a:pt x="7533" y="14266"/>
                    <a:pt x="7444" y="14297"/>
                    <a:pt x="7355" y="14297"/>
                  </a:cubicBezTo>
                  <a:cubicBezTo>
                    <a:pt x="7266" y="14297"/>
                    <a:pt x="7178" y="14266"/>
                    <a:pt x="7109" y="14205"/>
                  </a:cubicBezTo>
                  <a:lnTo>
                    <a:pt x="6646" y="13789"/>
                  </a:lnTo>
                  <a:cubicBezTo>
                    <a:pt x="6500" y="13658"/>
                    <a:pt x="6315" y="13585"/>
                    <a:pt x="6121" y="13585"/>
                  </a:cubicBezTo>
                  <a:cubicBezTo>
                    <a:pt x="6019" y="13585"/>
                    <a:pt x="5917" y="13607"/>
                    <a:pt x="5823" y="13643"/>
                  </a:cubicBezTo>
                  <a:lnTo>
                    <a:pt x="5247" y="13877"/>
                  </a:lnTo>
                  <a:cubicBezTo>
                    <a:pt x="5203" y="13894"/>
                    <a:pt x="5156" y="13903"/>
                    <a:pt x="5111" y="13903"/>
                  </a:cubicBezTo>
                  <a:cubicBezTo>
                    <a:pt x="4977" y="13903"/>
                    <a:pt x="4849" y="13830"/>
                    <a:pt x="4781" y="13705"/>
                  </a:cubicBezTo>
                  <a:lnTo>
                    <a:pt x="4489" y="13159"/>
                  </a:lnTo>
                  <a:cubicBezTo>
                    <a:pt x="4352" y="12901"/>
                    <a:pt x="4084" y="12743"/>
                    <a:pt x="3796" y="12743"/>
                  </a:cubicBezTo>
                  <a:cubicBezTo>
                    <a:pt x="3787" y="12743"/>
                    <a:pt x="3777" y="12743"/>
                    <a:pt x="3768" y="12743"/>
                  </a:cubicBezTo>
                  <a:lnTo>
                    <a:pt x="3145" y="12762"/>
                  </a:lnTo>
                  <a:cubicBezTo>
                    <a:pt x="3140" y="12762"/>
                    <a:pt x="3135" y="12762"/>
                    <a:pt x="3131" y="12762"/>
                  </a:cubicBezTo>
                  <a:cubicBezTo>
                    <a:pt x="2951" y="12762"/>
                    <a:pt x="2794" y="12626"/>
                    <a:pt x="2766" y="12445"/>
                  </a:cubicBezTo>
                  <a:lnTo>
                    <a:pt x="2678" y="11829"/>
                  </a:lnTo>
                  <a:cubicBezTo>
                    <a:pt x="2638" y="11530"/>
                    <a:pt x="2431" y="11282"/>
                    <a:pt x="2143" y="11191"/>
                  </a:cubicBezTo>
                  <a:lnTo>
                    <a:pt x="1552" y="10998"/>
                  </a:lnTo>
                  <a:cubicBezTo>
                    <a:pt x="1370" y="10940"/>
                    <a:pt x="1261" y="10754"/>
                    <a:pt x="1301" y="10568"/>
                  </a:cubicBezTo>
                  <a:lnTo>
                    <a:pt x="1432" y="9960"/>
                  </a:lnTo>
                  <a:cubicBezTo>
                    <a:pt x="1494" y="9665"/>
                    <a:pt x="1381" y="9362"/>
                    <a:pt x="1144" y="9176"/>
                  </a:cubicBezTo>
                  <a:lnTo>
                    <a:pt x="656" y="8794"/>
                  </a:lnTo>
                  <a:cubicBezTo>
                    <a:pt x="507" y="8674"/>
                    <a:pt x="470" y="8466"/>
                    <a:pt x="569" y="8306"/>
                  </a:cubicBezTo>
                  <a:lnTo>
                    <a:pt x="897" y="7777"/>
                  </a:lnTo>
                  <a:cubicBezTo>
                    <a:pt x="1057" y="7522"/>
                    <a:pt x="1057" y="7198"/>
                    <a:pt x="897" y="6943"/>
                  </a:cubicBezTo>
                  <a:lnTo>
                    <a:pt x="569" y="6415"/>
                  </a:lnTo>
                  <a:cubicBezTo>
                    <a:pt x="470" y="6254"/>
                    <a:pt x="507" y="6043"/>
                    <a:pt x="656" y="5926"/>
                  </a:cubicBezTo>
                  <a:lnTo>
                    <a:pt x="1144" y="5544"/>
                  </a:lnTo>
                  <a:cubicBezTo>
                    <a:pt x="1381" y="5358"/>
                    <a:pt x="1490" y="5056"/>
                    <a:pt x="1429" y="4760"/>
                  </a:cubicBezTo>
                  <a:lnTo>
                    <a:pt x="1301" y="4152"/>
                  </a:lnTo>
                  <a:cubicBezTo>
                    <a:pt x="1265" y="3966"/>
                    <a:pt x="1370" y="3780"/>
                    <a:pt x="1549" y="3722"/>
                  </a:cubicBezTo>
                  <a:lnTo>
                    <a:pt x="2143" y="3529"/>
                  </a:lnTo>
                  <a:cubicBezTo>
                    <a:pt x="2427" y="3438"/>
                    <a:pt x="2638" y="3190"/>
                    <a:pt x="2678" y="2891"/>
                  </a:cubicBezTo>
                  <a:lnTo>
                    <a:pt x="2766" y="2279"/>
                  </a:lnTo>
                  <a:cubicBezTo>
                    <a:pt x="2791" y="2095"/>
                    <a:pt x="2947" y="1958"/>
                    <a:pt x="3130" y="1958"/>
                  </a:cubicBezTo>
                  <a:cubicBezTo>
                    <a:pt x="3135" y="1958"/>
                    <a:pt x="3140" y="1958"/>
                    <a:pt x="3145" y="1959"/>
                  </a:cubicBezTo>
                  <a:lnTo>
                    <a:pt x="3764" y="1980"/>
                  </a:lnTo>
                  <a:cubicBezTo>
                    <a:pt x="3774" y="1981"/>
                    <a:pt x="3783" y="1981"/>
                    <a:pt x="3793" y="1981"/>
                  </a:cubicBezTo>
                  <a:cubicBezTo>
                    <a:pt x="4084" y="1981"/>
                    <a:pt x="4352" y="1819"/>
                    <a:pt x="4489" y="1561"/>
                  </a:cubicBezTo>
                  <a:lnTo>
                    <a:pt x="4781" y="1015"/>
                  </a:lnTo>
                  <a:cubicBezTo>
                    <a:pt x="4848" y="891"/>
                    <a:pt x="4975" y="819"/>
                    <a:pt x="5107" y="819"/>
                  </a:cubicBezTo>
                  <a:cubicBezTo>
                    <a:pt x="5154" y="819"/>
                    <a:pt x="5201" y="828"/>
                    <a:pt x="5247" y="847"/>
                  </a:cubicBezTo>
                  <a:lnTo>
                    <a:pt x="5823" y="1077"/>
                  </a:lnTo>
                  <a:cubicBezTo>
                    <a:pt x="5918" y="1116"/>
                    <a:pt x="6019" y="1135"/>
                    <a:pt x="6119" y="1135"/>
                  </a:cubicBezTo>
                  <a:cubicBezTo>
                    <a:pt x="6309" y="1135"/>
                    <a:pt x="6497" y="1066"/>
                    <a:pt x="6642" y="935"/>
                  </a:cubicBezTo>
                  <a:lnTo>
                    <a:pt x="7105" y="519"/>
                  </a:lnTo>
                  <a:cubicBezTo>
                    <a:pt x="7176" y="456"/>
                    <a:pt x="7265" y="424"/>
                    <a:pt x="7353" y="424"/>
                  </a:cubicBezTo>
                  <a:close/>
                  <a:moveTo>
                    <a:pt x="7353" y="0"/>
                  </a:moveTo>
                  <a:cubicBezTo>
                    <a:pt x="7164" y="0"/>
                    <a:pt x="6976" y="68"/>
                    <a:pt x="6825" y="202"/>
                  </a:cubicBezTo>
                  <a:lnTo>
                    <a:pt x="6362" y="618"/>
                  </a:lnTo>
                  <a:cubicBezTo>
                    <a:pt x="6294" y="680"/>
                    <a:pt x="6205" y="713"/>
                    <a:pt x="6115" y="713"/>
                  </a:cubicBezTo>
                  <a:cubicBezTo>
                    <a:pt x="6069" y="713"/>
                    <a:pt x="6023" y="704"/>
                    <a:pt x="5979" y="687"/>
                  </a:cubicBezTo>
                  <a:lnTo>
                    <a:pt x="5400" y="457"/>
                  </a:lnTo>
                  <a:cubicBezTo>
                    <a:pt x="5304" y="419"/>
                    <a:pt x="5205" y="401"/>
                    <a:pt x="5106" y="401"/>
                  </a:cubicBezTo>
                  <a:cubicBezTo>
                    <a:pt x="4823" y="401"/>
                    <a:pt x="4550" y="553"/>
                    <a:pt x="4409" y="818"/>
                  </a:cubicBezTo>
                  <a:lnTo>
                    <a:pt x="4117" y="1365"/>
                  </a:lnTo>
                  <a:cubicBezTo>
                    <a:pt x="4053" y="1486"/>
                    <a:pt x="3927" y="1562"/>
                    <a:pt x="3788" y="1562"/>
                  </a:cubicBezTo>
                  <a:cubicBezTo>
                    <a:pt x="3785" y="1562"/>
                    <a:pt x="3782" y="1562"/>
                    <a:pt x="3779" y="1561"/>
                  </a:cubicBezTo>
                  <a:lnTo>
                    <a:pt x="3156" y="1540"/>
                  </a:lnTo>
                  <a:cubicBezTo>
                    <a:pt x="3146" y="1539"/>
                    <a:pt x="3137" y="1539"/>
                    <a:pt x="3127" y="1539"/>
                  </a:cubicBezTo>
                  <a:cubicBezTo>
                    <a:pt x="2738" y="1539"/>
                    <a:pt x="2404" y="1830"/>
                    <a:pt x="2350" y="2217"/>
                  </a:cubicBezTo>
                  <a:lnTo>
                    <a:pt x="2263" y="2833"/>
                  </a:lnTo>
                  <a:cubicBezTo>
                    <a:pt x="2241" y="2971"/>
                    <a:pt x="2143" y="3088"/>
                    <a:pt x="2008" y="3132"/>
                  </a:cubicBezTo>
                  <a:lnTo>
                    <a:pt x="1421" y="3329"/>
                  </a:lnTo>
                  <a:cubicBezTo>
                    <a:pt x="1039" y="3452"/>
                    <a:pt x="809" y="3842"/>
                    <a:pt x="893" y="4239"/>
                  </a:cubicBezTo>
                  <a:lnTo>
                    <a:pt x="1020" y="4844"/>
                  </a:lnTo>
                  <a:cubicBezTo>
                    <a:pt x="1050" y="4983"/>
                    <a:pt x="999" y="5128"/>
                    <a:pt x="886" y="5216"/>
                  </a:cubicBezTo>
                  <a:lnTo>
                    <a:pt x="397" y="5598"/>
                  </a:lnTo>
                  <a:cubicBezTo>
                    <a:pt x="80" y="5846"/>
                    <a:pt x="0" y="6294"/>
                    <a:pt x="215" y="6637"/>
                  </a:cubicBezTo>
                  <a:lnTo>
                    <a:pt x="543" y="7165"/>
                  </a:lnTo>
                  <a:cubicBezTo>
                    <a:pt x="620" y="7285"/>
                    <a:pt x="620" y="7435"/>
                    <a:pt x="543" y="7555"/>
                  </a:cubicBezTo>
                  <a:lnTo>
                    <a:pt x="215" y="8083"/>
                  </a:lnTo>
                  <a:cubicBezTo>
                    <a:pt x="0" y="8426"/>
                    <a:pt x="80" y="8874"/>
                    <a:pt x="397" y="9122"/>
                  </a:cubicBezTo>
                  <a:lnTo>
                    <a:pt x="886" y="9504"/>
                  </a:lnTo>
                  <a:cubicBezTo>
                    <a:pt x="999" y="9592"/>
                    <a:pt x="1050" y="9734"/>
                    <a:pt x="1020" y="9872"/>
                  </a:cubicBezTo>
                  <a:lnTo>
                    <a:pt x="893" y="10481"/>
                  </a:lnTo>
                  <a:cubicBezTo>
                    <a:pt x="809" y="10878"/>
                    <a:pt x="1035" y="11271"/>
                    <a:pt x="1421" y="11395"/>
                  </a:cubicBezTo>
                  <a:lnTo>
                    <a:pt x="2012" y="11588"/>
                  </a:lnTo>
                  <a:cubicBezTo>
                    <a:pt x="2146" y="11632"/>
                    <a:pt x="2245" y="11749"/>
                    <a:pt x="2263" y="11891"/>
                  </a:cubicBezTo>
                  <a:lnTo>
                    <a:pt x="2350" y="12503"/>
                  </a:lnTo>
                  <a:cubicBezTo>
                    <a:pt x="2404" y="12894"/>
                    <a:pt x="2738" y="13181"/>
                    <a:pt x="3127" y="13181"/>
                  </a:cubicBezTo>
                  <a:cubicBezTo>
                    <a:pt x="3136" y="13181"/>
                    <a:pt x="3146" y="13181"/>
                    <a:pt x="3156" y="13181"/>
                  </a:cubicBezTo>
                  <a:lnTo>
                    <a:pt x="3779" y="13162"/>
                  </a:lnTo>
                  <a:cubicBezTo>
                    <a:pt x="3785" y="13162"/>
                    <a:pt x="3791" y="13162"/>
                    <a:pt x="3797" y="13162"/>
                  </a:cubicBezTo>
                  <a:cubicBezTo>
                    <a:pt x="3932" y="13162"/>
                    <a:pt x="4055" y="13237"/>
                    <a:pt x="4117" y="13356"/>
                  </a:cubicBezTo>
                  <a:lnTo>
                    <a:pt x="4409" y="13902"/>
                  </a:lnTo>
                  <a:cubicBezTo>
                    <a:pt x="4549" y="14167"/>
                    <a:pt x="4822" y="14321"/>
                    <a:pt x="5105" y="14321"/>
                  </a:cubicBezTo>
                  <a:cubicBezTo>
                    <a:pt x="5204" y="14321"/>
                    <a:pt x="5304" y="14302"/>
                    <a:pt x="5400" y="14263"/>
                  </a:cubicBezTo>
                  <a:lnTo>
                    <a:pt x="5979" y="14033"/>
                  </a:lnTo>
                  <a:cubicBezTo>
                    <a:pt x="6024" y="14014"/>
                    <a:pt x="6071" y="14005"/>
                    <a:pt x="6118" y="14005"/>
                  </a:cubicBezTo>
                  <a:cubicBezTo>
                    <a:pt x="6207" y="14005"/>
                    <a:pt x="6295" y="14038"/>
                    <a:pt x="6362" y="14102"/>
                  </a:cubicBezTo>
                  <a:lnTo>
                    <a:pt x="6825" y="14514"/>
                  </a:lnTo>
                  <a:cubicBezTo>
                    <a:pt x="6976" y="14649"/>
                    <a:pt x="7164" y="14716"/>
                    <a:pt x="7353" y="14716"/>
                  </a:cubicBezTo>
                  <a:cubicBezTo>
                    <a:pt x="7542" y="14716"/>
                    <a:pt x="7730" y="14649"/>
                    <a:pt x="7881" y="14514"/>
                  </a:cubicBezTo>
                  <a:lnTo>
                    <a:pt x="8344" y="14102"/>
                  </a:lnTo>
                  <a:cubicBezTo>
                    <a:pt x="8411" y="14038"/>
                    <a:pt x="8498" y="14005"/>
                    <a:pt x="8586" y="14005"/>
                  </a:cubicBezTo>
                  <a:cubicBezTo>
                    <a:pt x="8634" y="14005"/>
                    <a:pt x="8681" y="14014"/>
                    <a:pt x="8727" y="14033"/>
                  </a:cubicBezTo>
                  <a:lnTo>
                    <a:pt x="9306" y="14263"/>
                  </a:lnTo>
                  <a:cubicBezTo>
                    <a:pt x="9402" y="14302"/>
                    <a:pt x="9502" y="14321"/>
                    <a:pt x="9601" y="14321"/>
                  </a:cubicBezTo>
                  <a:cubicBezTo>
                    <a:pt x="9884" y="14321"/>
                    <a:pt x="10157" y="14167"/>
                    <a:pt x="10297" y="13902"/>
                  </a:cubicBezTo>
                  <a:lnTo>
                    <a:pt x="10588" y="13356"/>
                  </a:lnTo>
                  <a:cubicBezTo>
                    <a:pt x="10655" y="13237"/>
                    <a:pt x="10777" y="13162"/>
                    <a:pt x="10912" y="13162"/>
                  </a:cubicBezTo>
                  <a:cubicBezTo>
                    <a:pt x="10919" y="13162"/>
                    <a:pt x="10925" y="13162"/>
                    <a:pt x="10931" y="13162"/>
                  </a:cubicBezTo>
                  <a:lnTo>
                    <a:pt x="11550" y="13181"/>
                  </a:lnTo>
                  <a:cubicBezTo>
                    <a:pt x="11560" y="13181"/>
                    <a:pt x="11570" y="13181"/>
                    <a:pt x="11579" y="13181"/>
                  </a:cubicBezTo>
                  <a:cubicBezTo>
                    <a:pt x="11968" y="13181"/>
                    <a:pt x="12302" y="12894"/>
                    <a:pt x="12359" y="12503"/>
                  </a:cubicBezTo>
                  <a:lnTo>
                    <a:pt x="12447" y="11891"/>
                  </a:lnTo>
                  <a:cubicBezTo>
                    <a:pt x="12465" y="11749"/>
                    <a:pt x="12563" y="11632"/>
                    <a:pt x="12698" y="11588"/>
                  </a:cubicBezTo>
                  <a:lnTo>
                    <a:pt x="13288" y="11395"/>
                  </a:lnTo>
                  <a:cubicBezTo>
                    <a:pt x="13671" y="11271"/>
                    <a:pt x="13900" y="10878"/>
                    <a:pt x="13817" y="10481"/>
                  </a:cubicBezTo>
                  <a:lnTo>
                    <a:pt x="13689" y="9876"/>
                  </a:lnTo>
                  <a:cubicBezTo>
                    <a:pt x="13660" y="9738"/>
                    <a:pt x="13711" y="9592"/>
                    <a:pt x="13824" y="9504"/>
                  </a:cubicBezTo>
                  <a:lnTo>
                    <a:pt x="14312" y="9122"/>
                  </a:lnTo>
                  <a:cubicBezTo>
                    <a:pt x="14629" y="8874"/>
                    <a:pt x="14706" y="8426"/>
                    <a:pt x="14491" y="8083"/>
                  </a:cubicBezTo>
                  <a:lnTo>
                    <a:pt x="14163" y="7555"/>
                  </a:lnTo>
                  <a:cubicBezTo>
                    <a:pt x="14086" y="7435"/>
                    <a:pt x="14086" y="7282"/>
                    <a:pt x="14163" y="7165"/>
                  </a:cubicBezTo>
                  <a:lnTo>
                    <a:pt x="14491" y="6637"/>
                  </a:lnTo>
                  <a:cubicBezTo>
                    <a:pt x="14706" y="6294"/>
                    <a:pt x="14626" y="5846"/>
                    <a:pt x="14309" y="5598"/>
                  </a:cubicBezTo>
                  <a:lnTo>
                    <a:pt x="13820" y="5216"/>
                  </a:lnTo>
                  <a:cubicBezTo>
                    <a:pt x="13707" y="5128"/>
                    <a:pt x="13656" y="4983"/>
                    <a:pt x="13685" y="4844"/>
                  </a:cubicBezTo>
                  <a:lnTo>
                    <a:pt x="13813" y="4239"/>
                  </a:lnTo>
                  <a:cubicBezTo>
                    <a:pt x="13897" y="3842"/>
                    <a:pt x="13667" y="3452"/>
                    <a:pt x="13285" y="3329"/>
                  </a:cubicBezTo>
                  <a:lnTo>
                    <a:pt x="12694" y="3135"/>
                  </a:lnTo>
                  <a:cubicBezTo>
                    <a:pt x="12560" y="3092"/>
                    <a:pt x="12461" y="2975"/>
                    <a:pt x="12443" y="2833"/>
                  </a:cubicBezTo>
                  <a:lnTo>
                    <a:pt x="12356" y="2217"/>
                  </a:lnTo>
                  <a:cubicBezTo>
                    <a:pt x="12298" y="1827"/>
                    <a:pt x="11964" y="1539"/>
                    <a:pt x="11569" y="1539"/>
                  </a:cubicBezTo>
                  <a:cubicBezTo>
                    <a:pt x="11561" y="1539"/>
                    <a:pt x="11554" y="1539"/>
                    <a:pt x="11547" y="1540"/>
                  </a:cubicBezTo>
                  <a:lnTo>
                    <a:pt x="10927" y="1561"/>
                  </a:lnTo>
                  <a:cubicBezTo>
                    <a:pt x="10924" y="1562"/>
                    <a:pt x="10921" y="1562"/>
                    <a:pt x="10917" y="1562"/>
                  </a:cubicBezTo>
                  <a:cubicBezTo>
                    <a:pt x="10779" y="1562"/>
                    <a:pt x="10652" y="1489"/>
                    <a:pt x="10588" y="1365"/>
                  </a:cubicBezTo>
                  <a:lnTo>
                    <a:pt x="10293" y="818"/>
                  </a:lnTo>
                  <a:cubicBezTo>
                    <a:pt x="10152" y="555"/>
                    <a:pt x="9880" y="401"/>
                    <a:pt x="9597" y="401"/>
                  </a:cubicBezTo>
                  <a:cubicBezTo>
                    <a:pt x="9500" y="401"/>
                    <a:pt x="9401" y="419"/>
                    <a:pt x="9306" y="457"/>
                  </a:cubicBezTo>
                  <a:lnTo>
                    <a:pt x="8730" y="687"/>
                  </a:lnTo>
                  <a:cubicBezTo>
                    <a:pt x="8686" y="704"/>
                    <a:pt x="8639" y="713"/>
                    <a:pt x="8592" y="713"/>
                  </a:cubicBezTo>
                  <a:cubicBezTo>
                    <a:pt x="8501" y="713"/>
                    <a:pt x="8411" y="680"/>
                    <a:pt x="8344" y="618"/>
                  </a:cubicBezTo>
                  <a:lnTo>
                    <a:pt x="7881" y="202"/>
                  </a:lnTo>
                  <a:cubicBezTo>
                    <a:pt x="7730" y="68"/>
                    <a:pt x="7542" y="0"/>
                    <a:pt x="73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7"/>
            <p:cNvSpPr/>
            <p:nvPr/>
          </p:nvSpPr>
          <p:spPr>
            <a:xfrm>
              <a:off x="1511300" y="2017200"/>
              <a:ext cx="278050" cy="126950"/>
            </a:xfrm>
            <a:custGeom>
              <a:rect b="b" l="l" r="r" t="t"/>
              <a:pathLst>
                <a:path extrusionOk="0" h="5078" w="11122">
                  <a:moveTo>
                    <a:pt x="238" y="0"/>
                  </a:moveTo>
                  <a:cubicBezTo>
                    <a:pt x="120" y="0"/>
                    <a:pt x="1" y="89"/>
                    <a:pt x="27" y="246"/>
                  </a:cubicBezTo>
                  <a:cubicBezTo>
                    <a:pt x="406" y="3015"/>
                    <a:pt x="2770" y="5077"/>
                    <a:pt x="5565" y="5077"/>
                  </a:cubicBezTo>
                  <a:cubicBezTo>
                    <a:pt x="8360" y="5077"/>
                    <a:pt x="10724" y="3015"/>
                    <a:pt x="11103" y="246"/>
                  </a:cubicBezTo>
                  <a:cubicBezTo>
                    <a:pt x="11121" y="129"/>
                    <a:pt x="11038" y="24"/>
                    <a:pt x="10925" y="9"/>
                  </a:cubicBezTo>
                  <a:cubicBezTo>
                    <a:pt x="10914" y="7"/>
                    <a:pt x="10902" y="6"/>
                    <a:pt x="10892" y="6"/>
                  </a:cubicBezTo>
                  <a:cubicBezTo>
                    <a:pt x="10789" y="6"/>
                    <a:pt x="10701" y="82"/>
                    <a:pt x="10688" y="188"/>
                  </a:cubicBezTo>
                  <a:cubicBezTo>
                    <a:pt x="10338" y="2745"/>
                    <a:pt x="8148" y="4654"/>
                    <a:pt x="5565" y="4654"/>
                  </a:cubicBezTo>
                  <a:cubicBezTo>
                    <a:pt x="2982" y="4654"/>
                    <a:pt x="796" y="2749"/>
                    <a:pt x="442" y="191"/>
                  </a:cubicBezTo>
                  <a:cubicBezTo>
                    <a:pt x="429" y="60"/>
                    <a:pt x="334" y="0"/>
                    <a:pt x="2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7"/>
            <p:cNvSpPr/>
            <p:nvPr/>
          </p:nvSpPr>
          <p:spPr>
            <a:xfrm>
              <a:off x="1511500" y="1864575"/>
              <a:ext cx="277850" cy="126750"/>
            </a:xfrm>
            <a:custGeom>
              <a:rect b="b" l="l" r="r" t="t"/>
              <a:pathLst>
                <a:path extrusionOk="0" h="5070" w="11114">
                  <a:moveTo>
                    <a:pt x="5557" y="0"/>
                  </a:moveTo>
                  <a:cubicBezTo>
                    <a:pt x="2766" y="0"/>
                    <a:pt x="401" y="2059"/>
                    <a:pt x="22" y="4824"/>
                  </a:cubicBezTo>
                  <a:cubicBezTo>
                    <a:pt x="1" y="4941"/>
                    <a:pt x="81" y="5054"/>
                    <a:pt x="197" y="5068"/>
                  </a:cubicBezTo>
                  <a:cubicBezTo>
                    <a:pt x="206" y="5069"/>
                    <a:pt x="215" y="5070"/>
                    <a:pt x="224" y="5070"/>
                  </a:cubicBezTo>
                  <a:cubicBezTo>
                    <a:pt x="333" y="5070"/>
                    <a:pt x="424" y="4990"/>
                    <a:pt x="434" y="4882"/>
                  </a:cubicBezTo>
                  <a:cubicBezTo>
                    <a:pt x="788" y="2325"/>
                    <a:pt x="2974" y="419"/>
                    <a:pt x="5557" y="419"/>
                  </a:cubicBezTo>
                  <a:cubicBezTo>
                    <a:pt x="8140" y="419"/>
                    <a:pt x="10326" y="2325"/>
                    <a:pt x="10680" y="4882"/>
                  </a:cubicBezTo>
                  <a:cubicBezTo>
                    <a:pt x="10690" y="4990"/>
                    <a:pt x="10781" y="5070"/>
                    <a:pt x="10890" y="5070"/>
                  </a:cubicBezTo>
                  <a:cubicBezTo>
                    <a:pt x="10898" y="5070"/>
                    <a:pt x="10908" y="5069"/>
                    <a:pt x="10917" y="5068"/>
                  </a:cubicBezTo>
                  <a:cubicBezTo>
                    <a:pt x="11033" y="5054"/>
                    <a:pt x="11113" y="4941"/>
                    <a:pt x="11095" y="4824"/>
                  </a:cubicBezTo>
                  <a:cubicBezTo>
                    <a:pt x="10713" y="2059"/>
                    <a:pt x="8348" y="0"/>
                    <a:pt x="55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7"/>
            <p:cNvSpPr/>
            <p:nvPr/>
          </p:nvSpPr>
          <p:spPr>
            <a:xfrm>
              <a:off x="1665725" y="1997825"/>
              <a:ext cx="56025" cy="81825"/>
            </a:xfrm>
            <a:custGeom>
              <a:rect b="b" l="l" r="r" t="t"/>
              <a:pathLst>
                <a:path extrusionOk="0" h="3273" w="2241">
                  <a:moveTo>
                    <a:pt x="1119" y="533"/>
                  </a:moveTo>
                  <a:cubicBezTo>
                    <a:pt x="1443" y="533"/>
                    <a:pt x="1643" y="682"/>
                    <a:pt x="1643" y="1021"/>
                  </a:cubicBezTo>
                  <a:lnTo>
                    <a:pt x="1643" y="2252"/>
                  </a:lnTo>
                  <a:cubicBezTo>
                    <a:pt x="1643" y="2591"/>
                    <a:pt x="1443" y="2741"/>
                    <a:pt x="1119" y="2741"/>
                  </a:cubicBezTo>
                  <a:cubicBezTo>
                    <a:pt x="794" y="2741"/>
                    <a:pt x="605" y="2591"/>
                    <a:pt x="605" y="2252"/>
                  </a:cubicBezTo>
                  <a:lnTo>
                    <a:pt x="605" y="1021"/>
                  </a:lnTo>
                  <a:cubicBezTo>
                    <a:pt x="605" y="682"/>
                    <a:pt x="794" y="533"/>
                    <a:pt x="1119" y="533"/>
                  </a:cubicBezTo>
                  <a:close/>
                  <a:moveTo>
                    <a:pt x="1119" y="1"/>
                  </a:moveTo>
                  <a:cubicBezTo>
                    <a:pt x="481" y="1"/>
                    <a:pt x="0" y="274"/>
                    <a:pt x="0" y="1021"/>
                  </a:cubicBezTo>
                  <a:lnTo>
                    <a:pt x="0" y="2252"/>
                  </a:lnTo>
                  <a:cubicBezTo>
                    <a:pt x="0" y="2999"/>
                    <a:pt x="481" y="3273"/>
                    <a:pt x="1119" y="3273"/>
                  </a:cubicBezTo>
                  <a:cubicBezTo>
                    <a:pt x="1753" y="3273"/>
                    <a:pt x="2241" y="2999"/>
                    <a:pt x="2241" y="2252"/>
                  </a:cubicBezTo>
                  <a:lnTo>
                    <a:pt x="2241" y="1021"/>
                  </a:lnTo>
                  <a:cubicBezTo>
                    <a:pt x="2241" y="274"/>
                    <a:pt x="1753" y="1"/>
                    <a:pt x="11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7"/>
            <p:cNvSpPr/>
            <p:nvPr/>
          </p:nvSpPr>
          <p:spPr>
            <a:xfrm>
              <a:off x="1573900" y="1927225"/>
              <a:ext cx="56050" cy="81825"/>
            </a:xfrm>
            <a:custGeom>
              <a:rect b="b" l="l" r="r" t="t"/>
              <a:pathLst>
                <a:path extrusionOk="0" h="3273" w="2242">
                  <a:moveTo>
                    <a:pt x="1123" y="529"/>
                  </a:moveTo>
                  <a:cubicBezTo>
                    <a:pt x="1443" y="529"/>
                    <a:pt x="1644" y="679"/>
                    <a:pt x="1644" y="1021"/>
                  </a:cubicBezTo>
                  <a:lnTo>
                    <a:pt x="1644" y="2249"/>
                  </a:lnTo>
                  <a:cubicBezTo>
                    <a:pt x="1644" y="2591"/>
                    <a:pt x="1443" y="2741"/>
                    <a:pt x="1123" y="2741"/>
                  </a:cubicBezTo>
                  <a:cubicBezTo>
                    <a:pt x="798" y="2741"/>
                    <a:pt x="605" y="2591"/>
                    <a:pt x="605" y="2249"/>
                  </a:cubicBezTo>
                  <a:lnTo>
                    <a:pt x="605" y="1021"/>
                  </a:lnTo>
                  <a:cubicBezTo>
                    <a:pt x="605" y="679"/>
                    <a:pt x="798" y="529"/>
                    <a:pt x="1123" y="529"/>
                  </a:cubicBezTo>
                  <a:close/>
                  <a:moveTo>
                    <a:pt x="1123" y="1"/>
                  </a:moveTo>
                  <a:cubicBezTo>
                    <a:pt x="485" y="1"/>
                    <a:pt x="0" y="274"/>
                    <a:pt x="0" y="1021"/>
                  </a:cubicBezTo>
                  <a:lnTo>
                    <a:pt x="0" y="2253"/>
                  </a:lnTo>
                  <a:cubicBezTo>
                    <a:pt x="0" y="3000"/>
                    <a:pt x="481" y="3273"/>
                    <a:pt x="1123" y="3273"/>
                  </a:cubicBezTo>
                  <a:cubicBezTo>
                    <a:pt x="1753" y="3273"/>
                    <a:pt x="2241" y="3000"/>
                    <a:pt x="2241" y="2253"/>
                  </a:cubicBezTo>
                  <a:lnTo>
                    <a:pt x="2241" y="1021"/>
                  </a:lnTo>
                  <a:cubicBezTo>
                    <a:pt x="2241" y="274"/>
                    <a:pt x="1753" y="1"/>
                    <a:pt x="11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7"/>
            <p:cNvSpPr/>
            <p:nvPr/>
          </p:nvSpPr>
          <p:spPr>
            <a:xfrm>
              <a:off x="1602325" y="1919100"/>
              <a:ext cx="92025" cy="167200"/>
            </a:xfrm>
            <a:custGeom>
              <a:rect b="b" l="l" r="r" t="t"/>
              <a:pathLst>
                <a:path extrusionOk="0" h="6688" w="3681">
                  <a:moveTo>
                    <a:pt x="3313" y="1"/>
                  </a:moveTo>
                  <a:cubicBezTo>
                    <a:pt x="3214" y="1"/>
                    <a:pt x="3124" y="58"/>
                    <a:pt x="3083" y="151"/>
                  </a:cubicBezTo>
                  <a:lnTo>
                    <a:pt x="33" y="6254"/>
                  </a:lnTo>
                  <a:cubicBezTo>
                    <a:pt x="11" y="6290"/>
                    <a:pt x="0" y="6334"/>
                    <a:pt x="0" y="6378"/>
                  </a:cubicBezTo>
                  <a:cubicBezTo>
                    <a:pt x="7" y="6553"/>
                    <a:pt x="150" y="6687"/>
                    <a:pt x="324" y="6687"/>
                  </a:cubicBezTo>
                  <a:cubicBezTo>
                    <a:pt x="328" y="6688"/>
                    <a:pt x="331" y="6688"/>
                    <a:pt x="334" y="6688"/>
                  </a:cubicBezTo>
                  <a:cubicBezTo>
                    <a:pt x="447" y="6688"/>
                    <a:pt x="552" y="6626"/>
                    <a:pt x="609" y="6527"/>
                  </a:cubicBezTo>
                  <a:lnTo>
                    <a:pt x="3655" y="450"/>
                  </a:lnTo>
                  <a:cubicBezTo>
                    <a:pt x="3673" y="406"/>
                    <a:pt x="3680" y="362"/>
                    <a:pt x="3680" y="315"/>
                  </a:cubicBezTo>
                  <a:cubicBezTo>
                    <a:pt x="3680" y="125"/>
                    <a:pt x="3498" y="2"/>
                    <a:pt x="3330" y="2"/>
                  </a:cubicBezTo>
                  <a:cubicBezTo>
                    <a:pt x="3324" y="1"/>
                    <a:pt x="3319" y="1"/>
                    <a:pt x="33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6" name="Shape 416"/>
        <p:cNvGrpSpPr/>
        <p:nvPr/>
      </p:nvGrpSpPr>
      <p:grpSpPr>
        <a:xfrm>
          <a:off x="0" y="0"/>
          <a:ext cx="0" cy="0"/>
          <a:chOff x="0" y="0"/>
          <a:chExt cx="0" cy="0"/>
        </a:xfrm>
      </p:grpSpPr>
      <p:sp>
        <p:nvSpPr>
          <p:cNvPr id="417" name="Google Shape;417;p48"/>
          <p:cNvSpPr/>
          <p:nvPr/>
        </p:nvSpPr>
        <p:spPr>
          <a:xfrm>
            <a:off x="6702465" y="1160541"/>
            <a:ext cx="1596000" cy="4270500"/>
          </a:xfrm>
          <a:prstGeom prst="roundRect">
            <a:avLst>
              <a:gd fmla="val 16667" name="adj"/>
            </a:avLst>
          </a:prstGeom>
          <a:noFill/>
          <a:ln cap="flat" cmpd="sng" w="19050">
            <a:solidFill>
              <a:schemeClr val="accent2"/>
            </a:solidFill>
            <a:prstDash val="solid"/>
            <a:round/>
            <a:headEnd len="sm" w="sm" type="none"/>
            <a:tailEnd len="sm" w="sm" type="none"/>
          </a:ln>
          <a:effectLst>
            <a:outerShdw blurRad="57150" rotWithShape="0" algn="bl" dir="5400000" dist="19050">
              <a:schemeClr val="accen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8"/>
          <p:cNvSpPr/>
          <p:nvPr/>
        </p:nvSpPr>
        <p:spPr>
          <a:xfrm>
            <a:off x="4911440" y="-282679"/>
            <a:ext cx="1596000" cy="4270500"/>
          </a:xfrm>
          <a:prstGeom prst="roundRect">
            <a:avLst>
              <a:gd fmla="val 16667" name="adj"/>
            </a:avLst>
          </a:prstGeom>
          <a:noFill/>
          <a:ln cap="flat" cmpd="sng" w="19050">
            <a:solidFill>
              <a:schemeClr val="accent2"/>
            </a:solidFill>
            <a:prstDash val="solid"/>
            <a:round/>
            <a:headEnd len="sm" w="sm" type="none"/>
            <a:tailEnd len="sm" w="sm" type="none"/>
          </a:ln>
          <a:effectLst>
            <a:outerShdw blurRad="57150" rotWithShape="0" algn="bl" dir="5400000" dist="19050">
              <a:schemeClr val="accen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8"/>
          <p:cNvSpPr/>
          <p:nvPr/>
        </p:nvSpPr>
        <p:spPr>
          <a:xfrm>
            <a:off x="3120415" y="1160541"/>
            <a:ext cx="1596000" cy="4270500"/>
          </a:xfrm>
          <a:prstGeom prst="roundRect">
            <a:avLst>
              <a:gd fmla="val 16667" name="adj"/>
            </a:avLst>
          </a:prstGeom>
          <a:noFill/>
          <a:ln cap="flat" cmpd="sng" w="19050">
            <a:solidFill>
              <a:schemeClr val="accent2"/>
            </a:solidFill>
            <a:prstDash val="solid"/>
            <a:round/>
            <a:headEnd len="sm" w="sm" type="none"/>
            <a:tailEnd len="sm" w="sm" type="none"/>
          </a:ln>
          <a:effectLst>
            <a:outerShdw blurRad="57150" rotWithShape="0" algn="bl" dir="5400000" dist="19050">
              <a:schemeClr val="accent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8"/>
          <p:cNvSpPr/>
          <p:nvPr/>
        </p:nvSpPr>
        <p:spPr>
          <a:xfrm>
            <a:off x="6702465" y="1160541"/>
            <a:ext cx="1596000" cy="42705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8"/>
          <p:cNvSpPr/>
          <p:nvPr/>
        </p:nvSpPr>
        <p:spPr>
          <a:xfrm>
            <a:off x="4911440" y="-282679"/>
            <a:ext cx="1596000" cy="42705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8"/>
          <p:cNvSpPr/>
          <p:nvPr/>
        </p:nvSpPr>
        <p:spPr>
          <a:xfrm>
            <a:off x="3120415" y="1160541"/>
            <a:ext cx="1596000" cy="42705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423" name="Google Shape;423;p48"/>
          <p:cNvGraphicFramePr/>
          <p:nvPr/>
        </p:nvGraphicFramePr>
        <p:xfrm>
          <a:off x="1543338" y="1290135"/>
          <a:ext cx="3000000" cy="3000000"/>
        </p:xfrm>
        <a:graphic>
          <a:graphicData uri="http://schemas.openxmlformats.org/drawingml/2006/table">
            <a:tbl>
              <a:tblPr>
                <a:noFill/>
                <a:tableStyleId>{EADC2A69-68D4-4D65-AA83-8A955D163E42}</a:tableStyleId>
              </a:tblPr>
              <a:tblGrid>
                <a:gridCol w="1420900"/>
                <a:gridCol w="1823700"/>
                <a:gridCol w="1818050"/>
                <a:gridCol w="1818000"/>
              </a:tblGrid>
              <a:tr h="754425">
                <a:tc>
                  <a:txBody>
                    <a:bodyPr/>
                    <a:lstStyle/>
                    <a:p>
                      <a:pPr indent="0" lvl="0" marL="0" rtl="0" algn="l">
                        <a:spcBef>
                          <a:spcPts val="0"/>
                        </a:spcBef>
                        <a:spcAft>
                          <a:spcPts val="0"/>
                        </a:spcAft>
                        <a:buNone/>
                      </a:pPr>
                      <a:r>
                        <a:t/>
                      </a:r>
                      <a:endParaRPr sz="1800">
                        <a:solidFill>
                          <a:srgbClr val="FFFFFF"/>
                        </a:solidFill>
                        <a:latin typeface="Ubuntu Light"/>
                        <a:ea typeface="Ubuntu Light"/>
                        <a:cs typeface="Ubuntu Light"/>
                        <a:sym typeface="Ubuntu Light"/>
                      </a:endParaRPr>
                    </a:p>
                  </a:txBody>
                  <a:tcPr marT="68575" marB="68575" marR="91425" marL="91425" anchor="ctr">
                    <a:lnL cap="flat" cmpd="sng" w="28575">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28575">
                      <a:solidFill>
                        <a:srgbClr val="0DA9B1">
                          <a:alpha val="0"/>
                        </a:srgb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Varela Round"/>
                          <a:ea typeface="Varela Round"/>
                          <a:cs typeface="Varela Round"/>
                          <a:sym typeface="Varela Round"/>
                        </a:rPr>
                        <a:t>Mass</a:t>
                      </a:r>
                      <a:endParaRPr>
                        <a:solidFill>
                          <a:schemeClr val="lt1"/>
                        </a:solidFill>
                        <a:latin typeface="Varela Round"/>
                        <a:ea typeface="Varela Round"/>
                        <a:cs typeface="Varela Round"/>
                        <a:sym typeface="Varela Round"/>
                      </a:endParaRPr>
                    </a:p>
                    <a:p>
                      <a:pPr indent="0" lvl="0" marL="0" rtl="0" algn="ctr">
                        <a:spcBef>
                          <a:spcPts val="0"/>
                        </a:spcBef>
                        <a:spcAft>
                          <a:spcPts val="0"/>
                        </a:spcAft>
                        <a:buNone/>
                      </a:pPr>
                      <a:r>
                        <a:rPr lang="en">
                          <a:solidFill>
                            <a:schemeClr val="lt1"/>
                          </a:solidFill>
                          <a:latin typeface="Varela Round"/>
                          <a:ea typeface="Varela Round"/>
                          <a:cs typeface="Varela Round"/>
                          <a:sym typeface="Varela Round"/>
                        </a:rPr>
                        <a:t>(Earths)</a:t>
                      </a:r>
                      <a:endParaRPr>
                        <a:solidFill>
                          <a:schemeClr val="lt1"/>
                        </a:solidFill>
                        <a:latin typeface="Varela Round"/>
                        <a:ea typeface="Varela Round"/>
                        <a:cs typeface="Varela Round"/>
                        <a:sym typeface="Varela Round"/>
                      </a:endParaRPr>
                    </a:p>
                  </a:txBody>
                  <a:tcPr marT="68575" marB="68575" marR="91425" marL="91425" anchor="ctr">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rgbClr val="0DA9B1">
                          <a:alpha val="0"/>
                        </a:srgb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Varela Round"/>
                          <a:ea typeface="Varela Round"/>
                          <a:cs typeface="Varela Round"/>
                          <a:sym typeface="Varela Round"/>
                        </a:rPr>
                        <a:t>Diameter</a:t>
                      </a:r>
                      <a:endParaRPr>
                        <a:solidFill>
                          <a:schemeClr val="lt1"/>
                        </a:solidFill>
                        <a:latin typeface="Varela Round"/>
                        <a:ea typeface="Varela Round"/>
                        <a:cs typeface="Varela Round"/>
                        <a:sym typeface="Varela Round"/>
                      </a:endParaRPr>
                    </a:p>
                    <a:p>
                      <a:pPr indent="0" lvl="0" marL="0" rtl="0" algn="ctr">
                        <a:spcBef>
                          <a:spcPts val="0"/>
                        </a:spcBef>
                        <a:spcAft>
                          <a:spcPts val="0"/>
                        </a:spcAft>
                        <a:buNone/>
                      </a:pPr>
                      <a:r>
                        <a:rPr lang="en">
                          <a:solidFill>
                            <a:schemeClr val="lt1"/>
                          </a:solidFill>
                          <a:latin typeface="Varela Round"/>
                          <a:ea typeface="Varela Round"/>
                          <a:cs typeface="Varela Round"/>
                          <a:sym typeface="Varela Round"/>
                        </a:rPr>
                        <a:t>(Earths)</a:t>
                      </a:r>
                      <a:endParaRPr>
                        <a:solidFill>
                          <a:schemeClr val="lt1"/>
                        </a:solidFill>
                        <a:latin typeface="Varela Round"/>
                        <a:ea typeface="Varela Round"/>
                        <a:cs typeface="Varela Round"/>
                        <a:sym typeface="Varela Round"/>
                      </a:endParaRPr>
                    </a:p>
                  </a:txBody>
                  <a:tcPr marT="68575" marB="68575" marR="91425" marL="91425" anchor="ctr">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rgbClr val="0DA9B1">
                          <a:alpha val="0"/>
                        </a:srgb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Varela Round"/>
                          <a:ea typeface="Varela Round"/>
                          <a:cs typeface="Varela Round"/>
                          <a:sym typeface="Varela Round"/>
                        </a:rPr>
                        <a:t>Surface Gravity</a:t>
                      </a:r>
                      <a:endParaRPr>
                        <a:solidFill>
                          <a:schemeClr val="lt1"/>
                        </a:solidFill>
                        <a:latin typeface="Varela Round"/>
                        <a:ea typeface="Varela Round"/>
                        <a:cs typeface="Varela Round"/>
                        <a:sym typeface="Varela Round"/>
                      </a:endParaRPr>
                    </a:p>
                    <a:p>
                      <a:pPr indent="0" lvl="0" marL="0" rtl="0" algn="ctr">
                        <a:spcBef>
                          <a:spcPts val="0"/>
                        </a:spcBef>
                        <a:spcAft>
                          <a:spcPts val="0"/>
                        </a:spcAft>
                        <a:buClr>
                          <a:srgbClr val="000000"/>
                        </a:buClr>
                        <a:buSzPts val="1100"/>
                        <a:buFont typeface="Arial"/>
                        <a:buNone/>
                      </a:pPr>
                      <a:r>
                        <a:rPr lang="en">
                          <a:solidFill>
                            <a:schemeClr val="lt1"/>
                          </a:solidFill>
                          <a:latin typeface="Varela Round"/>
                          <a:ea typeface="Varela Round"/>
                          <a:cs typeface="Varela Round"/>
                          <a:sym typeface="Varela Round"/>
                        </a:rPr>
                        <a:t>(Earths)</a:t>
                      </a:r>
                      <a:endParaRPr>
                        <a:solidFill>
                          <a:schemeClr val="lt1"/>
                        </a:solidFill>
                        <a:latin typeface="Varela Round"/>
                        <a:ea typeface="Varela Round"/>
                        <a:cs typeface="Varela Round"/>
                        <a:sym typeface="Varela Round"/>
                      </a:endParaRPr>
                    </a:p>
                  </a:txBody>
                  <a:tcPr marT="68575" marB="68575" marR="91425" marL="91425" anchor="ctr">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rgbClr val="0DA9B1">
                          <a:alpha val="0"/>
                        </a:srgb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r>
              <a:tr h="636275">
                <a:tc>
                  <a:txBody>
                    <a:bodyPr/>
                    <a:lstStyle/>
                    <a:p>
                      <a:pPr indent="0" lvl="0" marL="0" marR="0" rtl="0" algn="ctr">
                        <a:spcBef>
                          <a:spcPts val="0"/>
                        </a:spcBef>
                        <a:spcAft>
                          <a:spcPts val="0"/>
                        </a:spcAft>
                        <a:buNone/>
                      </a:pPr>
                      <a:r>
                        <a:rPr lang="en">
                          <a:solidFill>
                            <a:schemeClr val="lt1"/>
                          </a:solidFill>
                          <a:latin typeface="Varela Round"/>
                          <a:ea typeface="Varela Round"/>
                          <a:cs typeface="Varela Round"/>
                          <a:sym typeface="Varela Round"/>
                        </a:rPr>
                        <a:t>Mercury</a:t>
                      </a:r>
                      <a:endParaRPr>
                        <a:solidFill>
                          <a:schemeClr val="lt1"/>
                        </a:solidFill>
                        <a:latin typeface="Varela Round"/>
                        <a:ea typeface="Varela Round"/>
                        <a:cs typeface="Varela Round"/>
                        <a:sym typeface="Varela Round"/>
                      </a:endParaRPr>
                    </a:p>
                  </a:txBody>
                  <a:tcPr marT="68575" marB="6857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rgbClr val="FFFFF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accent1"/>
                          </a:solidFill>
                          <a:latin typeface="Work Sans Regular"/>
                          <a:ea typeface="Work Sans Regular"/>
                          <a:cs typeface="Work Sans Regular"/>
                          <a:sym typeface="Work Sans Regular"/>
                        </a:rPr>
                        <a:t>0.06</a:t>
                      </a:r>
                      <a:endParaRPr sz="1200">
                        <a:solidFill>
                          <a:schemeClr val="accent1"/>
                        </a:solidFill>
                        <a:latin typeface="Work Sans Regular"/>
                        <a:ea typeface="Work Sans Regular"/>
                        <a:cs typeface="Work Sans Regular"/>
                        <a:sym typeface="Work Sans Regular"/>
                      </a:endParaRPr>
                    </a:p>
                  </a:txBody>
                  <a:tcPr marT="68575" marB="6857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rgbClr val="FFFFF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accent1"/>
                          </a:solidFill>
                          <a:latin typeface="Work Sans Regular"/>
                          <a:ea typeface="Work Sans Regular"/>
                          <a:cs typeface="Work Sans Regular"/>
                          <a:sym typeface="Work Sans Regular"/>
                        </a:rPr>
                        <a:t>0.38</a:t>
                      </a:r>
                      <a:endParaRPr sz="1200">
                        <a:solidFill>
                          <a:schemeClr val="accent1"/>
                        </a:solidFill>
                        <a:latin typeface="Work Sans Regular"/>
                        <a:ea typeface="Work Sans Regular"/>
                        <a:cs typeface="Work Sans Regular"/>
                        <a:sym typeface="Work Sans Regular"/>
                      </a:endParaRPr>
                    </a:p>
                  </a:txBody>
                  <a:tcPr marT="68575" marB="6857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rgbClr val="FFFFF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accent1"/>
                          </a:solidFill>
                          <a:latin typeface="Work Sans Regular"/>
                          <a:ea typeface="Work Sans Regular"/>
                          <a:cs typeface="Work Sans Regular"/>
                          <a:sym typeface="Work Sans Regular"/>
                        </a:rPr>
                        <a:t>0.38</a:t>
                      </a:r>
                      <a:endParaRPr sz="1200">
                        <a:solidFill>
                          <a:schemeClr val="accent1"/>
                        </a:solidFill>
                        <a:latin typeface="Work Sans Regular"/>
                        <a:ea typeface="Work Sans Regular"/>
                        <a:cs typeface="Work Sans Regular"/>
                        <a:sym typeface="Work Sans Regular"/>
                      </a:endParaRPr>
                    </a:p>
                  </a:txBody>
                  <a:tcPr marT="68575" marB="6857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chemeClr val="lt1">
                          <a:alpha val="0"/>
                        </a:schemeClr>
                      </a:solidFill>
                      <a:prstDash val="solid"/>
                      <a:round/>
                      <a:headEnd len="sm" w="sm" type="none"/>
                      <a:tailEnd len="sm" w="sm" type="none"/>
                    </a:lnT>
                    <a:lnB cap="flat" cmpd="sng" w="9525">
                      <a:solidFill>
                        <a:srgbClr val="FFFFFF">
                          <a:alpha val="0"/>
                        </a:srgbClr>
                      </a:solidFill>
                      <a:prstDash val="solid"/>
                      <a:round/>
                      <a:headEnd len="sm" w="sm" type="none"/>
                      <a:tailEnd len="sm" w="sm" type="none"/>
                    </a:lnB>
                  </a:tcPr>
                </a:tc>
              </a:tr>
              <a:tr h="636275">
                <a:tc>
                  <a:txBody>
                    <a:bodyPr/>
                    <a:lstStyle/>
                    <a:p>
                      <a:pPr indent="0" lvl="0" marL="0" marR="0" rtl="0" algn="ctr">
                        <a:spcBef>
                          <a:spcPts val="0"/>
                        </a:spcBef>
                        <a:spcAft>
                          <a:spcPts val="0"/>
                        </a:spcAft>
                        <a:buNone/>
                      </a:pPr>
                      <a:r>
                        <a:rPr lang="en">
                          <a:solidFill>
                            <a:schemeClr val="lt1"/>
                          </a:solidFill>
                          <a:latin typeface="Varela Round"/>
                          <a:ea typeface="Varela Round"/>
                          <a:cs typeface="Varela Round"/>
                          <a:sym typeface="Varela Round"/>
                        </a:rPr>
                        <a:t>Mars</a:t>
                      </a:r>
                      <a:endParaRPr>
                        <a:solidFill>
                          <a:schemeClr val="lt1"/>
                        </a:solidFill>
                        <a:latin typeface="Varela Round"/>
                        <a:ea typeface="Varela Round"/>
                        <a:cs typeface="Varela Round"/>
                        <a:sym typeface="Varela Round"/>
                      </a:endParaRPr>
                    </a:p>
                  </a:txBody>
                  <a:tcPr marT="68575" marB="68575" marR="91425" marL="91425" anchor="ctr">
                    <a:lnL cap="flat" cmpd="sng" w="9525">
                      <a:solidFill>
                        <a:srgbClr val="FFFFFF">
                          <a:alpha val="0"/>
                        </a:srgbClr>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rgbClr val="FFFFF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accent1"/>
                          </a:solidFill>
                          <a:latin typeface="Work Sans Regular"/>
                          <a:ea typeface="Work Sans Regular"/>
                          <a:cs typeface="Work Sans Regular"/>
                          <a:sym typeface="Work Sans Regular"/>
                        </a:rPr>
                        <a:t>0.11</a:t>
                      </a:r>
                      <a:endParaRPr sz="1200">
                        <a:solidFill>
                          <a:schemeClr val="accent1"/>
                        </a:solidFill>
                        <a:latin typeface="Work Sans Regular"/>
                        <a:ea typeface="Work Sans Regular"/>
                        <a:cs typeface="Work Sans Regular"/>
                        <a:sym typeface="Work Sans Regular"/>
                      </a:endParaRPr>
                    </a:p>
                  </a:txBody>
                  <a:tcPr marT="68575" marB="68575" marR="91425" marL="91425" anchor="ctr">
                    <a:lnL cap="flat" cmpd="sng" w="9525">
                      <a:solidFill>
                        <a:srgbClr val="FFFFFF">
                          <a:alpha val="0"/>
                        </a:srgbClr>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rgbClr val="FFFFF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accent1"/>
                          </a:solidFill>
                          <a:latin typeface="Work Sans Regular"/>
                          <a:ea typeface="Work Sans Regular"/>
                          <a:cs typeface="Work Sans Regular"/>
                          <a:sym typeface="Work Sans Regular"/>
                        </a:rPr>
                        <a:t>0.53</a:t>
                      </a:r>
                      <a:endParaRPr sz="1200">
                        <a:solidFill>
                          <a:schemeClr val="accent1"/>
                        </a:solidFill>
                        <a:latin typeface="Work Sans Regular"/>
                        <a:ea typeface="Work Sans Regular"/>
                        <a:cs typeface="Work Sans Regular"/>
                        <a:sym typeface="Work Sans Regular"/>
                      </a:endParaRPr>
                    </a:p>
                  </a:txBody>
                  <a:tcPr marT="68575" marB="68575" marR="91425" marL="91425" anchor="ctr">
                    <a:lnL cap="flat" cmpd="sng" w="9525">
                      <a:solidFill>
                        <a:srgbClr val="FFFFFF">
                          <a:alpha val="0"/>
                        </a:srgbClr>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rgbClr val="FFFFFF">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accent1"/>
                          </a:solidFill>
                          <a:latin typeface="Work Sans Regular"/>
                          <a:ea typeface="Work Sans Regular"/>
                          <a:cs typeface="Work Sans Regular"/>
                          <a:sym typeface="Work Sans Regular"/>
                        </a:rPr>
                        <a:t>0.38</a:t>
                      </a:r>
                      <a:endParaRPr sz="1200">
                        <a:solidFill>
                          <a:schemeClr val="accent1"/>
                        </a:solidFill>
                        <a:latin typeface="Work Sans Regular"/>
                        <a:ea typeface="Work Sans Regular"/>
                        <a:cs typeface="Work Sans Regular"/>
                        <a:sym typeface="Work Sans Regular"/>
                      </a:endParaRPr>
                    </a:p>
                  </a:txBody>
                  <a:tcPr marT="68575" marB="68575" marR="91425" marL="91425" anchor="ctr">
                    <a:lnL cap="flat" cmpd="sng" w="9525">
                      <a:solidFill>
                        <a:srgbClr val="FFFFFF">
                          <a:alpha val="0"/>
                        </a:srgbClr>
                      </a:solidFill>
                      <a:prstDash val="solid"/>
                      <a:round/>
                      <a:headEnd len="sm" w="sm" type="none"/>
                      <a:tailEnd len="sm" w="sm" type="none"/>
                    </a:lnL>
                    <a:lnR cap="flat" cmpd="sng" w="9525">
                      <a:solidFill>
                        <a:srgbClr val="FFFFFF">
                          <a:alpha val="0"/>
                        </a:srgbClr>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rgbClr val="FFFFFF">
                          <a:alpha val="0"/>
                        </a:srgbClr>
                      </a:solidFill>
                      <a:prstDash val="solid"/>
                      <a:round/>
                      <a:headEnd len="sm" w="sm" type="none"/>
                      <a:tailEnd len="sm" w="sm" type="none"/>
                    </a:lnB>
                  </a:tcPr>
                </a:tc>
              </a:tr>
              <a:tr h="636275">
                <a:tc>
                  <a:txBody>
                    <a:bodyPr/>
                    <a:lstStyle/>
                    <a:p>
                      <a:pPr indent="0" lvl="0" marL="0" marR="0" rtl="0" algn="ctr">
                        <a:spcBef>
                          <a:spcPts val="0"/>
                        </a:spcBef>
                        <a:spcAft>
                          <a:spcPts val="0"/>
                        </a:spcAft>
                        <a:buNone/>
                      </a:pPr>
                      <a:r>
                        <a:rPr lang="en">
                          <a:solidFill>
                            <a:schemeClr val="lt1"/>
                          </a:solidFill>
                          <a:latin typeface="Varela Round"/>
                          <a:ea typeface="Varela Round"/>
                          <a:cs typeface="Varela Round"/>
                          <a:sym typeface="Varela Round"/>
                        </a:rPr>
                        <a:t>Saturn</a:t>
                      </a:r>
                      <a:endParaRPr>
                        <a:solidFill>
                          <a:schemeClr val="lt1"/>
                        </a:solidFill>
                        <a:latin typeface="Varela Round"/>
                        <a:ea typeface="Varela Round"/>
                        <a:cs typeface="Varela Round"/>
                        <a:sym typeface="Varela Round"/>
                      </a:endParaRPr>
                    </a:p>
                  </a:txBody>
                  <a:tcPr marT="68575" marB="6857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accent1"/>
                          </a:solidFill>
                          <a:latin typeface="Work Sans Regular"/>
                          <a:ea typeface="Work Sans Regular"/>
                          <a:cs typeface="Work Sans Regular"/>
                          <a:sym typeface="Work Sans Regular"/>
                        </a:rPr>
                        <a:t>95.2</a:t>
                      </a:r>
                      <a:endParaRPr sz="1200">
                        <a:solidFill>
                          <a:schemeClr val="accent1"/>
                        </a:solidFill>
                        <a:latin typeface="Work Sans Regular"/>
                        <a:ea typeface="Work Sans Regular"/>
                        <a:cs typeface="Work Sans Regular"/>
                        <a:sym typeface="Work Sans Regular"/>
                      </a:endParaRPr>
                    </a:p>
                  </a:txBody>
                  <a:tcPr marT="68575" marB="6857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accent1"/>
                          </a:solidFill>
                          <a:latin typeface="Work Sans Regular"/>
                          <a:ea typeface="Work Sans Regular"/>
                          <a:cs typeface="Work Sans Regular"/>
                          <a:sym typeface="Work Sans Regular"/>
                        </a:rPr>
                        <a:t>9.4</a:t>
                      </a:r>
                      <a:endParaRPr sz="1200">
                        <a:solidFill>
                          <a:schemeClr val="accent1"/>
                        </a:solidFill>
                        <a:latin typeface="Work Sans Regular"/>
                        <a:ea typeface="Work Sans Regular"/>
                        <a:cs typeface="Work Sans Regular"/>
                        <a:sym typeface="Work Sans Regular"/>
                      </a:endParaRPr>
                    </a:p>
                  </a:txBody>
                  <a:tcPr marT="68575" marB="6857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accent1"/>
                          </a:solidFill>
                          <a:latin typeface="Work Sans Regular"/>
                          <a:ea typeface="Work Sans Regular"/>
                          <a:cs typeface="Work Sans Regular"/>
                          <a:sym typeface="Work Sans Regular"/>
                        </a:rPr>
                        <a:t>1.16</a:t>
                      </a:r>
                      <a:endParaRPr sz="1200">
                        <a:solidFill>
                          <a:schemeClr val="accent1"/>
                        </a:solidFill>
                        <a:latin typeface="Work Sans Regular"/>
                        <a:ea typeface="Work Sans Regular"/>
                        <a:cs typeface="Work Sans Regular"/>
                        <a:sym typeface="Work Sans Regular"/>
                      </a:endParaRPr>
                    </a:p>
                  </a:txBody>
                  <a:tcPr marT="68575" marB="68575" marR="91425" marL="91425" anchor="ctr">
                    <a:lnL cap="flat" cmpd="sng" w="9525">
                      <a:solidFill>
                        <a:schemeClr val="lt1">
                          <a:alpha val="0"/>
                        </a:schemeClr>
                      </a:solidFill>
                      <a:prstDash val="solid"/>
                      <a:round/>
                      <a:headEnd len="sm" w="sm" type="none"/>
                      <a:tailEnd len="sm" w="sm" type="none"/>
                    </a:lnL>
                    <a:lnR cap="flat" cmpd="sng" w="9525">
                      <a:solidFill>
                        <a:schemeClr val="lt1">
                          <a:alpha val="0"/>
                        </a:schemeClr>
                      </a:solidFill>
                      <a:prstDash val="solid"/>
                      <a:round/>
                      <a:headEnd len="sm" w="sm" type="none"/>
                      <a:tailEnd len="sm" w="sm" type="none"/>
                    </a:lnR>
                    <a:lnT cap="flat" cmpd="sng" w="9525">
                      <a:solidFill>
                        <a:srgbClr val="FFFFFF">
                          <a:alpha val="0"/>
                        </a:srgbClr>
                      </a:solidFill>
                      <a:prstDash val="solid"/>
                      <a:round/>
                      <a:headEnd len="sm" w="sm" type="none"/>
                      <a:tailEnd len="sm" w="sm" type="none"/>
                    </a:lnT>
                    <a:lnB cap="flat" cmpd="sng" w="9525">
                      <a:solidFill>
                        <a:schemeClr val="lt1">
                          <a:alpha val="0"/>
                        </a:schemeClr>
                      </a:solidFill>
                      <a:prstDash val="solid"/>
                      <a:round/>
                      <a:headEnd len="sm" w="sm" type="none"/>
                      <a:tailEnd len="sm" w="sm" type="none"/>
                    </a:lnB>
                  </a:tcPr>
                </a:tc>
              </a:tr>
            </a:tbl>
          </a:graphicData>
        </a:graphic>
      </p:graphicFrame>
      <p:sp>
        <p:nvSpPr>
          <p:cNvPr id="424" name="Google Shape;424;p48"/>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…AND THE SAME GOES FOR TABLES</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 name="Shape 428"/>
        <p:cNvGrpSpPr/>
        <p:nvPr/>
      </p:nvGrpSpPr>
      <p:grpSpPr>
        <a:xfrm>
          <a:off x="0" y="0"/>
          <a:ext cx="0" cy="0"/>
          <a:chOff x="0" y="0"/>
          <a:chExt cx="0" cy="0"/>
        </a:xfrm>
      </p:grpSpPr>
      <p:sp>
        <p:nvSpPr>
          <p:cNvPr id="429" name="Google Shape;429;p49"/>
          <p:cNvSpPr txBox="1"/>
          <p:nvPr>
            <p:ph idx="6"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YOU CAN USE THREE COLUMNS</a:t>
            </a:r>
            <a:endParaRPr/>
          </a:p>
        </p:txBody>
      </p:sp>
      <p:pic>
        <p:nvPicPr>
          <p:cNvPr id="430" name="Google Shape;430;p49"/>
          <p:cNvPicPr preferRelativeResize="0"/>
          <p:nvPr/>
        </p:nvPicPr>
        <p:blipFill>
          <a:blip r:embed="rId3">
            <a:alphaModFix/>
          </a:blip>
          <a:stretch>
            <a:fillRect/>
          </a:stretch>
        </p:blipFill>
        <p:spPr>
          <a:xfrm>
            <a:off x="1451050" y="1166202"/>
            <a:ext cx="7026725" cy="2830200"/>
          </a:xfrm>
          <a:prstGeom prst="rect">
            <a:avLst/>
          </a:prstGeom>
          <a:noFill/>
          <a:ln>
            <a:noFill/>
          </a:ln>
        </p:spPr>
      </p:pic>
      <p:sp>
        <p:nvSpPr>
          <p:cNvPr id="431" name="Google Shape;431;p49"/>
          <p:cNvSpPr txBox="1"/>
          <p:nvPr>
            <p:ph type="ctrTitle"/>
          </p:nvPr>
        </p:nvSpPr>
        <p:spPr>
          <a:xfrm flipH="1">
            <a:off x="1746975" y="1533602"/>
            <a:ext cx="1501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32" name="Google Shape;432;p49"/>
          <p:cNvSpPr txBox="1"/>
          <p:nvPr>
            <p:ph idx="1" type="subTitle"/>
          </p:nvPr>
        </p:nvSpPr>
        <p:spPr>
          <a:xfrm flipH="1">
            <a:off x="1617325" y="2136089"/>
            <a:ext cx="1760400" cy="100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 which gives the planet its reddish cast</a:t>
            </a:r>
            <a:endParaRPr/>
          </a:p>
        </p:txBody>
      </p:sp>
      <p:sp>
        <p:nvSpPr>
          <p:cNvPr id="433" name="Google Shape;433;p49"/>
          <p:cNvSpPr txBox="1"/>
          <p:nvPr>
            <p:ph idx="2" type="ctrTitle"/>
          </p:nvPr>
        </p:nvSpPr>
        <p:spPr>
          <a:xfrm flipH="1">
            <a:off x="6651752" y="1533595"/>
            <a:ext cx="1727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34" name="Google Shape;434;p49"/>
          <p:cNvSpPr txBox="1"/>
          <p:nvPr>
            <p:ph idx="3" type="subTitle"/>
          </p:nvPr>
        </p:nvSpPr>
        <p:spPr>
          <a:xfrm flipH="1">
            <a:off x="6690902" y="2136089"/>
            <a:ext cx="1648800" cy="133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Yes, Saturn is the ringed planet. It’s a gas giant, composed mostly of hydrogen and helium</a:t>
            </a:r>
            <a:endParaRPr/>
          </a:p>
        </p:txBody>
      </p:sp>
      <p:sp>
        <p:nvSpPr>
          <p:cNvPr id="435" name="Google Shape;435;p49"/>
          <p:cNvSpPr txBox="1"/>
          <p:nvPr>
            <p:ph idx="4" type="ctrTitle"/>
          </p:nvPr>
        </p:nvSpPr>
        <p:spPr>
          <a:xfrm flipH="1">
            <a:off x="4121035" y="1533595"/>
            <a:ext cx="1760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36" name="Google Shape;436;p49"/>
          <p:cNvSpPr txBox="1"/>
          <p:nvPr>
            <p:ph idx="5" type="subTitle"/>
          </p:nvPr>
        </p:nvSpPr>
        <p:spPr>
          <a:xfrm flipH="1">
            <a:off x="4121035" y="2136089"/>
            <a:ext cx="1760400" cy="100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gas giant and the biggest planet in our Solar System. Jupiter is the fourth-brightest object in the sky</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0" name="Shape 440"/>
        <p:cNvGrpSpPr/>
        <p:nvPr/>
      </p:nvGrpSpPr>
      <p:grpSpPr>
        <a:xfrm>
          <a:off x="0" y="0"/>
          <a:ext cx="0" cy="0"/>
          <a:chOff x="0" y="0"/>
          <a:chExt cx="0" cy="0"/>
        </a:xfrm>
      </p:grpSpPr>
      <p:grpSp>
        <p:nvGrpSpPr>
          <p:cNvPr id="441" name="Google Shape;441;p50"/>
          <p:cNvGrpSpPr/>
          <p:nvPr/>
        </p:nvGrpSpPr>
        <p:grpSpPr>
          <a:xfrm>
            <a:off x="2044034" y="1205313"/>
            <a:ext cx="5701989" cy="3037657"/>
            <a:chOff x="2044034" y="1052913"/>
            <a:chExt cx="5701989" cy="3037657"/>
          </a:xfrm>
        </p:grpSpPr>
        <p:grpSp>
          <p:nvGrpSpPr>
            <p:cNvPr id="442" name="Google Shape;442;p50"/>
            <p:cNvGrpSpPr/>
            <p:nvPr/>
          </p:nvGrpSpPr>
          <p:grpSpPr>
            <a:xfrm>
              <a:off x="2044034" y="1052913"/>
              <a:ext cx="5701989" cy="3037657"/>
              <a:chOff x="233350" y="949250"/>
              <a:chExt cx="7137300" cy="3802300"/>
            </a:xfrm>
          </p:grpSpPr>
          <p:sp>
            <p:nvSpPr>
              <p:cNvPr id="443" name="Google Shape;443;p5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5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5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5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5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5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5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5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5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5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5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5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5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5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5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5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5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5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5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5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5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5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5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5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5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5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5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5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5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5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5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5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5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5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5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5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5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5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5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5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5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5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5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5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5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5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5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5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5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5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5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19050">
                <a:solidFill>
                  <a:schemeClr val="accent1"/>
                </a:solidFill>
                <a:prstDash val="solid"/>
                <a:round/>
                <a:headEnd len="sm" w="sm" type="none"/>
                <a:tailEnd len="sm" w="sm" type="none"/>
              </a:ln>
              <a:effectLst>
                <a:outerShdw blurRad="85725" rotWithShape="0" algn="bl" dist="9525">
                  <a:schemeClr val="accent1">
                    <a:alpha val="83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 name="Google Shape;494;p50"/>
            <p:cNvGrpSpPr/>
            <p:nvPr/>
          </p:nvGrpSpPr>
          <p:grpSpPr>
            <a:xfrm>
              <a:off x="2044034" y="1052913"/>
              <a:ext cx="5701989" cy="3037657"/>
              <a:chOff x="233350" y="949250"/>
              <a:chExt cx="7137300" cy="3802300"/>
            </a:xfrm>
          </p:grpSpPr>
          <p:sp>
            <p:nvSpPr>
              <p:cNvPr id="495" name="Google Shape;495;p5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5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5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5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5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5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5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5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5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5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5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5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5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5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5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5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5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5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5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5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5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5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5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5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5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5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5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5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5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5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5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5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5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5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5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5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5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5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5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5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5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5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6" name="Google Shape;546;p50"/>
          <p:cNvSpPr txBox="1"/>
          <p:nvPr/>
        </p:nvSpPr>
        <p:spPr>
          <a:xfrm>
            <a:off x="2404131" y="4351703"/>
            <a:ext cx="4981800" cy="367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lt1"/>
                </a:solidFill>
                <a:latin typeface="Source Sans Pro Light"/>
                <a:ea typeface="Source Sans Pro Light"/>
                <a:cs typeface="Source Sans Pro Light"/>
                <a:sym typeface="Source Sans Pro Light"/>
              </a:rPr>
              <a:t>Find out where all our offices are located around the world </a:t>
            </a:r>
            <a:endParaRPr sz="1200">
              <a:solidFill>
                <a:schemeClr val="lt1"/>
              </a:solidFill>
              <a:latin typeface="Source Sans Pro Light"/>
              <a:ea typeface="Source Sans Pro Light"/>
              <a:cs typeface="Source Sans Pro Light"/>
              <a:sym typeface="Source Sans Pro Light"/>
            </a:endParaRPr>
          </a:p>
          <a:p>
            <a:pPr indent="0" lvl="0" marL="0" rtl="0" algn="ctr">
              <a:lnSpc>
                <a:spcPct val="115000"/>
              </a:lnSpc>
              <a:spcBef>
                <a:spcPts val="1600"/>
              </a:spcBef>
              <a:spcAft>
                <a:spcPts val="1600"/>
              </a:spcAft>
              <a:buNone/>
            </a:pPr>
            <a:r>
              <a:t/>
            </a:r>
            <a:endParaRPr sz="1200">
              <a:solidFill>
                <a:schemeClr val="lt1"/>
              </a:solidFill>
              <a:latin typeface="Source Sans Pro Light"/>
              <a:ea typeface="Source Sans Pro Light"/>
              <a:cs typeface="Source Sans Pro Light"/>
              <a:sym typeface="Source Sans Pro Light"/>
            </a:endParaRPr>
          </a:p>
        </p:txBody>
      </p:sp>
      <p:sp>
        <p:nvSpPr>
          <p:cNvPr id="547" name="Google Shape;547;p50"/>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MAP</a:t>
            </a:r>
            <a:endParaRPr/>
          </a:p>
        </p:txBody>
      </p:sp>
      <p:pic>
        <p:nvPicPr>
          <p:cNvPr id="548" name="Google Shape;548;p50"/>
          <p:cNvPicPr preferRelativeResize="0"/>
          <p:nvPr/>
        </p:nvPicPr>
        <p:blipFill>
          <a:blip r:embed="rId3">
            <a:alphaModFix/>
          </a:blip>
          <a:stretch>
            <a:fillRect/>
          </a:stretch>
        </p:blipFill>
        <p:spPr>
          <a:xfrm>
            <a:off x="2216800" y="383115"/>
            <a:ext cx="913500" cy="913500"/>
          </a:xfrm>
          <a:prstGeom prst="rect">
            <a:avLst/>
          </a:prstGeom>
          <a:noFill/>
          <a:ln>
            <a:noFill/>
          </a:ln>
        </p:spPr>
      </p:pic>
      <p:cxnSp>
        <p:nvCxnSpPr>
          <p:cNvPr id="549" name="Google Shape;549;p50"/>
          <p:cNvCxnSpPr/>
          <p:nvPr/>
        </p:nvCxnSpPr>
        <p:spPr>
          <a:xfrm>
            <a:off x="2673550" y="1110204"/>
            <a:ext cx="0" cy="1033800"/>
          </a:xfrm>
          <a:prstGeom prst="straightConnector1">
            <a:avLst/>
          </a:prstGeom>
          <a:noFill/>
          <a:ln cap="flat" cmpd="sng" w="19050">
            <a:solidFill>
              <a:schemeClr val="accent2"/>
            </a:solidFill>
            <a:prstDash val="solid"/>
            <a:round/>
            <a:headEnd len="med" w="med" type="none"/>
            <a:tailEnd len="med" w="med" type="none"/>
          </a:ln>
          <a:effectLst>
            <a:outerShdw blurRad="57150" rotWithShape="0" algn="bl" dir="5340000" dist="9525">
              <a:schemeClr val="accent2">
                <a:alpha val="72000"/>
              </a:schemeClr>
            </a:outerShdw>
          </a:effectLst>
        </p:spPr>
      </p:cxnSp>
      <p:cxnSp>
        <p:nvCxnSpPr>
          <p:cNvPr id="550" name="Google Shape;550;p50"/>
          <p:cNvCxnSpPr/>
          <p:nvPr/>
        </p:nvCxnSpPr>
        <p:spPr>
          <a:xfrm>
            <a:off x="2673550" y="1110204"/>
            <a:ext cx="0" cy="1033800"/>
          </a:xfrm>
          <a:prstGeom prst="straightConnector1">
            <a:avLst/>
          </a:prstGeom>
          <a:noFill/>
          <a:ln cap="flat" cmpd="sng" w="9525">
            <a:solidFill>
              <a:schemeClr val="lt1"/>
            </a:solidFill>
            <a:prstDash val="solid"/>
            <a:round/>
            <a:headEnd len="med" w="med" type="none"/>
            <a:tailEnd len="med" w="med" type="none"/>
          </a:ln>
        </p:spPr>
      </p:cxnSp>
      <p:pic>
        <p:nvPicPr>
          <p:cNvPr id="551" name="Google Shape;551;p50"/>
          <p:cNvPicPr preferRelativeResize="0"/>
          <p:nvPr/>
        </p:nvPicPr>
        <p:blipFill>
          <a:blip r:embed="rId3">
            <a:alphaModFix/>
          </a:blip>
          <a:stretch>
            <a:fillRect/>
          </a:stretch>
        </p:blipFill>
        <p:spPr>
          <a:xfrm>
            <a:off x="5283675" y="278551"/>
            <a:ext cx="913500" cy="913500"/>
          </a:xfrm>
          <a:prstGeom prst="rect">
            <a:avLst/>
          </a:prstGeom>
          <a:noFill/>
          <a:ln>
            <a:noFill/>
          </a:ln>
        </p:spPr>
      </p:pic>
      <p:cxnSp>
        <p:nvCxnSpPr>
          <p:cNvPr id="552" name="Google Shape;552;p50"/>
          <p:cNvCxnSpPr/>
          <p:nvPr/>
        </p:nvCxnSpPr>
        <p:spPr>
          <a:xfrm>
            <a:off x="5740425" y="999004"/>
            <a:ext cx="0" cy="1033800"/>
          </a:xfrm>
          <a:prstGeom prst="straightConnector1">
            <a:avLst/>
          </a:prstGeom>
          <a:noFill/>
          <a:ln cap="flat" cmpd="sng" w="19050">
            <a:solidFill>
              <a:schemeClr val="accent2"/>
            </a:solidFill>
            <a:prstDash val="solid"/>
            <a:round/>
            <a:headEnd len="med" w="med" type="none"/>
            <a:tailEnd len="med" w="med" type="none"/>
          </a:ln>
          <a:effectLst>
            <a:outerShdw blurRad="57150" rotWithShape="0" algn="bl" dir="5340000" dist="9525">
              <a:schemeClr val="accent2">
                <a:alpha val="72000"/>
              </a:schemeClr>
            </a:outerShdw>
          </a:effectLst>
        </p:spPr>
      </p:cxnSp>
      <p:cxnSp>
        <p:nvCxnSpPr>
          <p:cNvPr id="553" name="Google Shape;553;p50"/>
          <p:cNvCxnSpPr/>
          <p:nvPr/>
        </p:nvCxnSpPr>
        <p:spPr>
          <a:xfrm>
            <a:off x="5740425" y="999004"/>
            <a:ext cx="0" cy="1033800"/>
          </a:xfrm>
          <a:prstGeom prst="straightConnector1">
            <a:avLst/>
          </a:prstGeom>
          <a:noFill/>
          <a:ln cap="flat" cmpd="sng" w="9525">
            <a:solidFill>
              <a:schemeClr val="lt1"/>
            </a:solidFill>
            <a:prstDash val="solid"/>
            <a:round/>
            <a:headEnd len="med" w="med" type="none"/>
            <a:tailEnd len="med" w="med" type="none"/>
          </a:ln>
        </p:spPr>
      </p:cxnSp>
      <p:pic>
        <p:nvPicPr>
          <p:cNvPr id="554" name="Google Shape;554;p50"/>
          <p:cNvPicPr preferRelativeResize="0"/>
          <p:nvPr/>
        </p:nvPicPr>
        <p:blipFill>
          <a:blip r:embed="rId3">
            <a:alphaModFix/>
          </a:blip>
          <a:stretch>
            <a:fillRect/>
          </a:stretch>
        </p:blipFill>
        <p:spPr>
          <a:xfrm>
            <a:off x="6943725" y="2020365"/>
            <a:ext cx="913500" cy="913500"/>
          </a:xfrm>
          <a:prstGeom prst="rect">
            <a:avLst/>
          </a:prstGeom>
          <a:noFill/>
          <a:ln>
            <a:noFill/>
          </a:ln>
        </p:spPr>
      </p:pic>
      <p:cxnSp>
        <p:nvCxnSpPr>
          <p:cNvPr id="555" name="Google Shape;555;p50"/>
          <p:cNvCxnSpPr/>
          <p:nvPr/>
        </p:nvCxnSpPr>
        <p:spPr>
          <a:xfrm>
            <a:off x="7400475" y="2747454"/>
            <a:ext cx="0" cy="1033800"/>
          </a:xfrm>
          <a:prstGeom prst="straightConnector1">
            <a:avLst/>
          </a:prstGeom>
          <a:noFill/>
          <a:ln cap="flat" cmpd="sng" w="19050">
            <a:solidFill>
              <a:schemeClr val="accent2"/>
            </a:solidFill>
            <a:prstDash val="solid"/>
            <a:round/>
            <a:headEnd len="med" w="med" type="none"/>
            <a:tailEnd len="med" w="med" type="none"/>
          </a:ln>
          <a:effectLst>
            <a:outerShdw blurRad="57150" rotWithShape="0" algn="bl" dir="5340000" dist="9525">
              <a:schemeClr val="accent2">
                <a:alpha val="72000"/>
              </a:schemeClr>
            </a:outerShdw>
          </a:effectLst>
        </p:spPr>
      </p:cxnSp>
      <p:cxnSp>
        <p:nvCxnSpPr>
          <p:cNvPr id="556" name="Google Shape;556;p50"/>
          <p:cNvCxnSpPr/>
          <p:nvPr/>
        </p:nvCxnSpPr>
        <p:spPr>
          <a:xfrm>
            <a:off x="7400475" y="2747454"/>
            <a:ext cx="0" cy="1033800"/>
          </a:xfrm>
          <a:prstGeom prst="straightConnector1">
            <a:avLst/>
          </a:prstGeom>
          <a:noFill/>
          <a:ln cap="flat" cmpd="sng" w="9525">
            <a:solidFill>
              <a:schemeClr val="lt1"/>
            </a:solidFill>
            <a:prstDash val="solid"/>
            <a:round/>
            <a:headEnd len="med" w="med" type="none"/>
            <a:tailEnd len="med" w="med" type="none"/>
          </a:ln>
        </p:spPr>
      </p:cxnSp>
      <p:grpSp>
        <p:nvGrpSpPr>
          <p:cNvPr id="557" name="Google Shape;557;p50"/>
          <p:cNvGrpSpPr/>
          <p:nvPr/>
        </p:nvGrpSpPr>
        <p:grpSpPr>
          <a:xfrm>
            <a:off x="7228438" y="2309016"/>
            <a:ext cx="344068" cy="336220"/>
            <a:chOff x="7623950" y="2366225"/>
            <a:chExt cx="372650" cy="364150"/>
          </a:xfrm>
        </p:grpSpPr>
        <p:sp>
          <p:nvSpPr>
            <p:cNvPr id="558" name="Google Shape;558;p50"/>
            <p:cNvSpPr/>
            <p:nvPr/>
          </p:nvSpPr>
          <p:spPr>
            <a:xfrm>
              <a:off x="7623950" y="2528900"/>
              <a:ext cx="204325" cy="201475"/>
            </a:xfrm>
            <a:custGeom>
              <a:rect b="b" l="l" r="r" t="t"/>
              <a:pathLst>
                <a:path extrusionOk="0" h="8059" w="8173">
                  <a:moveTo>
                    <a:pt x="2955" y="0"/>
                  </a:moveTo>
                  <a:cubicBezTo>
                    <a:pt x="2906" y="0"/>
                    <a:pt x="2855" y="19"/>
                    <a:pt x="2809" y="65"/>
                  </a:cubicBezTo>
                  <a:lnTo>
                    <a:pt x="397" y="2477"/>
                  </a:lnTo>
                  <a:cubicBezTo>
                    <a:pt x="0" y="2874"/>
                    <a:pt x="0" y="3523"/>
                    <a:pt x="397" y="3920"/>
                  </a:cubicBezTo>
                  <a:lnTo>
                    <a:pt x="4238" y="7760"/>
                  </a:lnTo>
                  <a:cubicBezTo>
                    <a:pt x="4436" y="7959"/>
                    <a:pt x="4697" y="8058"/>
                    <a:pt x="4958" y="8058"/>
                  </a:cubicBezTo>
                  <a:cubicBezTo>
                    <a:pt x="5219" y="8058"/>
                    <a:pt x="5480" y="7959"/>
                    <a:pt x="5680" y="7760"/>
                  </a:cubicBezTo>
                  <a:lnTo>
                    <a:pt x="8089" y="5348"/>
                  </a:lnTo>
                  <a:cubicBezTo>
                    <a:pt x="8173" y="5268"/>
                    <a:pt x="8173" y="5133"/>
                    <a:pt x="8089" y="5053"/>
                  </a:cubicBezTo>
                  <a:cubicBezTo>
                    <a:pt x="8049" y="5013"/>
                    <a:pt x="7995" y="4993"/>
                    <a:pt x="7941" y="4993"/>
                  </a:cubicBezTo>
                  <a:cubicBezTo>
                    <a:pt x="7888" y="4993"/>
                    <a:pt x="7834" y="5013"/>
                    <a:pt x="7794" y="5053"/>
                  </a:cubicBezTo>
                  <a:lnTo>
                    <a:pt x="5385" y="7461"/>
                  </a:lnTo>
                  <a:cubicBezTo>
                    <a:pt x="5267" y="7580"/>
                    <a:pt x="5112" y="7639"/>
                    <a:pt x="4958" y="7639"/>
                  </a:cubicBezTo>
                  <a:cubicBezTo>
                    <a:pt x="4803" y="7639"/>
                    <a:pt x="4649" y="7580"/>
                    <a:pt x="4533" y="7461"/>
                  </a:cubicBezTo>
                  <a:lnTo>
                    <a:pt x="696" y="3625"/>
                  </a:lnTo>
                  <a:cubicBezTo>
                    <a:pt x="459" y="3388"/>
                    <a:pt x="459" y="3009"/>
                    <a:pt x="696" y="2772"/>
                  </a:cubicBezTo>
                  <a:lnTo>
                    <a:pt x="3104" y="364"/>
                  </a:lnTo>
                  <a:cubicBezTo>
                    <a:pt x="3256" y="210"/>
                    <a:pt x="3117" y="0"/>
                    <a:pt x="2955" y="0"/>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50"/>
            <p:cNvSpPr/>
            <p:nvPr/>
          </p:nvSpPr>
          <p:spPr>
            <a:xfrm>
              <a:off x="7716375" y="2366225"/>
              <a:ext cx="280225" cy="271775"/>
            </a:xfrm>
            <a:custGeom>
              <a:rect b="b" l="l" r="r" t="t"/>
              <a:pathLst>
                <a:path extrusionOk="0" h="10871" w="11209">
                  <a:moveTo>
                    <a:pt x="9294" y="417"/>
                  </a:moveTo>
                  <a:cubicBezTo>
                    <a:pt x="9599" y="417"/>
                    <a:pt x="9896" y="567"/>
                    <a:pt x="10196" y="866"/>
                  </a:cubicBezTo>
                  <a:cubicBezTo>
                    <a:pt x="10611" y="1278"/>
                    <a:pt x="10768" y="1671"/>
                    <a:pt x="10673" y="2069"/>
                  </a:cubicBezTo>
                  <a:lnTo>
                    <a:pt x="10670" y="2069"/>
                  </a:lnTo>
                  <a:cubicBezTo>
                    <a:pt x="10553" y="2575"/>
                    <a:pt x="10025" y="3103"/>
                    <a:pt x="9143" y="3595"/>
                  </a:cubicBezTo>
                  <a:cubicBezTo>
                    <a:pt x="8790" y="3788"/>
                    <a:pt x="8429" y="3963"/>
                    <a:pt x="8054" y="4109"/>
                  </a:cubicBezTo>
                  <a:lnTo>
                    <a:pt x="8054" y="3978"/>
                  </a:lnTo>
                  <a:cubicBezTo>
                    <a:pt x="8061" y="3450"/>
                    <a:pt x="7671" y="2994"/>
                    <a:pt x="7146" y="2921"/>
                  </a:cubicBezTo>
                  <a:cubicBezTo>
                    <a:pt x="7245" y="2626"/>
                    <a:pt x="7365" y="2338"/>
                    <a:pt x="7503" y="2065"/>
                  </a:cubicBezTo>
                  <a:cubicBezTo>
                    <a:pt x="7904" y="1271"/>
                    <a:pt x="8411" y="702"/>
                    <a:pt x="8892" y="502"/>
                  </a:cubicBezTo>
                  <a:cubicBezTo>
                    <a:pt x="9027" y="446"/>
                    <a:pt x="9161" y="417"/>
                    <a:pt x="9294" y="417"/>
                  </a:cubicBezTo>
                  <a:close/>
                  <a:moveTo>
                    <a:pt x="6509" y="4040"/>
                  </a:moveTo>
                  <a:lnTo>
                    <a:pt x="6509" y="4062"/>
                  </a:lnTo>
                  <a:cubicBezTo>
                    <a:pt x="6509" y="4459"/>
                    <a:pt x="6622" y="4659"/>
                    <a:pt x="6749" y="4761"/>
                  </a:cubicBezTo>
                  <a:cubicBezTo>
                    <a:pt x="6684" y="4805"/>
                    <a:pt x="6611" y="4827"/>
                    <a:pt x="6534" y="4827"/>
                  </a:cubicBezTo>
                  <a:cubicBezTo>
                    <a:pt x="6532" y="4827"/>
                    <a:pt x="6530" y="4827"/>
                    <a:pt x="6527" y="4827"/>
                  </a:cubicBezTo>
                  <a:cubicBezTo>
                    <a:pt x="6312" y="4827"/>
                    <a:pt x="6137" y="4660"/>
                    <a:pt x="6130" y="4444"/>
                  </a:cubicBezTo>
                  <a:cubicBezTo>
                    <a:pt x="6123" y="4229"/>
                    <a:pt x="6290" y="4047"/>
                    <a:pt x="6509" y="4040"/>
                  </a:cubicBezTo>
                  <a:close/>
                  <a:moveTo>
                    <a:pt x="9296" y="0"/>
                  </a:moveTo>
                  <a:cubicBezTo>
                    <a:pt x="9084" y="0"/>
                    <a:pt x="8893" y="50"/>
                    <a:pt x="8735" y="116"/>
                  </a:cubicBezTo>
                  <a:cubicBezTo>
                    <a:pt x="7948" y="440"/>
                    <a:pt x="7394" y="1358"/>
                    <a:pt x="7132" y="1876"/>
                  </a:cubicBezTo>
                  <a:cubicBezTo>
                    <a:pt x="6964" y="2207"/>
                    <a:pt x="6826" y="2557"/>
                    <a:pt x="6716" y="2910"/>
                  </a:cubicBezTo>
                  <a:lnTo>
                    <a:pt x="3310" y="2950"/>
                  </a:lnTo>
                  <a:cubicBezTo>
                    <a:pt x="2938" y="2950"/>
                    <a:pt x="2581" y="3103"/>
                    <a:pt x="2319" y="3366"/>
                  </a:cubicBezTo>
                  <a:lnTo>
                    <a:pt x="154" y="5530"/>
                  </a:lnTo>
                  <a:cubicBezTo>
                    <a:pt x="1" y="5684"/>
                    <a:pt x="141" y="5894"/>
                    <a:pt x="304" y="5894"/>
                  </a:cubicBezTo>
                  <a:cubicBezTo>
                    <a:pt x="353" y="5894"/>
                    <a:pt x="404" y="5874"/>
                    <a:pt x="450" y="5829"/>
                  </a:cubicBezTo>
                  <a:lnTo>
                    <a:pt x="2614" y="3661"/>
                  </a:lnTo>
                  <a:cubicBezTo>
                    <a:pt x="2800" y="3475"/>
                    <a:pt x="3051" y="3369"/>
                    <a:pt x="3317" y="3366"/>
                  </a:cubicBezTo>
                  <a:lnTo>
                    <a:pt x="6603" y="3333"/>
                  </a:lnTo>
                  <a:lnTo>
                    <a:pt x="6603" y="3333"/>
                  </a:lnTo>
                  <a:cubicBezTo>
                    <a:pt x="6582" y="3431"/>
                    <a:pt x="6560" y="3526"/>
                    <a:pt x="6549" y="3617"/>
                  </a:cubicBezTo>
                  <a:cubicBezTo>
                    <a:pt x="6546" y="3617"/>
                    <a:pt x="6544" y="3617"/>
                    <a:pt x="6541" y="3617"/>
                  </a:cubicBezTo>
                  <a:cubicBezTo>
                    <a:pt x="6137" y="3617"/>
                    <a:pt x="5794" y="3915"/>
                    <a:pt x="5736" y="4313"/>
                  </a:cubicBezTo>
                  <a:cubicBezTo>
                    <a:pt x="5678" y="4714"/>
                    <a:pt x="5926" y="5096"/>
                    <a:pt x="6319" y="5206"/>
                  </a:cubicBezTo>
                  <a:cubicBezTo>
                    <a:pt x="6393" y="5227"/>
                    <a:pt x="6468" y="5237"/>
                    <a:pt x="6542" y="5237"/>
                  </a:cubicBezTo>
                  <a:cubicBezTo>
                    <a:pt x="6857" y="5237"/>
                    <a:pt x="7151" y="5051"/>
                    <a:pt x="7281" y="4747"/>
                  </a:cubicBezTo>
                  <a:cubicBezTo>
                    <a:pt x="7442" y="4375"/>
                    <a:pt x="7299" y="3941"/>
                    <a:pt x="6953" y="3734"/>
                  </a:cubicBezTo>
                  <a:cubicBezTo>
                    <a:pt x="6971" y="3595"/>
                    <a:pt x="6997" y="3460"/>
                    <a:pt x="7033" y="3329"/>
                  </a:cubicBezTo>
                  <a:cubicBezTo>
                    <a:pt x="7376" y="3344"/>
                    <a:pt x="7642" y="3628"/>
                    <a:pt x="7638" y="3974"/>
                  </a:cubicBezTo>
                  <a:lnTo>
                    <a:pt x="7598" y="7651"/>
                  </a:lnTo>
                  <a:cubicBezTo>
                    <a:pt x="7598" y="7913"/>
                    <a:pt x="7493" y="8164"/>
                    <a:pt x="7303" y="8350"/>
                  </a:cubicBezTo>
                  <a:lnTo>
                    <a:pt x="5150" y="10507"/>
                  </a:lnTo>
                  <a:cubicBezTo>
                    <a:pt x="4998" y="10658"/>
                    <a:pt x="5138" y="10870"/>
                    <a:pt x="5300" y="10870"/>
                  </a:cubicBezTo>
                  <a:cubicBezTo>
                    <a:pt x="5349" y="10870"/>
                    <a:pt x="5399" y="10851"/>
                    <a:pt x="5445" y="10806"/>
                  </a:cubicBezTo>
                  <a:lnTo>
                    <a:pt x="7598" y="8649"/>
                  </a:lnTo>
                  <a:cubicBezTo>
                    <a:pt x="7864" y="8387"/>
                    <a:pt x="8014" y="8029"/>
                    <a:pt x="8017" y="7654"/>
                  </a:cubicBezTo>
                  <a:lnTo>
                    <a:pt x="8050" y="4557"/>
                  </a:lnTo>
                  <a:cubicBezTo>
                    <a:pt x="8495" y="4393"/>
                    <a:pt x="8928" y="4193"/>
                    <a:pt x="9343" y="3963"/>
                  </a:cubicBezTo>
                  <a:cubicBezTo>
                    <a:pt x="10349" y="3402"/>
                    <a:pt x="10932" y="2797"/>
                    <a:pt x="11081" y="2163"/>
                  </a:cubicBezTo>
                  <a:cubicBezTo>
                    <a:pt x="11209" y="1624"/>
                    <a:pt x="11012" y="1085"/>
                    <a:pt x="10495" y="571"/>
                  </a:cubicBezTo>
                  <a:cubicBezTo>
                    <a:pt x="10064" y="138"/>
                    <a:pt x="9650" y="0"/>
                    <a:pt x="9296" y="0"/>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50"/>
            <p:cNvSpPr/>
            <p:nvPr/>
          </p:nvSpPr>
          <p:spPr>
            <a:xfrm>
              <a:off x="7736175" y="2501600"/>
              <a:ext cx="69775" cy="62200"/>
            </a:xfrm>
            <a:custGeom>
              <a:rect b="b" l="l" r="r" t="t"/>
              <a:pathLst>
                <a:path extrusionOk="0" h="2488" w="2791">
                  <a:moveTo>
                    <a:pt x="1725" y="474"/>
                  </a:moveTo>
                  <a:cubicBezTo>
                    <a:pt x="1824" y="474"/>
                    <a:pt x="1923" y="526"/>
                    <a:pt x="2019" y="621"/>
                  </a:cubicBezTo>
                  <a:cubicBezTo>
                    <a:pt x="2201" y="804"/>
                    <a:pt x="2226" y="1000"/>
                    <a:pt x="2037" y="1190"/>
                  </a:cubicBezTo>
                  <a:lnTo>
                    <a:pt x="1344" y="1882"/>
                  </a:lnTo>
                  <a:cubicBezTo>
                    <a:pt x="1256" y="1973"/>
                    <a:pt x="1165" y="2014"/>
                    <a:pt x="1076" y="2014"/>
                  </a:cubicBezTo>
                  <a:cubicBezTo>
                    <a:pt x="974" y="2014"/>
                    <a:pt x="873" y="1961"/>
                    <a:pt x="776" y="1864"/>
                  </a:cubicBezTo>
                  <a:cubicBezTo>
                    <a:pt x="594" y="1682"/>
                    <a:pt x="568" y="1489"/>
                    <a:pt x="762" y="1299"/>
                  </a:cubicBezTo>
                  <a:lnTo>
                    <a:pt x="1454" y="607"/>
                  </a:lnTo>
                  <a:cubicBezTo>
                    <a:pt x="1544" y="517"/>
                    <a:pt x="1635" y="474"/>
                    <a:pt x="1725" y="474"/>
                  </a:cubicBezTo>
                  <a:close/>
                  <a:moveTo>
                    <a:pt x="1670" y="1"/>
                  </a:moveTo>
                  <a:cubicBezTo>
                    <a:pt x="1486" y="1"/>
                    <a:pt x="1298" y="81"/>
                    <a:pt x="1111" y="268"/>
                  </a:cubicBezTo>
                  <a:lnTo>
                    <a:pt x="419" y="957"/>
                  </a:lnTo>
                  <a:cubicBezTo>
                    <a:pt x="0" y="1379"/>
                    <a:pt x="117" y="1802"/>
                    <a:pt x="477" y="2163"/>
                  </a:cubicBezTo>
                  <a:cubicBezTo>
                    <a:pt x="675" y="2362"/>
                    <a:pt x="894" y="2487"/>
                    <a:pt x="1121" y="2487"/>
                  </a:cubicBezTo>
                  <a:cubicBezTo>
                    <a:pt x="1304" y="2487"/>
                    <a:pt x="1493" y="2406"/>
                    <a:pt x="1680" y="2217"/>
                  </a:cubicBezTo>
                  <a:lnTo>
                    <a:pt x="2372" y="1529"/>
                  </a:lnTo>
                  <a:cubicBezTo>
                    <a:pt x="2791" y="1106"/>
                    <a:pt x="2671" y="680"/>
                    <a:pt x="2317" y="323"/>
                  </a:cubicBezTo>
                  <a:cubicBezTo>
                    <a:pt x="2117" y="125"/>
                    <a:pt x="1897" y="1"/>
                    <a:pt x="1670" y="1"/>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50"/>
            <p:cNvSpPr/>
            <p:nvPr/>
          </p:nvSpPr>
          <p:spPr>
            <a:xfrm>
              <a:off x="7706925" y="2550425"/>
              <a:ext cx="141850" cy="55400"/>
            </a:xfrm>
            <a:custGeom>
              <a:rect b="b" l="l" r="r" t="t"/>
              <a:pathLst>
                <a:path extrusionOk="0" h="2216" w="5674">
                  <a:moveTo>
                    <a:pt x="5396" y="0"/>
                  </a:moveTo>
                  <a:cubicBezTo>
                    <a:pt x="5372" y="0"/>
                    <a:pt x="5347" y="4"/>
                    <a:pt x="5324" y="13"/>
                  </a:cubicBezTo>
                  <a:lnTo>
                    <a:pt x="183" y="1733"/>
                  </a:lnTo>
                  <a:cubicBezTo>
                    <a:pt x="146" y="1740"/>
                    <a:pt x="117" y="1758"/>
                    <a:pt x="92" y="1784"/>
                  </a:cubicBezTo>
                  <a:cubicBezTo>
                    <a:pt x="0" y="1882"/>
                    <a:pt x="4" y="2042"/>
                    <a:pt x="102" y="2137"/>
                  </a:cubicBezTo>
                  <a:cubicBezTo>
                    <a:pt x="149" y="2187"/>
                    <a:pt x="215" y="2215"/>
                    <a:pt x="284" y="2215"/>
                  </a:cubicBezTo>
                  <a:cubicBezTo>
                    <a:pt x="306" y="2215"/>
                    <a:pt x="328" y="2213"/>
                    <a:pt x="350" y="2206"/>
                  </a:cubicBezTo>
                  <a:lnTo>
                    <a:pt x="5477" y="505"/>
                  </a:lnTo>
                  <a:cubicBezTo>
                    <a:pt x="5513" y="490"/>
                    <a:pt x="5542" y="468"/>
                    <a:pt x="5568" y="443"/>
                  </a:cubicBezTo>
                  <a:cubicBezTo>
                    <a:pt x="5673" y="337"/>
                    <a:pt x="5641" y="162"/>
                    <a:pt x="5550" y="68"/>
                  </a:cubicBezTo>
                  <a:cubicBezTo>
                    <a:pt x="5508" y="24"/>
                    <a:pt x="5453" y="0"/>
                    <a:pt x="5396" y="0"/>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50"/>
            <p:cNvSpPr/>
            <p:nvPr/>
          </p:nvSpPr>
          <p:spPr>
            <a:xfrm>
              <a:off x="7748100" y="2592800"/>
              <a:ext cx="69800" cy="62200"/>
            </a:xfrm>
            <a:custGeom>
              <a:rect b="b" l="l" r="r" t="t"/>
              <a:pathLst>
                <a:path extrusionOk="0" h="2488" w="2792">
                  <a:moveTo>
                    <a:pt x="1723" y="477"/>
                  </a:moveTo>
                  <a:cubicBezTo>
                    <a:pt x="1822" y="477"/>
                    <a:pt x="1920" y="529"/>
                    <a:pt x="2015" y="624"/>
                  </a:cubicBezTo>
                  <a:cubicBezTo>
                    <a:pt x="2197" y="806"/>
                    <a:pt x="2227" y="1003"/>
                    <a:pt x="2033" y="1193"/>
                  </a:cubicBezTo>
                  <a:lnTo>
                    <a:pt x="1345" y="1885"/>
                  </a:lnTo>
                  <a:cubicBezTo>
                    <a:pt x="1254" y="1974"/>
                    <a:pt x="1162" y="2016"/>
                    <a:pt x="1072" y="2016"/>
                  </a:cubicBezTo>
                  <a:cubicBezTo>
                    <a:pt x="970" y="2016"/>
                    <a:pt x="869" y="1963"/>
                    <a:pt x="773" y="1867"/>
                  </a:cubicBezTo>
                  <a:cubicBezTo>
                    <a:pt x="594" y="1685"/>
                    <a:pt x="569" y="1491"/>
                    <a:pt x="762" y="1302"/>
                  </a:cubicBezTo>
                  <a:lnTo>
                    <a:pt x="1450" y="610"/>
                  </a:lnTo>
                  <a:cubicBezTo>
                    <a:pt x="1542" y="520"/>
                    <a:pt x="1633" y="477"/>
                    <a:pt x="1723" y="477"/>
                  </a:cubicBezTo>
                  <a:close/>
                  <a:moveTo>
                    <a:pt x="1670" y="1"/>
                  </a:moveTo>
                  <a:cubicBezTo>
                    <a:pt x="1487" y="1"/>
                    <a:pt x="1299" y="82"/>
                    <a:pt x="1112" y="271"/>
                  </a:cubicBezTo>
                  <a:lnTo>
                    <a:pt x="419" y="959"/>
                  </a:lnTo>
                  <a:cubicBezTo>
                    <a:pt x="0" y="1378"/>
                    <a:pt x="117" y="1805"/>
                    <a:pt x="474" y="2165"/>
                  </a:cubicBezTo>
                  <a:cubicBezTo>
                    <a:pt x="674" y="2363"/>
                    <a:pt x="894" y="2487"/>
                    <a:pt x="1122" y="2487"/>
                  </a:cubicBezTo>
                  <a:cubicBezTo>
                    <a:pt x="1305" y="2487"/>
                    <a:pt x="1493" y="2407"/>
                    <a:pt x="1680" y="2220"/>
                  </a:cubicBezTo>
                  <a:lnTo>
                    <a:pt x="2369" y="1528"/>
                  </a:lnTo>
                  <a:cubicBezTo>
                    <a:pt x="2791" y="1109"/>
                    <a:pt x="2671" y="679"/>
                    <a:pt x="2314" y="325"/>
                  </a:cubicBezTo>
                  <a:cubicBezTo>
                    <a:pt x="2116" y="126"/>
                    <a:pt x="1897" y="1"/>
                    <a:pt x="1670" y="1"/>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 name="Google Shape;563;p50"/>
          <p:cNvGrpSpPr/>
          <p:nvPr/>
        </p:nvGrpSpPr>
        <p:grpSpPr>
          <a:xfrm>
            <a:off x="5570737" y="578722"/>
            <a:ext cx="339382" cy="339705"/>
            <a:chOff x="5783025" y="1820350"/>
            <a:chExt cx="367575" cy="367925"/>
          </a:xfrm>
        </p:grpSpPr>
        <p:sp>
          <p:nvSpPr>
            <p:cNvPr id="564" name="Google Shape;564;p50"/>
            <p:cNvSpPr/>
            <p:nvPr/>
          </p:nvSpPr>
          <p:spPr>
            <a:xfrm>
              <a:off x="5783025" y="1900625"/>
              <a:ext cx="237775" cy="287650"/>
            </a:xfrm>
            <a:custGeom>
              <a:rect b="b" l="l" r="r" t="t"/>
              <a:pathLst>
                <a:path extrusionOk="0" h="11506" w="9511">
                  <a:moveTo>
                    <a:pt x="9299" y="1"/>
                  </a:moveTo>
                  <a:lnTo>
                    <a:pt x="7259" y="23"/>
                  </a:lnTo>
                  <a:cubicBezTo>
                    <a:pt x="6913" y="26"/>
                    <a:pt x="6581" y="165"/>
                    <a:pt x="6337" y="413"/>
                  </a:cubicBezTo>
                  <a:lnTo>
                    <a:pt x="372" y="6377"/>
                  </a:lnTo>
                  <a:cubicBezTo>
                    <a:pt x="1" y="6752"/>
                    <a:pt x="1" y="7354"/>
                    <a:pt x="372" y="7729"/>
                  </a:cubicBezTo>
                  <a:lnTo>
                    <a:pt x="3870" y="11227"/>
                  </a:lnTo>
                  <a:cubicBezTo>
                    <a:pt x="4056" y="11413"/>
                    <a:pt x="4300" y="11505"/>
                    <a:pt x="4544" y="11505"/>
                  </a:cubicBezTo>
                  <a:cubicBezTo>
                    <a:pt x="4788" y="11505"/>
                    <a:pt x="5033" y="11413"/>
                    <a:pt x="5218" y="11227"/>
                  </a:cubicBezTo>
                  <a:lnTo>
                    <a:pt x="5688" y="10757"/>
                  </a:lnTo>
                  <a:cubicBezTo>
                    <a:pt x="5842" y="10600"/>
                    <a:pt x="5698" y="10386"/>
                    <a:pt x="5533" y="10386"/>
                  </a:cubicBezTo>
                  <a:cubicBezTo>
                    <a:pt x="5482" y="10386"/>
                    <a:pt x="5429" y="10406"/>
                    <a:pt x="5382" y="10454"/>
                  </a:cubicBezTo>
                  <a:lnTo>
                    <a:pt x="4912" y="10924"/>
                  </a:lnTo>
                  <a:cubicBezTo>
                    <a:pt x="4808" y="11026"/>
                    <a:pt x="4674" y="11077"/>
                    <a:pt x="4539" y="11077"/>
                  </a:cubicBezTo>
                  <a:cubicBezTo>
                    <a:pt x="4405" y="11077"/>
                    <a:pt x="4271" y="11026"/>
                    <a:pt x="4169" y="10924"/>
                  </a:cubicBezTo>
                  <a:lnTo>
                    <a:pt x="671" y="7426"/>
                  </a:lnTo>
                  <a:cubicBezTo>
                    <a:pt x="467" y="7222"/>
                    <a:pt x="467" y="6887"/>
                    <a:pt x="671" y="6683"/>
                  </a:cubicBezTo>
                  <a:lnTo>
                    <a:pt x="6636" y="719"/>
                  </a:lnTo>
                  <a:cubicBezTo>
                    <a:pt x="6803" y="551"/>
                    <a:pt x="7026" y="456"/>
                    <a:pt x="7259" y="456"/>
                  </a:cubicBezTo>
                  <a:lnTo>
                    <a:pt x="9299" y="435"/>
                  </a:lnTo>
                  <a:cubicBezTo>
                    <a:pt x="9416" y="431"/>
                    <a:pt x="9510" y="336"/>
                    <a:pt x="9510" y="216"/>
                  </a:cubicBezTo>
                  <a:cubicBezTo>
                    <a:pt x="9510" y="99"/>
                    <a:pt x="9412" y="5"/>
                    <a:pt x="9295" y="5"/>
                  </a:cubicBezTo>
                  <a:lnTo>
                    <a:pt x="9299" y="1"/>
                  </a:ln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50"/>
            <p:cNvSpPr/>
            <p:nvPr/>
          </p:nvSpPr>
          <p:spPr>
            <a:xfrm>
              <a:off x="5940550" y="1820350"/>
              <a:ext cx="210050" cy="324000"/>
            </a:xfrm>
            <a:custGeom>
              <a:rect b="b" l="l" r="r" t="t"/>
              <a:pathLst>
                <a:path extrusionOk="0" h="12960" w="8402">
                  <a:moveTo>
                    <a:pt x="3967" y="4280"/>
                  </a:moveTo>
                  <a:lnTo>
                    <a:pt x="3967" y="4280"/>
                  </a:lnTo>
                  <a:cubicBezTo>
                    <a:pt x="4029" y="4294"/>
                    <a:pt x="4088" y="4327"/>
                    <a:pt x="4131" y="4371"/>
                  </a:cubicBezTo>
                  <a:cubicBezTo>
                    <a:pt x="4157" y="4400"/>
                    <a:pt x="4179" y="4429"/>
                    <a:pt x="4197" y="4462"/>
                  </a:cubicBezTo>
                  <a:cubicBezTo>
                    <a:pt x="4095" y="4443"/>
                    <a:pt x="4007" y="4374"/>
                    <a:pt x="3967" y="4280"/>
                  </a:cubicBezTo>
                  <a:close/>
                  <a:moveTo>
                    <a:pt x="3585" y="4480"/>
                  </a:moveTo>
                  <a:lnTo>
                    <a:pt x="3585" y="4480"/>
                  </a:lnTo>
                  <a:cubicBezTo>
                    <a:pt x="3683" y="4684"/>
                    <a:pt x="3869" y="4830"/>
                    <a:pt x="4091" y="4881"/>
                  </a:cubicBezTo>
                  <a:cubicBezTo>
                    <a:pt x="4032" y="4923"/>
                    <a:pt x="3963" y="4944"/>
                    <a:pt x="3893" y="4944"/>
                  </a:cubicBezTo>
                  <a:cubicBezTo>
                    <a:pt x="3807" y="4944"/>
                    <a:pt x="3722" y="4912"/>
                    <a:pt x="3658" y="4848"/>
                  </a:cubicBezTo>
                  <a:cubicBezTo>
                    <a:pt x="3559" y="4750"/>
                    <a:pt x="3534" y="4604"/>
                    <a:pt x="3585" y="4480"/>
                  </a:cubicBezTo>
                  <a:close/>
                  <a:moveTo>
                    <a:pt x="6508" y="1"/>
                  </a:moveTo>
                  <a:cubicBezTo>
                    <a:pt x="6284" y="1"/>
                    <a:pt x="6082" y="53"/>
                    <a:pt x="5913" y="122"/>
                  </a:cubicBezTo>
                  <a:cubicBezTo>
                    <a:pt x="4605" y="658"/>
                    <a:pt x="3647" y="2793"/>
                    <a:pt x="3526" y="3941"/>
                  </a:cubicBezTo>
                  <a:cubicBezTo>
                    <a:pt x="3195" y="4123"/>
                    <a:pt x="3045" y="4520"/>
                    <a:pt x="3177" y="4873"/>
                  </a:cubicBezTo>
                  <a:cubicBezTo>
                    <a:pt x="3289" y="5180"/>
                    <a:pt x="3577" y="5374"/>
                    <a:pt x="3891" y="5374"/>
                  </a:cubicBezTo>
                  <a:cubicBezTo>
                    <a:pt x="3943" y="5374"/>
                    <a:pt x="3995" y="5369"/>
                    <a:pt x="4047" y="5358"/>
                  </a:cubicBezTo>
                  <a:cubicBezTo>
                    <a:pt x="4419" y="5285"/>
                    <a:pt x="4678" y="4946"/>
                    <a:pt x="4660" y="4571"/>
                  </a:cubicBezTo>
                  <a:cubicBezTo>
                    <a:pt x="4638" y="4192"/>
                    <a:pt x="4343" y="3886"/>
                    <a:pt x="3967" y="3850"/>
                  </a:cubicBezTo>
                  <a:cubicBezTo>
                    <a:pt x="4131" y="2742"/>
                    <a:pt x="5053" y="938"/>
                    <a:pt x="6077" y="519"/>
                  </a:cubicBezTo>
                  <a:cubicBezTo>
                    <a:pt x="6225" y="460"/>
                    <a:pt x="6370" y="429"/>
                    <a:pt x="6512" y="429"/>
                  </a:cubicBezTo>
                  <a:cubicBezTo>
                    <a:pt x="6829" y="429"/>
                    <a:pt x="7134" y="578"/>
                    <a:pt x="7436" y="880"/>
                  </a:cubicBezTo>
                  <a:cubicBezTo>
                    <a:pt x="7808" y="1252"/>
                    <a:pt x="7953" y="1612"/>
                    <a:pt x="7880" y="1984"/>
                  </a:cubicBezTo>
                  <a:cubicBezTo>
                    <a:pt x="7793" y="2418"/>
                    <a:pt x="7414" y="2873"/>
                    <a:pt x="6751" y="3329"/>
                  </a:cubicBezTo>
                  <a:cubicBezTo>
                    <a:pt x="6296" y="3635"/>
                    <a:pt x="5807" y="3901"/>
                    <a:pt x="5304" y="4119"/>
                  </a:cubicBezTo>
                  <a:cubicBezTo>
                    <a:pt x="5275" y="3711"/>
                    <a:pt x="4998" y="3361"/>
                    <a:pt x="4605" y="3241"/>
                  </a:cubicBezTo>
                  <a:cubicBezTo>
                    <a:pt x="4576" y="3231"/>
                    <a:pt x="4548" y="3226"/>
                    <a:pt x="4523" y="3226"/>
                  </a:cubicBezTo>
                  <a:cubicBezTo>
                    <a:pt x="4302" y="3226"/>
                    <a:pt x="4223" y="3584"/>
                    <a:pt x="4481" y="3649"/>
                  </a:cubicBezTo>
                  <a:cubicBezTo>
                    <a:pt x="4718" y="3726"/>
                    <a:pt x="4878" y="3944"/>
                    <a:pt x="4878" y="4192"/>
                  </a:cubicBezTo>
                  <a:lnTo>
                    <a:pt x="4842" y="7544"/>
                  </a:lnTo>
                  <a:cubicBezTo>
                    <a:pt x="4838" y="7777"/>
                    <a:pt x="4743" y="8000"/>
                    <a:pt x="4579" y="8167"/>
                  </a:cubicBezTo>
                  <a:lnTo>
                    <a:pt x="153" y="12590"/>
                  </a:lnTo>
                  <a:cubicBezTo>
                    <a:pt x="1" y="12748"/>
                    <a:pt x="144" y="12959"/>
                    <a:pt x="309" y="12959"/>
                  </a:cubicBezTo>
                  <a:cubicBezTo>
                    <a:pt x="358" y="12959"/>
                    <a:pt x="409" y="12941"/>
                    <a:pt x="455" y="12896"/>
                  </a:cubicBezTo>
                  <a:lnTo>
                    <a:pt x="4882" y="8470"/>
                  </a:lnTo>
                  <a:cubicBezTo>
                    <a:pt x="5126" y="8225"/>
                    <a:pt x="5268" y="7894"/>
                    <a:pt x="5268" y="7548"/>
                  </a:cubicBezTo>
                  <a:lnTo>
                    <a:pt x="5301" y="4589"/>
                  </a:lnTo>
                  <a:cubicBezTo>
                    <a:pt x="6368" y="4134"/>
                    <a:pt x="8070" y="3234"/>
                    <a:pt x="8300" y="2068"/>
                  </a:cubicBezTo>
                  <a:cubicBezTo>
                    <a:pt x="8402" y="1554"/>
                    <a:pt x="8212" y="1051"/>
                    <a:pt x="7738" y="578"/>
                  </a:cubicBezTo>
                  <a:cubicBezTo>
                    <a:pt x="7302" y="141"/>
                    <a:pt x="6875" y="1"/>
                    <a:pt x="6508" y="1"/>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50"/>
            <p:cNvSpPr/>
            <p:nvPr/>
          </p:nvSpPr>
          <p:spPr>
            <a:xfrm>
              <a:off x="5835675" y="2054000"/>
              <a:ext cx="44300" cy="40000"/>
            </a:xfrm>
            <a:custGeom>
              <a:rect b="b" l="l" r="r" t="t"/>
              <a:pathLst>
                <a:path extrusionOk="0" h="1600" w="1772">
                  <a:moveTo>
                    <a:pt x="725" y="1"/>
                  </a:moveTo>
                  <a:cubicBezTo>
                    <a:pt x="577" y="1"/>
                    <a:pt x="421" y="77"/>
                    <a:pt x="285" y="213"/>
                  </a:cubicBezTo>
                  <a:cubicBezTo>
                    <a:pt x="74" y="424"/>
                    <a:pt x="1" y="709"/>
                    <a:pt x="281" y="985"/>
                  </a:cubicBezTo>
                  <a:lnTo>
                    <a:pt x="711" y="1419"/>
                  </a:lnTo>
                  <a:cubicBezTo>
                    <a:pt x="840" y="1546"/>
                    <a:pt x="969" y="1600"/>
                    <a:pt x="1092" y="1600"/>
                  </a:cubicBezTo>
                  <a:cubicBezTo>
                    <a:pt x="1236" y="1600"/>
                    <a:pt x="1371" y="1526"/>
                    <a:pt x="1487" y="1412"/>
                  </a:cubicBezTo>
                  <a:cubicBezTo>
                    <a:pt x="1720" y="1179"/>
                    <a:pt x="1772" y="880"/>
                    <a:pt x="1557" y="665"/>
                  </a:cubicBezTo>
                  <a:cubicBezTo>
                    <a:pt x="1511" y="619"/>
                    <a:pt x="1472" y="598"/>
                    <a:pt x="1435" y="598"/>
                  </a:cubicBezTo>
                  <a:cubicBezTo>
                    <a:pt x="1392" y="598"/>
                    <a:pt x="1352" y="625"/>
                    <a:pt x="1305" y="672"/>
                  </a:cubicBezTo>
                  <a:cubicBezTo>
                    <a:pt x="1240" y="738"/>
                    <a:pt x="1203" y="811"/>
                    <a:pt x="1258" y="872"/>
                  </a:cubicBezTo>
                  <a:cubicBezTo>
                    <a:pt x="1312" y="938"/>
                    <a:pt x="1407" y="1051"/>
                    <a:pt x="1276" y="1179"/>
                  </a:cubicBezTo>
                  <a:cubicBezTo>
                    <a:pt x="1230" y="1225"/>
                    <a:pt x="1181" y="1249"/>
                    <a:pt x="1131" y="1249"/>
                  </a:cubicBezTo>
                  <a:cubicBezTo>
                    <a:pt x="1078" y="1249"/>
                    <a:pt x="1022" y="1222"/>
                    <a:pt x="966" y="1164"/>
                  </a:cubicBezTo>
                  <a:lnTo>
                    <a:pt x="533" y="734"/>
                  </a:lnTo>
                  <a:cubicBezTo>
                    <a:pt x="423" y="625"/>
                    <a:pt x="423" y="519"/>
                    <a:pt x="518" y="424"/>
                  </a:cubicBezTo>
                  <a:cubicBezTo>
                    <a:pt x="570" y="372"/>
                    <a:pt x="619" y="354"/>
                    <a:pt x="662" y="354"/>
                  </a:cubicBezTo>
                  <a:cubicBezTo>
                    <a:pt x="730" y="354"/>
                    <a:pt x="783" y="400"/>
                    <a:pt x="810" y="424"/>
                  </a:cubicBezTo>
                  <a:cubicBezTo>
                    <a:pt x="830" y="443"/>
                    <a:pt x="852" y="451"/>
                    <a:pt x="875" y="451"/>
                  </a:cubicBezTo>
                  <a:cubicBezTo>
                    <a:pt x="920" y="451"/>
                    <a:pt x="968" y="419"/>
                    <a:pt x="1014" y="373"/>
                  </a:cubicBezTo>
                  <a:cubicBezTo>
                    <a:pt x="1097" y="290"/>
                    <a:pt x="1116" y="224"/>
                    <a:pt x="1017" y="126"/>
                  </a:cubicBezTo>
                  <a:cubicBezTo>
                    <a:pt x="932" y="40"/>
                    <a:pt x="831" y="1"/>
                    <a:pt x="725" y="1"/>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50"/>
            <p:cNvSpPr/>
            <p:nvPr/>
          </p:nvSpPr>
          <p:spPr>
            <a:xfrm>
              <a:off x="5858175" y="2023375"/>
              <a:ext cx="43125" cy="41425"/>
            </a:xfrm>
            <a:custGeom>
              <a:rect b="b" l="l" r="r" t="t"/>
              <a:pathLst>
                <a:path extrusionOk="0" h="1657" w="1725">
                  <a:moveTo>
                    <a:pt x="936" y="0"/>
                  </a:moveTo>
                  <a:cubicBezTo>
                    <a:pt x="867" y="0"/>
                    <a:pt x="779" y="44"/>
                    <a:pt x="729" y="94"/>
                  </a:cubicBezTo>
                  <a:cubicBezTo>
                    <a:pt x="693" y="123"/>
                    <a:pt x="686" y="170"/>
                    <a:pt x="704" y="214"/>
                  </a:cubicBezTo>
                  <a:lnTo>
                    <a:pt x="897" y="859"/>
                  </a:lnTo>
                  <a:lnTo>
                    <a:pt x="248" y="666"/>
                  </a:lnTo>
                  <a:cubicBezTo>
                    <a:pt x="236" y="660"/>
                    <a:pt x="222" y="657"/>
                    <a:pt x="208" y="657"/>
                  </a:cubicBezTo>
                  <a:cubicBezTo>
                    <a:pt x="178" y="657"/>
                    <a:pt x="148" y="670"/>
                    <a:pt x="128" y="695"/>
                  </a:cubicBezTo>
                  <a:cubicBezTo>
                    <a:pt x="59" y="764"/>
                    <a:pt x="1" y="910"/>
                    <a:pt x="59" y="972"/>
                  </a:cubicBezTo>
                  <a:cubicBezTo>
                    <a:pt x="66" y="975"/>
                    <a:pt x="74" y="983"/>
                    <a:pt x="81" y="986"/>
                  </a:cubicBezTo>
                  <a:lnTo>
                    <a:pt x="977" y="1205"/>
                  </a:lnTo>
                  <a:cubicBezTo>
                    <a:pt x="988" y="1208"/>
                    <a:pt x="999" y="1216"/>
                    <a:pt x="1006" y="1223"/>
                  </a:cubicBezTo>
                  <a:lnTo>
                    <a:pt x="1414" y="1631"/>
                  </a:lnTo>
                  <a:cubicBezTo>
                    <a:pt x="1432" y="1649"/>
                    <a:pt x="1454" y="1657"/>
                    <a:pt x="1477" y="1657"/>
                  </a:cubicBezTo>
                  <a:cubicBezTo>
                    <a:pt x="1524" y="1657"/>
                    <a:pt x="1578" y="1625"/>
                    <a:pt x="1622" y="1584"/>
                  </a:cubicBezTo>
                  <a:cubicBezTo>
                    <a:pt x="1684" y="1522"/>
                    <a:pt x="1724" y="1431"/>
                    <a:pt x="1669" y="1380"/>
                  </a:cubicBezTo>
                  <a:lnTo>
                    <a:pt x="1261" y="968"/>
                  </a:lnTo>
                  <a:cubicBezTo>
                    <a:pt x="1254" y="961"/>
                    <a:pt x="1247" y="950"/>
                    <a:pt x="1243" y="939"/>
                  </a:cubicBezTo>
                  <a:lnTo>
                    <a:pt x="1021" y="46"/>
                  </a:lnTo>
                  <a:cubicBezTo>
                    <a:pt x="1017" y="39"/>
                    <a:pt x="1014" y="32"/>
                    <a:pt x="1006" y="24"/>
                  </a:cubicBezTo>
                  <a:cubicBezTo>
                    <a:pt x="989" y="8"/>
                    <a:pt x="964" y="0"/>
                    <a:pt x="936" y="0"/>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50"/>
            <p:cNvSpPr/>
            <p:nvPr/>
          </p:nvSpPr>
          <p:spPr>
            <a:xfrm>
              <a:off x="5886875" y="2000550"/>
              <a:ext cx="46850" cy="43825"/>
            </a:xfrm>
            <a:custGeom>
              <a:rect b="b" l="l" r="r" t="t"/>
              <a:pathLst>
                <a:path extrusionOk="0" h="1753" w="1874">
                  <a:moveTo>
                    <a:pt x="705" y="377"/>
                  </a:moveTo>
                  <a:cubicBezTo>
                    <a:pt x="748" y="377"/>
                    <a:pt x="792" y="399"/>
                    <a:pt x="824" y="431"/>
                  </a:cubicBezTo>
                  <a:cubicBezTo>
                    <a:pt x="882" y="489"/>
                    <a:pt x="908" y="577"/>
                    <a:pt x="846" y="639"/>
                  </a:cubicBezTo>
                  <a:lnTo>
                    <a:pt x="674" y="810"/>
                  </a:lnTo>
                  <a:lnTo>
                    <a:pt x="449" y="584"/>
                  </a:lnTo>
                  <a:lnTo>
                    <a:pt x="620" y="413"/>
                  </a:lnTo>
                  <a:cubicBezTo>
                    <a:pt x="645" y="387"/>
                    <a:pt x="675" y="377"/>
                    <a:pt x="705" y="377"/>
                  </a:cubicBezTo>
                  <a:close/>
                  <a:moveTo>
                    <a:pt x="1160" y="781"/>
                  </a:moveTo>
                  <a:cubicBezTo>
                    <a:pt x="1206" y="781"/>
                    <a:pt x="1256" y="805"/>
                    <a:pt x="1312" y="861"/>
                  </a:cubicBezTo>
                  <a:lnTo>
                    <a:pt x="1338" y="886"/>
                  </a:lnTo>
                  <a:cubicBezTo>
                    <a:pt x="1443" y="992"/>
                    <a:pt x="1440" y="1087"/>
                    <a:pt x="1359" y="1167"/>
                  </a:cubicBezTo>
                  <a:lnTo>
                    <a:pt x="1196" y="1331"/>
                  </a:lnTo>
                  <a:lnTo>
                    <a:pt x="871" y="1007"/>
                  </a:lnTo>
                  <a:lnTo>
                    <a:pt x="1032" y="843"/>
                  </a:lnTo>
                  <a:cubicBezTo>
                    <a:pt x="1073" y="803"/>
                    <a:pt x="1115" y="781"/>
                    <a:pt x="1160" y="781"/>
                  </a:cubicBezTo>
                  <a:close/>
                  <a:moveTo>
                    <a:pt x="756" y="0"/>
                  </a:moveTo>
                  <a:cubicBezTo>
                    <a:pt x="631" y="0"/>
                    <a:pt x="515" y="76"/>
                    <a:pt x="419" y="172"/>
                  </a:cubicBezTo>
                  <a:lnTo>
                    <a:pt x="88" y="507"/>
                  </a:lnTo>
                  <a:cubicBezTo>
                    <a:pt x="33" y="562"/>
                    <a:pt x="0" y="642"/>
                    <a:pt x="55" y="693"/>
                  </a:cubicBezTo>
                  <a:lnTo>
                    <a:pt x="1090" y="1728"/>
                  </a:lnTo>
                  <a:cubicBezTo>
                    <a:pt x="1106" y="1744"/>
                    <a:pt x="1129" y="1753"/>
                    <a:pt x="1154" y="1753"/>
                  </a:cubicBezTo>
                  <a:cubicBezTo>
                    <a:pt x="1192" y="1753"/>
                    <a:pt x="1237" y="1734"/>
                    <a:pt x="1276" y="1695"/>
                  </a:cubicBezTo>
                  <a:lnTo>
                    <a:pt x="1640" y="1331"/>
                  </a:lnTo>
                  <a:cubicBezTo>
                    <a:pt x="1822" y="1149"/>
                    <a:pt x="1873" y="912"/>
                    <a:pt x="1615" y="657"/>
                  </a:cubicBezTo>
                  <a:lnTo>
                    <a:pt x="1582" y="620"/>
                  </a:lnTo>
                  <a:cubicBezTo>
                    <a:pt x="1483" y="524"/>
                    <a:pt x="1398" y="488"/>
                    <a:pt x="1316" y="488"/>
                  </a:cubicBezTo>
                  <a:cubicBezTo>
                    <a:pt x="1261" y="488"/>
                    <a:pt x="1207" y="504"/>
                    <a:pt x="1152" y="529"/>
                  </a:cubicBezTo>
                  <a:cubicBezTo>
                    <a:pt x="1203" y="405"/>
                    <a:pt x="1166" y="267"/>
                    <a:pt x="1035" y="136"/>
                  </a:cubicBezTo>
                  <a:cubicBezTo>
                    <a:pt x="940" y="39"/>
                    <a:pt x="846" y="0"/>
                    <a:pt x="756" y="0"/>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50"/>
            <p:cNvSpPr/>
            <p:nvPr/>
          </p:nvSpPr>
          <p:spPr>
            <a:xfrm>
              <a:off x="5913300" y="1971625"/>
              <a:ext cx="47750" cy="46450"/>
            </a:xfrm>
            <a:custGeom>
              <a:rect b="b" l="l" r="r" t="t"/>
              <a:pathLst>
                <a:path extrusionOk="0" h="1858" w="1910">
                  <a:moveTo>
                    <a:pt x="731" y="0"/>
                  </a:moveTo>
                  <a:cubicBezTo>
                    <a:pt x="708" y="0"/>
                    <a:pt x="685" y="9"/>
                    <a:pt x="667" y="28"/>
                  </a:cubicBezTo>
                  <a:lnTo>
                    <a:pt x="87" y="608"/>
                  </a:lnTo>
                  <a:cubicBezTo>
                    <a:pt x="29" y="662"/>
                    <a:pt x="0" y="743"/>
                    <a:pt x="55" y="797"/>
                  </a:cubicBezTo>
                  <a:lnTo>
                    <a:pt x="1086" y="1828"/>
                  </a:lnTo>
                  <a:cubicBezTo>
                    <a:pt x="1106" y="1849"/>
                    <a:pt x="1130" y="1857"/>
                    <a:pt x="1155" y="1857"/>
                  </a:cubicBezTo>
                  <a:cubicBezTo>
                    <a:pt x="1196" y="1857"/>
                    <a:pt x="1241" y="1832"/>
                    <a:pt x="1275" y="1796"/>
                  </a:cubicBezTo>
                  <a:lnTo>
                    <a:pt x="1855" y="1216"/>
                  </a:lnTo>
                  <a:cubicBezTo>
                    <a:pt x="1909" y="1162"/>
                    <a:pt x="1873" y="1081"/>
                    <a:pt x="1822" y="1030"/>
                  </a:cubicBezTo>
                  <a:cubicBezTo>
                    <a:pt x="1782" y="993"/>
                    <a:pt x="1735" y="969"/>
                    <a:pt x="1694" y="969"/>
                  </a:cubicBezTo>
                  <a:cubicBezTo>
                    <a:pt x="1671" y="969"/>
                    <a:pt x="1649" y="977"/>
                    <a:pt x="1632" y="994"/>
                  </a:cubicBezTo>
                  <a:lnTo>
                    <a:pt x="1195" y="1431"/>
                  </a:lnTo>
                  <a:lnTo>
                    <a:pt x="918" y="1154"/>
                  </a:lnTo>
                  <a:lnTo>
                    <a:pt x="1162" y="910"/>
                  </a:lnTo>
                  <a:cubicBezTo>
                    <a:pt x="1217" y="856"/>
                    <a:pt x="1188" y="783"/>
                    <a:pt x="1144" y="739"/>
                  </a:cubicBezTo>
                  <a:cubicBezTo>
                    <a:pt x="1113" y="706"/>
                    <a:pt x="1073" y="686"/>
                    <a:pt x="1036" y="686"/>
                  </a:cubicBezTo>
                  <a:cubicBezTo>
                    <a:pt x="1011" y="686"/>
                    <a:pt x="988" y="695"/>
                    <a:pt x="969" y="713"/>
                  </a:cubicBezTo>
                  <a:lnTo>
                    <a:pt x="725" y="958"/>
                  </a:lnTo>
                  <a:lnTo>
                    <a:pt x="452" y="684"/>
                  </a:lnTo>
                  <a:lnTo>
                    <a:pt x="885" y="251"/>
                  </a:lnTo>
                  <a:cubicBezTo>
                    <a:pt x="936" y="200"/>
                    <a:pt x="911" y="120"/>
                    <a:pt x="849" y="61"/>
                  </a:cubicBezTo>
                  <a:cubicBezTo>
                    <a:pt x="816" y="26"/>
                    <a:pt x="772" y="0"/>
                    <a:pt x="731" y="0"/>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0"/>
            <p:cNvSpPr/>
            <p:nvPr/>
          </p:nvSpPr>
          <p:spPr>
            <a:xfrm>
              <a:off x="5938525" y="1948800"/>
              <a:ext cx="48125" cy="44200"/>
            </a:xfrm>
            <a:custGeom>
              <a:rect b="b" l="l" r="r" t="t"/>
              <a:pathLst>
                <a:path extrusionOk="0" h="1768" w="1925">
                  <a:moveTo>
                    <a:pt x="745" y="361"/>
                  </a:moveTo>
                  <a:cubicBezTo>
                    <a:pt x="793" y="361"/>
                    <a:pt x="844" y="385"/>
                    <a:pt x="900" y="442"/>
                  </a:cubicBezTo>
                  <a:cubicBezTo>
                    <a:pt x="1017" y="555"/>
                    <a:pt x="995" y="650"/>
                    <a:pt x="904" y="741"/>
                  </a:cubicBezTo>
                  <a:lnTo>
                    <a:pt x="744" y="901"/>
                  </a:lnTo>
                  <a:lnTo>
                    <a:pt x="441" y="599"/>
                  </a:lnTo>
                  <a:lnTo>
                    <a:pt x="601" y="435"/>
                  </a:lnTo>
                  <a:cubicBezTo>
                    <a:pt x="648" y="388"/>
                    <a:pt x="695" y="361"/>
                    <a:pt x="745" y="361"/>
                  </a:cubicBezTo>
                  <a:close/>
                  <a:moveTo>
                    <a:pt x="793" y="0"/>
                  </a:moveTo>
                  <a:cubicBezTo>
                    <a:pt x="647" y="0"/>
                    <a:pt x="506" y="86"/>
                    <a:pt x="379" y="213"/>
                  </a:cubicBezTo>
                  <a:lnTo>
                    <a:pt x="44" y="552"/>
                  </a:lnTo>
                  <a:cubicBezTo>
                    <a:pt x="0" y="592"/>
                    <a:pt x="0" y="665"/>
                    <a:pt x="44" y="705"/>
                  </a:cubicBezTo>
                  <a:lnTo>
                    <a:pt x="1079" y="1743"/>
                  </a:lnTo>
                  <a:cubicBezTo>
                    <a:pt x="1096" y="1760"/>
                    <a:pt x="1117" y="1767"/>
                    <a:pt x="1139" y="1767"/>
                  </a:cubicBezTo>
                  <a:cubicBezTo>
                    <a:pt x="1186" y="1767"/>
                    <a:pt x="1241" y="1736"/>
                    <a:pt x="1283" y="1692"/>
                  </a:cubicBezTo>
                  <a:cubicBezTo>
                    <a:pt x="1345" y="1630"/>
                    <a:pt x="1385" y="1539"/>
                    <a:pt x="1330" y="1488"/>
                  </a:cubicBezTo>
                  <a:lnTo>
                    <a:pt x="940" y="1094"/>
                  </a:lnTo>
                  <a:lnTo>
                    <a:pt x="1046" y="989"/>
                  </a:lnTo>
                  <a:lnTo>
                    <a:pt x="1702" y="1196"/>
                  </a:lnTo>
                  <a:cubicBezTo>
                    <a:pt x="1715" y="1201"/>
                    <a:pt x="1729" y="1203"/>
                    <a:pt x="1743" y="1203"/>
                  </a:cubicBezTo>
                  <a:cubicBezTo>
                    <a:pt x="1777" y="1203"/>
                    <a:pt x="1810" y="1190"/>
                    <a:pt x="1833" y="1164"/>
                  </a:cubicBezTo>
                  <a:cubicBezTo>
                    <a:pt x="1906" y="1087"/>
                    <a:pt x="1924" y="934"/>
                    <a:pt x="1859" y="872"/>
                  </a:cubicBezTo>
                  <a:cubicBezTo>
                    <a:pt x="1848" y="861"/>
                    <a:pt x="1837" y="854"/>
                    <a:pt x="1822" y="850"/>
                  </a:cubicBezTo>
                  <a:lnTo>
                    <a:pt x="1261" y="690"/>
                  </a:lnTo>
                  <a:cubicBezTo>
                    <a:pt x="1334" y="530"/>
                    <a:pt x="1312" y="344"/>
                    <a:pt x="1130" y="162"/>
                  </a:cubicBezTo>
                  <a:cubicBezTo>
                    <a:pt x="1016" y="48"/>
                    <a:pt x="903" y="0"/>
                    <a:pt x="793" y="0"/>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0"/>
            <p:cNvSpPr/>
            <p:nvPr/>
          </p:nvSpPr>
          <p:spPr>
            <a:xfrm>
              <a:off x="5861450" y="2096150"/>
              <a:ext cx="52500" cy="51375"/>
            </a:xfrm>
            <a:custGeom>
              <a:rect b="b" l="l" r="r" t="t"/>
              <a:pathLst>
                <a:path extrusionOk="0" h="2055" w="2100">
                  <a:moveTo>
                    <a:pt x="936" y="1"/>
                  </a:moveTo>
                  <a:cubicBezTo>
                    <a:pt x="889" y="1"/>
                    <a:pt x="843" y="21"/>
                    <a:pt x="810" y="61"/>
                  </a:cubicBezTo>
                  <a:cubicBezTo>
                    <a:pt x="719" y="152"/>
                    <a:pt x="689" y="199"/>
                    <a:pt x="741" y="385"/>
                  </a:cubicBezTo>
                  <a:lnTo>
                    <a:pt x="864" y="848"/>
                  </a:lnTo>
                  <a:lnTo>
                    <a:pt x="864" y="848"/>
                  </a:lnTo>
                  <a:lnTo>
                    <a:pt x="405" y="720"/>
                  </a:lnTo>
                  <a:cubicBezTo>
                    <a:pt x="345" y="704"/>
                    <a:pt x="299" y="695"/>
                    <a:pt x="261" y="695"/>
                  </a:cubicBezTo>
                  <a:cubicBezTo>
                    <a:pt x="185" y="695"/>
                    <a:pt x="142" y="729"/>
                    <a:pt x="81" y="790"/>
                  </a:cubicBezTo>
                  <a:cubicBezTo>
                    <a:pt x="1" y="855"/>
                    <a:pt x="1" y="979"/>
                    <a:pt x="81" y="1045"/>
                  </a:cubicBezTo>
                  <a:lnTo>
                    <a:pt x="1065" y="2028"/>
                  </a:lnTo>
                  <a:cubicBezTo>
                    <a:pt x="1082" y="2047"/>
                    <a:pt x="1103" y="2054"/>
                    <a:pt x="1126" y="2054"/>
                  </a:cubicBezTo>
                  <a:cubicBezTo>
                    <a:pt x="1173" y="2054"/>
                    <a:pt x="1227" y="2023"/>
                    <a:pt x="1269" y="1981"/>
                  </a:cubicBezTo>
                  <a:cubicBezTo>
                    <a:pt x="1334" y="1919"/>
                    <a:pt x="1371" y="1828"/>
                    <a:pt x="1320" y="1777"/>
                  </a:cubicBezTo>
                  <a:lnTo>
                    <a:pt x="693" y="1150"/>
                  </a:lnTo>
                  <a:lnTo>
                    <a:pt x="1130" y="1278"/>
                  </a:lnTo>
                  <a:cubicBezTo>
                    <a:pt x="1143" y="1282"/>
                    <a:pt x="1156" y="1284"/>
                    <a:pt x="1169" y="1284"/>
                  </a:cubicBezTo>
                  <a:cubicBezTo>
                    <a:pt x="1202" y="1284"/>
                    <a:pt x="1234" y="1271"/>
                    <a:pt x="1258" y="1245"/>
                  </a:cubicBezTo>
                  <a:cubicBezTo>
                    <a:pt x="1294" y="1212"/>
                    <a:pt x="1309" y="1161"/>
                    <a:pt x="1294" y="1114"/>
                  </a:cubicBezTo>
                  <a:lnTo>
                    <a:pt x="1185" y="691"/>
                  </a:lnTo>
                  <a:lnTo>
                    <a:pt x="1793" y="1300"/>
                  </a:lnTo>
                  <a:cubicBezTo>
                    <a:pt x="1810" y="1317"/>
                    <a:pt x="1832" y="1324"/>
                    <a:pt x="1855" y="1324"/>
                  </a:cubicBezTo>
                  <a:cubicBezTo>
                    <a:pt x="1901" y="1324"/>
                    <a:pt x="1956" y="1294"/>
                    <a:pt x="1998" y="1252"/>
                  </a:cubicBezTo>
                  <a:cubicBezTo>
                    <a:pt x="2063" y="1187"/>
                    <a:pt x="2100" y="1099"/>
                    <a:pt x="2049" y="1045"/>
                  </a:cubicBezTo>
                  <a:lnTo>
                    <a:pt x="1065" y="61"/>
                  </a:lnTo>
                  <a:cubicBezTo>
                    <a:pt x="1030" y="21"/>
                    <a:pt x="983" y="1"/>
                    <a:pt x="936" y="1"/>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0"/>
            <p:cNvSpPr/>
            <p:nvPr/>
          </p:nvSpPr>
          <p:spPr>
            <a:xfrm>
              <a:off x="5894525" y="2072425"/>
              <a:ext cx="44925" cy="39900"/>
            </a:xfrm>
            <a:custGeom>
              <a:rect b="b" l="l" r="r" t="t"/>
              <a:pathLst>
                <a:path extrusionOk="0" h="1596" w="1797">
                  <a:moveTo>
                    <a:pt x="659" y="352"/>
                  </a:moveTo>
                  <a:cubicBezTo>
                    <a:pt x="713" y="352"/>
                    <a:pt x="769" y="379"/>
                    <a:pt x="828" y="438"/>
                  </a:cubicBezTo>
                  <a:lnTo>
                    <a:pt x="1258" y="868"/>
                  </a:lnTo>
                  <a:cubicBezTo>
                    <a:pt x="1374" y="981"/>
                    <a:pt x="1367" y="1086"/>
                    <a:pt x="1276" y="1178"/>
                  </a:cubicBezTo>
                  <a:cubicBezTo>
                    <a:pt x="1232" y="1221"/>
                    <a:pt x="1185" y="1245"/>
                    <a:pt x="1135" y="1245"/>
                  </a:cubicBezTo>
                  <a:cubicBezTo>
                    <a:pt x="1081" y="1245"/>
                    <a:pt x="1025" y="1218"/>
                    <a:pt x="966" y="1159"/>
                  </a:cubicBezTo>
                  <a:lnTo>
                    <a:pt x="536" y="729"/>
                  </a:lnTo>
                  <a:cubicBezTo>
                    <a:pt x="423" y="616"/>
                    <a:pt x="427" y="511"/>
                    <a:pt x="518" y="420"/>
                  </a:cubicBezTo>
                  <a:cubicBezTo>
                    <a:pt x="562" y="376"/>
                    <a:pt x="609" y="352"/>
                    <a:pt x="659" y="352"/>
                  </a:cubicBezTo>
                  <a:close/>
                  <a:moveTo>
                    <a:pt x="703" y="0"/>
                  </a:moveTo>
                  <a:cubicBezTo>
                    <a:pt x="557" y="0"/>
                    <a:pt x="418" y="77"/>
                    <a:pt x="296" y="197"/>
                  </a:cubicBezTo>
                  <a:cubicBezTo>
                    <a:pt x="73" y="423"/>
                    <a:pt x="0" y="700"/>
                    <a:pt x="281" y="981"/>
                  </a:cubicBezTo>
                  <a:lnTo>
                    <a:pt x="715" y="1414"/>
                  </a:lnTo>
                  <a:cubicBezTo>
                    <a:pt x="843" y="1541"/>
                    <a:pt x="971" y="1596"/>
                    <a:pt x="1094" y="1596"/>
                  </a:cubicBezTo>
                  <a:cubicBezTo>
                    <a:pt x="1238" y="1596"/>
                    <a:pt x="1376" y="1520"/>
                    <a:pt x="1498" y="1400"/>
                  </a:cubicBezTo>
                  <a:cubicBezTo>
                    <a:pt x="1720" y="1174"/>
                    <a:pt x="1797" y="897"/>
                    <a:pt x="1513" y="613"/>
                  </a:cubicBezTo>
                  <a:lnTo>
                    <a:pt x="1083" y="183"/>
                  </a:lnTo>
                  <a:cubicBezTo>
                    <a:pt x="954" y="55"/>
                    <a:pt x="826" y="0"/>
                    <a:pt x="703" y="0"/>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0"/>
            <p:cNvSpPr/>
            <p:nvPr/>
          </p:nvSpPr>
          <p:spPr>
            <a:xfrm>
              <a:off x="5919850" y="2040625"/>
              <a:ext cx="49200" cy="48000"/>
            </a:xfrm>
            <a:custGeom>
              <a:rect b="b" l="l" r="r" t="t"/>
              <a:pathLst>
                <a:path extrusionOk="0" h="1920" w="1968">
                  <a:moveTo>
                    <a:pt x="820" y="1"/>
                  </a:moveTo>
                  <a:cubicBezTo>
                    <a:pt x="773" y="1"/>
                    <a:pt x="720" y="34"/>
                    <a:pt x="678" y="78"/>
                  </a:cubicBezTo>
                  <a:cubicBezTo>
                    <a:pt x="613" y="140"/>
                    <a:pt x="572" y="227"/>
                    <a:pt x="627" y="282"/>
                  </a:cubicBezTo>
                  <a:lnTo>
                    <a:pt x="1185" y="835"/>
                  </a:lnTo>
                  <a:lnTo>
                    <a:pt x="416" y="595"/>
                  </a:lnTo>
                  <a:cubicBezTo>
                    <a:pt x="352" y="576"/>
                    <a:pt x="305" y="566"/>
                    <a:pt x="268" y="566"/>
                  </a:cubicBezTo>
                  <a:cubicBezTo>
                    <a:pt x="199" y="566"/>
                    <a:pt x="161" y="598"/>
                    <a:pt x="102" y="657"/>
                  </a:cubicBezTo>
                  <a:cubicBezTo>
                    <a:pt x="37" y="719"/>
                    <a:pt x="0" y="806"/>
                    <a:pt x="51" y="861"/>
                  </a:cubicBezTo>
                  <a:lnTo>
                    <a:pt x="1086" y="1896"/>
                  </a:lnTo>
                  <a:cubicBezTo>
                    <a:pt x="1103" y="1912"/>
                    <a:pt x="1124" y="1920"/>
                    <a:pt x="1147" y="1920"/>
                  </a:cubicBezTo>
                  <a:cubicBezTo>
                    <a:pt x="1194" y="1920"/>
                    <a:pt x="1249" y="1889"/>
                    <a:pt x="1290" y="1845"/>
                  </a:cubicBezTo>
                  <a:cubicBezTo>
                    <a:pt x="1356" y="1783"/>
                    <a:pt x="1392" y="1692"/>
                    <a:pt x="1341" y="1641"/>
                  </a:cubicBezTo>
                  <a:lnTo>
                    <a:pt x="787" y="1087"/>
                  </a:lnTo>
                  <a:lnTo>
                    <a:pt x="1658" y="1342"/>
                  </a:lnTo>
                  <a:cubicBezTo>
                    <a:pt x="1677" y="1347"/>
                    <a:pt x="1694" y="1350"/>
                    <a:pt x="1711" y="1350"/>
                  </a:cubicBezTo>
                  <a:cubicBezTo>
                    <a:pt x="1773" y="1350"/>
                    <a:pt x="1824" y="1315"/>
                    <a:pt x="1870" y="1269"/>
                  </a:cubicBezTo>
                  <a:cubicBezTo>
                    <a:pt x="1928" y="1211"/>
                    <a:pt x="1968" y="1116"/>
                    <a:pt x="1917" y="1065"/>
                  </a:cubicBezTo>
                  <a:lnTo>
                    <a:pt x="882" y="27"/>
                  </a:lnTo>
                  <a:cubicBezTo>
                    <a:pt x="864" y="9"/>
                    <a:pt x="843" y="1"/>
                    <a:pt x="820" y="1"/>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0"/>
            <p:cNvSpPr/>
            <p:nvPr/>
          </p:nvSpPr>
          <p:spPr>
            <a:xfrm>
              <a:off x="5948350" y="2016950"/>
              <a:ext cx="46225" cy="43450"/>
            </a:xfrm>
            <a:custGeom>
              <a:rect b="b" l="l" r="r" t="t"/>
              <a:pathLst>
                <a:path extrusionOk="0" h="1738" w="1849">
                  <a:moveTo>
                    <a:pt x="725" y="354"/>
                  </a:moveTo>
                  <a:cubicBezTo>
                    <a:pt x="779" y="354"/>
                    <a:pt x="836" y="381"/>
                    <a:pt x="893" y="438"/>
                  </a:cubicBezTo>
                  <a:lnTo>
                    <a:pt x="1316" y="861"/>
                  </a:lnTo>
                  <a:cubicBezTo>
                    <a:pt x="1425" y="970"/>
                    <a:pt x="1422" y="1079"/>
                    <a:pt x="1331" y="1170"/>
                  </a:cubicBezTo>
                  <a:lnTo>
                    <a:pt x="1189" y="1312"/>
                  </a:lnTo>
                  <a:lnTo>
                    <a:pt x="438" y="566"/>
                  </a:lnTo>
                  <a:lnTo>
                    <a:pt x="584" y="420"/>
                  </a:lnTo>
                  <a:cubicBezTo>
                    <a:pt x="627" y="376"/>
                    <a:pt x="675" y="354"/>
                    <a:pt x="725" y="354"/>
                  </a:cubicBezTo>
                  <a:close/>
                  <a:moveTo>
                    <a:pt x="770" y="1"/>
                  </a:moveTo>
                  <a:cubicBezTo>
                    <a:pt x="624" y="1"/>
                    <a:pt x="484" y="78"/>
                    <a:pt x="362" y="201"/>
                  </a:cubicBezTo>
                  <a:lnTo>
                    <a:pt x="74" y="489"/>
                  </a:lnTo>
                  <a:cubicBezTo>
                    <a:pt x="8" y="555"/>
                    <a:pt x="1" y="635"/>
                    <a:pt x="41" y="675"/>
                  </a:cubicBezTo>
                  <a:lnTo>
                    <a:pt x="1079" y="1713"/>
                  </a:lnTo>
                  <a:cubicBezTo>
                    <a:pt x="1095" y="1729"/>
                    <a:pt x="1117" y="1738"/>
                    <a:pt x="1142" y="1738"/>
                  </a:cubicBezTo>
                  <a:cubicBezTo>
                    <a:pt x="1179" y="1738"/>
                    <a:pt x="1224" y="1718"/>
                    <a:pt x="1265" y="1677"/>
                  </a:cubicBezTo>
                  <a:lnTo>
                    <a:pt x="1553" y="1389"/>
                  </a:lnTo>
                  <a:cubicBezTo>
                    <a:pt x="1779" y="1167"/>
                    <a:pt x="1848" y="886"/>
                    <a:pt x="1571" y="606"/>
                  </a:cubicBezTo>
                  <a:lnTo>
                    <a:pt x="1149" y="183"/>
                  </a:lnTo>
                  <a:cubicBezTo>
                    <a:pt x="1021" y="55"/>
                    <a:pt x="893" y="1"/>
                    <a:pt x="770" y="1"/>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50"/>
            <p:cNvSpPr/>
            <p:nvPr/>
          </p:nvSpPr>
          <p:spPr>
            <a:xfrm>
              <a:off x="5981050" y="1992400"/>
              <a:ext cx="43750" cy="42275"/>
            </a:xfrm>
            <a:custGeom>
              <a:rect b="b" l="l" r="r" t="t"/>
              <a:pathLst>
                <a:path extrusionOk="0" h="1691" w="1750">
                  <a:moveTo>
                    <a:pt x="438" y="414"/>
                  </a:moveTo>
                  <a:lnTo>
                    <a:pt x="992" y="731"/>
                  </a:lnTo>
                  <a:lnTo>
                    <a:pt x="755" y="968"/>
                  </a:lnTo>
                  <a:lnTo>
                    <a:pt x="438" y="414"/>
                  </a:lnTo>
                  <a:close/>
                  <a:moveTo>
                    <a:pt x="313" y="1"/>
                  </a:moveTo>
                  <a:cubicBezTo>
                    <a:pt x="249" y="1"/>
                    <a:pt x="179" y="40"/>
                    <a:pt x="121" y="97"/>
                  </a:cubicBezTo>
                  <a:cubicBezTo>
                    <a:pt x="48" y="170"/>
                    <a:pt x="1" y="272"/>
                    <a:pt x="41" y="349"/>
                  </a:cubicBezTo>
                  <a:lnTo>
                    <a:pt x="730" y="1642"/>
                  </a:lnTo>
                  <a:cubicBezTo>
                    <a:pt x="733" y="1650"/>
                    <a:pt x="740" y="1657"/>
                    <a:pt x="744" y="1664"/>
                  </a:cubicBezTo>
                  <a:cubicBezTo>
                    <a:pt x="764" y="1682"/>
                    <a:pt x="790" y="1690"/>
                    <a:pt x="820" y="1690"/>
                  </a:cubicBezTo>
                  <a:cubicBezTo>
                    <a:pt x="885" y="1690"/>
                    <a:pt x="963" y="1653"/>
                    <a:pt x="1010" y="1606"/>
                  </a:cubicBezTo>
                  <a:cubicBezTo>
                    <a:pt x="1054" y="1566"/>
                    <a:pt x="1072" y="1518"/>
                    <a:pt x="1047" y="1475"/>
                  </a:cubicBezTo>
                  <a:lnTo>
                    <a:pt x="901" y="1216"/>
                  </a:lnTo>
                  <a:lnTo>
                    <a:pt x="1243" y="873"/>
                  </a:lnTo>
                  <a:lnTo>
                    <a:pt x="1502" y="1019"/>
                  </a:lnTo>
                  <a:cubicBezTo>
                    <a:pt x="1516" y="1027"/>
                    <a:pt x="1530" y="1031"/>
                    <a:pt x="1544" y="1031"/>
                  </a:cubicBezTo>
                  <a:cubicBezTo>
                    <a:pt x="1575" y="1031"/>
                    <a:pt x="1606" y="1014"/>
                    <a:pt x="1633" y="986"/>
                  </a:cubicBezTo>
                  <a:cubicBezTo>
                    <a:pt x="1702" y="914"/>
                    <a:pt x="1750" y="779"/>
                    <a:pt x="1691" y="717"/>
                  </a:cubicBezTo>
                  <a:cubicBezTo>
                    <a:pt x="1684" y="713"/>
                    <a:pt x="1677" y="706"/>
                    <a:pt x="1670" y="702"/>
                  </a:cubicBezTo>
                  <a:lnTo>
                    <a:pt x="372" y="14"/>
                  </a:lnTo>
                  <a:cubicBezTo>
                    <a:pt x="354" y="5"/>
                    <a:pt x="334" y="1"/>
                    <a:pt x="313" y="1"/>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0"/>
            <p:cNvSpPr/>
            <p:nvPr/>
          </p:nvSpPr>
          <p:spPr>
            <a:xfrm>
              <a:off x="5998000" y="1960750"/>
              <a:ext cx="43100" cy="41450"/>
            </a:xfrm>
            <a:custGeom>
              <a:rect b="b" l="l" r="r" t="t"/>
              <a:pathLst>
                <a:path extrusionOk="0" h="1658" w="1724">
                  <a:moveTo>
                    <a:pt x="935" y="1"/>
                  </a:moveTo>
                  <a:cubicBezTo>
                    <a:pt x="866" y="1"/>
                    <a:pt x="778" y="45"/>
                    <a:pt x="729" y="92"/>
                  </a:cubicBezTo>
                  <a:cubicBezTo>
                    <a:pt x="693" y="121"/>
                    <a:pt x="686" y="172"/>
                    <a:pt x="704" y="212"/>
                  </a:cubicBezTo>
                  <a:lnTo>
                    <a:pt x="897" y="857"/>
                  </a:lnTo>
                  <a:lnTo>
                    <a:pt x="248" y="667"/>
                  </a:lnTo>
                  <a:cubicBezTo>
                    <a:pt x="235" y="662"/>
                    <a:pt x="221" y="659"/>
                    <a:pt x="207" y="659"/>
                  </a:cubicBezTo>
                  <a:cubicBezTo>
                    <a:pt x="177" y="659"/>
                    <a:pt x="148" y="671"/>
                    <a:pt x="128" y="693"/>
                  </a:cubicBezTo>
                  <a:cubicBezTo>
                    <a:pt x="59" y="762"/>
                    <a:pt x="1" y="908"/>
                    <a:pt x="59" y="970"/>
                  </a:cubicBezTo>
                  <a:cubicBezTo>
                    <a:pt x="66" y="977"/>
                    <a:pt x="73" y="981"/>
                    <a:pt x="81" y="984"/>
                  </a:cubicBezTo>
                  <a:lnTo>
                    <a:pt x="977" y="1207"/>
                  </a:lnTo>
                  <a:cubicBezTo>
                    <a:pt x="988" y="1207"/>
                    <a:pt x="999" y="1214"/>
                    <a:pt x="1006" y="1221"/>
                  </a:cubicBezTo>
                  <a:lnTo>
                    <a:pt x="1414" y="1633"/>
                  </a:lnTo>
                  <a:cubicBezTo>
                    <a:pt x="1432" y="1650"/>
                    <a:pt x="1454" y="1657"/>
                    <a:pt x="1477" y="1657"/>
                  </a:cubicBezTo>
                  <a:cubicBezTo>
                    <a:pt x="1524" y="1657"/>
                    <a:pt x="1578" y="1626"/>
                    <a:pt x="1622" y="1582"/>
                  </a:cubicBezTo>
                  <a:cubicBezTo>
                    <a:pt x="1684" y="1520"/>
                    <a:pt x="1724" y="1429"/>
                    <a:pt x="1669" y="1378"/>
                  </a:cubicBezTo>
                  <a:lnTo>
                    <a:pt x="1261" y="970"/>
                  </a:lnTo>
                  <a:cubicBezTo>
                    <a:pt x="1254" y="959"/>
                    <a:pt x="1247" y="952"/>
                    <a:pt x="1243" y="941"/>
                  </a:cubicBezTo>
                  <a:lnTo>
                    <a:pt x="1021" y="44"/>
                  </a:lnTo>
                  <a:cubicBezTo>
                    <a:pt x="1017" y="37"/>
                    <a:pt x="1013" y="30"/>
                    <a:pt x="1006" y="26"/>
                  </a:cubicBezTo>
                  <a:cubicBezTo>
                    <a:pt x="988" y="8"/>
                    <a:pt x="963" y="1"/>
                    <a:pt x="935" y="1"/>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 name="Google Shape;577;p50"/>
          <p:cNvGrpSpPr/>
          <p:nvPr/>
        </p:nvGrpSpPr>
        <p:grpSpPr>
          <a:xfrm>
            <a:off x="2503678" y="728056"/>
            <a:ext cx="339728" cy="223646"/>
            <a:chOff x="2081800" y="1883600"/>
            <a:chExt cx="367950" cy="242225"/>
          </a:xfrm>
        </p:grpSpPr>
        <p:sp>
          <p:nvSpPr>
            <p:cNvPr id="578" name="Google Shape;578;p50"/>
            <p:cNvSpPr/>
            <p:nvPr/>
          </p:nvSpPr>
          <p:spPr>
            <a:xfrm>
              <a:off x="2359350" y="1975050"/>
              <a:ext cx="71450" cy="61250"/>
            </a:xfrm>
            <a:custGeom>
              <a:rect b="b" l="l" r="r" t="t"/>
              <a:pathLst>
                <a:path extrusionOk="0" h="2450" w="2858">
                  <a:moveTo>
                    <a:pt x="1495" y="420"/>
                  </a:moveTo>
                  <a:lnTo>
                    <a:pt x="2438" y="1374"/>
                  </a:lnTo>
                  <a:lnTo>
                    <a:pt x="2442" y="2030"/>
                  </a:lnTo>
                  <a:lnTo>
                    <a:pt x="420" y="2030"/>
                  </a:lnTo>
                  <a:lnTo>
                    <a:pt x="420" y="420"/>
                  </a:lnTo>
                  <a:close/>
                  <a:moveTo>
                    <a:pt x="391" y="1"/>
                  </a:moveTo>
                  <a:cubicBezTo>
                    <a:pt x="176" y="1"/>
                    <a:pt x="1" y="176"/>
                    <a:pt x="1" y="391"/>
                  </a:cubicBezTo>
                  <a:lnTo>
                    <a:pt x="1" y="2059"/>
                  </a:lnTo>
                  <a:cubicBezTo>
                    <a:pt x="1" y="2274"/>
                    <a:pt x="176" y="2449"/>
                    <a:pt x="391" y="2449"/>
                  </a:cubicBezTo>
                  <a:lnTo>
                    <a:pt x="2468" y="2449"/>
                  </a:lnTo>
                  <a:cubicBezTo>
                    <a:pt x="2682" y="2449"/>
                    <a:pt x="2857" y="2274"/>
                    <a:pt x="2857" y="2059"/>
                  </a:cubicBezTo>
                  <a:lnTo>
                    <a:pt x="2857" y="1367"/>
                  </a:lnTo>
                  <a:cubicBezTo>
                    <a:pt x="2857" y="1265"/>
                    <a:pt x="2817" y="1163"/>
                    <a:pt x="2748" y="1090"/>
                  </a:cubicBezTo>
                  <a:lnTo>
                    <a:pt x="1783" y="117"/>
                  </a:lnTo>
                  <a:cubicBezTo>
                    <a:pt x="1710" y="41"/>
                    <a:pt x="1608" y="1"/>
                    <a:pt x="1506" y="1"/>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0"/>
            <p:cNvSpPr/>
            <p:nvPr/>
          </p:nvSpPr>
          <p:spPr>
            <a:xfrm>
              <a:off x="2111775" y="2012050"/>
              <a:ext cx="203250" cy="38975"/>
            </a:xfrm>
            <a:custGeom>
              <a:rect b="b" l="l" r="r" t="t"/>
              <a:pathLst>
                <a:path extrusionOk="0" h="1559" w="8130">
                  <a:moveTo>
                    <a:pt x="6936" y="0"/>
                  </a:moveTo>
                  <a:cubicBezTo>
                    <a:pt x="6749" y="0"/>
                    <a:pt x="6634" y="278"/>
                    <a:pt x="6840" y="397"/>
                  </a:cubicBezTo>
                  <a:lnTo>
                    <a:pt x="7142" y="568"/>
                  </a:lnTo>
                  <a:lnTo>
                    <a:pt x="281" y="568"/>
                  </a:lnTo>
                  <a:cubicBezTo>
                    <a:pt x="1" y="568"/>
                    <a:pt x="1" y="987"/>
                    <a:pt x="281" y="987"/>
                  </a:cubicBezTo>
                  <a:lnTo>
                    <a:pt x="7142" y="987"/>
                  </a:lnTo>
                  <a:lnTo>
                    <a:pt x="6840" y="1162"/>
                  </a:lnTo>
                  <a:cubicBezTo>
                    <a:pt x="6634" y="1282"/>
                    <a:pt x="6749" y="1559"/>
                    <a:pt x="6936" y="1559"/>
                  </a:cubicBezTo>
                  <a:cubicBezTo>
                    <a:pt x="6971" y="1559"/>
                    <a:pt x="7009" y="1549"/>
                    <a:pt x="7047" y="1527"/>
                  </a:cubicBezTo>
                  <a:lnTo>
                    <a:pt x="8027" y="962"/>
                  </a:lnTo>
                  <a:lnTo>
                    <a:pt x="8031" y="962"/>
                  </a:lnTo>
                  <a:lnTo>
                    <a:pt x="8046" y="951"/>
                  </a:lnTo>
                  <a:lnTo>
                    <a:pt x="8053" y="947"/>
                  </a:lnTo>
                  <a:cubicBezTo>
                    <a:pt x="8057" y="940"/>
                    <a:pt x="8064" y="936"/>
                    <a:pt x="8071" y="929"/>
                  </a:cubicBezTo>
                  <a:cubicBezTo>
                    <a:pt x="8075" y="925"/>
                    <a:pt x="8082" y="918"/>
                    <a:pt x="8086" y="911"/>
                  </a:cubicBezTo>
                  <a:lnTo>
                    <a:pt x="8089" y="907"/>
                  </a:lnTo>
                  <a:cubicBezTo>
                    <a:pt x="8093" y="900"/>
                    <a:pt x="8097" y="896"/>
                    <a:pt x="8100" y="889"/>
                  </a:cubicBezTo>
                  <a:lnTo>
                    <a:pt x="8104" y="885"/>
                  </a:lnTo>
                  <a:cubicBezTo>
                    <a:pt x="8111" y="871"/>
                    <a:pt x="8118" y="856"/>
                    <a:pt x="8122" y="842"/>
                  </a:cubicBezTo>
                  <a:lnTo>
                    <a:pt x="8122" y="834"/>
                  </a:lnTo>
                  <a:cubicBezTo>
                    <a:pt x="8126" y="827"/>
                    <a:pt x="8126" y="823"/>
                    <a:pt x="8126" y="816"/>
                  </a:cubicBezTo>
                  <a:lnTo>
                    <a:pt x="8126" y="809"/>
                  </a:lnTo>
                  <a:cubicBezTo>
                    <a:pt x="8126" y="802"/>
                    <a:pt x="8126" y="791"/>
                    <a:pt x="8126" y="783"/>
                  </a:cubicBezTo>
                  <a:cubicBezTo>
                    <a:pt x="8126" y="772"/>
                    <a:pt x="8129" y="762"/>
                    <a:pt x="8129" y="751"/>
                  </a:cubicBezTo>
                  <a:lnTo>
                    <a:pt x="8129" y="743"/>
                  </a:lnTo>
                  <a:cubicBezTo>
                    <a:pt x="8129" y="743"/>
                    <a:pt x="8129" y="732"/>
                    <a:pt x="8126" y="725"/>
                  </a:cubicBezTo>
                  <a:lnTo>
                    <a:pt x="8126" y="721"/>
                  </a:lnTo>
                  <a:cubicBezTo>
                    <a:pt x="8118" y="703"/>
                    <a:pt x="8111" y="689"/>
                    <a:pt x="8104" y="674"/>
                  </a:cubicBezTo>
                  <a:lnTo>
                    <a:pt x="8104" y="670"/>
                  </a:lnTo>
                  <a:cubicBezTo>
                    <a:pt x="8100" y="663"/>
                    <a:pt x="8097" y="659"/>
                    <a:pt x="8093" y="652"/>
                  </a:cubicBezTo>
                  <a:lnTo>
                    <a:pt x="8086" y="649"/>
                  </a:lnTo>
                  <a:cubicBezTo>
                    <a:pt x="8082" y="641"/>
                    <a:pt x="8078" y="634"/>
                    <a:pt x="8071" y="630"/>
                  </a:cubicBezTo>
                  <a:cubicBezTo>
                    <a:pt x="8067" y="623"/>
                    <a:pt x="8060" y="619"/>
                    <a:pt x="8053" y="612"/>
                  </a:cubicBezTo>
                  <a:lnTo>
                    <a:pt x="8049" y="608"/>
                  </a:lnTo>
                  <a:lnTo>
                    <a:pt x="8031" y="598"/>
                  </a:lnTo>
                  <a:lnTo>
                    <a:pt x="8027" y="598"/>
                  </a:lnTo>
                  <a:lnTo>
                    <a:pt x="7047" y="33"/>
                  </a:lnTo>
                  <a:cubicBezTo>
                    <a:pt x="7009" y="10"/>
                    <a:pt x="6971" y="0"/>
                    <a:pt x="6936" y="0"/>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0"/>
            <p:cNvSpPr/>
            <p:nvPr/>
          </p:nvSpPr>
          <p:spPr>
            <a:xfrm>
              <a:off x="2081800" y="1883600"/>
              <a:ext cx="190225" cy="136300"/>
            </a:xfrm>
            <a:custGeom>
              <a:rect b="b" l="l" r="r" t="t"/>
              <a:pathLst>
                <a:path extrusionOk="0" h="5452" w="7609">
                  <a:moveTo>
                    <a:pt x="642" y="1"/>
                  </a:moveTo>
                  <a:cubicBezTo>
                    <a:pt x="285" y="1"/>
                    <a:pt x="1" y="288"/>
                    <a:pt x="1" y="642"/>
                  </a:cubicBezTo>
                  <a:lnTo>
                    <a:pt x="1" y="5244"/>
                  </a:lnTo>
                  <a:cubicBezTo>
                    <a:pt x="1" y="5357"/>
                    <a:pt x="92" y="5451"/>
                    <a:pt x="209" y="5451"/>
                  </a:cubicBezTo>
                  <a:cubicBezTo>
                    <a:pt x="325" y="5451"/>
                    <a:pt x="420" y="5357"/>
                    <a:pt x="420" y="5244"/>
                  </a:cubicBezTo>
                  <a:lnTo>
                    <a:pt x="420" y="642"/>
                  </a:lnTo>
                  <a:cubicBezTo>
                    <a:pt x="420" y="518"/>
                    <a:pt x="518" y="420"/>
                    <a:pt x="642" y="420"/>
                  </a:cubicBezTo>
                  <a:lnTo>
                    <a:pt x="7401" y="420"/>
                  </a:lnTo>
                  <a:cubicBezTo>
                    <a:pt x="7514" y="420"/>
                    <a:pt x="7609" y="325"/>
                    <a:pt x="7609" y="212"/>
                  </a:cubicBezTo>
                  <a:cubicBezTo>
                    <a:pt x="7609" y="95"/>
                    <a:pt x="7514" y="1"/>
                    <a:pt x="7401" y="1"/>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p:nvPr/>
          </p:nvSpPr>
          <p:spPr>
            <a:xfrm>
              <a:off x="2081800" y="1883600"/>
              <a:ext cx="367950" cy="242225"/>
            </a:xfrm>
            <a:custGeom>
              <a:rect b="b" l="l" r="r" t="t"/>
              <a:pathLst>
                <a:path extrusionOk="0" h="9689" w="14718">
                  <a:moveTo>
                    <a:pt x="12815" y="3269"/>
                  </a:moveTo>
                  <a:cubicBezTo>
                    <a:pt x="12874" y="3269"/>
                    <a:pt x="12936" y="3291"/>
                    <a:pt x="12979" y="3334"/>
                  </a:cubicBezTo>
                  <a:lnTo>
                    <a:pt x="14229" y="4602"/>
                  </a:lnTo>
                  <a:cubicBezTo>
                    <a:pt x="14273" y="4646"/>
                    <a:pt x="14295" y="4704"/>
                    <a:pt x="14295" y="4766"/>
                  </a:cubicBezTo>
                  <a:lnTo>
                    <a:pt x="14295" y="7474"/>
                  </a:lnTo>
                  <a:lnTo>
                    <a:pt x="13584" y="7474"/>
                  </a:lnTo>
                  <a:lnTo>
                    <a:pt x="13577" y="7466"/>
                  </a:lnTo>
                  <a:lnTo>
                    <a:pt x="13566" y="7448"/>
                  </a:lnTo>
                  <a:lnTo>
                    <a:pt x="13537" y="7412"/>
                  </a:lnTo>
                  <a:lnTo>
                    <a:pt x="13522" y="7393"/>
                  </a:lnTo>
                  <a:lnTo>
                    <a:pt x="13493" y="7361"/>
                  </a:lnTo>
                  <a:lnTo>
                    <a:pt x="13482" y="7346"/>
                  </a:lnTo>
                  <a:cubicBezTo>
                    <a:pt x="13467" y="7328"/>
                    <a:pt x="13449" y="7313"/>
                    <a:pt x="13435" y="7299"/>
                  </a:cubicBezTo>
                  <a:cubicBezTo>
                    <a:pt x="13420" y="7288"/>
                    <a:pt x="13402" y="7266"/>
                    <a:pt x="13384" y="7251"/>
                  </a:cubicBezTo>
                  <a:lnTo>
                    <a:pt x="13376" y="7244"/>
                  </a:lnTo>
                  <a:cubicBezTo>
                    <a:pt x="13358" y="7229"/>
                    <a:pt x="13344" y="7215"/>
                    <a:pt x="13329" y="7204"/>
                  </a:cubicBezTo>
                  <a:cubicBezTo>
                    <a:pt x="13072" y="6996"/>
                    <a:pt x="12760" y="6892"/>
                    <a:pt x="12447" y="6892"/>
                  </a:cubicBezTo>
                  <a:cubicBezTo>
                    <a:pt x="12135" y="6892"/>
                    <a:pt x="11822" y="6996"/>
                    <a:pt x="11566" y="7204"/>
                  </a:cubicBezTo>
                  <a:cubicBezTo>
                    <a:pt x="11551" y="7215"/>
                    <a:pt x="11533" y="7229"/>
                    <a:pt x="11518" y="7244"/>
                  </a:cubicBezTo>
                  <a:lnTo>
                    <a:pt x="11511" y="7251"/>
                  </a:lnTo>
                  <a:cubicBezTo>
                    <a:pt x="11493" y="7266"/>
                    <a:pt x="11474" y="7284"/>
                    <a:pt x="11460" y="7299"/>
                  </a:cubicBezTo>
                  <a:cubicBezTo>
                    <a:pt x="11445" y="7317"/>
                    <a:pt x="11427" y="7331"/>
                    <a:pt x="11413" y="7346"/>
                  </a:cubicBezTo>
                  <a:lnTo>
                    <a:pt x="11398" y="7361"/>
                  </a:lnTo>
                  <a:lnTo>
                    <a:pt x="11372" y="7393"/>
                  </a:lnTo>
                  <a:lnTo>
                    <a:pt x="11354" y="7415"/>
                  </a:lnTo>
                  <a:lnTo>
                    <a:pt x="11329" y="7448"/>
                  </a:lnTo>
                  <a:lnTo>
                    <a:pt x="11318" y="7466"/>
                  </a:lnTo>
                  <a:lnTo>
                    <a:pt x="11311" y="7474"/>
                  </a:lnTo>
                  <a:lnTo>
                    <a:pt x="10768" y="7474"/>
                  </a:lnTo>
                  <a:lnTo>
                    <a:pt x="10768" y="3269"/>
                  </a:lnTo>
                  <a:close/>
                  <a:moveTo>
                    <a:pt x="1947" y="7893"/>
                  </a:moveTo>
                  <a:cubicBezTo>
                    <a:pt x="1914" y="7995"/>
                    <a:pt x="1896" y="8100"/>
                    <a:pt x="1892" y="8210"/>
                  </a:cubicBezTo>
                  <a:lnTo>
                    <a:pt x="1211" y="8210"/>
                  </a:lnTo>
                  <a:cubicBezTo>
                    <a:pt x="1160" y="8210"/>
                    <a:pt x="1116" y="8166"/>
                    <a:pt x="1116" y="8115"/>
                  </a:cubicBezTo>
                  <a:lnTo>
                    <a:pt x="1116" y="7893"/>
                  </a:lnTo>
                  <a:close/>
                  <a:moveTo>
                    <a:pt x="11099" y="7893"/>
                  </a:moveTo>
                  <a:cubicBezTo>
                    <a:pt x="11092" y="7914"/>
                    <a:pt x="11085" y="7940"/>
                    <a:pt x="11081" y="7965"/>
                  </a:cubicBezTo>
                  <a:cubicBezTo>
                    <a:pt x="11081" y="7973"/>
                    <a:pt x="11077" y="7976"/>
                    <a:pt x="11077" y="7984"/>
                  </a:cubicBezTo>
                  <a:cubicBezTo>
                    <a:pt x="11074" y="8002"/>
                    <a:pt x="11070" y="8020"/>
                    <a:pt x="11066" y="8038"/>
                  </a:cubicBezTo>
                  <a:cubicBezTo>
                    <a:pt x="11066" y="8046"/>
                    <a:pt x="11063" y="8056"/>
                    <a:pt x="11059" y="8064"/>
                  </a:cubicBezTo>
                  <a:cubicBezTo>
                    <a:pt x="11059" y="8075"/>
                    <a:pt x="11055" y="8093"/>
                    <a:pt x="11055" y="8111"/>
                  </a:cubicBezTo>
                  <a:cubicBezTo>
                    <a:pt x="11052" y="8126"/>
                    <a:pt x="11052" y="8133"/>
                    <a:pt x="11048" y="8140"/>
                  </a:cubicBezTo>
                  <a:cubicBezTo>
                    <a:pt x="11048" y="8151"/>
                    <a:pt x="11048" y="8166"/>
                    <a:pt x="11048" y="8180"/>
                  </a:cubicBezTo>
                  <a:cubicBezTo>
                    <a:pt x="11045" y="8195"/>
                    <a:pt x="11048" y="8199"/>
                    <a:pt x="11045" y="8210"/>
                  </a:cubicBezTo>
                  <a:lnTo>
                    <a:pt x="4687" y="8210"/>
                  </a:lnTo>
                  <a:cubicBezTo>
                    <a:pt x="4687" y="8199"/>
                    <a:pt x="4687" y="8191"/>
                    <a:pt x="4687" y="8184"/>
                  </a:cubicBezTo>
                  <a:cubicBezTo>
                    <a:pt x="4683" y="8173"/>
                    <a:pt x="4687" y="8155"/>
                    <a:pt x="4683" y="8140"/>
                  </a:cubicBezTo>
                  <a:cubicBezTo>
                    <a:pt x="4679" y="8129"/>
                    <a:pt x="4679" y="8122"/>
                    <a:pt x="4679" y="8111"/>
                  </a:cubicBezTo>
                  <a:cubicBezTo>
                    <a:pt x="4676" y="8100"/>
                    <a:pt x="4676" y="8078"/>
                    <a:pt x="4672" y="8064"/>
                  </a:cubicBezTo>
                  <a:cubicBezTo>
                    <a:pt x="4672" y="8056"/>
                    <a:pt x="4668" y="8049"/>
                    <a:pt x="4668" y="8038"/>
                  </a:cubicBezTo>
                  <a:cubicBezTo>
                    <a:pt x="4665" y="8020"/>
                    <a:pt x="4661" y="8002"/>
                    <a:pt x="4657" y="7984"/>
                  </a:cubicBezTo>
                  <a:cubicBezTo>
                    <a:pt x="4657" y="7980"/>
                    <a:pt x="4654" y="7973"/>
                    <a:pt x="4650" y="7965"/>
                  </a:cubicBezTo>
                  <a:cubicBezTo>
                    <a:pt x="4646" y="7944"/>
                    <a:pt x="4639" y="7918"/>
                    <a:pt x="4632" y="7893"/>
                  </a:cubicBezTo>
                  <a:close/>
                  <a:moveTo>
                    <a:pt x="14280" y="7893"/>
                  </a:moveTo>
                  <a:cubicBezTo>
                    <a:pt x="14255" y="8075"/>
                    <a:pt x="14101" y="8210"/>
                    <a:pt x="13919" y="8210"/>
                  </a:cubicBezTo>
                  <a:lnTo>
                    <a:pt x="13839" y="8210"/>
                  </a:lnTo>
                  <a:cubicBezTo>
                    <a:pt x="13839" y="8202"/>
                    <a:pt x="13839" y="8191"/>
                    <a:pt x="13839" y="8184"/>
                  </a:cubicBezTo>
                  <a:cubicBezTo>
                    <a:pt x="13835" y="8173"/>
                    <a:pt x="13839" y="8155"/>
                    <a:pt x="13835" y="8140"/>
                  </a:cubicBezTo>
                  <a:cubicBezTo>
                    <a:pt x="13832" y="8129"/>
                    <a:pt x="13832" y="8122"/>
                    <a:pt x="13832" y="8111"/>
                  </a:cubicBezTo>
                  <a:cubicBezTo>
                    <a:pt x="13828" y="8100"/>
                    <a:pt x="13828" y="8078"/>
                    <a:pt x="13825" y="8064"/>
                  </a:cubicBezTo>
                  <a:cubicBezTo>
                    <a:pt x="13821" y="8049"/>
                    <a:pt x="13821" y="8049"/>
                    <a:pt x="13821" y="8038"/>
                  </a:cubicBezTo>
                  <a:cubicBezTo>
                    <a:pt x="13817" y="8020"/>
                    <a:pt x="13814" y="8002"/>
                    <a:pt x="13810" y="7984"/>
                  </a:cubicBezTo>
                  <a:cubicBezTo>
                    <a:pt x="13810" y="7980"/>
                    <a:pt x="13806" y="7973"/>
                    <a:pt x="13803" y="7965"/>
                  </a:cubicBezTo>
                  <a:cubicBezTo>
                    <a:pt x="13799" y="7940"/>
                    <a:pt x="13792" y="7918"/>
                    <a:pt x="13784" y="7893"/>
                  </a:cubicBezTo>
                  <a:close/>
                  <a:moveTo>
                    <a:pt x="12445" y="7309"/>
                  </a:moveTo>
                  <a:cubicBezTo>
                    <a:pt x="12560" y="7309"/>
                    <a:pt x="12677" y="7329"/>
                    <a:pt x="12790" y="7371"/>
                  </a:cubicBezTo>
                  <a:cubicBezTo>
                    <a:pt x="12855" y="7393"/>
                    <a:pt x="12921" y="7430"/>
                    <a:pt x="12983" y="7470"/>
                  </a:cubicBezTo>
                  <a:cubicBezTo>
                    <a:pt x="13038" y="7506"/>
                    <a:pt x="13089" y="7546"/>
                    <a:pt x="13136" y="7594"/>
                  </a:cubicBezTo>
                  <a:cubicBezTo>
                    <a:pt x="13151" y="7608"/>
                    <a:pt x="13161" y="7619"/>
                    <a:pt x="13176" y="7634"/>
                  </a:cubicBezTo>
                  <a:lnTo>
                    <a:pt x="13187" y="7648"/>
                  </a:lnTo>
                  <a:lnTo>
                    <a:pt x="13212" y="7678"/>
                  </a:lnTo>
                  <a:lnTo>
                    <a:pt x="13223" y="7696"/>
                  </a:lnTo>
                  <a:lnTo>
                    <a:pt x="13245" y="7721"/>
                  </a:lnTo>
                  <a:lnTo>
                    <a:pt x="13260" y="7743"/>
                  </a:lnTo>
                  <a:cubicBezTo>
                    <a:pt x="13263" y="7750"/>
                    <a:pt x="13271" y="7761"/>
                    <a:pt x="13278" y="7772"/>
                  </a:cubicBezTo>
                  <a:cubicBezTo>
                    <a:pt x="13296" y="7805"/>
                    <a:pt x="13314" y="7838"/>
                    <a:pt x="13333" y="7871"/>
                  </a:cubicBezTo>
                  <a:lnTo>
                    <a:pt x="13333" y="7874"/>
                  </a:lnTo>
                  <a:cubicBezTo>
                    <a:pt x="13336" y="7889"/>
                    <a:pt x="13344" y="7900"/>
                    <a:pt x="13347" y="7914"/>
                  </a:cubicBezTo>
                  <a:lnTo>
                    <a:pt x="13347" y="7918"/>
                  </a:lnTo>
                  <a:cubicBezTo>
                    <a:pt x="13355" y="7933"/>
                    <a:pt x="13358" y="7947"/>
                    <a:pt x="13362" y="7958"/>
                  </a:cubicBezTo>
                  <a:lnTo>
                    <a:pt x="13362" y="7962"/>
                  </a:lnTo>
                  <a:cubicBezTo>
                    <a:pt x="13369" y="7976"/>
                    <a:pt x="13373" y="7991"/>
                    <a:pt x="13376" y="8005"/>
                  </a:cubicBezTo>
                  <a:lnTo>
                    <a:pt x="13380" y="8016"/>
                  </a:lnTo>
                  <a:cubicBezTo>
                    <a:pt x="13384" y="8027"/>
                    <a:pt x="13387" y="8038"/>
                    <a:pt x="13387" y="8049"/>
                  </a:cubicBezTo>
                  <a:lnTo>
                    <a:pt x="13391" y="8064"/>
                  </a:lnTo>
                  <a:cubicBezTo>
                    <a:pt x="13391" y="8075"/>
                    <a:pt x="13398" y="8082"/>
                    <a:pt x="13398" y="8089"/>
                  </a:cubicBezTo>
                  <a:lnTo>
                    <a:pt x="13402" y="8107"/>
                  </a:lnTo>
                  <a:cubicBezTo>
                    <a:pt x="13402" y="8118"/>
                    <a:pt x="13406" y="8126"/>
                    <a:pt x="13406" y="8137"/>
                  </a:cubicBezTo>
                  <a:cubicBezTo>
                    <a:pt x="13409" y="8144"/>
                    <a:pt x="13406" y="8148"/>
                    <a:pt x="13409" y="8151"/>
                  </a:cubicBezTo>
                  <a:cubicBezTo>
                    <a:pt x="13409" y="8159"/>
                    <a:pt x="13413" y="8177"/>
                    <a:pt x="13413" y="8188"/>
                  </a:cubicBezTo>
                  <a:lnTo>
                    <a:pt x="13413" y="8195"/>
                  </a:lnTo>
                  <a:cubicBezTo>
                    <a:pt x="13416" y="8224"/>
                    <a:pt x="13416" y="8257"/>
                    <a:pt x="13416" y="8286"/>
                  </a:cubicBezTo>
                  <a:cubicBezTo>
                    <a:pt x="13427" y="8290"/>
                    <a:pt x="13427" y="8290"/>
                    <a:pt x="13427" y="8290"/>
                  </a:cubicBezTo>
                  <a:lnTo>
                    <a:pt x="13427" y="8337"/>
                  </a:lnTo>
                  <a:lnTo>
                    <a:pt x="13427" y="8341"/>
                  </a:lnTo>
                  <a:cubicBezTo>
                    <a:pt x="13391" y="8854"/>
                    <a:pt x="12961" y="9255"/>
                    <a:pt x="12447" y="9255"/>
                  </a:cubicBezTo>
                  <a:cubicBezTo>
                    <a:pt x="11930" y="9255"/>
                    <a:pt x="11504" y="8854"/>
                    <a:pt x="11467" y="8341"/>
                  </a:cubicBezTo>
                  <a:lnTo>
                    <a:pt x="11467" y="8337"/>
                  </a:lnTo>
                  <a:lnTo>
                    <a:pt x="11467" y="8290"/>
                  </a:lnTo>
                  <a:lnTo>
                    <a:pt x="11467" y="8286"/>
                  </a:lnTo>
                  <a:cubicBezTo>
                    <a:pt x="11467" y="8257"/>
                    <a:pt x="11467" y="8224"/>
                    <a:pt x="11471" y="8195"/>
                  </a:cubicBezTo>
                  <a:lnTo>
                    <a:pt x="11471" y="8188"/>
                  </a:lnTo>
                  <a:cubicBezTo>
                    <a:pt x="11471" y="8177"/>
                    <a:pt x="11474" y="8166"/>
                    <a:pt x="11474" y="8155"/>
                  </a:cubicBezTo>
                  <a:cubicBezTo>
                    <a:pt x="11478" y="8140"/>
                    <a:pt x="11474" y="8140"/>
                    <a:pt x="11478" y="8137"/>
                  </a:cubicBezTo>
                  <a:cubicBezTo>
                    <a:pt x="11482" y="8129"/>
                    <a:pt x="11482" y="8118"/>
                    <a:pt x="11482" y="8111"/>
                  </a:cubicBezTo>
                  <a:lnTo>
                    <a:pt x="11485" y="8093"/>
                  </a:lnTo>
                  <a:lnTo>
                    <a:pt x="11493" y="8067"/>
                  </a:lnTo>
                  <a:lnTo>
                    <a:pt x="11496" y="8049"/>
                  </a:lnTo>
                  <a:cubicBezTo>
                    <a:pt x="11500" y="8038"/>
                    <a:pt x="11500" y="8031"/>
                    <a:pt x="11504" y="8020"/>
                  </a:cubicBezTo>
                  <a:lnTo>
                    <a:pt x="11507" y="8009"/>
                  </a:lnTo>
                  <a:cubicBezTo>
                    <a:pt x="11511" y="7995"/>
                    <a:pt x="11518" y="7980"/>
                    <a:pt x="11522" y="7965"/>
                  </a:cubicBezTo>
                  <a:lnTo>
                    <a:pt x="11522" y="7962"/>
                  </a:lnTo>
                  <a:cubicBezTo>
                    <a:pt x="11525" y="7947"/>
                    <a:pt x="11533" y="7933"/>
                    <a:pt x="11536" y="7922"/>
                  </a:cubicBezTo>
                  <a:lnTo>
                    <a:pt x="11540" y="7914"/>
                  </a:lnTo>
                  <a:cubicBezTo>
                    <a:pt x="11544" y="7903"/>
                    <a:pt x="11551" y="7889"/>
                    <a:pt x="11555" y="7878"/>
                  </a:cubicBezTo>
                  <a:lnTo>
                    <a:pt x="11555" y="7874"/>
                  </a:lnTo>
                  <a:cubicBezTo>
                    <a:pt x="11573" y="7838"/>
                    <a:pt x="11591" y="7805"/>
                    <a:pt x="11609" y="7772"/>
                  </a:cubicBezTo>
                  <a:cubicBezTo>
                    <a:pt x="11617" y="7761"/>
                    <a:pt x="11620" y="7754"/>
                    <a:pt x="11627" y="7743"/>
                  </a:cubicBezTo>
                  <a:lnTo>
                    <a:pt x="11642" y="7725"/>
                  </a:lnTo>
                  <a:lnTo>
                    <a:pt x="11660" y="7696"/>
                  </a:lnTo>
                  <a:lnTo>
                    <a:pt x="11675" y="7678"/>
                  </a:lnTo>
                  <a:lnTo>
                    <a:pt x="11700" y="7648"/>
                  </a:lnTo>
                  <a:lnTo>
                    <a:pt x="11711" y="7634"/>
                  </a:lnTo>
                  <a:cubicBezTo>
                    <a:pt x="11726" y="7623"/>
                    <a:pt x="11737" y="7608"/>
                    <a:pt x="11751" y="7594"/>
                  </a:cubicBezTo>
                  <a:cubicBezTo>
                    <a:pt x="11939" y="7408"/>
                    <a:pt x="12189" y="7309"/>
                    <a:pt x="12445" y="7309"/>
                  </a:cubicBezTo>
                  <a:close/>
                  <a:moveTo>
                    <a:pt x="3293" y="7304"/>
                  </a:moveTo>
                  <a:cubicBezTo>
                    <a:pt x="3544" y="7304"/>
                    <a:pt x="3796" y="7401"/>
                    <a:pt x="3987" y="7594"/>
                  </a:cubicBezTo>
                  <a:cubicBezTo>
                    <a:pt x="4002" y="7605"/>
                    <a:pt x="4012" y="7619"/>
                    <a:pt x="4027" y="7634"/>
                  </a:cubicBezTo>
                  <a:lnTo>
                    <a:pt x="4038" y="7648"/>
                  </a:lnTo>
                  <a:lnTo>
                    <a:pt x="4063" y="7678"/>
                  </a:lnTo>
                  <a:lnTo>
                    <a:pt x="4074" y="7696"/>
                  </a:lnTo>
                  <a:lnTo>
                    <a:pt x="4096" y="7721"/>
                  </a:lnTo>
                  <a:lnTo>
                    <a:pt x="4107" y="7743"/>
                  </a:lnTo>
                  <a:cubicBezTo>
                    <a:pt x="4114" y="7750"/>
                    <a:pt x="4122" y="7761"/>
                    <a:pt x="4129" y="7772"/>
                  </a:cubicBezTo>
                  <a:cubicBezTo>
                    <a:pt x="4147" y="7801"/>
                    <a:pt x="4165" y="7838"/>
                    <a:pt x="4180" y="7871"/>
                  </a:cubicBezTo>
                  <a:lnTo>
                    <a:pt x="4180" y="7874"/>
                  </a:lnTo>
                  <a:cubicBezTo>
                    <a:pt x="4187" y="7889"/>
                    <a:pt x="4191" y="7900"/>
                    <a:pt x="4198" y="7914"/>
                  </a:cubicBezTo>
                  <a:lnTo>
                    <a:pt x="4202" y="7922"/>
                  </a:lnTo>
                  <a:cubicBezTo>
                    <a:pt x="4206" y="7933"/>
                    <a:pt x="4209" y="7944"/>
                    <a:pt x="4213" y="7958"/>
                  </a:cubicBezTo>
                  <a:lnTo>
                    <a:pt x="4213" y="7962"/>
                  </a:lnTo>
                  <a:cubicBezTo>
                    <a:pt x="4220" y="7976"/>
                    <a:pt x="4224" y="7991"/>
                    <a:pt x="4227" y="8005"/>
                  </a:cubicBezTo>
                  <a:lnTo>
                    <a:pt x="4231" y="8016"/>
                  </a:lnTo>
                  <a:cubicBezTo>
                    <a:pt x="4235" y="8027"/>
                    <a:pt x="4238" y="8038"/>
                    <a:pt x="4238" y="8046"/>
                  </a:cubicBezTo>
                  <a:lnTo>
                    <a:pt x="4246" y="8064"/>
                  </a:lnTo>
                  <a:cubicBezTo>
                    <a:pt x="4246" y="8075"/>
                    <a:pt x="4249" y="8082"/>
                    <a:pt x="4249" y="8089"/>
                  </a:cubicBezTo>
                  <a:lnTo>
                    <a:pt x="4253" y="8107"/>
                  </a:lnTo>
                  <a:cubicBezTo>
                    <a:pt x="4253" y="8118"/>
                    <a:pt x="4257" y="8126"/>
                    <a:pt x="4257" y="8133"/>
                  </a:cubicBezTo>
                  <a:cubicBezTo>
                    <a:pt x="4260" y="8144"/>
                    <a:pt x="4257" y="8148"/>
                    <a:pt x="4260" y="8151"/>
                  </a:cubicBezTo>
                  <a:cubicBezTo>
                    <a:pt x="4264" y="8159"/>
                    <a:pt x="4264" y="8173"/>
                    <a:pt x="4264" y="8184"/>
                  </a:cubicBezTo>
                  <a:lnTo>
                    <a:pt x="4264" y="8195"/>
                  </a:lnTo>
                  <a:cubicBezTo>
                    <a:pt x="4264" y="8210"/>
                    <a:pt x="4267" y="8224"/>
                    <a:pt x="4267" y="8239"/>
                  </a:cubicBezTo>
                  <a:lnTo>
                    <a:pt x="4267" y="8286"/>
                  </a:lnTo>
                  <a:cubicBezTo>
                    <a:pt x="4267" y="8286"/>
                    <a:pt x="4271" y="8290"/>
                    <a:pt x="4271" y="8293"/>
                  </a:cubicBezTo>
                  <a:lnTo>
                    <a:pt x="4271" y="8333"/>
                  </a:lnTo>
                  <a:lnTo>
                    <a:pt x="4271" y="8337"/>
                  </a:lnTo>
                  <a:cubicBezTo>
                    <a:pt x="4271" y="8352"/>
                    <a:pt x="4271" y="8366"/>
                    <a:pt x="4267" y="8381"/>
                  </a:cubicBezTo>
                  <a:cubicBezTo>
                    <a:pt x="4220" y="8884"/>
                    <a:pt x="3801" y="9266"/>
                    <a:pt x="3298" y="9270"/>
                  </a:cubicBezTo>
                  <a:cubicBezTo>
                    <a:pt x="3296" y="9270"/>
                    <a:pt x="3294" y="9270"/>
                    <a:pt x="3291" y="9270"/>
                  </a:cubicBezTo>
                  <a:cubicBezTo>
                    <a:pt x="2791" y="9270"/>
                    <a:pt x="2373" y="8892"/>
                    <a:pt x="2315" y="8395"/>
                  </a:cubicBezTo>
                  <a:cubicBezTo>
                    <a:pt x="2293" y="8184"/>
                    <a:pt x="2336" y="7969"/>
                    <a:pt x="2446" y="7787"/>
                  </a:cubicBezTo>
                  <a:cubicBezTo>
                    <a:pt x="2457" y="7769"/>
                    <a:pt x="2468" y="7754"/>
                    <a:pt x="2479" y="7736"/>
                  </a:cubicBezTo>
                  <a:lnTo>
                    <a:pt x="2482" y="7732"/>
                  </a:lnTo>
                  <a:cubicBezTo>
                    <a:pt x="2489" y="7718"/>
                    <a:pt x="2500" y="7703"/>
                    <a:pt x="2511" y="7692"/>
                  </a:cubicBezTo>
                  <a:lnTo>
                    <a:pt x="2522" y="7678"/>
                  </a:lnTo>
                  <a:cubicBezTo>
                    <a:pt x="2530" y="7667"/>
                    <a:pt x="2540" y="7656"/>
                    <a:pt x="2548" y="7645"/>
                  </a:cubicBezTo>
                  <a:lnTo>
                    <a:pt x="2559" y="7634"/>
                  </a:lnTo>
                  <a:cubicBezTo>
                    <a:pt x="2570" y="7619"/>
                    <a:pt x="2584" y="7605"/>
                    <a:pt x="2599" y="7594"/>
                  </a:cubicBezTo>
                  <a:cubicBezTo>
                    <a:pt x="2790" y="7401"/>
                    <a:pt x="3041" y="7304"/>
                    <a:pt x="3293" y="7304"/>
                  </a:cubicBezTo>
                  <a:close/>
                  <a:moveTo>
                    <a:pt x="8877" y="1"/>
                  </a:moveTo>
                  <a:cubicBezTo>
                    <a:pt x="8596" y="1"/>
                    <a:pt x="8596" y="420"/>
                    <a:pt x="8877" y="420"/>
                  </a:cubicBezTo>
                  <a:lnTo>
                    <a:pt x="10126" y="420"/>
                  </a:lnTo>
                  <a:cubicBezTo>
                    <a:pt x="10250" y="420"/>
                    <a:pt x="10349" y="518"/>
                    <a:pt x="10349" y="642"/>
                  </a:cubicBezTo>
                  <a:lnTo>
                    <a:pt x="10349" y="7474"/>
                  </a:lnTo>
                  <a:lnTo>
                    <a:pt x="4428" y="7474"/>
                  </a:lnTo>
                  <a:lnTo>
                    <a:pt x="4424" y="7466"/>
                  </a:lnTo>
                  <a:lnTo>
                    <a:pt x="4410" y="7452"/>
                  </a:lnTo>
                  <a:lnTo>
                    <a:pt x="4384" y="7415"/>
                  </a:lnTo>
                  <a:lnTo>
                    <a:pt x="4370" y="7397"/>
                  </a:lnTo>
                  <a:lnTo>
                    <a:pt x="4340" y="7364"/>
                  </a:lnTo>
                  <a:lnTo>
                    <a:pt x="4326" y="7346"/>
                  </a:lnTo>
                  <a:cubicBezTo>
                    <a:pt x="4311" y="7331"/>
                    <a:pt x="4297" y="7313"/>
                    <a:pt x="4278" y="7302"/>
                  </a:cubicBezTo>
                  <a:cubicBezTo>
                    <a:pt x="4249" y="7269"/>
                    <a:pt x="4216" y="7240"/>
                    <a:pt x="4180" y="7211"/>
                  </a:cubicBezTo>
                  <a:lnTo>
                    <a:pt x="4158" y="7189"/>
                  </a:lnTo>
                  <a:cubicBezTo>
                    <a:pt x="4125" y="7167"/>
                    <a:pt x="4093" y="7142"/>
                    <a:pt x="4060" y="7120"/>
                  </a:cubicBezTo>
                  <a:lnTo>
                    <a:pt x="4049" y="7113"/>
                  </a:lnTo>
                  <a:cubicBezTo>
                    <a:pt x="4023" y="7098"/>
                    <a:pt x="4002" y="7084"/>
                    <a:pt x="3976" y="7069"/>
                  </a:cubicBezTo>
                  <a:cubicBezTo>
                    <a:pt x="3874" y="7011"/>
                    <a:pt x="3761" y="6967"/>
                    <a:pt x="3644" y="6934"/>
                  </a:cubicBezTo>
                  <a:lnTo>
                    <a:pt x="3615" y="6927"/>
                  </a:lnTo>
                  <a:cubicBezTo>
                    <a:pt x="3575" y="6920"/>
                    <a:pt x="3531" y="6909"/>
                    <a:pt x="3491" y="6905"/>
                  </a:cubicBezTo>
                  <a:lnTo>
                    <a:pt x="3473" y="6901"/>
                  </a:lnTo>
                  <a:cubicBezTo>
                    <a:pt x="3448" y="6898"/>
                    <a:pt x="3422" y="6898"/>
                    <a:pt x="3397" y="6894"/>
                  </a:cubicBezTo>
                  <a:cubicBezTo>
                    <a:pt x="3364" y="6891"/>
                    <a:pt x="3331" y="6891"/>
                    <a:pt x="3298" y="6891"/>
                  </a:cubicBezTo>
                  <a:lnTo>
                    <a:pt x="3291" y="6891"/>
                  </a:lnTo>
                  <a:cubicBezTo>
                    <a:pt x="3258" y="6891"/>
                    <a:pt x="3225" y="6891"/>
                    <a:pt x="3193" y="6894"/>
                  </a:cubicBezTo>
                  <a:cubicBezTo>
                    <a:pt x="3160" y="6898"/>
                    <a:pt x="3123" y="6901"/>
                    <a:pt x="3087" y="6905"/>
                  </a:cubicBezTo>
                  <a:cubicBezTo>
                    <a:pt x="3054" y="6909"/>
                    <a:pt x="3029" y="6916"/>
                    <a:pt x="3000" y="6920"/>
                  </a:cubicBezTo>
                  <a:cubicBezTo>
                    <a:pt x="2919" y="6938"/>
                    <a:pt x="2839" y="6960"/>
                    <a:pt x="2763" y="6993"/>
                  </a:cubicBezTo>
                  <a:lnTo>
                    <a:pt x="2737" y="7003"/>
                  </a:lnTo>
                  <a:cubicBezTo>
                    <a:pt x="2661" y="7036"/>
                    <a:pt x="2588" y="7076"/>
                    <a:pt x="2519" y="7120"/>
                  </a:cubicBezTo>
                  <a:lnTo>
                    <a:pt x="2511" y="7127"/>
                  </a:lnTo>
                  <a:cubicBezTo>
                    <a:pt x="2435" y="7175"/>
                    <a:pt x="2362" y="7233"/>
                    <a:pt x="2300" y="7299"/>
                  </a:cubicBezTo>
                  <a:cubicBezTo>
                    <a:pt x="2285" y="7313"/>
                    <a:pt x="2271" y="7331"/>
                    <a:pt x="2253" y="7346"/>
                  </a:cubicBezTo>
                  <a:lnTo>
                    <a:pt x="2238" y="7364"/>
                  </a:lnTo>
                  <a:lnTo>
                    <a:pt x="2213" y="7393"/>
                  </a:lnTo>
                  <a:lnTo>
                    <a:pt x="2194" y="7415"/>
                  </a:lnTo>
                  <a:lnTo>
                    <a:pt x="2176" y="7441"/>
                  </a:lnTo>
                  <a:lnTo>
                    <a:pt x="2154" y="7470"/>
                  </a:lnTo>
                  <a:lnTo>
                    <a:pt x="2151" y="7474"/>
                  </a:lnTo>
                  <a:lnTo>
                    <a:pt x="642" y="7474"/>
                  </a:lnTo>
                  <a:cubicBezTo>
                    <a:pt x="518" y="7474"/>
                    <a:pt x="420" y="7375"/>
                    <a:pt x="420" y="7251"/>
                  </a:cubicBezTo>
                  <a:lnTo>
                    <a:pt x="420" y="6708"/>
                  </a:lnTo>
                  <a:cubicBezTo>
                    <a:pt x="420" y="6568"/>
                    <a:pt x="315" y="6498"/>
                    <a:pt x="210" y="6498"/>
                  </a:cubicBezTo>
                  <a:cubicBezTo>
                    <a:pt x="106" y="6498"/>
                    <a:pt x="1" y="6568"/>
                    <a:pt x="1" y="6708"/>
                  </a:cubicBezTo>
                  <a:lnTo>
                    <a:pt x="1" y="7251"/>
                  </a:lnTo>
                  <a:cubicBezTo>
                    <a:pt x="1" y="7605"/>
                    <a:pt x="285" y="7893"/>
                    <a:pt x="642" y="7893"/>
                  </a:cubicBezTo>
                  <a:lnTo>
                    <a:pt x="697" y="7893"/>
                  </a:lnTo>
                  <a:lnTo>
                    <a:pt x="697" y="8115"/>
                  </a:lnTo>
                  <a:cubicBezTo>
                    <a:pt x="697" y="8399"/>
                    <a:pt x="926" y="8629"/>
                    <a:pt x="1211" y="8629"/>
                  </a:cubicBezTo>
                  <a:lnTo>
                    <a:pt x="1932" y="8629"/>
                  </a:lnTo>
                  <a:cubicBezTo>
                    <a:pt x="2085" y="9252"/>
                    <a:pt x="2646" y="9689"/>
                    <a:pt x="3291" y="9689"/>
                  </a:cubicBezTo>
                  <a:cubicBezTo>
                    <a:pt x="3932" y="9689"/>
                    <a:pt x="4493" y="9252"/>
                    <a:pt x="4650" y="8629"/>
                  </a:cubicBezTo>
                  <a:lnTo>
                    <a:pt x="11085" y="8629"/>
                  </a:lnTo>
                  <a:cubicBezTo>
                    <a:pt x="11238" y="9252"/>
                    <a:pt x="11799" y="9689"/>
                    <a:pt x="12444" y="9689"/>
                  </a:cubicBezTo>
                  <a:cubicBezTo>
                    <a:pt x="13085" y="9689"/>
                    <a:pt x="13646" y="9252"/>
                    <a:pt x="13799" y="8629"/>
                  </a:cubicBezTo>
                  <a:lnTo>
                    <a:pt x="13919" y="8629"/>
                  </a:lnTo>
                  <a:cubicBezTo>
                    <a:pt x="14349" y="8629"/>
                    <a:pt x="14699" y="8279"/>
                    <a:pt x="14703" y="7849"/>
                  </a:cubicBezTo>
                  <a:lnTo>
                    <a:pt x="14703" y="7758"/>
                  </a:lnTo>
                  <a:cubicBezTo>
                    <a:pt x="14710" y="7732"/>
                    <a:pt x="14714" y="7707"/>
                    <a:pt x="14717" y="7681"/>
                  </a:cubicBezTo>
                  <a:lnTo>
                    <a:pt x="14717" y="4766"/>
                  </a:lnTo>
                  <a:cubicBezTo>
                    <a:pt x="14717" y="4595"/>
                    <a:pt x="14648" y="4431"/>
                    <a:pt x="14528" y="4307"/>
                  </a:cubicBezTo>
                  <a:lnTo>
                    <a:pt x="13274" y="3039"/>
                  </a:lnTo>
                  <a:cubicBezTo>
                    <a:pt x="13154" y="2915"/>
                    <a:pt x="12987" y="2846"/>
                    <a:pt x="12815" y="2846"/>
                  </a:cubicBezTo>
                  <a:lnTo>
                    <a:pt x="10768" y="2846"/>
                  </a:lnTo>
                  <a:lnTo>
                    <a:pt x="10768" y="642"/>
                  </a:lnTo>
                  <a:cubicBezTo>
                    <a:pt x="10768" y="288"/>
                    <a:pt x="10480" y="1"/>
                    <a:pt x="10126" y="1"/>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0"/>
            <p:cNvSpPr/>
            <p:nvPr/>
          </p:nvSpPr>
          <p:spPr>
            <a:xfrm>
              <a:off x="2141650" y="2074075"/>
              <a:ext cx="39100" cy="33500"/>
            </a:xfrm>
            <a:custGeom>
              <a:rect b="b" l="l" r="r" t="t"/>
              <a:pathLst>
                <a:path extrusionOk="0" h="1340" w="1564">
                  <a:moveTo>
                    <a:pt x="894" y="419"/>
                  </a:moveTo>
                  <a:cubicBezTo>
                    <a:pt x="1024" y="419"/>
                    <a:pt x="1148" y="518"/>
                    <a:pt x="1148" y="671"/>
                  </a:cubicBezTo>
                  <a:cubicBezTo>
                    <a:pt x="1148" y="809"/>
                    <a:pt x="1035" y="922"/>
                    <a:pt x="897" y="922"/>
                  </a:cubicBezTo>
                  <a:cubicBezTo>
                    <a:pt x="671" y="922"/>
                    <a:pt x="562" y="649"/>
                    <a:pt x="718" y="492"/>
                  </a:cubicBezTo>
                  <a:cubicBezTo>
                    <a:pt x="769" y="441"/>
                    <a:pt x="832" y="419"/>
                    <a:pt x="894" y="419"/>
                  </a:cubicBezTo>
                  <a:close/>
                  <a:moveTo>
                    <a:pt x="897" y="0"/>
                  </a:moveTo>
                  <a:cubicBezTo>
                    <a:pt x="299" y="0"/>
                    <a:pt x="1" y="722"/>
                    <a:pt x="423" y="1144"/>
                  </a:cubicBezTo>
                  <a:cubicBezTo>
                    <a:pt x="558" y="1279"/>
                    <a:pt x="725" y="1340"/>
                    <a:pt x="889" y="1340"/>
                  </a:cubicBezTo>
                  <a:cubicBezTo>
                    <a:pt x="1233" y="1340"/>
                    <a:pt x="1564" y="1073"/>
                    <a:pt x="1564" y="671"/>
                  </a:cubicBezTo>
                  <a:cubicBezTo>
                    <a:pt x="1564" y="299"/>
                    <a:pt x="1265" y="0"/>
                    <a:pt x="897" y="0"/>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0"/>
            <p:cNvSpPr/>
            <p:nvPr/>
          </p:nvSpPr>
          <p:spPr>
            <a:xfrm>
              <a:off x="2370475" y="2074075"/>
              <a:ext cx="39100" cy="33500"/>
            </a:xfrm>
            <a:custGeom>
              <a:rect b="b" l="l" r="r" t="t"/>
              <a:pathLst>
                <a:path extrusionOk="0" h="1340" w="1564">
                  <a:moveTo>
                    <a:pt x="894" y="419"/>
                  </a:moveTo>
                  <a:cubicBezTo>
                    <a:pt x="1023" y="419"/>
                    <a:pt x="1148" y="518"/>
                    <a:pt x="1148" y="671"/>
                  </a:cubicBezTo>
                  <a:cubicBezTo>
                    <a:pt x="1148" y="809"/>
                    <a:pt x="1035" y="922"/>
                    <a:pt x="897" y="922"/>
                  </a:cubicBezTo>
                  <a:cubicBezTo>
                    <a:pt x="671" y="922"/>
                    <a:pt x="561" y="649"/>
                    <a:pt x="718" y="492"/>
                  </a:cubicBezTo>
                  <a:cubicBezTo>
                    <a:pt x="769" y="441"/>
                    <a:pt x="832" y="419"/>
                    <a:pt x="894" y="419"/>
                  </a:cubicBezTo>
                  <a:close/>
                  <a:moveTo>
                    <a:pt x="897" y="0"/>
                  </a:moveTo>
                  <a:cubicBezTo>
                    <a:pt x="299" y="0"/>
                    <a:pt x="0" y="722"/>
                    <a:pt x="423" y="1144"/>
                  </a:cubicBezTo>
                  <a:cubicBezTo>
                    <a:pt x="558" y="1279"/>
                    <a:pt x="725" y="1340"/>
                    <a:pt x="888" y="1340"/>
                  </a:cubicBezTo>
                  <a:cubicBezTo>
                    <a:pt x="1232" y="1340"/>
                    <a:pt x="1563" y="1073"/>
                    <a:pt x="1563" y="671"/>
                  </a:cubicBezTo>
                  <a:cubicBezTo>
                    <a:pt x="1563" y="299"/>
                    <a:pt x="1265" y="0"/>
                    <a:pt x="897" y="0"/>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0"/>
            <p:cNvSpPr/>
            <p:nvPr/>
          </p:nvSpPr>
          <p:spPr>
            <a:xfrm>
              <a:off x="2119600" y="1939175"/>
              <a:ext cx="36650" cy="58775"/>
            </a:xfrm>
            <a:custGeom>
              <a:rect b="b" l="l" r="r" t="t"/>
              <a:pathLst>
                <a:path extrusionOk="0" h="2351" w="1466">
                  <a:moveTo>
                    <a:pt x="198" y="0"/>
                  </a:moveTo>
                  <a:cubicBezTo>
                    <a:pt x="103" y="0"/>
                    <a:pt x="1" y="40"/>
                    <a:pt x="1" y="131"/>
                  </a:cubicBezTo>
                  <a:lnTo>
                    <a:pt x="1" y="2223"/>
                  </a:lnTo>
                  <a:cubicBezTo>
                    <a:pt x="1" y="2307"/>
                    <a:pt x="118" y="2350"/>
                    <a:pt x="231" y="2350"/>
                  </a:cubicBezTo>
                  <a:cubicBezTo>
                    <a:pt x="343" y="2350"/>
                    <a:pt x="456" y="2307"/>
                    <a:pt x="456" y="2223"/>
                  </a:cubicBezTo>
                  <a:lnTo>
                    <a:pt x="456" y="1345"/>
                  </a:lnTo>
                  <a:lnTo>
                    <a:pt x="985" y="1345"/>
                  </a:lnTo>
                  <a:cubicBezTo>
                    <a:pt x="1083" y="1345"/>
                    <a:pt x="1109" y="1235"/>
                    <a:pt x="1109" y="1177"/>
                  </a:cubicBezTo>
                  <a:cubicBezTo>
                    <a:pt x="1109" y="1093"/>
                    <a:pt x="1069" y="1006"/>
                    <a:pt x="985" y="1006"/>
                  </a:cubicBezTo>
                  <a:lnTo>
                    <a:pt x="460" y="1006"/>
                  </a:lnTo>
                  <a:lnTo>
                    <a:pt x="460" y="390"/>
                  </a:lnTo>
                  <a:lnTo>
                    <a:pt x="1342" y="390"/>
                  </a:lnTo>
                  <a:cubicBezTo>
                    <a:pt x="1426" y="390"/>
                    <a:pt x="1466" y="288"/>
                    <a:pt x="1466" y="193"/>
                  </a:cubicBezTo>
                  <a:cubicBezTo>
                    <a:pt x="1466" y="124"/>
                    <a:pt x="1440" y="0"/>
                    <a:pt x="1342" y="0"/>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0"/>
            <p:cNvSpPr/>
            <p:nvPr/>
          </p:nvSpPr>
          <p:spPr>
            <a:xfrm>
              <a:off x="2168250" y="1939175"/>
              <a:ext cx="40375" cy="59225"/>
            </a:xfrm>
            <a:custGeom>
              <a:rect b="b" l="l" r="r" t="t"/>
              <a:pathLst>
                <a:path extrusionOk="0" h="2369" w="1615">
                  <a:moveTo>
                    <a:pt x="813" y="390"/>
                  </a:moveTo>
                  <a:cubicBezTo>
                    <a:pt x="1032" y="390"/>
                    <a:pt x="1137" y="503"/>
                    <a:pt x="1137" y="725"/>
                  </a:cubicBezTo>
                  <a:cubicBezTo>
                    <a:pt x="1137" y="951"/>
                    <a:pt x="1032" y="1060"/>
                    <a:pt x="813" y="1060"/>
                  </a:cubicBezTo>
                  <a:lnTo>
                    <a:pt x="460" y="1060"/>
                  </a:lnTo>
                  <a:lnTo>
                    <a:pt x="460" y="390"/>
                  </a:lnTo>
                  <a:close/>
                  <a:moveTo>
                    <a:pt x="132" y="0"/>
                  </a:moveTo>
                  <a:cubicBezTo>
                    <a:pt x="59" y="0"/>
                    <a:pt x="1" y="55"/>
                    <a:pt x="1" y="128"/>
                  </a:cubicBezTo>
                  <a:lnTo>
                    <a:pt x="1" y="2223"/>
                  </a:lnTo>
                  <a:cubicBezTo>
                    <a:pt x="1" y="2307"/>
                    <a:pt x="117" y="2354"/>
                    <a:pt x="230" y="2354"/>
                  </a:cubicBezTo>
                  <a:cubicBezTo>
                    <a:pt x="343" y="2354"/>
                    <a:pt x="456" y="2307"/>
                    <a:pt x="456" y="2223"/>
                  </a:cubicBezTo>
                  <a:lnTo>
                    <a:pt x="456" y="1399"/>
                  </a:lnTo>
                  <a:lnTo>
                    <a:pt x="722" y="1399"/>
                  </a:lnTo>
                  <a:lnTo>
                    <a:pt x="1181" y="2288"/>
                  </a:lnTo>
                  <a:cubicBezTo>
                    <a:pt x="1205" y="2337"/>
                    <a:pt x="1256" y="2369"/>
                    <a:pt x="1311" y="2369"/>
                  </a:cubicBezTo>
                  <a:cubicBezTo>
                    <a:pt x="1314" y="2369"/>
                    <a:pt x="1317" y="2369"/>
                    <a:pt x="1320" y="2368"/>
                  </a:cubicBezTo>
                  <a:cubicBezTo>
                    <a:pt x="1458" y="2368"/>
                    <a:pt x="1615" y="2241"/>
                    <a:pt x="1615" y="2132"/>
                  </a:cubicBezTo>
                  <a:cubicBezTo>
                    <a:pt x="1615" y="2117"/>
                    <a:pt x="1611" y="2099"/>
                    <a:pt x="1604" y="2088"/>
                  </a:cubicBezTo>
                  <a:lnTo>
                    <a:pt x="1185" y="1330"/>
                  </a:lnTo>
                  <a:lnTo>
                    <a:pt x="1218" y="1319"/>
                  </a:lnTo>
                  <a:cubicBezTo>
                    <a:pt x="1389" y="1254"/>
                    <a:pt x="1597" y="1086"/>
                    <a:pt x="1597" y="678"/>
                  </a:cubicBezTo>
                  <a:cubicBezTo>
                    <a:pt x="1597" y="230"/>
                    <a:pt x="1334" y="0"/>
                    <a:pt x="813" y="0"/>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0"/>
            <p:cNvSpPr/>
            <p:nvPr/>
          </p:nvSpPr>
          <p:spPr>
            <a:xfrm>
              <a:off x="2222625" y="1939175"/>
              <a:ext cx="37475" cy="58775"/>
            </a:xfrm>
            <a:custGeom>
              <a:rect b="b" l="l" r="r" t="t"/>
              <a:pathLst>
                <a:path extrusionOk="0" h="2351" w="1499">
                  <a:moveTo>
                    <a:pt x="198" y="0"/>
                  </a:moveTo>
                  <a:cubicBezTo>
                    <a:pt x="103" y="0"/>
                    <a:pt x="1" y="40"/>
                    <a:pt x="1" y="131"/>
                  </a:cubicBezTo>
                  <a:lnTo>
                    <a:pt x="1" y="2223"/>
                  </a:lnTo>
                  <a:cubicBezTo>
                    <a:pt x="1" y="2314"/>
                    <a:pt x="103" y="2350"/>
                    <a:pt x="198" y="2350"/>
                  </a:cubicBezTo>
                  <a:lnTo>
                    <a:pt x="1371" y="2350"/>
                  </a:lnTo>
                  <a:cubicBezTo>
                    <a:pt x="1469" y="2350"/>
                    <a:pt x="1498" y="2230"/>
                    <a:pt x="1498" y="2161"/>
                  </a:cubicBezTo>
                  <a:cubicBezTo>
                    <a:pt x="1495" y="2062"/>
                    <a:pt x="1455" y="1960"/>
                    <a:pt x="1371" y="1960"/>
                  </a:cubicBezTo>
                  <a:lnTo>
                    <a:pt x="460" y="1960"/>
                  </a:lnTo>
                  <a:lnTo>
                    <a:pt x="460" y="1345"/>
                  </a:lnTo>
                  <a:lnTo>
                    <a:pt x="985" y="1345"/>
                  </a:lnTo>
                  <a:cubicBezTo>
                    <a:pt x="1083" y="1345"/>
                    <a:pt x="1108" y="1235"/>
                    <a:pt x="1108" y="1177"/>
                  </a:cubicBezTo>
                  <a:cubicBezTo>
                    <a:pt x="1108" y="1093"/>
                    <a:pt x="1068" y="1006"/>
                    <a:pt x="985" y="1006"/>
                  </a:cubicBezTo>
                  <a:lnTo>
                    <a:pt x="460" y="1006"/>
                  </a:lnTo>
                  <a:lnTo>
                    <a:pt x="460" y="390"/>
                  </a:lnTo>
                  <a:lnTo>
                    <a:pt x="1371" y="390"/>
                  </a:lnTo>
                  <a:cubicBezTo>
                    <a:pt x="1458" y="390"/>
                    <a:pt x="1498" y="288"/>
                    <a:pt x="1498" y="193"/>
                  </a:cubicBezTo>
                  <a:cubicBezTo>
                    <a:pt x="1498" y="120"/>
                    <a:pt x="1469" y="0"/>
                    <a:pt x="1371" y="0"/>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0"/>
            <p:cNvSpPr/>
            <p:nvPr/>
          </p:nvSpPr>
          <p:spPr>
            <a:xfrm>
              <a:off x="2273275" y="1939175"/>
              <a:ext cx="37375" cy="58775"/>
            </a:xfrm>
            <a:custGeom>
              <a:rect b="b" l="l" r="r" t="t"/>
              <a:pathLst>
                <a:path extrusionOk="0" h="2351" w="1495">
                  <a:moveTo>
                    <a:pt x="197" y="0"/>
                  </a:moveTo>
                  <a:cubicBezTo>
                    <a:pt x="103" y="0"/>
                    <a:pt x="1" y="40"/>
                    <a:pt x="1" y="131"/>
                  </a:cubicBezTo>
                  <a:lnTo>
                    <a:pt x="1" y="2223"/>
                  </a:lnTo>
                  <a:cubicBezTo>
                    <a:pt x="1" y="2314"/>
                    <a:pt x="103" y="2350"/>
                    <a:pt x="197" y="2350"/>
                  </a:cubicBezTo>
                  <a:lnTo>
                    <a:pt x="1371" y="2350"/>
                  </a:lnTo>
                  <a:cubicBezTo>
                    <a:pt x="1469" y="2350"/>
                    <a:pt x="1495" y="2230"/>
                    <a:pt x="1495" y="2161"/>
                  </a:cubicBezTo>
                  <a:cubicBezTo>
                    <a:pt x="1495" y="2062"/>
                    <a:pt x="1454" y="1960"/>
                    <a:pt x="1371" y="1960"/>
                  </a:cubicBezTo>
                  <a:lnTo>
                    <a:pt x="460" y="1960"/>
                  </a:lnTo>
                  <a:lnTo>
                    <a:pt x="460" y="1345"/>
                  </a:lnTo>
                  <a:lnTo>
                    <a:pt x="981" y="1345"/>
                  </a:lnTo>
                  <a:cubicBezTo>
                    <a:pt x="1083" y="1345"/>
                    <a:pt x="1108" y="1235"/>
                    <a:pt x="1108" y="1177"/>
                  </a:cubicBezTo>
                  <a:cubicBezTo>
                    <a:pt x="1108" y="1093"/>
                    <a:pt x="1068" y="1006"/>
                    <a:pt x="981" y="1006"/>
                  </a:cubicBezTo>
                  <a:lnTo>
                    <a:pt x="456" y="1006"/>
                  </a:lnTo>
                  <a:lnTo>
                    <a:pt x="456" y="390"/>
                  </a:lnTo>
                  <a:lnTo>
                    <a:pt x="1367" y="390"/>
                  </a:lnTo>
                  <a:cubicBezTo>
                    <a:pt x="1454" y="390"/>
                    <a:pt x="1495" y="288"/>
                    <a:pt x="1495" y="193"/>
                  </a:cubicBezTo>
                  <a:cubicBezTo>
                    <a:pt x="1495" y="120"/>
                    <a:pt x="1469" y="0"/>
                    <a:pt x="1367" y="0"/>
                  </a:cubicBezTo>
                  <a:close/>
                </a:path>
              </a:pathLst>
            </a:custGeom>
            <a:solidFill>
              <a:srgbClr val="D9D2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 name="Shape 167"/>
        <p:cNvGrpSpPr/>
        <p:nvPr/>
      </p:nvGrpSpPr>
      <p:grpSpPr>
        <a:xfrm>
          <a:off x="0" y="0"/>
          <a:ext cx="0" cy="0"/>
          <a:chOff x="0" y="0"/>
          <a:chExt cx="0" cy="0"/>
        </a:xfrm>
      </p:grpSpPr>
      <p:sp>
        <p:nvSpPr>
          <p:cNvPr id="168" name="Google Shape;168;p33"/>
          <p:cNvSpPr txBox="1"/>
          <p:nvPr>
            <p:ph idx="1" type="body"/>
          </p:nvPr>
        </p:nvSpPr>
        <p:spPr>
          <a:xfrm>
            <a:off x="2265550" y="524599"/>
            <a:ext cx="5539200" cy="4089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000">
                <a:solidFill>
                  <a:schemeClr val="accent1"/>
                </a:solidFill>
                <a:latin typeface="Work Sans Regular"/>
                <a:ea typeface="Work Sans Regular"/>
                <a:cs typeface="Work Sans Regular"/>
                <a:sym typeface="Work Sans Regular"/>
              </a:rPr>
              <a:t>Here’s what you’ll find in this </a:t>
            </a:r>
            <a:r>
              <a:rPr b="1" lang="en" sz="1000">
                <a:solidFill>
                  <a:schemeClr val="accent1"/>
                </a:solidFill>
                <a:uFill>
                  <a:noFill/>
                </a:uFill>
                <a:latin typeface="Work Sans"/>
                <a:ea typeface="Work Sans"/>
                <a:cs typeface="Work Sans"/>
                <a:sym typeface="Work Sans"/>
                <a:hlinkClick r:id="rId3">
                  <a:extLst>
                    <a:ext uri="{A12FA001-AC4F-418D-AE19-62706E023703}">
                      <ahyp:hlinkClr val="tx"/>
                    </a:ext>
                  </a:extLst>
                </a:hlinkClick>
              </a:rPr>
              <a:t>Slidesgo </a:t>
            </a:r>
            <a:r>
              <a:rPr lang="en" sz="1000">
                <a:solidFill>
                  <a:schemeClr val="accent1"/>
                </a:solidFill>
                <a:latin typeface="Work Sans Regular"/>
                <a:ea typeface="Work Sans Regular"/>
                <a:cs typeface="Work Sans Regular"/>
                <a:sym typeface="Work Sans Regular"/>
              </a:rPr>
              <a:t>template: </a:t>
            </a:r>
            <a:endParaRPr sz="1000">
              <a:solidFill>
                <a:schemeClr val="accent1"/>
              </a:solidFill>
              <a:latin typeface="Work Sans Regular"/>
              <a:ea typeface="Work Sans Regular"/>
              <a:cs typeface="Work Sans Regular"/>
              <a:sym typeface="Work Sans Regular"/>
            </a:endParaRPr>
          </a:p>
          <a:p>
            <a:pPr indent="0" lvl="0" marL="0" rtl="0" algn="l">
              <a:lnSpc>
                <a:spcPct val="100000"/>
              </a:lnSpc>
              <a:spcBef>
                <a:spcPts val="1600"/>
              </a:spcBef>
              <a:spcAft>
                <a:spcPts val="0"/>
              </a:spcAft>
              <a:buClr>
                <a:schemeClr val="dk1"/>
              </a:buClr>
              <a:buSzPts val="1100"/>
              <a:buFont typeface="Arial"/>
              <a:buNone/>
            </a:pPr>
            <a:r>
              <a:t/>
            </a:r>
            <a:endParaRPr sz="1000">
              <a:solidFill>
                <a:schemeClr val="accent1"/>
              </a:solidFill>
              <a:latin typeface="Work Sans Regular"/>
              <a:ea typeface="Work Sans Regular"/>
              <a:cs typeface="Work Sans Regular"/>
              <a:sym typeface="Work Sans Regular"/>
            </a:endParaRPr>
          </a:p>
          <a:p>
            <a:pPr indent="-292100" lvl="0" marL="457200" rtl="0" algn="l">
              <a:spcBef>
                <a:spcPts val="0"/>
              </a:spcBef>
              <a:spcAft>
                <a:spcPts val="0"/>
              </a:spcAft>
              <a:buClr>
                <a:schemeClr val="accent1"/>
              </a:buClr>
              <a:buSzPts val="1000"/>
              <a:buFont typeface="Work Sans Regular"/>
              <a:buAutoNum type="arabicPeriod"/>
            </a:pPr>
            <a:r>
              <a:rPr lang="en" sz="1000">
                <a:solidFill>
                  <a:schemeClr val="accent1"/>
                </a:solidFill>
                <a:latin typeface="Work Sans Regular"/>
                <a:ea typeface="Work Sans Regular"/>
                <a:cs typeface="Work Sans Regular"/>
                <a:sym typeface="Work Sans Regular"/>
              </a:rPr>
              <a:t>A slide structure based on a </a:t>
            </a:r>
            <a:r>
              <a:rPr lang="en" sz="1000"/>
              <a:t>multi-purpose</a:t>
            </a:r>
            <a:r>
              <a:rPr lang="en" sz="1000">
                <a:solidFill>
                  <a:schemeClr val="accent1"/>
                </a:solidFill>
                <a:latin typeface="Work Sans Regular"/>
                <a:ea typeface="Work Sans Regular"/>
                <a:cs typeface="Work Sans Regular"/>
                <a:sym typeface="Work Sans Regular"/>
              </a:rPr>
              <a:t> </a:t>
            </a:r>
            <a:r>
              <a:rPr lang="en" sz="1000"/>
              <a:t>p</a:t>
            </a:r>
            <a:r>
              <a:rPr lang="en" sz="1000">
                <a:solidFill>
                  <a:schemeClr val="accent1"/>
                </a:solidFill>
                <a:latin typeface="Work Sans Regular"/>
                <a:ea typeface="Work Sans Regular"/>
                <a:cs typeface="Work Sans Regular"/>
                <a:sym typeface="Work Sans Regular"/>
              </a:rPr>
              <a:t>resentation template, which you can easily adapt to your needs. For more info on how to edit the template, please visit </a:t>
            </a:r>
            <a:r>
              <a:rPr b="1" lang="en" sz="1000">
                <a:solidFill>
                  <a:schemeClr val="accent1"/>
                </a:solidFill>
                <a:uFill>
                  <a:noFill/>
                </a:uFill>
                <a:latin typeface="Work Sans"/>
                <a:ea typeface="Work Sans"/>
                <a:cs typeface="Work Sans"/>
                <a:sym typeface="Work Sans"/>
                <a:hlinkClick r:id="rId4">
                  <a:extLst>
                    <a:ext uri="{A12FA001-AC4F-418D-AE19-62706E023703}">
                      <ahyp:hlinkClr val="tx"/>
                    </a:ext>
                  </a:extLst>
                </a:hlinkClick>
              </a:rPr>
              <a:t>Slidesgo School</a:t>
            </a:r>
            <a:r>
              <a:rPr lang="en" sz="1000">
                <a:solidFill>
                  <a:schemeClr val="accent1"/>
                </a:solidFill>
                <a:latin typeface="Work Sans Regular"/>
                <a:ea typeface="Work Sans Regular"/>
                <a:cs typeface="Work Sans Regular"/>
                <a:sym typeface="Work Sans Regular"/>
              </a:rPr>
              <a:t> or read our </a:t>
            </a:r>
            <a:r>
              <a:rPr b="1" lang="en" sz="1000">
                <a:solidFill>
                  <a:schemeClr val="accent1"/>
                </a:solidFill>
                <a:uFill>
                  <a:noFill/>
                </a:uFill>
                <a:latin typeface="Work Sans"/>
                <a:ea typeface="Work Sans"/>
                <a:cs typeface="Work Sans"/>
                <a:sym typeface="Work Sans"/>
                <a:hlinkClick r:id="rId5">
                  <a:extLst>
                    <a:ext uri="{A12FA001-AC4F-418D-AE19-62706E023703}">
                      <ahyp:hlinkClr val="tx"/>
                    </a:ext>
                  </a:extLst>
                </a:hlinkClick>
              </a:rPr>
              <a:t>FAQs</a:t>
            </a:r>
            <a:r>
              <a:rPr lang="en" sz="1000">
                <a:solidFill>
                  <a:schemeClr val="accent1"/>
                </a:solidFill>
                <a:latin typeface="Work Sans Regular"/>
                <a:ea typeface="Work Sans Regular"/>
                <a:cs typeface="Work Sans Regular"/>
                <a:sym typeface="Work Sans Regular"/>
              </a:rPr>
              <a:t>.</a:t>
            </a:r>
            <a:endParaRPr sz="1000">
              <a:solidFill>
                <a:schemeClr val="accent1"/>
              </a:solidFill>
              <a:latin typeface="Work Sans Regular"/>
              <a:ea typeface="Work Sans Regular"/>
              <a:cs typeface="Work Sans Regular"/>
              <a:sym typeface="Work Sans Regular"/>
            </a:endParaRPr>
          </a:p>
          <a:p>
            <a:pPr indent="-292100" lvl="0" marL="457200" rtl="0" algn="l">
              <a:spcBef>
                <a:spcPts val="0"/>
              </a:spcBef>
              <a:spcAft>
                <a:spcPts val="0"/>
              </a:spcAft>
              <a:buClr>
                <a:schemeClr val="accent1"/>
              </a:buClr>
              <a:buSzPts val="1000"/>
              <a:buFont typeface="Work Sans Regular"/>
              <a:buAutoNum type="arabicPeriod"/>
            </a:pPr>
            <a:r>
              <a:rPr lang="en" sz="1000">
                <a:solidFill>
                  <a:schemeClr val="accent1"/>
                </a:solidFill>
                <a:latin typeface="Work Sans Regular"/>
                <a:ea typeface="Work Sans Regular"/>
                <a:cs typeface="Work Sans Regular"/>
                <a:sym typeface="Work Sans Regular"/>
              </a:rPr>
              <a:t>An</a:t>
            </a:r>
            <a:r>
              <a:rPr b="1" lang="en" sz="1000">
                <a:solidFill>
                  <a:schemeClr val="accent1"/>
                </a:solidFill>
                <a:latin typeface="Work Sans"/>
                <a:ea typeface="Work Sans"/>
                <a:cs typeface="Work Sans"/>
                <a:sym typeface="Work Sans"/>
              </a:rPr>
              <a:t> </a:t>
            </a:r>
            <a:r>
              <a:rPr lang="en" sz="1000">
                <a:solidFill>
                  <a:schemeClr val="accent1"/>
                </a:solidFill>
              </a:rPr>
              <a:t>assortment of </a:t>
            </a:r>
            <a:r>
              <a:rPr lang="en" sz="1000"/>
              <a:t>illustrations </a:t>
            </a:r>
            <a:r>
              <a:rPr lang="en" sz="1000">
                <a:solidFill>
                  <a:schemeClr val="accent1"/>
                </a:solidFill>
                <a:latin typeface="Work Sans Regular"/>
                <a:ea typeface="Work Sans Regular"/>
                <a:cs typeface="Work Sans Regular"/>
                <a:sym typeface="Work Sans Regular"/>
              </a:rPr>
              <a:t>to use in the presentation can be found in the </a:t>
            </a:r>
            <a:r>
              <a:rPr b="1" lang="en" sz="1000">
                <a:solidFill>
                  <a:schemeClr val="accent1"/>
                </a:solidFill>
                <a:uFill>
                  <a:noFill/>
                </a:uFill>
                <a:latin typeface="Work Sans"/>
                <a:ea typeface="Work Sans"/>
                <a:cs typeface="Work Sans"/>
                <a:sym typeface="Work Sans"/>
                <a:hlinkClick action="ppaction://hlinksldjump" r:id="rId6">
                  <a:extLst>
                    <a:ext uri="{A12FA001-AC4F-418D-AE19-62706E023703}">
                      <ahyp:hlinkClr val="tx"/>
                    </a:ext>
                  </a:extLst>
                </a:hlinkClick>
              </a:rPr>
              <a:t>alternative resources</a:t>
            </a:r>
            <a:r>
              <a:rPr b="1" lang="en" sz="1000">
                <a:solidFill>
                  <a:schemeClr val="accent1"/>
                </a:solidFill>
                <a:latin typeface="Work Sans"/>
                <a:ea typeface="Work Sans"/>
                <a:cs typeface="Work Sans"/>
                <a:sym typeface="Work Sans"/>
              </a:rPr>
              <a:t> slide</a:t>
            </a:r>
            <a:r>
              <a:rPr lang="en" sz="1000">
                <a:solidFill>
                  <a:schemeClr val="accent1"/>
                </a:solidFill>
                <a:latin typeface="Work Sans Regular"/>
                <a:ea typeface="Work Sans Regular"/>
                <a:cs typeface="Work Sans Regular"/>
                <a:sym typeface="Work Sans Regular"/>
              </a:rPr>
              <a:t>.</a:t>
            </a:r>
            <a:endParaRPr sz="1000">
              <a:solidFill>
                <a:schemeClr val="accent1"/>
              </a:solidFill>
              <a:latin typeface="Work Sans Regular"/>
              <a:ea typeface="Work Sans Regular"/>
              <a:cs typeface="Work Sans Regular"/>
              <a:sym typeface="Work Sans Regular"/>
            </a:endParaRPr>
          </a:p>
          <a:p>
            <a:pPr indent="-292100" lvl="0" marL="457200" rtl="0" algn="l">
              <a:spcBef>
                <a:spcPts val="0"/>
              </a:spcBef>
              <a:spcAft>
                <a:spcPts val="0"/>
              </a:spcAft>
              <a:buClr>
                <a:schemeClr val="accent1"/>
              </a:buClr>
              <a:buSzPts val="1000"/>
              <a:buFont typeface="Work Sans Regular"/>
              <a:buAutoNum type="arabicPeriod"/>
            </a:pPr>
            <a:r>
              <a:rPr lang="en" sz="1000">
                <a:solidFill>
                  <a:schemeClr val="accent1"/>
                </a:solidFill>
                <a:latin typeface="Work Sans Regular"/>
                <a:ea typeface="Work Sans Regular"/>
                <a:cs typeface="Work Sans Regular"/>
                <a:sym typeface="Work Sans Regular"/>
              </a:rPr>
              <a:t>A </a:t>
            </a:r>
            <a:r>
              <a:rPr b="1" lang="en" sz="1000">
                <a:uFill>
                  <a:noFill/>
                </a:uFill>
                <a:latin typeface="Work Sans"/>
                <a:ea typeface="Work Sans"/>
                <a:cs typeface="Work Sans"/>
                <a:sym typeface="Work Sans"/>
                <a:hlinkClick action="ppaction://hlinksldjump" r:id="rId7"/>
              </a:rPr>
              <a:t>thanks slide</a:t>
            </a:r>
            <a:r>
              <a:rPr lang="en" sz="1000">
                <a:solidFill>
                  <a:schemeClr val="accent1"/>
                </a:solidFill>
                <a:latin typeface="Work Sans Regular"/>
                <a:ea typeface="Work Sans Regular"/>
                <a:cs typeface="Work Sans Regular"/>
                <a:sym typeface="Work Sans Regular"/>
              </a:rPr>
              <a:t>, which you must keep so that proper credits for our design are given.</a:t>
            </a:r>
            <a:endParaRPr sz="1000">
              <a:solidFill>
                <a:schemeClr val="accent1"/>
              </a:solidFill>
              <a:latin typeface="Work Sans Regular"/>
              <a:ea typeface="Work Sans Regular"/>
              <a:cs typeface="Work Sans Regular"/>
              <a:sym typeface="Work Sans Regular"/>
            </a:endParaRPr>
          </a:p>
          <a:p>
            <a:pPr indent="-292100" lvl="0" marL="457200" rtl="0" algn="l">
              <a:spcBef>
                <a:spcPts val="0"/>
              </a:spcBef>
              <a:spcAft>
                <a:spcPts val="0"/>
              </a:spcAft>
              <a:buClr>
                <a:schemeClr val="accent1"/>
              </a:buClr>
              <a:buSzPts val="1000"/>
              <a:buFont typeface="Work Sans Regular"/>
              <a:buAutoNum type="arabicPeriod"/>
            </a:pPr>
            <a:r>
              <a:rPr lang="en" sz="1000">
                <a:solidFill>
                  <a:schemeClr val="accent1"/>
                </a:solidFill>
                <a:latin typeface="Work Sans Regular"/>
                <a:ea typeface="Work Sans Regular"/>
                <a:cs typeface="Work Sans Regular"/>
                <a:sym typeface="Work Sans Regular"/>
              </a:rPr>
              <a:t>A </a:t>
            </a:r>
            <a:r>
              <a:rPr b="1" lang="en" sz="1000">
                <a:uFill>
                  <a:noFill/>
                </a:uFill>
                <a:latin typeface="Work Sans"/>
                <a:ea typeface="Work Sans"/>
                <a:cs typeface="Work Sans"/>
                <a:sym typeface="Work Sans"/>
                <a:hlinkClick action="ppaction://hlinksldjump" r:id="rId8"/>
              </a:rPr>
              <a:t>resources slide</a:t>
            </a:r>
            <a:r>
              <a:rPr lang="en" sz="1000">
                <a:solidFill>
                  <a:schemeClr val="accent1"/>
                </a:solidFill>
                <a:latin typeface="Work Sans Regular"/>
                <a:ea typeface="Work Sans Regular"/>
                <a:cs typeface="Work Sans Regular"/>
                <a:sym typeface="Work Sans Regular"/>
              </a:rPr>
              <a:t>, where you’ll find links to all the elements used in the template.</a:t>
            </a:r>
            <a:endParaRPr sz="1000">
              <a:solidFill>
                <a:schemeClr val="accent1"/>
              </a:solidFill>
              <a:latin typeface="Work Sans Regular"/>
              <a:ea typeface="Work Sans Regular"/>
              <a:cs typeface="Work Sans Regular"/>
              <a:sym typeface="Work Sans Regular"/>
            </a:endParaRPr>
          </a:p>
          <a:p>
            <a:pPr indent="-292100" lvl="0" marL="457200" rtl="0" algn="l">
              <a:spcBef>
                <a:spcPts val="0"/>
              </a:spcBef>
              <a:spcAft>
                <a:spcPts val="0"/>
              </a:spcAft>
              <a:buClr>
                <a:schemeClr val="accent1"/>
              </a:buClr>
              <a:buSzPts val="1000"/>
              <a:buFont typeface="Work Sans Regular"/>
              <a:buAutoNum type="arabicPeriod"/>
            </a:pPr>
            <a:r>
              <a:rPr b="1" lang="en" sz="1000">
                <a:solidFill>
                  <a:schemeClr val="accent1"/>
                </a:solidFill>
                <a:uFill>
                  <a:noFill/>
                </a:uFill>
                <a:latin typeface="Work Sans"/>
                <a:ea typeface="Work Sans"/>
                <a:cs typeface="Work Sans"/>
                <a:sym typeface="Work Sans"/>
                <a:hlinkClick action="ppaction://hlinksldjump" r:id="rId9">
                  <a:extLst>
                    <a:ext uri="{A12FA001-AC4F-418D-AE19-62706E023703}">
                      <ahyp:hlinkClr val="tx"/>
                    </a:ext>
                  </a:extLst>
                </a:hlinkClick>
              </a:rPr>
              <a:t>Instructions for use</a:t>
            </a:r>
            <a:r>
              <a:rPr lang="en" sz="1000">
                <a:solidFill>
                  <a:schemeClr val="accent1"/>
                </a:solidFill>
              </a:rPr>
              <a:t>.</a:t>
            </a:r>
            <a:endParaRPr sz="1000">
              <a:solidFill>
                <a:schemeClr val="accent1"/>
              </a:solidFill>
            </a:endParaRPr>
          </a:p>
          <a:p>
            <a:pPr indent="-292100" lvl="0" marL="457200" rtl="0" algn="l">
              <a:spcBef>
                <a:spcPts val="0"/>
              </a:spcBef>
              <a:spcAft>
                <a:spcPts val="0"/>
              </a:spcAft>
              <a:buClr>
                <a:schemeClr val="accent1"/>
              </a:buClr>
              <a:buSzPts val="1000"/>
              <a:buFont typeface="Work Sans Regular"/>
              <a:buAutoNum type="arabicPeriod"/>
            </a:pPr>
            <a:r>
              <a:rPr lang="en" sz="1000">
                <a:solidFill>
                  <a:schemeClr val="accent1"/>
                </a:solidFill>
                <a:latin typeface="Work Sans Regular"/>
                <a:ea typeface="Work Sans Regular"/>
                <a:cs typeface="Work Sans Regular"/>
                <a:sym typeface="Work Sans Regular"/>
              </a:rPr>
              <a:t>Final slides with: </a:t>
            </a:r>
            <a:endParaRPr sz="1000">
              <a:solidFill>
                <a:schemeClr val="accent1"/>
              </a:solidFill>
              <a:latin typeface="Work Sans Regular"/>
              <a:ea typeface="Work Sans Regular"/>
              <a:cs typeface="Work Sans Regular"/>
              <a:sym typeface="Work Sans Regular"/>
            </a:endParaRPr>
          </a:p>
          <a:p>
            <a:pPr indent="-292100" lvl="0" marL="914400" rtl="0" algn="l">
              <a:spcBef>
                <a:spcPts val="0"/>
              </a:spcBef>
              <a:spcAft>
                <a:spcPts val="0"/>
              </a:spcAft>
              <a:buClr>
                <a:schemeClr val="accent1"/>
              </a:buClr>
              <a:buSzPts val="1000"/>
              <a:buFont typeface="Work Sans Regular"/>
              <a:buChar char="●"/>
            </a:pPr>
            <a:r>
              <a:rPr lang="en" sz="1000">
                <a:solidFill>
                  <a:schemeClr val="accent1"/>
                </a:solidFill>
                <a:latin typeface="Work Sans Regular"/>
                <a:ea typeface="Work Sans Regular"/>
                <a:cs typeface="Work Sans Regular"/>
                <a:sym typeface="Work Sans Regular"/>
              </a:rPr>
              <a:t>The</a:t>
            </a:r>
            <a:r>
              <a:rPr lang="en" sz="1000">
                <a:solidFill>
                  <a:schemeClr val="accent1"/>
                </a:solidFill>
                <a:uFill>
                  <a:noFill/>
                </a:uFill>
                <a:latin typeface="Work Sans Regular"/>
                <a:ea typeface="Work Sans Regular"/>
                <a:cs typeface="Work Sans Regular"/>
                <a:sym typeface="Work Sans Regular"/>
                <a:hlinkClick action="ppaction://hlinksldjump" r:id="rId10">
                  <a:extLst>
                    <a:ext uri="{A12FA001-AC4F-418D-AE19-62706E023703}">
                      <ahyp:hlinkClr val="tx"/>
                    </a:ext>
                  </a:extLst>
                </a:hlinkClick>
              </a:rPr>
              <a:t> </a:t>
            </a:r>
            <a:r>
              <a:rPr b="1" lang="en" sz="1000">
                <a:solidFill>
                  <a:schemeClr val="accent1"/>
                </a:solidFill>
                <a:uFill>
                  <a:noFill/>
                </a:uFill>
                <a:latin typeface="Work Sans"/>
                <a:ea typeface="Work Sans"/>
                <a:cs typeface="Work Sans"/>
                <a:sym typeface="Work Sans"/>
                <a:hlinkClick action="ppaction://hlinksldjump" r:id="rId11">
                  <a:extLst>
                    <a:ext uri="{A12FA001-AC4F-418D-AE19-62706E023703}">
                      <ahyp:hlinkClr val="tx"/>
                    </a:ext>
                  </a:extLst>
                </a:hlinkClick>
              </a:rPr>
              <a:t>fonts and colors</a:t>
            </a:r>
            <a:r>
              <a:rPr lang="en" sz="1000">
                <a:solidFill>
                  <a:schemeClr val="accent1"/>
                </a:solidFill>
                <a:latin typeface="Work Sans Regular"/>
                <a:ea typeface="Work Sans Regular"/>
                <a:cs typeface="Work Sans Regular"/>
                <a:sym typeface="Work Sans Regular"/>
              </a:rPr>
              <a:t> used in the template.</a:t>
            </a:r>
            <a:endParaRPr sz="1000">
              <a:solidFill>
                <a:schemeClr val="accent1"/>
              </a:solidFill>
              <a:latin typeface="Work Sans Regular"/>
              <a:ea typeface="Work Sans Regular"/>
              <a:cs typeface="Work Sans Regular"/>
              <a:sym typeface="Work Sans Regular"/>
            </a:endParaRPr>
          </a:p>
          <a:p>
            <a:pPr indent="-292100" lvl="0" marL="914400" rtl="0" algn="l">
              <a:spcBef>
                <a:spcPts val="0"/>
              </a:spcBef>
              <a:spcAft>
                <a:spcPts val="0"/>
              </a:spcAft>
              <a:buClr>
                <a:schemeClr val="accent1"/>
              </a:buClr>
              <a:buSzPts val="1000"/>
              <a:buFont typeface="Work Sans Regular"/>
              <a:buChar char="●"/>
            </a:pPr>
            <a:r>
              <a:rPr lang="en" sz="1000">
                <a:solidFill>
                  <a:schemeClr val="accent1"/>
                </a:solidFill>
                <a:latin typeface="Work Sans Regular"/>
                <a:ea typeface="Work Sans Regular"/>
                <a:cs typeface="Work Sans Regular"/>
                <a:sym typeface="Work Sans Regular"/>
              </a:rPr>
              <a:t>More</a:t>
            </a:r>
            <a:r>
              <a:rPr lang="en" sz="1000">
                <a:solidFill>
                  <a:schemeClr val="accent1"/>
                </a:solidFill>
                <a:uFill>
                  <a:noFill/>
                </a:uFill>
                <a:latin typeface="Work Sans Regular"/>
                <a:ea typeface="Work Sans Regular"/>
                <a:cs typeface="Work Sans Regular"/>
                <a:sym typeface="Work Sans Regular"/>
                <a:hlinkClick action="ppaction://hlinksldjump" r:id="rId12">
                  <a:extLst>
                    <a:ext uri="{A12FA001-AC4F-418D-AE19-62706E023703}">
                      <ahyp:hlinkClr val="tx"/>
                    </a:ext>
                  </a:extLst>
                </a:hlinkClick>
              </a:rPr>
              <a:t> </a:t>
            </a:r>
            <a:r>
              <a:rPr b="1" lang="en" sz="1000">
                <a:solidFill>
                  <a:schemeClr val="accent1"/>
                </a:solidFill>
                <a:uFill>
                  <a:noFill/>
                </a:uFill>
                <a:latin typeface="Work Sans"/>
                <a:ea typeface="Work Sans"/>
                <a:cs typeface="Work Sans"/>
                <a:sym typeface="Work Sans"/>
                <a:hlinkClick action="ppaction://hlinksldjump" r:id="rId13">
                  <a:extLst>
                    <a:ext uri="{A12FA001-AC4F-418D-AE19-62706E023703}">
                      <ahyp:hlinkClr val="tx"/>
                    </a:ext>
                  </a:extLst>
                </a:hlinkClick>
              </a:rPr>
              <a:t>infographic resources</a:t>
            </a:r>
            <a:r>
              <a:rPr lang="en" sz="1000">
                <a:solidFill>
                  <a:schemeClr val="accent1"/>
                </a:solidFill>
                <a:latin typeface="Work Sans Regular"/>
                <a:ea typeface="Work Sans Regular"/>
                <a:cs typeface="Work Sans Regular"/>
                <a:sym typeface="Work Sans Regular"/>
              </a:rPr>
              <a:t>, whose size and color can be edited. </a:t>
            </a:r>
            <a:endParaRPr sz="1000">
              <a:solidFill>
                <a:schemeClr val="accent1"/>
              </a:solidFill>
              <a:latin typeface="Work Sans Regular"/>
              <a:ea typeface="Work Sans Regular"/>
              <a:cs typeface="Work Sans Regular"/>
              <a:sym typeface="Work Sans Regular"/>
            </a:endParaRPr>
          </a:p>
          <a:p>
            <a:pPr indent="-292100" lvl="0" marL="914400" rtl="0" algn="l">
              <a:spcBef>
                <a:spcPts val="0"/>
              </a:spcBef>
              <a:spcAft>
                <a:spcPts val="0"/>
              </a:spcAft>
              <a:buClr>
                <a:schemeClr val="accent1"/>
              </a:buClr>
              <a:buSzPts val="1000"/>
              <a:buFont typeface="Work Sans Regular"/>
              <a:buChar char="●"/>
            </a:pPr>
            <a:r>
              <a:rPr lang="en" sz="1000">
                <a:solidFill>
                  <a:schemeClr val="accent1"/>
                </a:solidFill>
                <a:latin typeface="Work Sans Regular"/>
                <a:ea typeface="Work Sans Regular"/>
                <a:cs typeface="Work Sans Regular"/>
                <a:sym typeface="Work Sans Regular"/>
              </a:rPr>
              <a:t>Sets of</a:t>
            </a:r>
            <a:r>
              <a:rPr b="1" lang="en" sz="1000">
                <a:solidFill>
                  <a:schemeClr val="accent1"/>
                </a:solidFill>
                <a:latin typeface="Work Sans"/>
                <a:ea typeface="Work Sans"/>
                <a:cs typeface="Work Sans"/>
                <a:sym typeface="Work Sans"/>
              </a:rPr>
              <a:t> </a:t>
            </a:r>
            <a:r>
              <a:rPr b="1" lang="en" sz="1000">
                <a:solidFill>
                  <a:schemeClr val="accent1"/>
                </a:solidFill>
                <a:uFill>
                  <a:noFill/>
                </a:uFill>
                <a:latin typeface="Work Sans"/>
                <a:ea typeface="Work Sans"/>
                <a:cs typeface="Work Sans"/>
                <a:sym typeface="Work Sans"/>
                <a:hlinkClick action="ppaction://hlinksldjump" r:id="rId14">
                  <a:extLst>
                    <a:ext uri="{A12FA001-AC4F-418D-AE19-62706E023703}">
                      <ahyp:hlinkClr val="tx"/>
                    </a:ext>
                  </a:extLst>
                </a:hlinkClick>
              </a:rPr>
              <a:t>customizable icons</a:t>
            </a:r>
            <a:r>
              <a:rPr lang="en" sz="1000">
                <a:solidFill>
                  <a:schemeClr val="accent1"/>
                </a:solidFill>
                <a:latin typeface="Work Sans Regular"/>
                <a:ea typeface="Work Sans Regular"/>
                <a:cs typeface="Work Sans Regular"/>
                <a:sym typeface="Work Sans Regular"/>
              </a:rPr>
              <a:t> of the following themes: general, business, avatar, creative process, education, help &amp; support, medical, nature, performing arts, SEO &amp; marketing, and teamwork.</a:t>
            </a:r>
            <a:endParaRPr sz="1000">
              <a:solidFill>
                <a:schemeClr val="accent1"/>
              </a:solidFill>
              <a:latin typeface="Work Sans Regular"/>
              <a:ea typeface="Work Sans Regular"/>
              <a:cs typeface="Work Sans Regular"/>
              <a:sym typeface="Work Sans Regular"/>
            </a:endParaRPr>
          </a:p>
          <a:p>
            <a:pPr indent="0" lvl="0" marL="0" rtl="0" algn="l">
              <a:spcBef>
                <a:spcPts val="1600"/>
              </a:spcBef>
              <a:spcAft>
                <a:spcPts val="0"/>
              </a:spcAft>
              <a:buClr>
                <a:schemeClr val="dk1"/>
              </a:buClr>
              <a:buSzPts val="1100"/>
              <a:buFont typeface="Arial"/>
              <a:buNone/>
            </a:pPr>
            <a:r>
              <a:t/>
            </a:r>
            <a:endParaRPr sz="1100">
              <a:solidFill>
                <a:schemeClr val="accent1"/>
              </a:solidFill>
              <a:latin typeface="Work Sans Regular"/>
              <a:ea typeface="Work Sans Regular"/>
              <a:cs typeface="Work Sans Regular"/>
              <a:sym typeface="Work Sans Regular"/>
            </a:endParaRPr>
          </a:p>
          <a:p>
            <a:pPr indent="0" lvl="0" marL="0" rtl="0" algn="l">
              <a:lnSpc>
                <a:spcPct val="100000"/>
              </a:lnSpc>
              <a:spcBef>
                <a:spcPts val="0"/>
              </a:spcBef>
              <a:spcAft>
                <a:spcPts val="0"/>
              </a:spcAft>
              <a:buNone/>
            </a:pPr>
            <a:r>
              <a:rPr lang="en" sz="1000">
                <a:solidFill>
                  <a:schemeClr val="accent1"/>
                </a:solidFill>
                <a:latin typeface="Work Sans Regular"/>
                <a:ea typeface="Work Sans Regular"/>
                <a:cs typeface="Work Sans Regular"/>
                <a:sym typeface="Work Sans Regular"/>
              </a:rPr>
              <a:t>You can delete this slide when you’re done editing the presentation.</a:t>
            </a:r>
            <a:endParaRPr>
              <a:solidFill>
                <a:schemeClr val="accent1"/>
              </a:solidFill>
              <a:latin typeface="Work Sans Regular"/>
              <a:ea typeface="Work Sans Regular"/>
              <a:cs typeface="Work Sans Regular"/>
              <a:sym typeface="Work Sans Regular"/>
            </a:endParaRPr>
          </a:p>
        </p:txBody>
      </p:sp>
      <p:sp>
        <p:nvSpPr>
          <p:cNvPr id="169" name="Google Shape;169;p33"/>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 name="Shape 591"/>
        <p:cNvGrpSpPr/>
        <p:nvPr/>
      </p:nvGrpSpPr>
      <p:grpSpPr>
        <a:xfrm>
          <a:off x="0" y="0"/>
          <a:ext cx="0" cy="0"/>
          <a:chOff x="0" y="0"/>
          <a:chExt cx="0" cy="0"/>
        </a:xfrm>
      </p:grpSpPr>
      <p:sp>
        <p:nvSpPr>
          <p:cNvPr id="592" name="Google Shape;592;p51"/>
          <p:cNvSpPr/>
          <p:nvPr/>
        </p:nvSpPr>
        <p:spPr>
          <a:xfrm>
            <a:off x="2299450" y="2505972"/>
            <a:ext cx="5747700" cy="139500"/>
          </a:xfrm>
          <a:prstGeom prst="roundRect">
            <a:avLst>
              <a:gd fmla="val 50000"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1"/>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TIMELINE ALWAYS WORKS FINE</a:t>
            </a:r>
            <a:endParaRPr/>
          </a:p>
        </p:txBody>
      </p:sp>
      <p:sp>
        <p:nvSpPr>
          <p:cNvPr id="594" name="Google Shape;594;p51"/>
          <p:cNvSpPr txBox="1"/>
          <p:nvPr>
            <p:ph idx="4294967295" type="ctrTitle"/>
          </p:nvPr>
        </p:nvSpPr>
        <p:spPr>
          <a:xfrm>
            <a:off x="2088032" y="1337345"/>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t>VENUS</a:t>
            </a:r>
            <a:endParaRPr sz="1400"/>
          </a:p>
        </p:txBody>
      </p:sp>
      <p:sp>
        <p:nvSpPr>
          <p:cNvPr id="595" name="Google Shape;595;p51"/>
          <p:cNvSpPr txBox="1"/>
          <p:nvPr>
            <p:ph idx="4294967295" type="subTitle"/>
          </p:nvPr>
        </p:nvSpPr>
        <p:spPr>
          <a:xfrm>
            <a:off x="2258282" y="931237"/>
            <a:ext cx="1566000" cy="772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accent1"/>
                </a:solidFill>
              </a:rPr>
              <a:t>Venus has a beautiful name, but it’s terribly hot</a:t>
            </a:r>
            <a:endParaRPr>
              <a:solidFill>
                <a:schemeClr val="accent1"/>
              </a:solidFill>
            </a:endParaRPr>
          </a:p>
        </p:txBody>
      </p:sp>
      <p:sp>
        <p:nvSpPr>
          <p:cNvPr id="596" name="Google Shape;596;p51"/>
          <p:cNvSpPr txBox="1"/>
          <p:nvPr>
            <p:ph idx="4294967295" type="ctrTitle"/>
          </p:nvPr>
        </p:nvSpPr>
        <p:spPr>
          <a:xfrm>
            <a:off x="4949484" y="1334385"/>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t>MARS</a:t>
            </a:r>
            <a:endParaRPr sz="1400"/>
          </a:p>
        </p:txBody>
      </p:sp>
      <p:sp>
        <p:nvSpPr>
          <p:cNvPr id="597" name="Google Shape;597;p51"/>
          <p:cNvSpPr txBox="1"/>
          <p:nvPr>
            <p:ph idx="4294967295" type="ctrTitle"/>
          </p:nvPr>
        </p:nvSpPr>
        <p:spPr>
          <a:xfrm>
            <a:off x="2088032" y="3164412"/>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t>01</a:t>
            </a:r>
            <a:endParaRPr sz="3000"/>
          </a:p>
        </p:txBody>
      </p:sp>
      <p:sp>
        <p:nvSpPr>
          <p:cNvPr id="598" name="Google Shape;598;p51"/>
          <p:cNvSpPr txBox="1"/>
          <p:nvPr>
            <p:ph idx="4294967295" type="subTitle"/>
          </p:nvPr>
        </p:nvSpPr>
        <p:spPr>
          <a:xfrm>
            <a:off x="5106234" y="928233"/>
            <a:ext cx="1593000" cy="693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accent1"/>
                </a:solidFill>
              </a:rPr>
              <a:t>Despite being red, Mars is </a:t>
            </a:r>
            <a:r>
              <a:rPr lang="en"/>
              <a:t>actually a cold place</a:t>
            </a:r>
            <a:endParaRPr>
              <a:solidFill>
                <a:schemeClr val="accent1"/>
              </a:solidFill>
            </a:endParaRPr>
          </a:p>
        </p:txBody>
      </p:sp>
      <p:sp>
        <p:nvSpPr>
          <p:cNvPr id="599" name="Google Shape;599;p51"/>
          <p:cNvSpPr txBox="1"/>
          <p:nvPr>
            <p:ph idx="4294967295" type="ctrTitle"/>
          </p:nvPr>
        </p:nvSpPr>
        <p:spPr>
          <a:xfrm>
            <a:off x="3530815" y="3218000"/>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SATURN</a:t>
            </a:r>
            <a:endParaRPr sz="1400"/>
          </a:p>
        </p:txBody>
      </p:sp>
      <p:sp>
        <p:nvSpPr>
          <p:cNvPr id="600" name="Google Shape;600;p51"/>
          <p:cNvSpPr txBox="1"/>
          <p:nvPr>
            <p:ph idx="4294967295" type="subTitle"/>
          </p:nvPr>
        </p:nvSpPr>
        <p:spPr>
          <a:xfrm>
            <a:off x="3767365" y="3446559"/>
            <a:ext cx="1433400" cy="693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accent1"/>
                </a:solidFill>
              </a:rPr>
              <a:t>Saturn is the ringed one and a gas giant</a:t>
            </a:r>
            <a:endParaRPr>
              <a:solidFill>
                <a:schemeClr val="accent1"/>
              </a:solidFill>
            </a:endParaRPr>
          </a:p>
        </p:txBody>
      </p:sp>
      <p:sp>
        <p:nvSpPr>
          <p:cNvPr id="601" name="Google Shape;601;p51"/>
          <p:cNvSpPr txBox="1"/>
          <p:nvPr>
            <p:ph idx="4294967295" type="ctrTitle"/>
          </p:nvPr>
        </p:nvSpPr>
        <p:spPr>
          <a:xfrm>
            <a:off x="6377356" y="3215449"/>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NEPTUNE</a:t>
            </a:r>
            <a:endParaRPr sz="1400"/>
          </a:p>
        </p:txBody>
      </p:sp>
      <p:sp>
        <p:nvSpPr>
          <p:cNvPr id="602" name="Google Shape;602;p51"/>
          <p:cNvSpPr txBox="1"/>
          <p:nvPr>
            <p:ph idx="4294967295" type="subTitle"/>
          </p:nvPr>
        </p:nvSpPr>
        <p:spPr>
          <a:xfrm>
            <a:off x="6613906" y="3443959"/>
            <a:ext cx="1433400" cy="693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accent1"/>
                </a:solidFill>
              </a:rPr>
              <a:t>Neptune is the farthest planet from the Sun</a:t>
            </a:r>
            <a:endParaRPr>
              <a:solidFill>
                <a:schemeClr val="accent1"/>
              </a:solidFill>
            </a:endParaRPr>
          </a:p>
        </p:txBody>
      </p:sp>
      <p:sp>
        <p:nvSpPr>
          <p:cNvPr id="603" name="Google Shape;603;p51"/>
          <p:cNvSpPr txBox="1"/>
          <p:nvPr>
            <p:ph idx="4294967295" type="ctrTitle"/>
          </p:nvPr>
        </p:nvSpPr>
        <p:spPr>
          <a:xfrm>
            <a:off x="4949484" y="3154580"/>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t>03</a:t>
            </a:r>
            <a:endParaRPr sz="3000"/>
          </a:p>
        </p:txBody>
      </p:sp>
      <p:sp>
        <p:nvSpPr>
          <p:cNvPr id="604" name="Google Shape;604;p51"/>
          <p:cNvSpPr txBox="1"/>
          <p:nvPr>
            <p:ph idx="4294967295" type="ctrTitle"/>
          </p:nvPr>
        </p:nvSpPr>
        <p:spPr>
          <a:xfrm>
            <a:off x="3530815" y="1331259"/>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t>02</a:t>
            </a:r>
            <a:endParaRPr sz="3000"/>
          </a:p>
        </p:txBody>
      </p:sp>
      <p:sp>
        <p:nvSpPr>
          <p:cNvPr id="605" name="Google Shape;605;p51"/>
          <p:cNvSpPr txBox="1"/>
          <p:nvPr>
            <p:ph idx="4294967295" type="ctrTitle"/>
          </p:nvPr>
        </p:nvSpPr>
        <p:spPr>
          <a:xfrm>
            <a:off x="6377356" y="1324623"/>
            <a:ext cx="1906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000"/>
              <a:t>04</a:t>
            </a:r>
            <a:endParaRPr sz="3000"/>
          </a:p>
        </p:txBody>
      </p:sp>
      <p:sp>
        <p:nvSpPr>
          <p:cNvPr id="606" name="Google Shape;606;p51"/>
          <p:cNvSpPr/>
          <p:nvPr/>
        </p:nvSpPr>
        <p:spPr>
          <a:xfrm>
            <a:off x="2830599" y="2358046"/>
            <a:ext cx="418800" cy="418800"/>
          </a:xfrm>
          <a:prstGeom prst="ellipse">
            <a:avLst/>
          </a:prstGeom>
          <a:solidFill>
            <a:schemeClr val="dk1"/>
          </a:solidFill>
          <a:ln cap="flat" cmpd="sng" w="19050">
            <a:solidFill>
              <a:schemeClr val="accent2"/>
            </a:solidFill>
            <a:prstDash val="solid"/>
            <a:round/>
            <a:headEnd len="sm" w="sm" type="none"/>
            <a:tailEnd len="sm" w="sm" type="none"/>
          </a:ln>
          <a:effectLst>
            <a:outerShdw blurRad="200025" rotWithShape="0" algn="bl" dir="4320000" dist="19050">
              <a:schemeClr val="accen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1"/>
          <p:cNvSpPr/>
          <p:nvPr/>
        </p:nvSpPr>
        <p:spPr>
          <a:xfrm>
            <a:off x="5697949" y="2358046"/>
            <a:ext cx="418800" cy="418800"/>
          </a:xfrm>
          <a:prstGeom prst="ellipse">
            <a:avLst/>
          </a:prstGeom>
          <a:solidFill>
            <a:schemeClr val="dk1"/>
          </a:solidFill>
          <a:ln cap="flat" cmpd="sng" w="19050">
            <a:solidFill>
              <a:schemeClr val="accent2"/>
            </a:solidFill>
            <a:prstDash val="solid"/>
            <a:round/>
            <a:headEnd len="sm" w="sm" type="none"/>
            <a:tailEnd len="sm" w="sm" type="none"/>
          </a:ln>
          <a:effectLst>
            <a:outerShdw blurRad="200025" rotWithShape="0" algn="bl" dir="4320000" dist="19050">
              <a:schemeClr val="accent2">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1"/>
          <p:cNvSpPr/>
          <p:nvPr/>
        </p:nvSpPr>
        <p:spPr>
          <a:xfrm>
            <a:off x="7120949" y="2358046"/>
            <a:ext cx="418800" cy="418800"/>
          </a:xfrm>
          <a:prstGeom prst="ellipse">
            <a:avLst/>
          </a:prstGeom>
          <a:solidFill>
            <a:schemeClr val="dk1"/>
          </a:solidFill>
          <a:ln cap="flat" cmpd="sng" w="19050">
            <a:solidFill>
              <a:schemeClr val="accent1"/>
            </a:solidFill>
            <a:prstDash val="solid"/>
            <a:round/>
            <a:headEnd len="sm" w="sm" type="none"/>
            <a:tailEnd len="sm" w="sm" type="none"/>
          </a:ln>
          <a:effectLst>
            <a:outerShdw blurRad="200025" rotWithShape="0" algn="bl" dir="4320000" dist="19050">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1"/>
          <p:cNvSpPr/>
          <p:nvPr/>
        </p:nvSpPr>
        <p:spPr>
          <a:xfrm>
            <a:off x="4264274" y="2358046"/>
            <a:ext cx="418800" cy="418800"/>
          </a:xfrm>
          <a:prstGeom prst="ellipse">
            <a:avLst/>
          </a:prstGeom>
          <a:solidFill>
            <a:schemeClr val="dk1"/>
          </a:solidFill>
          <a:ln cap="flat" cmpd="sng" w="19050">
            <a:solidFill>
              <a:schemeClr val="accent1"/>
            </a:solidFill>
            <a:prstDash val="solid"/>
            <a:round/>
            <a:headEnd len="sm" w="sm" type="none"/>
            <a:tailEnd len="sm" w="sm" type="none"/>
          </a:ln>
          <a:effectLst>
            <a:outerShdw blurRad="200025" rotWithShape="0" algn="bl" dir="4320000" dist="19050">
              <a:schemeClr val="accent1">
                <a:alpha val="88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 name="Shape 613"/>
        <p:cNvGrpSpPr/>
        <p:nvPr/>
      </p:nvGrpSpPr>
      <p:grpSpPr>
        <a:xfrm>
          <a:off x="0" y="0"/>
          <a:ext cx="0" cy="0"/>
          <a:chOff x="0" y="0"/>
          <a:chExt cx="0" cy="0"/>
        </a:xfrm>
      </p:grpSpPr>
      <p:cxnSp>
        <p:nvCxnSpPr>
          <p:cNvPr id="614" name="Google Shape;614;p52"/>
          <p:cNvCxnSpPr/>
          <p:nvPr/>
        </p:nvCxnSpPr>
        <p:spPr>
          <a:xfrm>
            <a:off x="1974900" y="475050"/>
            <a:ext cx="2096700" cy="4193400"/>
          </a:xfrm>
          <a:prstGeom prst="straightConnector1">
            <a:avLst/>
          </a:prstGeom>
          <a:noFill/>
          <a:ln cap="flat" cmpd="sng" w="9525">
            <a:solidFill>
              <a:schemeClr val="lt1"/>
            </a:solidFill>
            <a:prstDash val="solid"/>
            <a:round/>
            <a:headEnd len="med" w="med" type="none"/>
            <a:tailEnd len="med" w="med" type="none"/>
          </a:ln>
        </p:spPr>
      </p:cxnSp>
      <p:sp>
        <p:nvSpPr>
          <p:cNvPr id="615" name="Google Shape;615;p52"/>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TRY USING INFOGRAPHICS!</a:t>
            </a:r>
            <a:endParaRPr/>
          </a:p>
        </p:txBody>
      </p:sp>
      <p:pic>
        <p:nvPicPr>
          <p:cNvPr id="616" name="Google Shape;616;p52"/>
          <p:cNvPicPr preferRelativeResize="0"/>
          <p:nvPr/>
        </p:nvPicPr>
        <p:blipFill rotWithShape="1">
          <a:blip r:embed="rId3">
            <a:alphaModFix/>
          </a:blip>
          <a:srcRect b="0" l="0" r="0" t="0"/>
          <a:stretch/>
        </p:blipFill>
        <p:spPr>
          <a:xfrm>
            <a:off x="1859000" y="568637"/>
            <a:ext cx="4731302" cy="1232124"/>
          </a:xfrm>
          <a:prstGeom prst="rect">
            <a:avLst/>
          </a:prstGeom>
          <a:noFill/>
          <a:ln>
            <a:noFill/>
          </a:ln>
        </p:spPr>
      </p:pic>
      <p:sp>
        <p:nvSpPr>
          <p:cNvPr id="617" name="Google Shape;617;p52"/>
          <p:cNvSpPr txBox="1"/>
          <p:nvPr>
            <p:ph idx="4294967295" type="ctrTitle"/>
          </p:nvPr>
        </p:nvSpPr>
        <p:spPr>
          <a:xfrm>
            <a:off x="3077573" y="641763"/>
            <a:ext cx="1545900" cy="33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MERCURY</a:t>
            </a:r>
            <a:endParaRPr sz="1400"/>
          </a:p>
        </p:txBody>
      </p:sp>
      <p:sp>
        <p:nvSpPr>
          <p:cNvPr id="618" name="Google Shape;618;p52"/>
          <p:cNvSpPr txBox="1"/>
          <p:nvPr>
            <p:ph idx="4294967295" type="subTitle"/>
          </p:nvPr>
        </p:nvSpPr>
        <p:spPr>
          <a:xfrm>
            <a:off x="3077573" y="1034783"/>
            <a:ext cx="2502600" cy="54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solidFill>
                  <a:schemeClr val="accent1"/>
                </a:solidFill>
              </a:rPr>
              <a:t>Mercury is the closest planet to the Sun</a:t>
            </a:r>
            <a:endParaRPr sz="1400">
              <a:solidFill>
                <a:schemeClr val="accent1"/>
              </a:solidFill>
            </a:endParaRPr>
          </a:p>
        </p:txBody>
      </p:sp>
      <p:pic>
        <p:nvPicPr>
          <p:cNvPr id="619" name="Google Shape;619;p52"/>
          <p:cNvPicPr preferRelativeResize="0"/>
          <p:nvPr/>
        </p:nvPicPr>
        <p:blipFill rotWithShape="1">
          <a:blip r:embed="rId3">
            <a:alphaModFix/>
          </a:blip>
          <a:srcRect b="0" l="0" r="0" t="0"/>
          <a:stretch/>
        </p:blipFill>
        <p:spPr>
          <a:xfrm>
            <a:off x="2490075" y="1901987"/>
            <a:ext cx="4731302" cy="1232124"/>
          </a:xfrm>
          <a:prstGeom prst="rect">
            <a:avLst/>
          </a:prstGeom>
          <a:noFill/>
          <a:ln>
            <a:noFill/>
          </a:ln>
        </p:spPr>
      </p:pic>
      <p:sp>
        <p:nvSpPr>
          <p:cNvPr id="620" name="Google Shape;620;p52"/>
          <p:cNvSpPr txBox="1"/>
          <p:nvPr>
            <p:ph idx="4294967295" type="ctrTitle"/>
          </p:nvPr>
        </p:nvSpPr>
        <p:spPr>
          <a:xfrm>
            <a:off x="3729764" y="1975113"/>
            <a:ext cx="1545900" cy="33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JUPITER</a:t>
            </a:r>
            <a:endParaRPr sz="1400"/>
          </a:p>
        </p:txBody>
      </p:sp>
      <p:sp>
        <p:nvSpPr>
          <p:cNvPr id="621" name="Google Shape;621;p52"/>
          <p:cNvSpPr txBox="1"/>
          <p:nvPr>
            <p:ph idx="4294967295" type="subTitle"/>
          </p:nvPr>
        </p:nvSpPr>
        <p:spPr>
          <a:xfrm>
            <a:off x="3738390" y="2370036"/>
            <a:ext cx="2502600" cy="54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It’s the biggest planet in our Solar System</a:t>
            </a:r>
            <a:endParaRPr sz="1400"/>
          </a:p>
        </p:txBody>
      </p:sp>
      <p:pic>
        <p:nvPicPr>
          <p:cNvPr id="622" name="Google Shape;622;p52"/>
          <p:cNvPicPr preferRelativeResize="0"/>
          <p:nvPr/>
        </p:nvPicPr>
        <p:blipFill rotWithShape="1">
          <a:blip r:embed="rId3">
            <a:alphaModFix/>
          </a:blip>
          <a:srcRect b="0" l="0" r="0" t="0"/>
          <a:stretch/>
        </p:blipFill>
        <p:spPr>
          <a:xfrm>
            <a:off x="3186425" y="3242743"/>
            <a:ext cx="4731302" cy="1232124"/>
          </a:xfrm>
          <a:prstGeom prst="rect">
            <a:avLst/>
          </a:prstGeom>
          <a:noFill/>
          <a:ln>
            <a:noFill/>
          </a:ln>
        </p:spPr>
      </p:pic>
      <p:sp>
        <p:nvSpPr>
          <p:cNvPr id="623" name="Google Shape;623;p52"/>
          <p:cNvSpPr txBox="1"/>
          <p:nvPr>
            <p:ph idx="4294967295" type="ctrTitle"/>
          </p:nvPr>
        </p:nvSpPr>
        <p:spPr>
          <a:xfrm>
            <a:off x="4427362" y="3315868"/>
            <a:ext cx="1545900" cy="33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SATURN</a:t>
            </a:r>
            <a:endParaRPr sz="1400"/>
          </a:p>
        </p:txBody>
      </p:sp>
      <p:sp>
        <p:nvSpPr>
          <p:cNvPr id="624" name="Google Shape;624;p52"/>
          <p:cNvSpPr txBox="1"/>
          <p:nvPr>
            <p:ph idx="4294967295" type="subTitle"/>
          </p:nvPr>
        </p:nvSpPr>
        <p:spPr>
          <a:xfrm>
            <a:off x="4427362" y="3709777"/>
            <a:ext cx="2502600" cy="54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Saturn is the ringed one and a gas giant</a:t>
            </a:r>
            <a:endParaRPr sz="1400"/>
          </a:p>
        </p:txBody>
      </p:sp>
      <p:sp>
        <p:nvSpPr>
          <p:cNvPr id="625" name="Google Shape;625;p52"/>
          <p:cNvSpPr/>
          <p:nvPr/>
        </p:nvSpPr>
        <p:spPr>
          <a:xfrm>
            <a:off x="3469628" y="3719102"/>
            <a:ext cx="414187" cy="292642"/>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 name="Google Shape;626;p52"/>
          <p:cNvGrpSpPr/>
          <p:nvPr/>
        </p:nvGrpSpPr>
        <p:grpSpPr>
          <a:xfrm>
            <a:off x="2813019" y="2342552"/>
            <a:ext cx="321145" cy="390782"/>
            <a:chOff x="871254" y="3360146"/>
            <a:chExt cx="285183" cy="347023"/>
          </a:xfrm>
        </p:grpSpPr>
        <p:sp>
          <p:nvSpPr>
            <p:cNvPr id="627" name="Google Shape;627;p5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 name="Google Shape;631;p52"/>
          <p:cNvGrpSpPr/>
          <p:nvPr/>
        </p:nvGrpSpPr>
        <p:grpSpPr>
          <a:xfrm>
            <a:off x="2131743" y="978057"/>
            <a:ext cx="412901" cy="413257"/>
            <a:chOff x="2185372" y="1957799"/>
            <a:chExt cx="366664" cy="366981"/>
          </a:xfrm>
        </p:grpSpPr>
        <p:sp>
          <p:nvSpPr>
            <p:cNvPr id="632" name="Google Shape;632;p5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 name="Shape 643"/>
        <p:cNvGrpSpPr/>
        <p:nvPr/>
      </p:nvGrpSpPr>
      <p:grpSpPr>
        <a:xfrm>
          <a:off x="0" y="0"/>
          <a:ext cx="0" cy="0"/>
          <a:chOff x="0" y="0"/>
          <a:chExt cx="0" cy="0"/>
        </a:xfrm>
      </p:grpSpPr>
      <p:sp>
        <p:nvSpPr>
          <p:cNvPr id="644" name="Google Shape;644;p53"/>
          <p:cNvSpPr txBox="1"/>
          <p:nvPr>
            <p:ph idx="8"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MORE</a:t>
            </a:r>
            <a:r>
              <a:rPr lang="en"/>
              <a:t> INFOGRAPHICS!</a:t>
            </a:r>
            <a:endParaRPr/>
          </a:p>
        </p:txBody>
      </p:sp>
      <p:sp>
        <p:nvSpPr>
          <p:cNvPr id="645" name="Google Shape;645;p53"/>
          <p:cNvSpPr/>
          <p:nvPr/>
        </p:nvSpPr>
        <p:spPr>
          <a:xfrm>
            <a:off x="3489870" y="804325"/>
            <a:ext cx="2671500" cy="1130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3"/>
          <p:cNvSpPr txBox="1"/>
          <p:nvPr>
            <p:ph idx="4" type="ctrTitle"/>
          </p:nvPr>
        </p:nvSpPr>
        <p:spPr>
          <a:xfrm>
            <a:off x="3899141" y="3095942"/>
            <a:ext cx="1820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647" name="Google Shape;647;p53"/>
          <p:cNvSpPr txBox="1"/>
          <p:nvPr>
            <p:ph type="ctrTitle"/>
          </p:nvPr>
        </p:nvSpPr>
        <p:spPr>
          <a:xfrm>
            <a:off x="3858844" y="791350"/>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48" name="Google Shape;648;p53"/>
          <p:cNvSpPr txBox="1"/>
          <p:nvPr>
            <p:ph idx="1" type="subTitle"/>
          </p:nvPr>
        </p:nvSpPr>
        <p:spPr>
          <a:xfrm>
            <a:off x="3758944" y="1246188"/>
            <a:ext cx="21063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rPr>
              <a:t>Neptune is the farthest planet from the Sun</a:t>
            </a:r>
            <a:endParaRPr>
              <a:solidFill>
                <a:schemeClr val="accent1"/>
              </a:solidFill>
            </a:endParaRPr>
          </a:p>
        </p:txBody>
      </p:sp>
      <p:sp>
        <p:nvSpPr>
          <p:cNvPr id="649" name="Google Shape;649;p53"/>
          <p:cNvSpPr txBox="1"/>
          <p:nvPr>
            <p:ph idx="2" type="ctrTitle"/>
          </p:nvPr>
        </p:nvSpPr>
        <p:spPr>
          <a:xfrm>
            <a:off x="1798806" y="3095942"/>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50" name="Google Shape;650;p53"/>
          <p:cNvSpPr txBox="1"/>
          <p:nvPr>
            <p:ph idx="3" type="subTitle"/>
          </p:nvPr>
        </p:nvSpPr>
        <p:spPr>
          <a:xfrm>
            <a:off x="1955563" y="3544510"/>
            <a:ext cx="1593000" cy="66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rPr>
              <a:t>Venus has a beautiful name, but it’s terribly hot</a:t>
            </a:r>
            <a:endParaRPr>
              <a:solidFill>
                <a:schemeClr val="accent1"/>
              </a:solidFill>
            </a:endParaRPr>
          </a:p>
        </p:txBody>
      </p:sp>
      <p:sp>
        <p:nvSpPr>
          <p:cNvPr id="651" name="Google Shape;651;p53"/>
          <p:cNvSpPr txBox="1"/>
          <p:nvPr>
            <p:ph idx="5" type="subTitle"/>
          </p:nvPr>
        </p:nvSpPr>
        <p:spPr>
          <a:xfrm>
            <a:off x="4012987" y="3544510"/>
            <a:ext cx="1593000" cy="80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rPr>
              <a:t>Despite being red, Mars is</a:t>
            </a:r>
            <a:r>
              <a:rPr lang="en"/>
              <a:t> actually a cold place</a:t>
            </a:r>
            <a:endParaRPr>
              <a:solidFill>
                <a:schemeClr val="accent1"/>
              </a:solidFill>
            </a:endParaRPr>
          </a:p>
        </p:txBody>
      </p:sp>
      <p:sp>
        <p:nvSpPr>
          <p:cNvPr id="652" name="Google Shape;652;p53"/>
          <p:cNvSpPr txBox="1"/>
          <p:nvPr>
            <p:ph idx="6" type="ctrTitle"/>
          </p:nvPr>
        </p:nvSpPr>
        <p:spPr>
          <a:xfrm>
            <a:off x="5923005" y="3095942"/>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653" name="Google Shape;653;p53"/>
          <p:cNvSpPr txBox="1"/>
          <p:nvPr>
            <p:ph idx="7" type="subTitle"/>
          </p:nvPr>
        </p:nvSpPr>
        <p:spPr>
          <a:xfrm>
            <a:off x="6131812" y="3544510"/>
            <a:ext cx="1488900" cy="66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rPr>
              <a:t>Saturn is the ringed one and a gas giant</a:t>
            </a:r>
            <a:endParaRPr>
              <a:solidFill>
                <a:schemeClr val="accent1"/>
              </a:solidFill>
            </a:endParaRPr>
          </a:p>
        </p:txBody>
      </p:sp>
      <p:sp>
        <p:nvSpPr>
          <p:cNvPr id="654" name="Google Shape;654;p53"/>
          <p:cNvSpPr/>
          <p:nvPr/>
        </p:nvSpPr>
        <p:spPr>
          <a:xfrm>
            <a:off x="2460575" y="2629019"/>
            <a:ext cx="577800" cy="577800"/>
          </a:xfrm>
          <a:prstGeom prst="ellipse">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3"/>
          <p:cNvSpPr/>
          <p:nvPr/>
        </p:nvSpPr>
        <p:spPr>
          <a:xfrm>
            <a:off x="4527350" y="2629019"/>
            <a:ext cx="577800" cy="577800"/>
          </a:xfrm>
          <a:prstGeom prst="ellipse">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3"/>
          <p:cNvSpPr/>
          <p:nvPr/>
        </p:nvSpPr>
        <p:spPr>
          <a:xfrm>
            <a:off x="6594125" y="2629019"/>
            <a:ext cx="577800" cy="577800"/>
          </a:xfrm>
          <a:prstGeom prst="ellipse">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7" name="Google Shape;657;p53"/>
          <p:cNvCxnSpPr>
            <a:stCxn id="645" idx="1"/>
            <a:endCxn id="654" idx="2"/>
          </p:cNvCxnSpPr>
          <p:nvPr/>
        </p:nvCxnSpPr>
        <p:spPr>
          <a:xfrm flipH="1">
            <a:off x="2460570" y="1369375"/>
            <a:ext cx="1029300" cy="1548600"/>
          </a:xfrm>
          <a:prstGeom prst="bentConnector3">
            <a:avLst>
              <a:gd fmla="val 123134" name="adj1"/>
            </a:avLst>
          </a:prstGeom>
          <a:noFill/>
          <a:ln cap="flat" cmpd="sng" w="9525">
            <a:solidFill>
              <a:schemeClr val="lt1"/>
            </a:solidFill>
            <a:prstDash val="solid"/>
            <a:round/>
            <a:headEnd len="med" w="med" type="none"/>
            <a:tailEnd len="med" w="med" type="none"/>
          </a:ln>
        </p:spPr>
      </p:cxnSp>
      <p:cxnSp>
        <p:nvCxnSpPr>
          <p:cNvPr id="658" name="Google Shape;658;p53"/>
          <p:cNvCxnSpPr>
            <a:stCxn id="645" idx="3"/>
            <a:endCxn id="656" idx="6"/>
          </p:cNvCxnSpPr>
          <p:nvPr/>
        </p:nvCxnSpPr>
        <p:spPr>
          <a:xfrm>
            <a:off x="6161370" y="1369375"/>
            <a:ext cx="1010700" cy="1548600"/>
          </a:xfrm>
          <a:prstGeom prst="bentConnector3">
            <a:avLst>
              <a:gd fmla="val 123546" name="adj1"/>
            </a:avLst>
          </a:prstGeom>
          <a:noFill/>
          <a:ln cap="flat" cmpd="sng" w="9525">
            <a:solidFill>
              <a:schemeClr val="lt1"/>
            </a:solidFill>
            <a:prstDash val="solid"/>
            <a:round/>
            <a:headEnd len="med" w="med" type="none"/>
            <a:tailEnd len="med" w="med" type="none"/>
          </a:ln>
        </p:spPr>
      </p:cxnSp>
      <p:cxnSp>
        <p:nvCxnSpPr>
          <p:cNvPr id="659" name="Google Shape;659;p53"/>
          <p:cNvCxnSpPr>
            <a:stCxn id="654" idx="6"/>
            <a:endCxn id="655" idx="2"/>
          </p:cNvCxnSpPr>
          <p:nvPr/>
        </p:nvCxnSpPr>
        <p:spPr>
          <a:xfrm>
            <a:off x="3038375" y="2917919"/>
            <a:ext cx="1488900" cy="0"/>
          </a:xfrm>
          <a:prstGeom prst="straightConnector1">
            <a:avLst/>
          </a:prstGeom>
          <a:noFill/>
          <a:ln cap="flat" cmpd="sng" w="9525">
            <a:solidFill>
              <a:schemeClr val="lt1"/>
            </a:solidFill>
            <a:prstDash val="solid"/>
            <a:round/>
            <a:headEnd len="med" w="med" type="none"/>
            <a:tailEnd len="med" w="med" type="none"/>
          </a:ln>
        </p:spPr>
      </p:cxnSp>
      <p:cxnSp>
        <p:nvCxnSpPr>
          <p:cNvPr id="660" name="Google Shape;660;p53"/>
          <p:cNvCxnSpPr>
            <a:stCxn id="655" idx="6"/>
            <a:endCxn id="656" idx="2"/>
          </p:cNvCxnSpPr>
          <p:nvPr/>
        </p:nvCxnSpPr>
        <p:spPr>
          <a:xfrm>
            <a:off x="5105150" y="2917919"/>
            <a:ext cx="1488900" cy="0"/>
          </a:xfrm>
          <a:prstGeom prst="straightConnector1">
            <a:avLst/>
          </a:prstGeom>
          <a:noFill/>
          <a:ln cap="flat" cmpd="sng" w="9525">
            <a:solidFill>
              <a:schemeClr val="lt1"/>
            </a:solidFill>
            <a:prstDash val="solid"/>
            <a:round/>
            <a:headEnd len="med" w="med" type="none"/>
            <a:tailEnd len="med" w="med" type="none"/>
          </a:ln>
        </p:spPr>
      </p:cxnSp>
      <p:pic>
        <p:nvPicPr>
          <p:cNvPr id="661" name="Google Shape;661;p53"/>
          <p:cNvPicPr preferRelativeResize="0"/>
          <p:nvPr/>
        </p:nvPicPr>
        <p:blipFill>
          <a:blip r:embed="rId3">
            <a:alphaModFix/>
          </a:blip>
          <a:stretch>
            <a:fillRect/>
          </a:stretch>
        </p:blipFill>
        <p:spPr>
          <a:xfrm>
            <a:off x="2326950" y="2495400"/>
            <a:ext cx="845050" cy="845050"/>
          </a:xfrm>
          <a:prstGeom prst="rect">
            <a:avLst/>
          </a:prstGeom>
          <a:noFill/>
          <a:ln>
            <a:noFill/>
          </a:ln>
        </p:spPr>
      </p:pic>
      <p:pic>
        <p:nvPicPr>
          <p:cNvPr id="662" name="Google Shape;662;p53"/>
          <p:cNvPicPr preferRelativeResize="0"/>
          <p:nvPr/>
        </p:nvPicPr>
        <p:blipFill>
          <a:blip r:embed="rId3">
            <a:alphaModFix/>
          </a:blip>
          <a:stretch>
            <a:fillRect/>
          </a:stretch>
        </p:blipFill>
        <p:spPr>
          <a:xfrm>
            <a:off x="4389569" y="2495400"/>
            <a:ext cx="845050" cy="845050"/>
          </a:xfrm>
          <a:prstGeom prst="rect">
            <a:avLst/>
          </a:prstGeom>
          <a:noFill/>
          <a:ln>
            <a:noFill/>
          </a:ln>
        </p:spPr>
      </p:pic>
      <p:pic>
        <p:nvPicPr>
          <p:cNvPr id="663" name="Google Shape;663;p53"/>
          <p:cNvPicPr preferRelativeResize="0"/>
          <p:nvPr/>
        </p:nvPicPr>
        <p:blipFill>
          <a:blip r:embed="rId3">
            <a:alphaModFix/>
          </a:blip>
          <a:stretch>
            <a:fillRect/>
          </a:stretch>
        </p:blipFill>
        <p:spPr>
          <a:xfrm>
            <a:off x="6458957" y="2495400"/>
            <a:ext cx="845050" cy="845050"/>
          </a:xfrm>
          <a:prstGeom prst="rect">
            <a:avLst/>
          </a:prstGeom>
          <a:noFill/>
          <a:ln>
            <a:noFill/>
          </a:ln>
        </p:spPr>
      </p:pic>
      <p:sp>
        <p:nvSpPr>
          <p:cNvPr id="664" name="Google Shape;664;p53"/>
          <p:cNvSpPr/>
          <p:nvPr/>
        </p:nvSpPr>
        <p:spPr>
          <a:xfrm>
            <a:off x="6710817" y="2798900"/>
            <a:ext cx="336922" cy="23805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 name="Google Shape;665;p53"/>
          <p:cNvGrpSpPr/>
          <p:nvPr/>
        </p:nvGrpSpPr>
        <p:grpSpPr>
          <a:xfrm>
            <a:off x="4685590" y="2758995"/>
            <a:ext cx="261228" cy="317873"/>
            <a:chOff x="871254" y="3360146"/>
            <a:chExt cx="285183" cy="347023"/>
          </a:xfrm>
        </p:grpSpPr>
        <p:sp>
          <p:nvSpPr>
            <p:cNvPr id="666" name="Google Shape;666;p53"/>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3"/>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3"/>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3"/>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 name="Google Shape;670;p53"/>
          <p:cNvGrpSpPr/>
          <p:nvPr/>
        </p:nvGrpSpPr>
        <p:grpSpPr>
          <a:xfrm>
            <a:off x="2544189" y="2749858"/>
            <a:ext cx="335865" cy="336155"/>
            <a:chOff x="2185372" y="1957799"/>
            <a:chExt cx="366664" cy="366981"/>
          </a:xfrm>
        </p:grpSpPr>
        <p:sp>
          <p:nvSpPr>
            <p:cNvPr id="671" name="Google Shape;671;p53"/>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3"/>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3"/>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3"/>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3"/>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3"/>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3"/>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3"/>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 name="Shape 682"/>
        <p:cNvGrpSpPr/>
        <p:nvPr/>
      </p:nvGrpSpPr>
      <p:grpSpPr>
        <a:xfrm>
          <a:off x="0" y="0"/>
          <a:ext cx="0" cy="0"/>
          <a:chOff x="0" y="0"/>
          <a:chExt cx="0" cy="0"/>
        </a:xfrm>
      </p:grpSpPr>
      <p:sp>
        <p:nvSpPr>
          <p:cNvPr id="683" name="Google Shape;683;p54"/>
          <p:cNvSpPr txBox="1"/>
          <p:nvPr>
            <p:ph idx="1" type="body"/>
          </p:nvPr>
        </p:nvSpPr>
        <p:spPr>
          <a:xfrm>
            <a:off x="4849300" y="1597798"/>
            <a:ext cx="3303900" cy="1947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684" name="Google Shape;684;p54"/>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TEXT SEEMS TO BE IMPORTANT....</a:t>
            </a:r>
            <a:endParaRPr/>
          </a:p>
        </p:txBody>
      </p:sp>
      <p:pic>
        <p:nvPicPr>
          <p:cNvPr id="685" name="Google Shape;685;p54"/>
          <p:cNvPicPr preferRelativeResize="0"/>
          <p:nvPr/>
        </p:nvPicPr>
        <p:blipFill>
          <a:blip r:embed="rId3">
            <a:alphaModFix/>
          </a:blip>
          <a:stretch>
            <a:fillRect/>
          </a:stretch>
        </p:blipFill>
        <p:spPr>
          <a:xfrm>
            <a:off x="2177075" y="1534335"/>
            <a:ext cx="2215975" cy="2074830"/>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9" name="Shape 689"/>
        <p:cNvGrpSpPr/>
        <p:nvPr/>
      </p:nvGrpSpPr>
      <p:grpSpPr>
        <a:xfrm>
          <a:off x="0" y="0"/>
          <a:ext cx="0" cy="0"/>
          <a:chOff x="0" y="0"/>
          <a:chExt cx="0" cy="0"/>
        </a:xfrm>
      </p:grpSpPr>
      <p:cxnSp>
        <p:nvCxnSpPr>
          <p:cNvPr id="690" name="Google Shape;690;p55"/>
          <p:cNvCxnSpPr/>
          <p:nvPr/>
        </p:nvCxnSpPr>
        <p:spPr>
          <a:xfrm flipH="1" rot="10800000">
            <a:off x="4497600" y="1920650"/>
            <a:ext cx="1312200" cy="852300"/>
          </a:xfrm>
          <a:prstGeom prst="straightConnector1">
            <a:avLst/>
          </a:prstGeom>
          <a:noFill/>
          <a:ln cap="flat" cmpd="sng" w="9525">
            <a:solidFill>
              <a:schemeClr val="lt1"/>
            </a:solidFill>
            <a:prstDash val="solid"/>
            <a:round/>
            <a:headEnd len="med" w="med" type="none"/>
            <a:tailEnd len="med" w="med" type="none"/>
          </a:ln>
        </p:spPr>
      </p:cxnSp>
      <p:cxnSp>
        <p:nvCxnSpPr>
          <p:cNvPr id="691" name="Google Shape;691;p55"/>
          <p:cNvCxnSpPr/>
          <p:nvPr/>
        </p:nvCxnSpPr>
        <p:spPr>
          <a:xfrm>
            <a:off x="4470550" y="1048325"/>
            <a:ext cx="1339200" cy="926700"/>
          </a:xfrm>
          <a:prstGeom prst="straightConnector1">
            <a:avLst/>
          </a:prstGeom>
          <a:noFill/>
          <a:ln cap="flat" cmpd="sng" w="9525">
            <a:solidFill>
              <a:schemeClr val="lt1"/>
            </a:solidFill>
            <a:prstDash val="solid"/>
            <a:round/>
            <a:headEnd len="med" w="med" type="none"/>
            <a:tailEnd len="med" w="med" type="none"/>
          </a:ln>
        </p:spPr>
      </p:cxnSp>
      <p:cxnSp>
        <p:nvCxnSpPr>
          <p:cNvPr id="692" name="Google Shape;692;p55"/>
          <p:cNvCxnSpPr/>
          <p:nvPr/>
        </p:nvCxnSpPr>
        <p:spPr>
          <a:xfrm>
            <a:off x="4470550" y="2759425"/>
            <a:ext cx="1339200" cy="926700"/>
          </a:xfrm>
          <a:prstGeom prst="straightConnector1">
            <a:avLst/>
          </a:prstGeom>
          <a:noFill/>
          <a:ln cap="flat" cmpd="sng" w="9525">
            <a:solidFill>
              <a:schemeClr val="lt1"/>
            </a:solidFill>
            <a:prstDash val="solid"/>
            <a:round/>
            <a:headEnd len="med" w="med" type="none"/>
            <a:tailEnd len="med" w="med" type="none"/>
          </a:ln>
        </p:spPr>
      </p:cxnSp>
      <p:sp>
        <p:nvSpPr>
          <p:cNvPr id="693" name="Google Shape;693;p55"/>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PERHAPS </a:t>
            </a:r>
            <a:r>
              <a:rPr lang="en"/>
              <a:t>YOU NEED ANOTHER TIMELINE</a:t>
            </a:r>
            <a:endParaRPr/>
          </a:p>
        </p:txBody>
      </p:sp>
      <p:pic>
        <p:nvPicPr>
          <p:cNvPr id="694" name="Google Shape;694;p55"/>
          <p:cNvPicPr preferRelativeResize="0"/>
          <p:nvPr/>
        </p:nvPicPr>
        <p:blipFill>
          <a:blip r:embed="rId3">
            <a:alphaModFix/>
          </a:blip>
          <a:stretch>
            <a:fillRect/>
          </a:stretch>
        </p:blipFill>
        <p:spPr>
          <a:xfrm>
            <a:off x="2434875" y="466125"/>
            <a:ext cx="2598041" cy="1153484"/>
          </a:xfrm>
          <a:prstGeom prst="rect">
            <a:avLst/>
          </a:prstGeom>
          <a:noFill/>
          <a:ln>
            <a:noFill/>
          </a:ln>
        </p:spPr>
      </p:pic>
      <p:pic>
        <p:nvPicPr>
          <p:cNvPr id="695" name="Google Shape;695;p55"/>
          <p:cNvPicPr preferRelativeResize="0"/>
          <p:nvPr/>
        </p:nvPicPr>
        <p:blipFill>
          <a:blip r:embed="rId3">
            <a:alphaModFix/>
          </a:blip>
          <a:stretch>
            <a:fillRect/>
          </a:stretch>
        </p:blipFill>
        <p:spPr>
          <a:xfrm>
            <a:off x="2434875" y="2161531"/>
            <a:ext cx="2598041" cy="1153484"/>
          </a:xfrm>
          <a:prstGeom prst="rect">
            <a:avLst/>
          </a:prstGeom>
          <a:noFill/>
          <a:ln>
            <a:noFill/>
          </a:ln>
        </p:spPr>
      </p:pic>
      <p:pic>
        <p:nvPicPr>
          <p:cNvPr id="696" name="Google Shape;696;p55"/>
          <p:cNvPicPr preferRelativeResize="0"/>
          <p:nvPr/>
        </p:nvPicPr>
        <p:blipFill>
          <a:blip r:embed="rId3">
            <a:alphaModFix/>
          </a:blip>
          <a:stretch>
            <a:fillRect/>
          </a:stretch>
        </p:blipFill>
        <p:spPr>
          <a:xfrm flipH="1">
            <a:off x="5193384" y="1371283"/>
            <a:ext cx="2598041" cy="1153484"/>
          </a:xfrm>
          <a:prstGeom prst="rect">
            <a:avLst/>
          </a:prstGeom>
          <a:noFill/>
          <a:ln>
            <a:noFill/>
          </a:ln>
        </p:spPr>
      </p:pic>
      <p:pic>
        <p:nvPicPr>
          <p:cNvPr id="697" name="Google Shape;697;p55"/>
          <p:cNvPicPr preferRelativeResize="0"/>
          <p:nvPr/>
        </p:nvPicPr>
        <p:blipFill>
          <a:blip r:embed="rId3">
            <a:alphaModFix/>
          </a:blip>
          <a:stretch>
            <a:fillRect/>
          </a:stretch>
        </p:blipFill>
        <p:spPr>
          <a:xfrm flipH="1">
            <a:off x="5193384" y="3066690"/>
            <a:ext cx="2598041" cy="1153484"/>
          </a:xfrm>
          <a:prstGeom prst="rect">
            <a:avLst/>
          </a:prstGeom>
          <a:noFill/>
          <a:ln>
            <a:noFill/>
          </a:ln>
        </p:spPr>
      </p:pic>
      <p:sp>
        <p:nvSpPr>
          <p:cNvPr id="698" name="Google Shape;698;p55"/>
          <p:cNvSpPr txBox="1"/>
          <p:nvPr>
            <p:ph idx="4294967295" type="ctrTitle"/>
          </p:nvPr>
        </p:nvSpPr>
        <p:spPr>
          <a:xfrm>
            <a:off x="2429250" y="841863"/>
            <a:ext cx="1545900" cy="335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MERCURY</a:t>
            </a:r>
            <a:endParaRPr sz="1400"/>
          </a:p>
        </p:txBody>
      </p:sp>
      <p:sp>
        <p:nvSpPr>
          <p:cNvPr id="699" name="Google Shape;699;p55"/>
          <p:cNvSpPr txBox="1"/>
          <p:nvPr>
            <p:ph idx="4294967295" type="subTitle"/>
          </p:nvPr>
        </p:nvSpPr>
        <p:spPr>
          <a:xfrm>
            <a:off x="1948475" y="1366000"/>
            <a:ext cx="2026800" cy="545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solidFill>
                  <a:schemeClr val="accent1"/>
                </a:solidFill>
              </a:rPr>
              <a:t>Mercury is the closest planet to the Sun</a:t>
            </a:r>
            <a:endParaRPr>
              <a:solidFill>
                <a:schemeClr val="accent1"/>
              </a:solidFill>
            </a:endParaRPr>
          </a:p>
        </p:txBody>
      </p:sp>
      <p:sp>
        <p:nvSpPr>
          <p:cNvPr id="700" name="Google Shape;700;p55"/>
          <p:cNvSpPr txBox="1"/>
          <p:nvPr>
            <p:ph idx="4294967295" type="ctrTitle"/>
          </p:nvPr>
        </p:nvSpPr>
        <p:spPr>
          <a:xfrm>
            <a:off x="2429250" y="2539623"/>
            <a:ext cx="1545900" cy="335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t>SATURN</a:t>
            </a:r>
            <a:endParaRPr sz="1400"/>
          </a:p>
        </p:txBody>
      </p:sp>
      <p:sp>
        <p:nvSpPr>
          <p:cNvPr id="701" name="Google Shape;701;p55"/>
          <p:cNvSpPr txBox="1"/>
          <p:nvPr>
            <p:ph idx="4294967295" type="subTitle"/>
          </p:nvPr>
        </p:nvSpPr>
        <p:spPr>
          <a:xfrm>
            <a:off x="1948475" y="3077208"/>
            <a:ext cx="2026800" cy="545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t>Saturn is the ringed one and a gas giant</a:t>
            </a:r>
            <a:endParaRPr/>
          </a:p>
        </p:txBody>
      </p:sp>
      <p:sp>
        <p:nvSpPr>
          <p:cNvPr id="702" name="Google Shape;702;p55"/>
          <p:cNvSpPr txBox="1"/>
          <p:nvPr>
            <p:ph idx="4294967295" type="ctrTitle"/>
          </p:nvPr>
        </p:nvSpPr>
        <p:spPr>
          <a:xfrm>
            <a:off x="6318400" y="1745826"/>
            <a:ext cx="1545900" cy="33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VENUS</a:t>
            </a:r>
            <a:endParaRPr sz="1400"/>
          </a:p>
        </p:txBody>
      </p:sp>
      <p:sp>
        <p:nvSpPr>
          <p:cNvPr id="703" name="Google Shape;703;p55"/>
          <p:cNvSpPr txBox="1"/>
          <p:nvPr>
            <p:ph idx="4294967295" type="subTitle"/>
          </p:nvPr>
        </p:nvSpPr>
        <p:spPr>
          <a:xfrm>
            <a:off x="6318400" y="2283411"/>
            <a:ext cx="2026800" cy="54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Venus has a beautiful name, but it’s terribly hot</a:t>
            </a:r>
            <a:endParaRPr/>
          </a:p>
        </p:txBody>
      </p:sp>
      <p:sp>
        <p:nvSpPr>
          <p:cNvPr id="704" name="Google Shape;704;p55"/>
          <p:cNvSpPr txBox="1"/>
          <p:nvPr>
            <p:ph idx="4294967295" type="ctrTitle"/>
          </p:nvPr>
        </p:nvSpPr>
        <p:spPr>
          <a:xfrm>
            <a:off x="6318400" y="3437769"/>
            <a:ext cx="1545900" cy="33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NEPTUNE</a:t>
            </a:r>
            <a:endParaRPr sz="1400"/>
          </a:p>
        </p:txBody>
      </p:sp>
      <p:sp>
        <p:nvSpPr>
          <p:cNvPr id="705" name="Google Shape;705;p55"/>
          <p:cNvSpPr txBox="1"/>
          <p:nvPr>
            <p:ph idx="4294967295" type="subTitle"/>
          </p:nvPr>
        </p:nvSpPr>
        <p:spPr>
          <a:xfrm>
            <a:off x="6318400" y="3961907"/>
            <a:ext cx="2026800" cy="54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Neptune is the farthest planet from the Sun</a:t>
            </a:r>
            <a:endParaRPr/>
          </a:p>
        </p:txBody>
      </p:sp>
      <p:grpSp>
        <p:nvGrpSpPr>
          <p:cNvPr id="706" name="Google Shape;706;p55"/>
          <p:cNvGrpSpPr/>
          <p:nvPr/>
        </p:nvGrpSpPr>
        <p:grpSpPr>
          <a:xfrm>
            <a:off x="4258013" y="2591400"/>
            <a:ext cx="377500" cy="293750"/>
            <a:chOff x="6394500" y="2401575"/>
            <a:chExt cx="377500" cy="293750"/>
          </a:xfrm>
        </p:grpSpPr>
        <p:sp>
          <p:nvSpPr>
            <p:cNvPr id="707" name="Google Shape;707;p55"/>
            <p:cNvSpPr/>
            <p:nvPr/>
          </p:nvSpPr>
          <p:spPr>
            <a:xfrm>
              <a:off x="6529300" y="2542900"/>
              <a:ext cx="22475" cy="51375"/>
            </a:xfrm>
            <a:custGeom>
              <a:rect b="b" l="l" r="r" t="t"/>
              <a:pathLst>
                <a:path extrusionOk="0" h="2055" w="899">
                  <a:moveTo>
                    <a:pt x="246" y="0"/>
                  </a:moveTo>
                  <a:cubicBezTo>
                    <a:pt x="124" y="0"/>
                    <a:pt x="1" y="100"/>
                    <a:pt x="42" y="259"/>
                  </a:cubicBezTo>
                  <a:lnTo>
                    <a:pt x="457" y="1899"/>
                  </a:lnTo>
                  <a:cubicBezTo>
                    <a:pt x="484" y="2007"/>
                    <a:pt x="567" y="2054"/>
                    <a:pt x="651" y="2054"/>
                  </a:cubicBezTo>
                  <a:cubicBezTo>
                    <a:pt x="773" y="2054"/>
                    <a:pt x="899" y="1954"/>
                    <a:pt x="858" y="1797"/>
                  </a:cubicBezTo>
                  <a:lnTo>
                    <a:pt x="861" y="1797"/>
                  </a:lnTo>
                  <a:lnTo>
                    <a:pt x="442" y="157"/>
                  </a:lnTo>
                  <a:cubicBezTo>
                    <a:pt x="414" y="48"/>
                    <a:pt x="330" y="0"/>
                    <a:pt x="2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5"/>
            <p:cNvSpPr/>
            <p:nvPr/>
          </p:nvSpPr>
          <p:spPr>
            <a:xfrm>
              <a:off x="6517650" y="2496650"/>
              <a:ext cx="14775" cy="21175"/>
            </a:xfrm>
            <a:custGeom>
              <a:rect b="b" l="l" r="r" t="t"/>
              <a:pathLst>
                <a:path extrusionOk="0" h="847" w="591">
                  <a:moveTo>
                    <a:pt x="246" y="1"/>
                  </a:moveTo>
                  <a:cubicBezTo>
                    <a:pt x="124" y="1"/>
                    <a:pt x="0" y="101"/>
                    <a:pt x="41" y="258"/>
                  </a:cubicBezTo>
                  <a:lnTo>
                    <a:pt x="150" y="688"/>
                  </a:lnTo>
                  <a:cubicBezTo>
                    <a:pt x="177" y="798"/>
                    <a:pt x="260" y="847"/>
                    <a:pt x="344" y="847"/>
                  </a:cubicBezTo>
                  <a:cubicBezTo>
                    <a:pt x="466" y="847"/>
                    <a:pt x="590" y="746"/>
                    <a:pt x="551" y="586"/>
                  </a:cubicBezTo>
                  <a:lnTo>
                    <a:pt x="442" y="156"/>
                  </a:lnTo>
                  <a:cubicBezTo>
                    <a:pt x="414" y="48"/>
                    <a:pt x="331" y="1"/>
                    <a:pt x="2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5"/>
            <p:cNvSpPr/>
            <p:nvPr/>
          </p:nvSpPr>
          <p:spPr>
            <a:xfrm>
              <a:off x="6580550" y="2496775"/>
              <a:ext cx="18125" cy="97625"/>
            </a:xfrm>
            <a:custGeom>
              <a:rect b="b" l="l" r="r" t="t"/>
              <a:pathLst>
                <a:path extrusionOk="0" h="3905" w="725">
                  <a:moveTo>
                    <a:pt x="221" y="1"/>
                  </a:moveTo>
                  <a:cubicBezTo>
                    <a:pt x="111" y="1"/>
                    <a:pt x="0" y="79"/>
                    <a:pt x="14" y="224"/>
                  </a:cubicBezTo>
                  <a:lnTo>
                    <a:pt x="302" y="3715"/>
                  </a:lnTo>
                  <a:cubicBezTo>
                    <a:pt x="312" y="3820"/>
                    <a:pt x="400" y="3904"/>
                    <a:pt x="509" y="3904"/>
                  </a:cubicBezTo>
                  <a:lnTo>
                    <a:pt x="527" y="3904"/>
                  </a:lnTo>
                  <a:cubicBezTo>
                    <a:pt x="640" y="3893"/>
                    <a:pt x="724" y="3795"/>
                    <a:pt x="717" y="3678"/>
                  </a:cubicBezTo>
                  <a:lnTo>
                    <a:pt x="425" y="191"/>
                  </a:lnTo>
                  <a:cubicBezTo>
                    <a:pt x="415" y="62"/>
                    <a:pt x="319" y="1"/>
                    <a:pt x="2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5"/>
            <p:cNvSpPr/>
            <p:nvPr/>
          </p:nvSpPr>
          <p:spPr>
            <a:xfrm>
              <a:off x="6394500" y="2401575"/>
              <a:ext cx="359475" cy="293750"/>
            </a:xfrm>
            <a:custGeom>
              <a:rect b="b" l="l" r="r" t="t"/>
              <a:pathLst>
                <a:path extrusionOk="0" h="11750" w="14379">
                  <a:moveTo>
                    <a:pt x="683" y="407"/>
                  </a:moveTo>
                  <a:cubicBezTo>
                    <a:pt x="710" y="407"/>
                    <a:pt x="739" y="413"/>
                    <a:pt x="770" y="425"/>
                  </a:cubicBezTo>
                  <a:lnTo>
                    <a:pt x="2705" y="1194"/>
                  </a:lnTo>
                  <a:cubicBezTo>
                    <a:pt x="2766" y="1216"/>
                    <a:pt x="2814" y="1270"/>
                    <a:pt x="2832" y="1336"/>
                  </a:cubicBezTo>
                  <a:lnTo>
                    <a:pt x="4785" y="9046"/>
                  </a:lnTo>
                  <a:cubicBezTo>
                    <a:pt x="4730" y="9057"/>
                    <a:pt x="4676" y="9071"/>
                    <a:pt x="4621" y="9089"/>
                  </a:cubicBezTo>
                  <a:lnTo>
                    <a:pt x="4610" y="9093"/>
                  </a:lnTo>
                  <a:lnTo>
                    <a:pt x="4566" y="9111"/>
                  </a:lnTo>
                  <a:lnTo>
                    <a:pt x="4545" y="9119"/>
                  </a:lnTo>
                  <a:lnTo>
                    <a:pt x="4512" y="9133"/>
                  </a:lnTo>
                  <a:lnTo>
                    <a:pt x="4486" y="9144"/>
                  </a:lnTo>
                  <a:lnTo>
                    <a:pt x="4461" y="9159"/>
                  </a:lnTo>
                  <a:cubicBezTo>
                    <a:pt x="4442" y="9166"/>
                    <a:pt x="4421" y="9177"/>
                    <a:pt x="4402" y="9188"/>
                  </a:cubicBezTo>
                  <a:lnTo>
                    <a:pt x="4391" y="9195"/>
                  </a:lnTo>
                  <a:lnTo>
                    <a:pt x="2479" y="1642"/>
                  </a:lnTo>
                  <a:cubicBezTo>
                    <a:pt x="2464" y="1576"/>
                    <a:pt x="2417" y="1525"/>
                    <a:pt x="2355" y="1500"/>
                  </a:cubicBezTo>
                  <a:lnTo>
                    <a:pt x="617" y="811"/>
                  </a:lnTo>
                  <a:cubicBezTo>
                    <a:pt x="388" y="721"/>
                    <a:pt x="481" y="407"/>
                    <a:pt x="683" y="407"/>
                  </a:cubicBezTo>
                  <a:close/>
                  <a:moveTo>
                    <a:pt x="6392" y="10077"/>
                  </a:moveTo>
                  <a:lnTo>
                    <a:pt x="10505" y="10084"/>
                  </a:lnTo>
                  <a:cubicBezTo>
                    <a:pt x="10509" y="10091"/>
                    <a:pt x="10509" y="10099"/>
                    <a:pt x="10505" y="10102"/>
                  </a:cubicBezTo>
                  <a:cubicBezTo>
                    <a:pt x="10505" y="10113"/>
                    <a:pt x="10502" y="10121"/>
                    <a:pt x="10502" y="10128"/>
                  </a:cubicBezTo>
                  <a:cubicBezTo>
                    <a:pt x="10498" y="10142"/>
                    <a:pt x="10494" y="10157"/>
                    <a:pt x="10494" y="10172"/>
                  </a:cubicBezTo>
                  <a:cubicBezTo>
                    <a:pt x="10491" y="10190"/>
                    <a:pt x="10491" y="10193"/>
                    <a:pt x="10491" y="10201"/>
                  </a:cubicBezTo>
                  <a:cubicBezTo>
                    <a:pt x="10487" y="10212"/>
                    <a:pt x="10484" y="10230"/>
                    <a:pt x="10484" y="10244"/>
                  </a:cubicBezTo>
                  <a:cubicBezTo>
                    <a:pt x="10484" y="10255"/>
                    <a:pt x="10484" y="10266"/>
                    <a:pt x="10480" y="10281"/>
                  </a:cubicBezTo>
                  <a:cubicBezTo>
                    <a:pt x="10476" y="10292"/>
                    <a:pt x="10480" y="10303"/>
                    <a:pt x="10476" y="10314"/>
                  </a:cubicBezTo>
                  <a:lnTo>
                    <a:pt x="10476" y="10387"/>
                  </a:lnTo>
                  <a:lnTo>
                    <a:pt x="10476" y="10448"/>
                  </a:lnTo>
                  <a:lnTo>
                    <a:pt x="10476" y="10474"/>
                  </a:lnTo>
                  <a:lnTo>
                    <a:pt x="10476" y="10503"/>
                  </a:lnTo>
                  <a:lnTo>
                    <a:pt x="6421" y="10496"/>
                  </a:lnTo>
                  <a:cubicBezTo>
                    <a:pt x="6432" y="10354"/>
                    <a:pt x="6425" y="10215"/>
                    <a:pt x="6392" y="10077"/>
                  </a:cubicBezTo>
                  <a:close/>
                  <a:moveTo>
                    <a:pt x="13548" y="10088"/>
                  </a:moveTo>
                  <a:cubicBezTo>
                    <a:pt x="13734" y="10088"/>
                    <a:pt x="13825" y="10314"/>
                    <a:pt x="13693" y="10445"/>
                  </a:cubicBezTo>
                  <a:lnTo>
                    <a:pt x="13697" y="10445"/>
                  </a:lnTo>
                  <a:cubicBezTo>
                    <a:pt x="13657" y="10485"/>
                    <a:pt x="13606" y="10507"/>
                    <a:pt x="13551" y="10507"/>
                  </a:cubicBezTo>
                  <a:lnTo>
                    <a:pt x="13191" y="10507"/>
                  </a:lnTo>
                  <a:lnTo>
                    <a:pt x="13191" y="10485"/>
                  </a:lnTo>
                  <a:lnTo>
                    <a:pt x="13191" y="10452"/>
                  </a:lnTo>
                  <a:lnTo>
                    <a:pt x="13191" y="10390"/>
                  </a:lnTo>
                  <a:lnTo>
                    <a:pt x="13191" y="10317"/>
                  </a:lnTo>
                  <a:cubicBezTo>
                    <a:pt x="13191" y="10306"/>
                    <a:pt x="13191" y="10295"/>
                    <a:pt x="13191" y="10284"/>
                  </a:cubicBezTo>
                  <a:cubicBezTo>
                    <a:pt x="13187" y="10274"/>
                    <a:pt x="13191" y="10259"/>
                    <a:pt x="13187" y="10248"/>
                  </a:cubicBezTo>
                  <a:cubicBezTo>
                    <a:pt x="13183" y="10233"/>
                    <a:pt x="13183" y="10219"/>
                    <a:pt x="13183" y="10204"/>
                  </a:cubicBezTo>
                  <a:cubicBezTo>
                    <a:pt x="13180" y="10193"/>
                    <a:pt x="13180" y="10186"/>
                    <a:pt x="13176" y="10179"/>
                  </a:cubicBezTo>
                  <a:cubicBezTo>
                    <a:pt x="13176" y="10168"/>
                    <a:pt x="13172" y="10146"/>
                    <a:pt x="13169" y="10131"/>
                  </a:cubicBezTo>
                  <a:cubicBezTo>
                    <a:pt x="13169" y="10124"/>
                    <a:pt x="13165" y="10117"/>
                    <a:pt x="13165" y="10110"/>
                  </a:cubicBezTo>
                  <a:cubicBezTo>
                    <a:pt x="13165" y="10099"/>
                    <a:pt x="13162" y="10095"/>
                    <a:pt x="13162" y="10088"/>
                  </a:cubicBezTo>
                  <a:close/>
                  <a:moveTo>
                    <a:pt x="5069" y="9432"/>
                  </a:moveTo>
                  <a:cubicBezTo>
                    <a:pt x="5434" y="9432"/>
                    <a:pt x="5765" y="9640"/>
                    <a:pt x="5925" y="9967"/>
                  </a:cubicBezTo>
                  <a:lnTo>
                    <a:pt x="5936" y="9993"/>
                  </a:lnTo>
                  <a:lnTo>
                    <a:pt x="5944" y="10011"/>
                  </a:lnTo>
                  <a:lnTo>
                    <a:pt x="5951" y="10033"/>
                  </a:lnTo>
                  <a:lnTo>
                    <a:pt x="5962" y="10059"/>
                  </a:lnTo>
                  <a:lnTo>
                    <a:pt x="5965" y="10073"/>
                  </a:lnTo>
                  <a:cubicBezTo>
                    <a:pt x="5969" y="10084"/>
                    <a:pt x="5973" y="10095"/>
                    <a:pt x="5976" y="10106"/>
                  </a:cubicBezTo>
                  <a:lnTo>
                    <a:pt x="5976" y="10113"/>
                  </a:lnTo>
                  <a:cubicBezTo>
                    <a:pt x="6075" y="10445"/>
                    <a:pt x="5980" y="10802"/>
                    <a:pt x="5736" y="11050"/>
                  </a:cubicBezTo>
                  <a:lnTo>
                    <a:pt x="5736" y="11046"/>
                  </a:lnTo>
                  <a:cubicBezTo>
                    <a:pt x="5557" y="11225"/>
                    <a:pt x="5317" y="11323"/>
                    <a:pt x="5066" y="11323"/>
                  </a:cubicBezTo>
                  <a:cubicBezTo>
                    <a:pt x="4224" y="11323"/>
                    <a:pt x="3801" y="10299"/>
                    <a:pt x="4399" y="9705"/>
                  </a:cubicBezTo>
                  <a:lnTo>
                    <a:pt x="4410" y="9694"/>
                  </a:lnTo>
                  <a:cubicBezTo>
                    <a:pt x="4581" y="9530"/>
                    <a:pt x="4810" y="9436"/>
                    <a:pt x="5047" y="9432"/>
                  </a:cubicBezTo>
                  <a:close/>
                  <a:moveTo>
                    <a:pt x="11839" y="9443"/>
                  </a:moveTo>
                  <a:cubicBezTo>
                    <a:pt x="12203" y="9446"/>
                    <a:pt x="12535" y="9654"/>
                    <a:pt x="12692" y="9982"/>
                  </a:cubicBezTo>
                  <a:lnTo>
                    <a:pt x="12692" y="9986"/>
                  </a:lnTo>
                  <a:cubicBezTo>
                    <a:pt x="12706" y="10011"/>
                    <a:pt x="12713" y="10037"/>
                    <a:pt x="12724" y="10062"/>
                  </a:cubicBezTo>
                  <a:lnTo>
                    <a:pt x="12728" y="10070"/>
                  </a:lnTo>
                  <a:cubicBezTo>
                    <a:pt x="12732" y="10080"/>
                    <a:pt x="12735" y="10091"/>
                    <a:pt x="12739" y="10102"/>
                  </a:cubicBezTo>
                  <a:lnTo>
                    <a:pt x="12743" y="10113"/>
                  </a:lnTo>
                  <a:cubicBezTo>
                    <a:pt x="12746" y="10124"/>
                    <a:pt x="12750" y="10135"/>
                    <a:pt x="12753" y="10150"/>
                  </a:cubicBezTo>
                  <a:lnTo>
                    <a:pt x="12757" y="10164"/>
                  </a:lnTo>
                  <a:cubicBezTo>
                    <a:pt x="12757" y="10172"/>
                    <a:pt x="12761" y="10182"/>
                    <a:pt x="12764" y="10193"/>
                  </a:cubicBezTo>
                  <a:lnTo>
                    <a:pt x="12768" y="10212"/>
                  </a:lnTo>
                  <a:cubicBezTo>
                    <a:pt x="12768" y="10223"/>
                    <a:pt x="12772" y="10233"/>
                    <a:pt x="12772" y="10244"/>
                  </a:cubicBezTo>
                  <a:cubicBezTo>
                    <a:pt x="12772" y="10255"/>
                    <a:pt x="12772" y="10255"/>
                    <a:pt x="12775" y="10263"/>
                  </a:cubicBezTo>
                  <a:cubicBezTo>
                    <a:pt x="12779" y="10270"/>
                    <a:pt x="12779" y="10284"/>
                    <a:pt x="12779" y="10292"/>
                  </a:cubicBezTo>
                  <a:cubicBezTo>
                    <a:pt x="12779" y="10303"/>
                    <a:pt x="12779" y="10310"/>
                    <a:pt x="12779" y="10321"/>
                  </a:cubicBezTo>
                  <a:lnTo>
                    <a:pt x="12779" y="10343"/>
                  </a:lnTo>
                  <a:lnTo>
                    <a:pt x="12779" y="10394"/>
                  </a:lnTo>
                  <a:lnTo>
                    <a:pt x="12783" y="10390"/>
                  </a:lnTo>
                  <a:lnTo>
                    <a:pt x="12783" y="10452"/>
                  </a:lnTo>
                  <a:lnTo>
                    <a:pt x="12783" y="10463"/>
                  </a:lnTo>
                  <a:cubicBezTo>
                    <a:pt x="12779" y="10529"/>
                    <a:pt x="12768" y="10591"/>
                    <a:pt x="12750" y="10652"/>
                  </a:cubicBezTo>
                  <a:lnTo>
                    <a:pt x="12750" y="10660"/>
                  </a:lnTo>
                  <a:cubicBezTo>
                    <a:pt x="12630" y="11061"/>
                    <a:pt x="12258" y="11334"/>
                    <a:pt x="11839" y="11334"/>
                  </a:cubicBezTo>
                  <a:cubicBezTo>
                    <a:pt x="11416" y="11334"/>
                    <a:pt x="11045" y="11053"/>
                    <a:pt x="10928" y="10645"/>
                  </a:cubicBezTo>
                  <a:cubicBezTo>
                    <a:pt x="10924" y="10627"/>
                    <a:pt x="10921" y="10605"/>
                    <a:pt x="10913" y="10587"/>
                  </a:cubicBezTo>
                  <a:cubicBezTo>
                    <a:pt x="10910" y="10565"/>
                    <a:pt x="10906" y="10543"/>
                    <a:pt x="10903" y="10525"/>
                  </a:cubicBezTo>
                  <a:lnTo>
                    <a:pt x="10903" y="10518"/>
                  </a:lnTo>
                  <a:cubicBezTo>
                    <a:pt x="10903" y="10499"/>
                    <a:pt x="10899" y="10481"/>
                    <a:pt x="10899" y="10463"/>
                  </a:cubicBezTo>
                  <a:lnTo>
                    <a:pt x="10899" y="10448"/>
                  </a:lnTo>
                  <a:lnTo>
                    <a:pt x="10899" y="10390"/>
                  </a:lnTo>
                  <a:lnTo>
                    <a:pt x="10899" y="10339"/>
                  </a:lnTo>
                  <a:lnTo>
                    <a:pt x="10899" y="10321"/>
                  </a:lnTo>
                  <a:cubicBezTo>
                    <a:pt x="10899" y="10314"/>
                    <a:pt x="10899" y="10299"/>
                    <a:pt x="10899" y="10288"/>
                  </a:cubicBezTo>
                  <a:cubicBezTo>
                    <a:pt x="10903" y="10277"/>
                    <a:pt x="10899" y="10274"/>
                    <a:pt x="10903" y="10266"/>
                  </a:cubicBezTo>
                  <a:cubicBezTo>
                    <a:pt x="10906" y="10259"/>
                    <a:pt x="10906" y="10244"/>
                    <a:pt x="10906" y="10237"/>
                  </a:cubicBezTo>
                  <a:lnTo>
                    <a:pt x="10910" y="10215"/>
                  </a:lnTo>
                  <a:cubicBezTo>
                    <a:pt x="10910" y="10204"/>
                    <a:pt x="10913" y="10193"/>
                    <a:pt x="10917" y="10182"/>
                  </a:cubicBezTo>
                  <a:lnTo>
                    <a:pt x="10921" y="10168"/>
                  </a:lnTo>
                  <a:cubicBezTo>
                    <a:pt x="10924" y="10153"/>
                    <a:pt x="10928" y="10139"/>
                    <a:pt x="10932" y="10124"/>
                  </a:cubicBezTo>
                  <a:lnTo>
                    <a:pt x="10932" y="10121"/>
                  </a:lnTo>
                  <a:cubicBezTo>
                    <a:pt x="10946" y="10070"/>
                    <a:pt x="10968" y="10019"/>
                    <a:pt x="10990" y="9971"/>
                  </a:cubicBezTo>
                  <a:cubicBezTo>
                    <a:pt x="11150" y="9647"/>
                    <a:pt x="11478" y="9443"/>
                    <a:pt x="11839" y="9443"/>
                  </a:cubicBezTo>
                  <a:close/>
                  <a:moveTo>
                    <a:pt x="707" y="0"/>
                  </a:moveTo>
                  <a:cubicBezTo>
                    <a:pt x="459" y="0"/>
                    <a:pt x="224" y="149"/>
                    <a:pt x="125" y="392"/>
                  </a:cubicBezTo>
                  <a:cubicBezTo>
                    <a:pt x="1" y="706"/>
                    <a:pt x="150" y="1063"/>
                    <a:pt x="464" y="1194"/>
                  </a:cubicBezTo>
                  <a:lnTo>
                    <a:pt x="2103" y="1846"/>
                  </a:lnTo>
                  <a:lnTo>
                    <a:pt x="4038" y="9483"/>
                  </a:lnTo>
                  <a:cubicBezTo>
                    <a:pt x="3488" y="10117"/>
                    <a:pt x="3634" y="11090"/>
                    <a:pt x="4344" y="11534"/>
                  </a:cubicBezTo>
                  <a:cubicBezTo>
                    <a:pt x="4569" y="11674"/>
                    <a:pt x="4818" y="11740"/>
                    <a:pt x="5062" y="11740"/>
                  </a:cubicBezTo>
                  <a:cubicBezTo>
                    <a:pt x="5587" y="11740"/>
                    <a:pt x="6095" y="11435"/>
                    <a:pt x="6319" y="10908"/>
                  </a:cubicBezTo>
                  <a:lnTo>
                    <a:pt x="10582" y="10915"/>
                  </a:lnTo>
                  <a:cubicBezTo>
                    <a:pt x="10793" y="11418"/>
                    <a:pt x="11285" y="11749"/>
                    <a:pt x="11832" y="11749"/>
                  </a:cubicBezTo>
                  <a:lnTo>
                    <a:pt x="11835" y="11749"/>
                  </a:lnTo>
                  <a:cubicBezTo>
                    <a:pt x="12382" y="11749"/>
                    <a:pt x="12877" y="11421"/>
                    <a:pt x="13089" y="10918"/>
                  </a:cubicBezTo>
                  <a:lnTo>
                    <a:pt x="13548" y="10918"/>
                  </a:lnTo>
                  <a:cubicBezTo>
                    <a:pt x="14102" y="10918"/>
                    <a:pt x="14378" y="10252"/>
                    <a:pt x="13989" y="9858"/>
                  </a:cubicBezTo>
                  <a:lnTo>
                    <a:pt x="13992" y="9858"/>
                  </a:lnTo>
                  <a:cubicBezTo>
                    <a:pt x="13876" y="9742"/>
                    <a:pt x="13719" y="9676"/>
                    <a:pt x="13555" y="9676"/>
                  </a:cubicBezTo>
                  <a:lnTo>
                    <a:pt x="12998" y="9676"/>
                  </a:lnTo>
                  <a:cubicBezTo>
                    <a:pt x="12750" y="9275"/>
                    <a:pt x="12313" y="9031"/>
                    <a:pt x="11839" y="9027"/>
                  </a:cubicBezTo>
                  <a:cubicBezTo>
                    <a:pt x="11365" y="9027"/>
                    <a:pt x="10928" y="9272"/>
                    <a:pt x="10680" y="9672"/>
                  </a:cubicBezTo>
                  <a:lnTo>
                    <a:pt x="6228" y="9665"/>
                  </a:lnTo>
                  <a:cubicBezTo>
                    <a:pt x="6006" y="9304"/>
                    <a:pt x="5627" y="9068"/>
                    <a:pt x="5204" y="9024"/>
                  </a:cubicBezTo>
                  <a:lnTo>
                    <a:pt x="5146" y="8794"/>
                  </a:lnTo>
                  <a:lnTo>
                    <a:pt x="12812" y="8809"/>
                  </a:lnTo>
                  <a:cubicBezTo>
                    <a:pt x="13074" y="8809"/>
                    <a:pt x="13307" y="8627"/>
                    <a:pt x="13373" y="8372"/>
                  </a:cubicBezTo>
                  <a:lnTo>
                    <a:pt x="13581" y="7563"/>
                  </a:lnTo>
                  <a:cubicBezTo>
                    <a:pt x="13622" y="7403"/>
                    <a:pt x="13497" y="7302"/>
                    <a:pt x="13375" y="7302"/>
                  </a:cubicBezTo>
                  <a:cubicBezTo>
                    <a:pt x="13291" y="7302"/>
                    <a:pt x="13208" y="7349"/>
                    <a:pt x="13180" y="7457"/>
                  </a:cubicBezTo>
                  <a:lnTo>
                    <a:pt x="12972" y="8270"/>
                  </a:lnTo>
                  <a:cubicBezTo>
                    <a:pt x="12950" y="8342"/>
                    <a:pt x="12885" y="8393"/>
                    <a:pt x="12812" y="8393"/>
                  </a:cubicBezTo>
                  <a:lnTo>
                    <a:pt x="5040" y="8379"/>
                  </a:lnTo>
                  <a:lnTo>
                    <a:pt x="3754" y="3300"/>
                  </a:lnTo>
                  <a:lnTo>
                    <a:pt x="8079" y="3307"/>
                  </a:lnTo>
                  <a:cubicBezTo>
                    <a:pt x="8356" y="3307"/>
                    <a:pt x="8356" y="2895"/>
                    <a:pt x="8079" y="2895"/>
                  </a:cubicBezTo>
                  <a:lnTo>
                    <a:pt x="3652" y="2888"/>
                  </a:lnTo>
                  <a:lnTo>
                    <a:pt x="3233" y="1234"/>
                  </a:lnTo>
                  <a:cubicBezTo>
                    <a:pt x="3182" y="1041"/>
                    <a:pt x="3043" y="881"/>
                    <a:pt x="2858" y="808"/>
                  </a:cubicBezTo>
                  <a:lnTo>
                    <a:pt x="923" y="39"/>
                  </a:lnTo>
                  <a:cubicBezTo>
                    <a:pt x="852" y="13"/>
                    <a:pt x="779" y="0"/>
                    <a:pt x="7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5"/>
            <p:cNvSpPr/>
            <p:nvPr/>
          </p:nvSpPr>
          <p:spPr>
            <a:xfrm>
              <a:off x="6593000" y="2430350"/>
              <a:ext cx="179000" cy="164125"/>
            </a:xfrm>
            <a:custGeom>
              <a:rect b="b" l="l" r="r" t="t"/>
              <a:pathLst>
                <a:path extrusionOk="0" h="6565" w="7160">
                  <a:moveTo>
                    <a:pt x="3646" y="415"/>
                  </a:moveTo>
                  <a:cubicBezTo>
                    <a:pt x="4372" y="415"/>
                    <a:pt x="5086" y="700"/>
                    <a:pt x="5619" y="1234"/>
                  </a:cubicBezTo>
                  <a:cubicBezTo>
                    <a:pt x="6704" y="2324"/>
                    <a:pt x="6701" y="4087"/>
                    <a:pt x="5611" y="5177"/>
                  </a:cubicBezTo>
                  <a:cubicBezTo>
                    <a:pt x="5079" y="5707"/>
                    <a:pt x="4368" y="5988"/>
                    <a:pt x="3645" y="5988"/>
                  </a:cubicBezTo>
                  <a:cubicBezTo>
                    <a:pt x="3285" y="5988"/>
                    <a:pt x="2922" y="5918"/>
                    <a:pt x="2576" y="5774"/>
                  </a:cubicBezTo>
                  <a:cubicBezTo>
                    <a:pt x="1534" y="5341"/>
                    <a:pt x="857" y="4324"/>
                    <a:pt x="860" y="3198"/>
                  </a:cubicBezTo>
                  <a:cubicBezTo>
                    <a:pt x="860" y="2069"/>
                    <a:pt x="1542" y="1056"/>
                    <a:pt x="2584" y="626"/>
                  </a:cubicBezTo>
                  <a:cubicBezTo>
                    <a:pt x="2927" y="484"/>
                    <a:pt x="3288" y="415"/>
                    <a:pt x="3646" y="415"/>
                  </a:cubicBezTo>
                  <a:close/>
                  <a:moveTo>
                    <a:pt x="3648" y="0"/>
                  </a:moveTo>
                  <a:cubicBezTo>
                    <a:pt x="2749" y="0"/>
                    <a:pt x="1853" y="376"/>
                    <a:pt x="1217" y="1118"/>
                  </a:cubicBezTo>
                  <a:cubicBezTo>
                    <a:pt x="0" y="2535"/>
                    <a:pt x="252" y="4685"/>
                    <a:pt x="1757" y="5789"/>
                  </a:cubicBezTo>
                  <a:lnTo>
                    <a:pt x="1709" y="6339"/>
                  </a:lnTo>
                  <a:cubicBezTo>
                    <a:pt x="1698" y="6452"/>
                    <a:pt x="1782" y="6554"/>
                    <a:pt x="1899" y="6565"/>
                  </a:cubicBezTo>
                  <a:lnTo>
                    <a:pt x="1917" y="6565"/>
                  </a:lnTo>
                  <a:cubicBezTo>
                    <a:pt x="2022" y="6565"/>
                    <a:pt x="2114" y="6481"/>
                    <a:pt x="2121" y="6375"/>
                  </a:cubicBezTo>
                  <a:lnTo>
                    <a:pt x="2150" y="6033"/>
                  </a:lnTo>
                  <a:cubicBezTo>
                    <a:pt x="2624" y="6282"/>
                    <a:pt x="3135" y="6402"/>
                    <a:pt x="3642" y="6402"/>
                  </a:cubicBezTo>
                  <a:cubicBezTo>
                    <a:pt x="4630" y="6402"/>
                    <a:pt x="5598" y="5945"/>
                    <a:pt x="6220" y="5104"/>
                  </a:cubicBezTo>
                  <a:cubicBezTo>
                    <a:pt x="7160" y="3828"/>
                    <a:pt x="7029" y="2061"/>
                    <a:pt x="5914" y="939"/>
                  </a:cubicBezTo>
                  <a:cubicBezTo>
                    <a:pt x="5285" y="311"/>
                    <a:pt x="4465" y="0"/>
                    <a:pt x="36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5"/>
            <p:cNvSpPr/>
            <p:nvPr/>
          </p:nvSpPr>
          <p:spPr>
            <a:xfrm>
              <a:off x="6614575" y="2444550"/>
              <a:ext cx="97225" cy="91825"/>
            </a:xfrm>
            <a:custGeom>
              <a:rect b="b" l="l" r="r" t="t"/>
              <a:pathLst>
                <a:path extrusionOk="0" h="3673" w="3889">
                  <a:moveTo>
                    <a:pt x="3194" y="1"/>
                  </a:moveTo>
                  <a:cubicBezTo>
                    <a:pt x="3044" y="1"/>
                    <a:pt x="2909" y="178"/>
                    <a:pt x="3025" y="335"/>
                  </a:cubicBezTo>
                  <a:cubicBezTo>
                    <a:pt x="2937" y="325"/>
                    <a:pt x="2851" y="320"/>
                    <a:pt x="2765" y="320"/>
                  </a:cubicBezTo>
                  <a:cubicBezTo>
                    <a:pt x="1140" y="320"/>
                    <a:pt x="1" y="2018"/>
                    <a:pt x="693" y="3548"/>
                  </a:cubicBezTo>
                  <a:cubicBezTo>
                    <a:pt x="732" y="3636"/>
                    <a:pt x="804" y="3673"/>
                    <a:pt x="876" y="3673"/>
                  </a:cubicBezTo>
                  <a:cubicBezTo>
                    <a:pt x="1010" y="3673"/>
                    <a:pt x="1146" y="3544"/>
                    <a:pt x="1072" y="3381"/>
                  </a:cubicBezTo>
                  <a:cubicBezTo>
                    <a:pt x="499" y="2114"/>
                    <a:pt x="1452" y="732"/>
                    <a:pt x="2766" y="732"/>
                  </a:cubicBezTo>
                  <a:cubicBezTo>
                    <a:pt x="2880" y="732"/>
                    <a:pt x="2997" y="743"/>
                    <a:pt x="3116" y="765"/>
                  </a:cubicBezTo>
                  <a:lnTo>
                    <a:pt x="2952" y="856"/>
                  </a:lnTo>
                  <a:cubicBezTo>
                    <a:pt x="2744" y="967"/>
                    <a:pt x="2859" y="1248"/>
                    <a:pt x="3046" y="1248"/>
                  </a:cubicBezTo>
                  <a:cubicBezTo>
                    <a:pt x="3078" y="1248"/>
                    <a:pt x="3113" y="1240"/>
                    <a:pt x="3149" y="1220"/>
                  </a:cubicBezTo>
                  <a:lnTo>
                    <a:pt x="3746" y="899"/>
                  </a:lnTo>
                  <a:cubicBezTo>
                    <a:pt x="3859" y="834"/>
                    <a:pt x="3889" y="677"/>
                    <a:pt x="3801" y="579"/>
                  </a:cubicBezTo>
                  <a:lnTo>
                    <a:pt x="3801" y="572"/>
                  </a:lnTo>
                  <a:lnTo>
                    <a:pt x="3346" y="72"/>
                  </a:lnTo>
                  <a:cubicBezTo>
                    <a:pt x="3300" y="22"/>
                    <a:pt x="3246" y="1"/>
                    <a:pt x="3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5"/>
            <p:cNvSpPr/>
            <p:nvPr/>
          </p:nvSpPr>
          <p:spPr>
            <a:xfrm>
              <a:off x="6656200" y="2483125"/>
              <a:ext cx="97575" cy="93075"/>
            </a:xfrm>
            <a:custGeom>
              <a:rect b="b" l="l" r="r" t="t"/>
              <a:pathLst>
                <a:path extrusionOk="0" h="3723" w="3903">
                  <a:moveTo>
                    <a:pt x="3022" y="1"/>
                  </a:moveTo>
                  <a:cubicBezTo>
                    <a:pt x="2888" y="1"/>
                    <a:pt x="2755" y="129"/>
                    <a:pt x="2828" y="293"/>
                  </a:cubicBezTo>
                  <a:cubicBezTo>
                    <a:pt x="3394" y="1552"/>
                    <a:pt x="2455" y="2941"/>
                    <a:pt x="1126" y="2941"/>
                  </a:cubicBezTo>
                  <a:cubicBezTo>
                    <a:pt x="1051" y="2941"/>
                    <a:pt x="975" y="2936"/>
                    <a:pt x="897" y="2927"/>
                  </a:cubicBezTo>
                  <a:lnTo>
                    <a:pt x="959" y="2902"/>
                  </a:lnTo>
                  <a:cubicBezTo>
                    <a:pt x="1185" y="2808"/>
                    <a:pt x="1091" y="2498"/>
                    <a:pt x="888" y="2498"/>
                  </a:cubicBezTo>
                  <a:cubicBezTo>
                    <a:pt x="861" y="2498"/>
                    <a:pt x="832" y="2504"/>
                    <a:pt x="803" y="2515"/>
                  </a:cubicBezTo>
                  <a:lnTo>
                    <a:pt x="194" y="2763"/>
                  </a:lnTo>
                  <a:cubicBezTo>
                    <a:pt x="59" y="2803"/>
                    <a:pt x="1" y="2967"/>
                    <a:pt x="85" y="3080"/>
                  </a:cubicBezTo>
                  <a:lnTo>
                    <a:pt x="478" y="3634"/>
                  </a:lnTo>
                  <a:cubicBezTo>
                    <a:pt x="523" y="3697"/>
                    <a:pt x="582" y="3722"/>
                    <a:pt x="640" y="3722"/>
                  </a:cubicBezTo>
                  <a:cubicBezTo>
                    <a:pt x="788" y="3722"/>
                    <a:pt x="929" y="3553"/>
                    <a:pt x="813" y="3394"/>
                  </a:cubicBezTo>
                  <a:lnTo>
                    <a:pt x="770" y="3324"/>
                  </a:lnTo>
                  <a:lnTo>
                    <a:pt x="770" y="3324"/>
                  </a:lnTo>
                  <a:cubicBezTo>
                    <a:pt x="894" y="3344"/>
                    <a:pt x="1016" y="3353"/>
                    <a:pt x="1136" y="3353"/>
                  </a:cubicBezTo>
                  <a:cubicBezTo>
                    <a:pt x="2748" y="3353"/>
                    <a:pt x="3903" y="1665"/>
                    <a:pt x="3207" y="125"/>
                  </a:cubicBezTo>
                  <a:lnTo>
                    <a:pt x="3204" y="125"/>
                  </a:lnTo>
                  <a:cubicBezTo>
                    <a:pt x="3164" y="38"/>
                    <a:pt x="3093" y="1"/>
                    <a:pt x="30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5"/>
            <p:cNvSpPr/>
            <p:nvPr/>
          </p:nvSpPr>
          <p:spPr>
            <a:xfrm>
              <a:off x="6506100" y="2645825"/>
              <a:ext cx="35375" cy="30275"/>
            </a:xfrm>
            <a:custGeom>
              <a:rect b="b" l="l" r="r" t="t"/>
              <a:pathLst>
                <a:path extrusionOk="0" h="1211" w="1415">
                  <a:moveTo>
                    <a:pt x="606" y="416"/>
                  </a:moveTo>
                  <a:cubicBezTo>
                    <a:pt x="774" y="416"/>
                    <a:pt x="859" y="621"/>
                    <a:pt x="736" y="740"/>
                  </a:cubicBezTo>
                  <a:cubicBezTo>
                    <a:pt x="700" y="777"/>
                    <a:pt x="653" y="799"/>
                    <a:pt x="602" y="799"/>
                  </a:cubicBezTo>
                  <a:cubicBezTo>
                    <a:pt x="346" y="799"/>
                    <a:pt x="346" y="416"/>
                    <a:pt x="602" y="416"/>
                  </a:cubicBezTo>
                  <a:cubicBezTo>
                    <a:pt x="603" y="416"/>
                    <a:pt x="604" y="416"/>
                    <a:pt x="606" y="416"/>
                  </a:cubicBezTo>
                  <a:close/>
                  <a:moveTo>
                    <a:pt x="605" y="1"/>
                  </a:moveTo>
                  <a:cubicBezTo>
                    <a:pt x="270" y="1"/>
                    <a:pt x="0" y="270"/>
                    <a:pt x="0" y="606"/>
                  </a:cubicBezTo>
                  <a:cubicBezTo>
                    <a:pt x="0" y="941"/>
                    <a:pt x="270" y="1210"/>
                    <a:pt x="605" y="1210"/>
                  </a:cubicBezTo>
                  <a:cubicBezTo>
                    <a:pt x="1144" y="1210"/>
                    <a:pt x="1414" y="562"/>
                    <a:pt x="1031" y="179"/>
                  </a:cubicBezTo>
                  <a:cubicBezTo>
                    <a:pt x="919" y="66"/>
                    <a:pt x="765" y="1"/>
                    <a:pt x="6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5"/>
            <p:cNvSpPr/>
            <p:nvPr/>
          </p:nvSpPr>
          <p:spPr>
            <a:xfrm>
              <a:off x="6675350" y="2646275"/>
              <a:ext cx="30250" cy="30275"/>
            </a:xfrm>
            <a:custGeom>
              <a:rect b="b" l="l" r="r" t="t"/>
              <a:pathLst>
                <a:path extrusionOk="0" h="1211" w="1210">
                  <a:moveTo>
                    <a:pt x="605" y="413"/>
                  </a:moveTo>
                  <a:cubicBezTo>
                    <a:pt x="860" y="413"/>
                    <a:pt x="860" y="795"/>
                    <a:pt x="605" y="795"/>
                  </a:cubicBezTo>
                  <a:cubicBezTo>
                    <a:pt x="350" y="795"/>
                    <a:pt x="350" y="413"/>
                    <a:pt x="605" y="413"/>
                  </a:cubicBezTo>
                  <a:close/>
                  <a:moveTo>
                    <a:pt x="605" y="1"/>
                  </a:moveTo>
                  <a:cubicBezTo>
                    <a:pt x="270" y="1"/>
                    <a:pt x="0" y="271"/>
                    <a:pt x="0" y="606"/>
                  </a:cubicBezTo>
                  <a:cubicBezTo>
                    <a:pt x="0" y="937"/>
                    <a:pt x="270" y="1211"/>
                    <a:pt x="605" y="1211"/>
                  </a:cubicBezTo>
                  <a:cubicBezTo>
                    <a:pt x="940" y="1211"/>
                    <a:pt x="1210" y="937"/>
                    <a:pt x="1210" y="606"/>
                  </a:cubicBezTo>
                  <a:cubicBezTo>
                    <a:pt x="1210" y="271"/>
                    <a:pt x="940" y="1"/>
                    <a:pt x="6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5"/>
            <p:cNvSpPr/>
            <p:nvPr/>
          </p:nvSpPr>
          <p:spPr>
            <a:xfrm>
              <a:off x="6654475" y="2483775"/>
              <a:ext cx="28900" cy="46575"/>
            </a:xfrm>
            <a:custGeom>
              <a:rect b="b" l="l" r="r" t="t"/>
              <a:pathLst>
                <a:path extrusionOk="0" h="1863" w="1156">
                  <a:moveTo>
                    <a:pt x="580" y="1"/>
                  </a:moveTo>
                  <a:cubicBezTo>
                    <a:pt x="296" y="1"/>
                    <a:pt x="34" y="179"/>
                    <a:pt x="34" y="467"/>
                  </a:cubicBezTo>
                  <a:cubicBezTo>
                    <a:pt x="34" y="606"/>
                    <a:pt x="95" y="646"/>
                    <a:pt x="183" y="646"/>
                  </a:cubicBezTo>
                  <a:cubicBezTo>
                    <a:pt x="292" y="646"/>
                    <a:pt x="358" y="587"/>
                    <a:pt x="358" y="526"/>
                  </a:cubicBezTo>
                  <a:cubicBezTo>
                    <a:pt x="358" y="369"/>
                    <a:pt x="460" y="303"/>
                    <a:pt x="584" y="303"/>
                  </a:cubicBezTo>
                  <a:cubicBezTo>
                    <a:pt x="590" y="303"/>
                    <a:pt x="596" y="303"/>
                    <a:pt x="602" y="303"/>
                  </a:cubicBezTo>
                  <a:cubicBezTo>
                    <a:pt x="725" y="303"/>
                    <a:pt x="824" y="404"/>
                    <a:pt x="821" y="529"/>
                  </a:cubicBezTo>
                  <a:cubicBezTo>
                    <a:pt x="821" y="890"/>
                    <a:pt x="1" y="1105"/>
                    <a:pt x="1" y="1509"/>
                  </a:cubicBezTo>
                  <a:lnTo>
                    <a:pt x="1" y="1757"/>
                  </a:lnTo>
                  <a:cubicBezTo>
                    <a:pt x="1" y="1823"/>
                    <a:pt x="88" y="1863"/>
                    <a:pt x="146" y="1863"/>
                  </a:cubicBezTo>
                  <a:lnTo>
                    <a:pt x="1050" y="1863"/>
                  </a:lnTo>
                  <a:cubicBezTo>
                    <a:pt x="1108" y="1863"/>
                    <a:pt x="1156" y="1790"/>
                    <a:pt x="1156" y="1713"/>
                  </a:cubicBezTo>
                  <a:cubicBezTo>
                    <a:pt x="1156" y="1637"/>
                    <a:pt x="1105" y="1571"/>
                    <a:pt x="1046" y="1571"/>
                  </a:cubicBezTo>
                  <a:lnTo>
                    <a:pt x="340" y="1571"/>
                  </a:lnTo>
                  <a:lnTo>
                    <a:pt x="340" y="1509"/>
                  </a:lnTo>
                  <a:cubicBezTo>
                    <a:pt x="340" y="1247"/>
                    <a:pt x="1148" y="1068"/>
                    <a:pt x="1148" y="518"/>
                  </a:cubicBezTo>
                  <a:cubicBezTo>
                    <a:pt x="1148" y="194"/>
                    <a:pt x="875" y="1"/>
                    <a:pt x="5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5"/>
            <p:cNvSpPr/>
            <p:nvPr/>
          </p:nvSpPr>
          <p:spPr>
            <a:xfrm>
              <a:off x="6683275" y="2483775"/>
              <a:ext cx="32175" cy="46500"/>
            </a:xfrm>
            <a:custGeom>
              <a:rect b="b" l="l" r="r" t="t"/>
              <a:pathLst>
                <a:path extrusionOk="0" h="1860" w="1287">
                  <a:moveTo>
                    <a:pt x="769" y="1"/>
                  </a:moveTo>
                  <a:cubicBezTo>
                    <a:pt x="711" y="1"/>
                    <a:pt x="656" y="34"/>
                    <a:pt x="630" y="88"/>
                  </a:cubicBezTo>
                  <a:lnTo>
                    <a:pt x="26" y="1272"/>
                  </a:lnTo>
                  <a:cubicBezTo>
                    <a:pt x="11" y="1291"/>
                    <a:pt x="7" y="1316"/>
                    <a:pt x="7" y="1338"/>
                  </a:cubicBezTo>
                  <a:cubicBezTo>
                    <a:pt x="0" y="1402"/>
                    <a:pt x="51" y="1455"/>
                    <a:pt x="111" y="1455"/>
                  </a:cubicBezTo>
                  <a:cubicBezTo>
                    <a:pt x="113" y="1455"/>
                    <a:pt x="115" y="1455"/>
                    <a:pt x="117" y="1455"/>
                  </a:cubicBezTo>
                  <a:lnTo>
                    <a:pt x="729" y="1455"/>
                  </a:lnTo>
                  <a:lnTo>
                    <a:pt x="729" y="1757"/>
                  </a:lnTo>
                  <a:cubicBezTo>
                    <a:pt x="729" y="1823"/>
                    <a:pt x="813" y="1859"/>
                    <a:pt x="893" y="1859"/>
                  </a:cubicBezTo>
                  <a:cubicBezTo>
                    <a:pt x="977" y="1859"/>
                    <a:pt x="1060" y="1826"/>
                    <a:pt x="1060" y="1757"/>
                  </a:cubicBezTo>
                  <a:lnTo>
                    <a:pt x="1060" y="1455"/>
                  </a:lnTo>
                  <a:lnTo>
                    <a:pt x="1181" y="1455"/>
                  </a:lnTo>
                  <a:cubicBezTo>
                    <a:pt x="1232" y="1455"/>
                    <a:pt x="1283" y="1378"/>
                    <a:pt x="1286" y="1302"/>
                  </a:cubicBezTo>
                  <a:cubicBezTo>
                    <a:pt x="1286" y="1225"/>
                    <a:pt x="1250" y="1152"/>
                    <a:pt x="1181" y="1152"/>
                  </a:cubicBezTo>
                  <a:lnTo>
                    <a:pt x="1060" y="1152"/>
                  </a:lnTo>
                  <a:lnTo>
                    <a:pt x="1060" y="883"/>
                  </a:lnTo>
                  <a:cubicBezTo>
                    <a:pt x="1060" y="810"/>
                    <a:pt x="980" y="777"/>
                    <a:pt x="893" y="777"/>
                  </a:cubicBezTo>
                  <a:cubicBezTo>
                    <a:pt x="809" y="777"/>
                    <a:pt x="729" y="810"/>
                    <a:pt x="729" y="883"/>
                  </a:cubicBezTo>
                  <a:lnTo>
                    <a:pt x="729" y="1149"/>
                  </a:lnTo>
                  <a:lnTo>
                    <a:pt x="434" y="1149"/>
                  </a:lnTo>
                  <a:lnTo>
                    <a:pt x="922" y="172"/>
                  </a:lnTo>
                  <a:cubicBezTo>
                    <a:pt x="929" y="158"/>
                    <a:pt x="933" y="143"/>
                    <a:pt x="936" y="128"/>
                  </a:cubicBezTo>
                  <a:cubicBezTo>
                    <a:pt x="936" y="52"/>
                    <a:pt x="827" y="1"/>
                    <a:pt x="7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 name="Google Shape;718;p55"/>
          <p:cNvGrpSpPr/>
          <p:nvPr/>
        </p:nvGrpSpPr>
        <p:grpSpPr>
          <a:xfrm>
            <a:off x="4262975" y="846093"/>
            <a:ext cx="367575" cy="367925"/>
            <a:chOff x="8241700" y="1820350"/>
            <a:chExt cx="367575" cy="367925"/>
          </a:xfrm>
        </p:grpSpPr>
        <p:sp>
          <p:nvSpPr>
            <p:cNvPr id="719" name="Google Shape;719;p55"/>
            <p:cNvSpPr/>
            <p:nvPr/>
          </p:nvSpPr>
          <p:spPr>
            <a:xfrm>
              <a:off x="8241700" y="1820350"/>
              <a:ext cx="367575" cy="367925"/>
            </a:xfrm>
            <a:custGeom>
              <a:rect b="b" l="l" r="r" t="t"/>
              <a:pathLst>
                <a:path extrusionOk="0" h="14717" w="14703">
                  <a:moveTo>
                    <a:pt x="7350" y="420"/>
                  </a:moveTo>
                  <a:cubicBezTo>
                    <a:pt x="7438" y="420"/>
                    <a:pt x="7527" y="452"/>
                    <a:pt x="7598" y="516"/>
                  </a:cubicBezTo>
                  <a:lnTo>
                    <a:pt x="8060" y="931"/>
                  </a:lnTo>
                  <a:cubicBezTo>
                    <a:pt x="8207" y="1063"/>
                    <a:pt x="8395" y="1132"/>
                    <a:pt x="8587" y="1132"/>
                  </a:cubicBezTo>
                  <a:cubicBezTo>
                    <a:pt x="8685" y="1132"/>
                    <a:pt x="8785" y="1114"/>
                    <a:pt x="8880" y="1077"/>
                  </a:cubicBezTo>
                  <a:lnTo>
                    <a:pt x="9456" y="844"/>
                  </a:lnTo>
                  <a:cubicBezTo>
                    <a:pt x="9500" y="826"/>
                    <a:pt x="9546" y="818"/>
                    <a:pt x="9592" y="818"/>
                  </a:cubicBezTo>
                  <a:cubicBezTo>
                    <a:pt x="9725" y="818"/>
                    <a:pt x="9853" y="890"/>
                    <a:pt x="9919" y="1015"/>
                  </a:cubicBezTo>
                  <a:lnTo>
                    <a:pt x="10214" y="1561"/>
                  </a:lnTo>
                  <a:cubicBezTo>
                    <a:pt x="10351" y="1819"/>
                    <a:pt x="10618" y="1977"/>
                    <a:pt x="10906" y="1977"/>
                  </a:cubicBezTo>
                  <a:cubicBezTo>
                    <a:pt x="10916" y="1977"/>
                    <a:pt x="10926" y="1977"/>
                    <a:pt x="10935" y="1977"/>
                  </a:cubicBezTo>
                  <a:lnTo>
                    <a:pt x="11555" y="1955"/>
                  </a:lnTo>
                  <a:cubicBezTo>
                    <a:pt x="11557" y="1955"/>
                    <a:pt x="11560" y="1955"/>
                    <a:pt x="11562" y="1955"/>
                  </a:cubicBezTo>
                  <a:cubicBezTo>
                    <a:pt x="11748" y="1955"/>
                    <a:pt x="11908" y="2089"/>
                    <a:pt x="11937" y="2276"/>
                  </a:cubicBezTo>
                  <a:lnTo>
                    <a:pt x="12025" y="2891"/>
                  </a:lnTo>
                  <a:cubicBezTo>
                    <a:pt x="12065" y="3186"/>
                    <a:pt x="12272" y="3434"/>
                    <a:pt x="12560" y="3529"/>
                  </a:cubicBezTo>
                  <a:lnTo>
                    <a:pt x="13150" y="3722"/>
                  </a:lnTo>
                  <a:cubicBezTo>
                    <a:pt x="13333" y="3780"/>
                    <a:pt x="13438" y="3966"/>
                    <a:pt x="13398" y="4148"/>
                  </a:cubicBezTo>
                  <a:lnTo>
                    <a:pt x="13271" y="4757"/>
                  </a:lnTo>
                  <a:cubicBezTo>
                    <a:pt x="13209" y="5052"/>
                    <a:pt x="13318" y="5354"/>
                    <a:pt x="13555" y="5540"/>
                  </a:cubicBezTo>
                  <a:lnTo>
                    <a:pt x="14043" y="5926"/>
                  </a:lnTo>
                  <a:cubicBezTo>
                    <a:pt x="14192" y="6043"/>
                    <a:pt x="14233" y="6251"/>
                    <a:pt x="14131" y="6411"/>
                  </a:cubicBezTo>
                  <a:lnTo>
                    <a:pt x="13803" y="6939"/>
                  </a:lnTo>
                  <a:cubicBezTo>
                    <a:pt x="13642" y="7194"/>
                    <a:pt x="13642" y="7519"/>
                    <a:pt x="13803" y="7774"/>
                  </a:cubicBezTo>
                  <a:lnTo>
                    <a:pt x="14131" y="8302"/>
                  </a:lnTo>
                  <a:cubicBezTo>
                    <a:pt x="14233" y="8462"/>
                    <a:pt x="14200" y="8674"/>
                    <a:pt x="14050" y="8794"/>
                  </a:cubicBezTo>
                  <a:lnTo>
                    <a:pt x="14047" y="8794"/>
                  </a:lnTo>
                  <a:lnTo>
                    <a:pt x="13558" y="9176"/>
                  </a:lnTo>
                  <a:cubicBezTo>
                    <a:pt x="13322" y="9362"/>
                    <a:pt x="13212" y="9665"/>
                    <a:pt x="13274" y="9960"/>
                  </a:cubicBezTo>
                  <a:lnTo>
                    <a:pt x="13402" y="10568"/>
                  </a:lnTo>
                  <a:cubicBezTo>
                    <a:pt x="13442" y="10754"/>
                    <a:pt x="13336" y="10936"/>
                    <a:pt x="13154" y="10995"/>
                  </a:cubicBezTo>
                  <a:lnTo>
                    <a:pt x="12564" y="11191"/>
                  </a:lnTo>
                  <a:cubicBezTo>
                    <a:pt x="12276" y="11282"/>
                    <a:pt x="12068" y="11530"/>
                    <a:pt x="12028" y="11829"/>
                  </a:cubicBezTo>
                  <a:lnTo>
                    <a:pt x="11941" y="12441"/>
                  </a:lnTo>
                  <a:cubicBezTo>
                    <a:pt x="11912" y="12626"/>
                    <a:pt x="11756" y="12762"/>
                    <a:pt x="11572" y="12762"/>
                  </a:cubicBezTo>
                  <a:cubicBezTo>
                    <a:pt x="11568" y="12762"/>
                    <a:pt x="11563" y="12762"/>
                    <a:pt x="11558" y="12762"/>
                  </a:cubicBezTo>
                  <a:lnTo>
                    <a:pt x="10939" y="12740"/>
                  </a:lnTo>
                  <a:cubicBezTo>
                    <a:pt x="10929" y="12739"/>
                    <a:pt x="10920" y="12739"/>
                    <a:pt x="10910" y="12739"/>
                  </a:cubicBezTo>
                  <a:cubicBezTo>
                    <a:pt x="10619" y="12739"/>
                    <a:pt x="10351" y="12901"/>
                    <a:pt x="10217" y="13159"/>
                  </a:cubicBezTo>
                  <a:lnTo>
                    <a:pt x="9922" y="13705"/>
                  </a:lnTo>
                  <a:cubicBezTo>
                    <a:pt x="9858" y="13829"/>
                    <a:pt x="9732" y="13901"/>
                    <a:pt x="9600" y="13901"/>
                  </a:cubicBezTo>
                  <a:cubicBezTo>
                    <a:pt x="9553" y="13901"/>
                    <a:pt x="9505" y="13892"/>
                    <a:pt x="9459" y="13873"/>
                  </a:cubicBezTo>
                  <a:lnTo>
                    <a:pt x="8884" y="13643"/>
                  </a:lnTo>
                  <a:cubicBezTo>
                    <a:pt x="8787" y="13604"/>
                    <a:pt x="8686" y="13585"/>
                    <a:pt x="8586" y="13585"/>
                  </a:cubicBezTo>
                  <a:cubicBezTo>
                    <a:pt x="8396" y="13585"/>
                    <a:pt x="8210" y="13654"/>
                    <a:pt x="8064" y="13786"/>
                  </a:cubicBezTo>
                  <a:lnTo>
                    <a:pt x="7601" y="14201"/>
                  </a:lnTo>
                  <a:cubicBezTo>
                    <a:pt x="7530" y="14265"/>
                    <a:pt x="7441" y="14297"/>
                    <a:pt x="7352" y="14297"/>
                  </a:cubicBezTo>
                  <a:cubicBezTo>
                    <a:pt x="7263" y="14297"/>
                    <a:pt x="7175" y="14265"/>
                    <a:pt x="7106" y="14201"/>
                  </a:cubicBezTo>
                  <a:lnTo>
                    <a:pt x="6639" y="13789"/>
                  </a:lnTo>
                  <a:cubicBezTo>
                    <a:pt x="6494" y="13658"/>
                    <a:pt x="6308" y="13585"/>
                    <a:pt x="6115" y="13585"/>
                  </a:cubicBezTo>
                  <a:cubicBezTo>
                    <a:pt x="6013" y="13585"/>
                    <a:pt x="5911" y="13607"/>
                    <a:pt x="5820" y="13643"/>
                  </a:cubicBezTo>
                  <a:lnTo>
                    <a:pt x="5240" y="13877"/>
                  </a:lnTo>
                  <a:cubicBezTo>
                    <a:pt x="5196" y="13894"/>
                    <a:pt x="5150" y="13903"/>
                    <a:pt x="5104" y="13903"/>
                  </a:cubicBezTo>
                  <a:cubicBezTo>
                    <a:pt x="4971" y="13903"/>
                    <a:pt x="4843" y="13830"/>
                    <a:pt x="4777" y="13705"/>
                  </a:cubicBezTo>
                  <a:lnTo>
                    <a:pt x="4482" y="13159"/>
                  </a:lnTo>
                  <a:cubicBezTo>
                    <a:pt x="4348" y="12901"/>
                    <a:pt x="4081" y="12743"/>
                    <a:pt x="3790" y="12743"/>
                  </a:cubicBezTo>
                  <a:cubicBezTo>
                    <a:pt x="3780" y="12743"/>
                    <a:pt x="3771" y="12743"/>
                    <a:pt x="3761" y="12743"/>
                  </a:cubicBezTo>
                  <a:lnTo>
                    <a:pt x="3142" y="12762"/>
                  </a:lnTo>
                  <a:cubicBezTo>
                    <a:pt x="3137" y="12762"/>
                    <a:pt x="3132" y="12762"/>
                    <a:pt x="3127" y="12762"/>
                  </a:cubicBezTo>
                  <a:cubicBezTo>
                    <a:pt x="2944" y="12762"/>
                    <a:pt x="2787" y="12626"/>
                    <a:pt x="2763" y="12445"/>
                  </a:cubicBezTo>
                  <a:lnTo>
                    <a:pt x="2675" y="11829"/>
                  </a:lnTo>
                  <a:cubicBezTo>
                    <a:pt x="2631" y="11530"/>
                    <a:pt x="2424" y="11282"/>
                    <a:pt x="2136" y="11191"/>
                  </a:cubicBezTo>
                  <a:lnTo>
                    <a:pt x="1546" y="10998"/>
                  </a:lnTo>
                  <a:cubicBezTo>
                    <a:pt x="1363" y="10940"/>
                    <a:pt x="1258" y="10754"/>
                    <a:pt x="1298" y="10568"/>
                  </a:cubicBezTo>
                  <a:lnTo>
                    <a:pt x="1425" y="9960"/>
                  </a:lnTo>
                  <a:cubicBezTo>
                    <a:pt x="1487" y="9668"/>
                    <a:pt x="1378" y="9362"/>
                    <a:pt x="1141" y="9176"/>
                  </a:cubicBezTo>
                  <a:lnTo>
                    <a:pt x="657" y="8794"/>
                  </a:lnTo>
                  <a:cubicBezTo>
                    <a:pt x="507" y="8674"/>
                    <a:pt x="467" y="8466"/>
                    <a:pt x="569" y="8306"/>
                  </a:cubicBezTo>
                  <a:lnTo>
                    <a:pt x="897" y="7777"/>
                  </a:lnTo>
                  <a:cubicBezTo>
                    <a:pt x="1057" y="7522"/>
                    <a:pt x="1057" y="7198"/>
                    <a:pt x="897" y="6943"/>
                  </a:cubicBezTo>
                  <a:lnTo>
                    <a:pt x="569" y="6415"/>
                  </a:lnTo>
                  <a:cubicBezTo>
                    <a:pt x="467" y="6254"/>
                    <a:pt x="507" y="6043"/>
                    <a:pt x="657" y="5926"/>
                  </a:cubicBezTo>
                  <a:lnTo>
                    <a:pt x="1145" y="5544"/>
                  </a:lnTo>
                  <a:cubicBezTo>
                    <a:pt x="1382" y="5358"/>
                    <a:pt x="1491" y="5056"/>
                    <a:pt x="1429" y="4760"/>
                  </a:cubicBezTo>
                  <a:lnTo>
                    <a:pt x="1302" y="4152"/>
                  </a:lnTo>
                  <a:cubicBezTo>
                    <a:pt x="1261" y="3966"/>
                    <a:pt x="1367" y="3780"/>
                    <a:pt x="1549" y="3722"/>
                  </a:cubicBezTo>
                  <a:lnTo>
                    <a:pt x="2140" y="3529"/>
                  </a:lnTo>
                  <a:cubicBezTo>
                    <a:pt x="2427" y="3438"/>
                    <a:pt x="2635" y="3190"/>
                    <a:pt x="2679" y="2891"/>
                  </a:cubicBezTo>
                  <a:lnTo>
                    <a:pt x="2766" y="2279"/>
                  </a:lnTo>
                  <a:cubicBezTo>
                    <a:pt x="2791" y="2095"/>
                    <a:pt x="2948" y="1958"/>
                    <a:pt x="3131" y="1958"/>
                  </a:cubicBezTo>
                  <a:cubicBezTo>
                    <a:pt x="3136" y="1958"/>
                    <a:pt x="3140" y="1958"/>
                    <a:pt x="3145" y="1959"/>
                  </a:cubicBezTo>
                  <a:lnTo>
                    <a:pt x="3765" y="1980"/>
                  </a:lnTo>
                  <a:cubicBezTo>
                    <a:pt x="3774" y="1981"/>
                    <a:pt x="3784" y="1981"/>
                    <a:pt x="3793" y="1981"/>
                  </a:cubicBezTo>
                  <a:cubicBezTo>
                    <a:pt x="4085" y="1981"/>
                    <a:pt x="4352" y="1819"/>
                    <a:pt x="4486" y="1561"/>
                  </a:cubicBezTo>
                  <a:lnTo>
                    <a:pt x="4781" y="1015"/>
                  </a:lnTo>
                  <a:cubicBezTo>
                    <a:pt x="4846" y="891"/>
                    <a:pt x="4972" y="819"/>
                    <a:pt x="5104" y="819"/>
                  </a:cubicBezTo>
                  <a:cubicBezTo>
                    <a:pt x="5150" y="819"/>
                    <a:pt x="5198" y="828"/>
                    <a:pt x="5244" y="847"/>
                  </a:cubicBezTo>
                  <a:lnTo>
                    <a:pt x="5820" y="1077"/>
                  </a:lnTo>
                  <a:cubicBezTo>
                    <a:pt x="5914" y="1115"/>
                    <a:pt x="6013" y="1134"/>
                    <a:pt x="6111" y="1134"/>
                  </a:cubicBezTo>
                  <a:cubicBezTo>
                    <a:pt x="6303" y="1134"/>
                    <a:pt x="6493" y="1063"/>
                    <a:pt x="6639" y="931"/>
                  </a:cubicBezTo>
                  <a:lnTo>
                    <a:pt x="7102" y="516"/>
                  </a:lnTo>
                  <a:cubicBezTo>
                    <a:pt x="7173" y="452"/>
                    <a:pt x="7261" y="420"/>
                    <a:pt x="7350" y="420"/>
                  </a:cubicBezTo>
                  <a:close/>
                  <a:moveTo>
                    <a:pt x="7352" y="0"/>
                  </a:moveTo>
                  <a:cubicBezTo>
                    <a:pt x="7163" y="0"/>
                    <a:pt x="6975" y="68"/>
                    <a:pt x="6825" y="202"/>
                  </a:cubicBezTo>
                  <a:lnTo>
                    <a:pt x="6362" y="618"/>
                  </a:lnTo>
                  <a:cubicBezTo>
                    <a:pt x="6293" y="680"/>
                    <a:pt x="6204" y="713"/>
                    <a:pt x="6113" y="713"/>
                  </a:cubicBezTo>
                  <a:cubicBezTo>
                    <a:pt x="6067" y="713"/>
                    <a:pt x="6021" y="704"/>
                    <a:pt x="5976" y="687"/>
                  </a:cubicBezTo>
                  <a:lnTo>
                    <a:pt x="5401" y="457"/>
                  </a:lnTo>
                  <a:cubicBezTo>
                    <a:pt x="5303" y="418"/>
                    <a:pt x="5202" y="399"/>
                    <a:pt x="5103" y="399"/>
                  </a:cubicBezTo>
                  <a:cubicBezTo>
                    <a:pt x="4820" y="399"/>
                    <a:pt x="4550" y="553"/>
                    <a:pt x="4409" y="815"/>
                  </a:cubicBezTo>
                  <a:lnTo>
                    <a:pt x="4114" y="1361"/>
                  </a:lnTo>
                  <a:cubicBezTo>
                    <a:pt x="4052" y="1483"/>
                    <a:pt x="3929" y="1558"/>
                    <a:pt x="3794" y="1558"/>
                  </a:cubicBezTo>
                  <a:cubicBezTo>
                    <a:pt x="3788" y="1558"/>
                    <a:pt x="3782" y="1558"/>
                    <a:pt x="3776" y="1558"/>
                  </a:cubicBezTo>
                  <a:lnTo>
                    <a:pt x="3156" y="1540"/>
                  </a:lnTo>
                  <a:cubicBezTo>
                    <a:pt x="3146" y="1539"/>
                    <a:pt x="3137" y="1539"/>
                    <a:pt x="3127" y="1539"/>
                  </a:cubicBezTo>
                  <a:cubicBezTo>
                    <a:pt x="2735" y="1539"/>
                    <a:pt x="2401" y="1826"/>
                    <a:pt x="2347" y="2217"/>
                  </a:cubicBezTo>
                  <a:lnTo>
                    <a:pt x="2260" y="2829"/>
                  </a:lnTo>
                  <a:cubicBezTo>
                    <a:pt x="2242" y="2971"/>
                    <a:pt x="2143" y="3088"/>
                    <a:pt x="2008" y="3132"/>
                  </a:cubicBezTo>
                  <a:lnTo>
                    <a:pt x="1414" y="3325"/>
                  </a:lnTo>
                  <a:cubicBezTo>
                    <a:pt x="1032" y="3449"/>
                    <a:pt x="806" y="3842"/>
                    <a:pt x="890" y="4239"/>
                  </a:cubicBezTo>
                  <a:lnTo>
                    <a:pt x="1021" y="4844"/>
                  </a:lnTo>
                  <a:cubicBezTo>
                    <a:pt x="1050" y="4983"/>
                    <a:pt x="995" y="5128"/>
                    <a:pt x="886" y="5212"/>
                  </a:cubicBezTo>
                  <a:lnTo>
                    <a:pt x="398" y="5598"/>
                  </a:lnTo>
                  <a:cubicBezTo>
                    <a:pt x="81" y="5846"/>
                    <a:pt x="1" y="6294"/>
                    <a:pt x="216" y="6637"/>
                  </a:cubicBezTo>
                  <a:lnTo>
                    <a:pt x="544" y="7162"/>
                  </a:lnTo>
                  <a:cubicBezTo>
                    <a:pt x="617" y="7282"/>
                    <a:pt x="617" y="7435"/>
                    <a:pt x="544" y="7555"/>
                  </a:cubicBezTo>
                  <a:lnTo>
                    <a:pt x="216" y="8083"/>
                  </a:lnTo>
                  <a:cubicBezTo>
                    <a:pt x="1" y="8426"/>
                    <a:pt x="81" y="8874"/>
                    <a:pt x="398" y="9122"/>
                  </a:cubicBezTo>
                  <a:lnTo>
                    <a:pt x="886" y="9504"/>
                  </a:lnTo>
                  <a:cubicBezTo>
                    <a:pt x="995" y="9592"/>
                    <a:pt x="1050" y="9734"/>
                    <a:pt x="1021" y="9872"/>
                  </a:cubicBezTo>
                  <a:lnTo>
                    <a:pt x="890" y="10481"/>
                  </a:lnTo>
                  <a:cubicBezTo>
                    <a:pt x="806" y="10874"/>
                    <a:pt x="1036" y="11268"/>
                    <a:pt x="1418" y="11395"/>
                  </a:cubicBezTo>
                  <a:lnTo>
                    <a:pt x="2012" y="11588"/>
                  </a:lnTo>
                  <a:cubicBezTo>
                    <a:pt x="2147" y="11632"/>
                    <a:pt x="2242" y="11749"/>
                    <a:pt x="2263" y="11887"/>
                  </a:cubicBezTo>
                  <a:lnTo>
                    <a:pt x="2351" y="12503"/>
                  </a:lnTo>
                  <a:cubicBezTo>
                    <a:pt x="2405" y="12893"/>
                    <a:pt x="2743" y="13181"/>
                    <a:pt x="3138" y="13181"/>
                  </a:cubicBezTo>
                  <a:cubicBezTo>
                    <a:pt x="3145" y="13181"/>
                    <a:pt x="3152" y="13181"/>
                    <a:pt x="3160" y="13181"/>
                  </a:cubicBezTo>
                  <a:lnTo>
                    <a:pt x="3779" y="13159"/>
                  </a:lnTo>
                  <a:cubicBezTo>
                    <a:pt x="3782" y="13159"/>
                    <a:pt x="3786" y="13159"/>
                    <a:pt x="3789" y="13159"/>
                  </a:cubicBezTo>
                  <a:cubicBezTo>
                    <a:pt x="3927" y="13159"/>
                    <a:pt x="4054" y="13235"/>
                    <a:pt x="4118" y="13356"/>
                  </a:cubicBezTo>
                  <a:lnTo>
                    <a:pt x="4409" y="13902"/>
                  </a:lnTo>
                  <a:cubicBezTo>
                    <a:pt x="4550" y="14167"/>
                    <a:pt x="4823" y="14320"/>
                    <a:pt x="5107" y="14320"/>
                  </a:cubicBezTo>
                  <a:cubicBezTo>
                    <a:pt x="5205" y="14320"/>
                    <a:pt x="5305" y="14301"/>
                    <a:pt x="5401" y="14263"/>
                  </a:cubicBezTo>
                  <a:lnTo>
                    <a:pt x="5980" y="14030"/>
                  </a:lnTo>
                  <a:cubicBezTo>
                    <a:pt x="6023" y="14012"/>
                    <a:pt x="6069" y="14004"/>
                    <a:pt x="6115" y="14004"/>
                  </a:cubicBezTo>
                  <a:cubicBezTo>
                    <a:pt x="6205" y="14004"/>
                    <a:pt x="6295" y="14036"/>
                    <a:pt x="6362" y="14099"/>
                  </a:cubicBezTo>
                  <a:lnTo>
                    <a:pt x="6825" y="14514"/>
                  </a:lnTo>
                  <a:cubicBezTo>
                    <a:pt x="6976" y="14649"/>
                    <a:pt x="7165" y="14716"/>
                    <a:pt x="7353" y="14716"/>
                  </a:cubicBezTo>
                  <a:cubicBezTo>
                    <a:pt x="7542" y="14716"/>
                    <a:pt x="7731" y="14649"/>
                    <a:pt x="7882" y="14514"/>
                  </a:cubicBezTo>
                  <a:lnTo>
                    <a:pt x="8341" y="14099"/>
                  </a:lnTo>
                  <a:cubicBezTo>
                    <a:pt x="8411" y="14036"/>
                    <a:pt x="8500" y="14004"/>
                    <a:pt x="8590" y="14004"/>
                  </a:cubicBezTo>
                  <a:cubicBezTo>
                    <a:pt x="8636" y="14004"/>
                    <a:pt x="8683" y="14012"/>
                    <a:pt x="8727" y="14030"/>
                  </a:cubicBezTo>
                  <a:lnTo>
                    <a:pt x="9303" y="14263"/>
                  </a:lnTo>
                  <a:cubicBezTo>
                    <a:pt x="9400" y="14301"/>
                    <a:pt x="9500" y="14320"/>
                    <a:pt x="9598" y="14320"/>
                  </a:cubicBezTo>
                  <a:cubicBezTo>
                    <a:pt x="9882" y="14320"/>
                    <a:pt x="10153" y="14167"/>
                    <a:pt x="10294" y="13902"/>
                  </a:cubicBezTo>
                  <a:lnTo>
                    <a:pt x="10589" y="13356"/>
                  </a:lnTo>
                  <a:cubicBezTo>
                    <a:pt x="10653" y="13235"/>
                    <a:pt x="10780" y="13159"/>
                    <a:pt x="10918" y="13159"/>
                  </a:cubicBezTo>
                  <a:cubicBezTo>
                    <a:pt x="10921" y="13159"/>
                    <a:pt x="10925" y="13159"/>
                    <a:pt x="10928" y="13159"/>
                  </a:cubicBezTo>
                  <a:lnTo>
                    <a:pt x="11547" y="13181"/>
                  </a:lnTo>
                  <a:cubicBezTo>
                    <a:pt x="11555" y="13181"/>
                    <a:pt x="11562" y="13181"/>
                    <a:pt x="11569" y="13181"/>
                  </a:cubicBezTo>
                  <a:cubicBezTo>
                    <a:pt x="11964" y="13181"/>
                    <a:pt x="12299" y="12893"/>
                    <a:pt x="12356" y="12503"/>
                  </a:cubicBezTo>
                  <a:lnTo>
                    <a:pt x="12444" y="11887"/>
                  </a:lnTo>
                  <a:cubicBezTo>
                    <a:pt x="12462" y="11749"/>
                    <a:pt x="12560" y="11632"/>
                    <a:pt x="12695" y="11588"/>
                  </a:cubicBezTo>
                  <a:lnTo>
                    <a:pt x="13289" y="11395"/>
                  </a:lnTo>
                  <a:cubicBezTo>
                    <a:pt x="13671" y="11268"/>
                    <a:pt x="13897" y="10874"/>
                    <a:pt x="13814" y="10481"/>
                  </a:cubicBezTo>
                  <a:lnTo>
                    <a:pt x="13686" y="9872"/>
                  </a:lnTo>
                  <a:cubicBezTo>
                    <a:pt x="13657" y="9734"/>
                    <a:pt x="13708" y="9592"/>
                    <a:pt x="13821" y="9504"/>
                  </a:cubicBezTo>
                  <a:lnTo>
                    <a:pt x="14309" y="9122"/>
                  </a:lnTo>
                  <a:cubicBezTo>
                    <a:pt x="14626" y="8870"/>
                    <a:pt x="14703" y="8426"/>
                    <a:pt x="14491" y="8083"/>
                  </a:cubicBezTo>
                  <a:lnTo>
                    <a:pt x="14163" y="7555"/>
                  </a:lnTo>
                  <a:cubicBezTo>
                    <a:pt x="14087" y="7435"/>
                    <a:pt x="14087" y="7282"/>
                    <a:pt x="14163" y="7165"/>
                  </a:cubicBezTo>
                  <a:lnTo>
                    <a:pt x="14491" y="6637"/>
                  </a:lnTo>
                  <a:cubicBezTo>
                    <a:pt x="14703" y="6294"/>
                    <a:pt x="14626" y="5846"/>
                    <a:pt x="14309" y="5598"/>
                  </a:cubicBezTo>
                  <a:lnTo>
                    <a:pt x="13821" y="5216"/>
                  </a:lnTo>
                  <a:cubicBezTo>
                    <a:pt x="13708" y="5128"/>
                    <a:pt x="13657" y="4983"/>
                    <a:pt x="13686" y="4844"/>
                  </a:cubicBezTo>
                  <a:lnTo>
                    <a:pt x="13814" y="4239"/>
                  </a:lnTo>
                  <a:cubicBezTo>
                    <a:pt x="13894" y="3842"/>
                    <a:pt x="13668" y="3452"/>
                    <a:pt x="13285" y="3329"/>
                  </a:cubicBezTo>
                  <a:lnTo>
                    <a:pt x="12691" y="3135"/>
                  </a:lnTo>
                  <a:cubicBezTo>
                    <a:pt x="12557" y="3092"/>
                    <a:pt x="12462" y="2975"/>
                    <a:pt x="12440" y="2833"/>
                  </a:cubicBezTo>
                  <a:lnTo>
                    <a:pt x="12352" y="2217"/>
                  </a:lnTo>
                  <a:cubicBezTo>
                    <a:pt x="12299" y="1827"/>
                    <a:pt x="11961" y="1539"/>
                    <a:pt x="11569" y="1539"/>
                  </a:cubicBezTo>
                  <a:cubicBezTo>
                    <a:pt x="11562" y="1539"/>
                    <a:pt x="11555" y="1539"/>
                    <a:pt x="11547" y="1540"/>
                  </a:cubicBezTo>
                  <a:lnTo>
                    <a:pt x="10924" y="1561"/>
                  </a:lnTo>
                  <a:cubicBezTo>
                    <a:pt x="10921" y="1562"/>
                    <a:pt x="10917" y="1562"/>
                    <a:pt x="10914" y="1562"/>
                  </a:cubicBezTo>
                  <a:cubicBezTo>
                    <a:pt x="10776" y="1562"/>
                    <a:pt x="10649" y="1489"/>
                    <a:pt x="10585" y="1365"/>
                  </a:cubicBezTo>
                  <a:lnTo>
                    <a:pt x="10294" y="818"/>
                  </a:lnTo>
                  <a:cubicBezTo>
                    <a:pt x="10153" y="555"/>
                    <a:pt x="9881" y="401"/>
                    <a:pt x="9596" y="401"/>
                  </a:cubicBezTo>
                  <a:cubicBezTo>
                    <a:pt x="9498" y="401"/>
                    <a:pt x="9399" y="419"/>
                    <a:pt x="9303" y="457"/>
                  </a:cubicBezTo>
                  <a:lnTo>
                    <a:pt x="8727" y="687"/>
                  </a:lnTo>
                  <a:cubicBezTo>
                    <a:pt x="8683" y="704"/>
                    <a:pt x="8636" y="713"/>
                    <a:pt x="8590" y="713"/>
                  </a:cubicBezTo>
                  <a:cubicBezTo>
                    <a:pt x="8500" y="713"/>
                    <a:pt x="8411" y="680"/>
                    <a:pt x="8341" y="618"/>
                  </a:cubicBezTo>
                  <a:lnTo>
                    <a:pt x="7878" y="202"/>
                  </a:lnTo>
                  <a:cubicBezTo>
                    <a:pt x="7729" y="68"/>
                    <a:pt x="7540" y="0"/>
                    <a:pt x="73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5"/>
            <p:cNvSpPr/>
            <p:nvPr/>
          </p:nvSpPr>
          <p:spPr>
            <a:xfrm>
              <a:off x="8284150" y="1862975"/>
              <a:ext cx="268650" cy="168100"/>
            </a:xfrm>
            <a:custGeom>
              <a:rect b="b" l="l" r="r" t="t"/>
              <a:pathLst>
                <a:path extrusionOk="0" h="6724" w="10746">
                  <a:moveTo>
                    <a:pt x="5656" y="418"/>
                  </a:moveTo>
                  <a:cubicBezTo>
                    <a:pt x="6804" y="418"/>
                    <a:pt x="7936" y="796"/>
                    <a:pt x="8865" y="1522"/>
                  </a:cubicBezTo>
                  <a:lnTo>
                    <a:pt x="616" y="4229"/>
                  </a:lnTo>
                  <a:cubicBezTo>
                    <a:pt x="1090" y="2553"/>
                    <a:pt x="2365" y="1219"/>
                    <a:pt x="4023" y="680"/>
                  </a:cubicBezTo>
                  <a:cubicBezTo>
                    <a:pt x="4558" y="505"/>
                    <a:pt x="5109" y="418"/>
                    <a:pt x="5656" y="418"/>
                  </a:cubicBezTo>
                  <a:close/>
                  <a:moveTo>
                    <a:pt x="5651" y="1"/>
                  </a:moveTo>
                  <a:cubicBezTo>
                    <a:pt x="5405" y="1"/>
                    <a:pt x="5157" y="17"/>
                    <a:pt x="4909" y="50"/>
                  </a:cubicBezTo>
                  <a:cubicBezTo>
                    <a:pt x="2533" y="367"/>
                    <a:pt x="616" y="2145"/>
                    <a:pt x="125" y="4487"/>
                  </a:cubicBezTo>
                  <a:cubicBezTo>
                    <a:pt x="121" y="4495"/>
                    <a:pt x="117" y="4502"/>
                    <a:pt x="117" y="4513"/>
                  </a:cubicBezTo>
                  <a:cubicBezTo>
                    <a:pt x="41" y="4888"/>
                    <a:pt x="1" y="5271"/>
                    <a:pt x="1" y="5653"/>
                  </a:cubicBezTo>
                  <a:cubicBezTo>
                    <a:pt x="1" y="5948"/>
                    <a:pt x="23" y="6244"/>
                    <a:pt x="70" y="6539"/>
                  </a:cubicBezTo>
                  <a:cubicBezTo>
                    <a:pt x="83" y="6645"/>
                    <a:pt x="174" y="6723"/>
                    <a:pt x="278" y="6723"/>
                  </a:cubicBezTo>
                  <a:cubicBezTo>
                    <a:pt x="289" y="6723"/>
                    <a:pt x="300" y="6723"/>
                    <a:pt x="310" y="6721"/>
                  </a:cubicBezTo>
                  <a:cubicBezTo>
                    <a:pt x="427" y="6703"/>
                    <a:pt x="507" y="6590"/>
                    <a:pt x="485" y="6473"/>
                  </a:cubicBezTo>
                  <a:cubicBezTo>
                    <a:pt x="442" y="6200"/>
                    <a:pt x="420" y="5927"/>
                    <a:pt x="420" y="5653"/>
                  </a:cubicBezTo>
                  <a:cubicBezTo>
                    <a:pt x="420" y="5333"/>
                    <a:pt x="449" y="5016"/>
                    <a:pt x="507" y="4702"/>
                  </a:cubicBezTo>
                  <a:lnTo>
                    <a:pt x="9237" y="1839"/>
                  </a:lnTo>
                  <a:cubicBezTo>
                    <a:pt x="9678" y="2250"/>
                    <a:pt x="10042" y="2735"/>
                    <a:pt x="10316" y="3270"/>
                  </a:cubicBezTo>
                  <a:cubicBezTo>
                    <a:pt x="10352" y="3348"/>
                    <a:pt x="10426" y="3392"/>
                    <a:pt x="10505" y="3392"/>
                  </a:cubicBezTo>
                  <a:cubicBezTo>
                    <a:pt x="10538" y="3392"/>
                    <a:pt x="10572" y="3385"/>
                    <a:pt x="10603" y="3369"/>
                  </a:cubicBezTo>
                  <a:cubicBezTo>
                    <a:pt x="10709" y="3314"/>
                    <a:pt x="10746" y="3183"/>
                    <a:pt x="10687" y="3081"/>
                  </a:cubicBezTo>
                  <a:cubicBezTo>
                    <a:pt x="9712" y="1173"/>
                    <a:pt x="7753" y="1"/>
                    <a:pt x="56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5"/>
            <p:cNvSpPr/>
            <p:nvPr/>
          </p:nvSpPr>
          <p:spPr>
            <a:xfrm>
              <a:off x="8294675" y="1972225"/>
              <a:ext cx="273075" cy="173500"/>
            </a:xfrm>
            <a:custGeom>
              <a:rect b="b" l="l" r="r" t="t"/>
              <a:pathLst>
                <a:path extrusionOk="0" h="6940" w="10923">
                  <a:moveTo>
                    <a:pt x="10266" y="2719"/>
                  </a:moveTo>
                  <a:lnTo>
                    <a:pt x="10266" y="2719"/>
                  </a:lnTo>
                  <a:cubicBezTo>
                    <a:pt x="9625" y="4963"/>
                    <a:pt x="7570" y="6515"/>
                    <a:pt x="5234" y="6519"/>
                  </a:cubicBezTo>
                  <a:cubicBezTo>
                    <a:pt x="4214" y="6519"/>
                    <a:pt x="3220" y="6224"/>
                    <a:pt x="2367" y="5666"/>
                  </a:cubicBezTo>
                  <a:cubicBezTo>
                    <a:pt x="2250" y="5590"/>
                    <a:pt x="2137" y="5506"/>
                    <a:pt x="2025" y="5422"/>
                  </a:cubicBezTo>
                  <a:lnTo>
                    <a:pt x="10266" y="2719"/>
                  </a:lnTo>
                  <a:close/>
                  <a:moveTo>
                    <a:pt x="10572" y="0"/>
                  </a:moveTo>
                  <a:cubicBezTo>
                    <a:pt x="10456" y="0"/>
                    <a:pt x="10340" y="89"/>
                    <a:pt x="10361" y="238"/>
                  </a:cubicBezTo>
                  <a:cubicBezTo>
                    <a:pt x="10496" y="901"/>
                    <a:pt x="10503" y="1578"/>
                    <a:pt x="10379" y="2242"/>
                  </a:cubicBezTo>
                  <a:lnTo>
                    <a:pt x="1653" y="5102"/>
                  </a:lnTo>
                  <a:cubicBezTo>
                    <a:pt x="1154" y="4635"/>
                    <a:pt x="749" y="4078"/>
                    <a:pt x="469" y="3458"/>
                  </a:cubicBezTo>
                  <a:cubicBezTo>
                    <a:pt x="429" y="3363"/>
                    <a:pt x="355" y="3324"/>
                    <a:pt x="280" y="3324"/>
                  </a:cubicBezTo>
                  <a:cubicBezTo>
                    <a:pt x="141" y="3324"/>
                    <a:pt x="1" y="3461"/>
                    <a:pt x="86" y="3630"/>
                  </a:cubicBezTo>
                  <a:cubicBezTo>
                    <a:pt x="1013" y="5659"/>
                    <a:pt x="3034" y="6939"/>
                    <a:pt x="5229" y="6939"/>
                  </a:cubicBezTo>
                  <a:cubicBezTo>
                    <a:pt x="5433" y="6939"/>
                    <a:pt x="5640" y="6928"/>
                    <a:pt x="5847" y="6905"/>
                  </a:cubicBezTo>
                  <a:cubicBezTo>
                    <a:pt x="8270" y="6639"/>
                    <a:pt x="10252" y="4847"/>
                    <a:pt x="10762" y="2460"/>
                  </a:cubicBezTo>
                  <a:cubicBezTo>
                    <a:pt x="10762" y="2453"/>
                    <a:pt x="10765" y="2442"/>
                    <a:pt x="10765" y="2435"/>
                  </a:cubicBezTo>
                  <a:cubicBezTo>
                    <a:pt x="10922" y="1684"/>
                    <a:pt x="10922" y="908"/>
                    <a:pt x="10769" y="157"/>
                  </a:cubicBezTo>
                  <a:lnTo>
                    <a:pt x="10773" y="157"/>
                  </a:lnTo>
                  <a:cubicBezTo>
                    <a:pt x="10743" y="49"/>
                    <a:pt x="10658" y="0"/>
                    <a:pt x="105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5"/>
            <p:cNvSpPr/>
            <p:nvPr/>
          </p:nvSpPr>
          <p:spPr>
            <a:xfrm>
              <a:off x="8326425" y="1982175"/>
              <a:ext cx="34825" cy="39275"/>
            </a:xfrm>
            <a:custGeom>
              <a:rect b="b" l="l" r="r" t="t"/>
              <a:pathLst>
                <a:path extrusionOk="0" h="1571" w="1393">
                  <a:moveTo>
                    <a:pt x="679" y="0"/>
                  </a:moveTo>
                  <a:cubicBezTo>
                    <a:pt x="605" y="0"/>
                    <a:pt x="526" y="14"/>
                    <a:pt x="445" y="40"/>
                  </a:cubicBezTo>
                  <a:cubicBezTo>
                    <a:pt x="179" y="127"/>
                    <a:pt x="0" y="331"/>
                    <a:pt x="117" y="678"/>
                  </a:cubicBezTo>
                  <a:lnTo>
                    <a:pt x="292" y="1217"/>
                  </a:lnTo>
                  <a:cubicBezTo>
                    <a:pt x="374" y="1473"/>
                    <a:pt x="539" y="1571"/>
                    <a:pt x="725" y="1571"/>
                  </a:cubicBezTo>
                  <a:cubicBezTo>
                    <a:pt x="794" y="1571"/>
                    <a:pt x="865" y="1557"/>
                    <a:pt x="937" y="1534"/>
                  </a:cubicBezTo>
                  <a:cubicBezTo>
                    <a:pt x="1225" y="1439"/>
                    <a:pt x="1392" y="1213"/>
                    <a:pt x="1305" y="944"/>
                  </a:cubicBezTo>
                  <a:cubicBezTo>
                    <a:pt x="1277" y="859"/>
                    <a:pt x="1241" y="827"/>
                    <a:pt x="1185" y="827"/>
                  </a:cubicBezTo>
                  <a:cubicBezTo>
                    <a:pt x="1159" y="827"/>
                    <a:pt x="1129" y="834"/>
                    <a:pt x="1093" y="845"/>
                  </a:cubicBezTo>
                  <a:cubicBezTo>
                    <a:pt x="1013" y="871"/>
                    <a:pt x="951" y="914"/>
                    <a:pt x="969" y="991"/>
                  </a:cubicBezTo>
                  <a:cubicBezTo>
                    <a:pt x="988" y="1067"/>
                    <a:pt x="1020" y="1199"/>
                    <a:pt x="860" y="1253"/>
                  </a:cubicBezTo>
                  <a:cubicBezTo>
                    <a:pt x="832" y="1262"/>
                    <a:pt x="806" y="1266"/>
                    <a:pt x="782" y="1266"/>
                  </a:cubicBezTo>
                  <a:cubicBezTo>
                    <a:pt x="702" y="1266"/>
                    <a:pt x="642" y="1218"/>
                    <a:pt x="609" y="1111"/>
                  </a:cubicBezTo>
                  <a:lnTo>
                    <a:pt x="430" y="572"/>
                  </a:lnTo>
                  <a:cubicBezTo>
                    <a:pt x="387" y="437"/>
                    <a:pt x="430" y="350"/>
                    <a:pt x="547" y="310"/>
                  </a:cubicBezTo>
                  <a:cubicBezTo>
                    <a:pt x="577" y="300"/>
                    <a:pt x="603" y="296"/>
                    <a:pt x="626" y="296"/>
                  </a:cubicBezTo>
                  <a:cubicBezTo>
                    <a:pt x="737" y="296"/>
                    <a:pt x="772" y="391"/>
                    <a:pt x="787" y="434"/>
                  </a:cubicBezTo>
                  <a:cubicBezTo>
                    <a:pt x="806" y="479"/>
                    <a:pt x="843" y="496"/>
                    <a:pt x="888" y="496"/>
                  </a:cubicBezTo>
                  <a:cubicBezTo>
                    <a:pt x="915" y="496"/>
                    <a:pt x="946" y="490"/>
                    <a:pt x="977" y="481"/>
                  </a:cubicBezTo>
                  <a:cubicBezTo>
                    <a:pt x="1086" y="444"/>
                    <a:pt x="1126" y="401"/>
                    <a:pt x="1086" y="277"/>
                  </a:cubicBezTo>
                  <a:cubicBezTo>
                    <a:pt x="1026" y="90"/>
                    <a:pt x="870" y="0"/>
                    <a:pt x="6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5"/>
            <p:cNvSpPr/>
            <p:nvPr/>
          </p:nvSpPr>
          <p:spPr>
            <a:xfrm>
              <a:off x="8355750" y="1969025"/>
              <a:ext cx="30275" cy="40850"/>
            </a:xfrm>
            <a:custGeom>
              <a:rect b="b" l="l" r="r" t="t"/>
              <a:pathLst>
                <a:path extrusionOk="0" h="1634" w="1211">
                  <a:moveTo>
                    <a:pt x="1047" y="1"/>
                  </a:moveTo>
                  <a:cubicBezTo>
                    <a:pt x="1012" y="1"/>
                    <a:pt x="977" y="6"/>
                    <a:pt x="948" y="16"/>
                  </a:cubicBezTo>
                  <a:cubicBezTo>
                    <a:pt x="908" y="27"/>
                    <a:pt x="879" y="60"/>
                    <a:pt x="875" y="103"/>
                  </a:cubicBezTo>
                  <a:lnTo>
                    <a:pt x="766" y="715"/>
                  </a:lnTo>
                  <a:lnTo>
                    <a:pt x="310" y="289"/>
                  </a:lnTo>
                  <a:cubicBezTo>
                    <a:pt x="292" y="266"/>
                    <a:pt x="263" y="254"/>
                    <a:pt x="235" y="254"/>
                  </a:cubicBezTo>
                  <a:cubicBezTo>
                    <a:pt x="223" y="254"/>
                    <a:pt x="212" y="256"/>
                    <a:pt x="201" y="260"/>
                  </a:cubicBezTo>
                  <a:cubicBezTo>
                    <a:pt x="113" y="289"/>
                    <a:pt x="1" y="384"/>
                    <a:pt x="26" y="460"/>
                  </a:cubicBezTo>
                  <a:cubicBezTo>
                    <a:pt x="30" y="468"/>
                    <a:pt x="33" y="475"/>
                    <a:pt x="37" y="482"/>
                  </a:cubicBezTo>
                  <a:lnTo>
                    <a:pt x="686" y="1040"/>
                  </a:lnTo>
                  <a:cubicBezTo>
                    <a:pt x="693" y="1047"/>
                    <a:pt x="700" y="1054"/>
                    <a:pt x="704" y="1065"/>
                  </a:cubicBezTo>
                  <a:lnTo>
                    <a:pt x="871" y="1575"/>
                  </a:lnTo>
                  <a:cubicBezTo>
                    <a:pt x="885" y="1617"/>
                    <a:pt x="926" y="1634"/>
                    <a:pt x="974" y="1634"/>
                  </a:cubicBezTo>
                  <a:cubicBezTo>
                    <a:pt x="1002" y="1634"/>
                    <a:pt x="1032" y="1628"/>
                    <a:pt x="1061" y="1619"/>
                  </a:cubicBezTo>
                  <a:cubicBezTo>
                    <a:pt x="1141" y="1593"/>
                    <a:pt x="1207" y="1535"/>
                    <a:pt x="1188" y="1470"/>
                  </a:cubicBezTo>
                  <a:lnTo>
                    <a:pt x="1021" y="960"/>
                  </a:lnTo>
                  <a:cubicBezTo>
                    <a:pt x="1017" y="952"/>
                    <a:pt x="1017" y="941"/>
                    <a:pt x="1021" y="930"/>
                  </a:cubicBezTo>
                  <a:lnTo>
                    <a:pt x="1210" y="96"/>
                  </a:lnTo>
                  <a:cubicBezTo>
                    <a:pt x="1210" y="89"/>
                    <a:pt x="1210" y="81"/>
                    <a:pt x="1207" y="74"/>
                  </a:cubicBezTo>
                  <a:cubicBezTo>
                    <a:pt x="1189" y="23"/>
                    <a:pt x="1118" y="1"/>
                    <a:pt x="10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5"/>
            <p:cNvSpPr/>
            <p:nvPr/>
          </p:nvSpPr>
          <p:spPr>
            <a:xfrm>
              <a:off x="8391925" y="1960000"/>
              <a:ext cx="35800" cy="41600"/>
            </a:xfrm>
            <a:custGeom>
              <a:rect b="b" l="l" r="r" t="t"/>
              <a:pathLst>
                <a:path extrusionOk="0" h="1664" w="1432">
                  <a:moveTo>
                    <a:pt x="644" y="312"/>
                  </a:moveTo>
                  <a:cubicBezTo>
                    <a:pt x="703" y="312"/>
                    <a:pt x="747" y="363"/>
                    <a:pt x="769" y="424"/>
                  </a:cubicBezTo>
                  <a:cubicBezTo>
                    <a:pt x="794" y="493"/>
                    <a:pt x="776" y="574"/>
                    <a:pt x="700" y="599"/>
                  </a:cubicBezTo>
                  <a:lnTo>
                    <a:pt x="485" y="672"/>
                  </a:lnTo>
                  <a:lnTo>
                    <a:pt x="394" y="388"/>
                  </a:lnTo>
                  <a:lnTo>
                    <a:pt x="608" y="319"/>
                  </a:lnTo>
                  <a:cubicBezTo>
                    <a:pt x="621" y="314"/>
                    <a:pt x="633" y="312"/>
                    <a:pt x="644" y="312"/>
                  </a:cubicBezTo>
                  <a:close/>
                  <a:moveTo>
                    <a:pt x="840" y="835"/>
                  </a:moveTo>
                  <a:cubicBezTo>
                    <a:pt x="906" y="835"/>
                    <a:pt x="959" y="877"/>
                    <a:pt x="995" y="982"/>
                  </a:cubicBezTo>
                  <a:lnTo>
                    <a:pt x="1006" y="1011"/>
                  </a:lnTo>
                  <a:cubicBezTo>
                    <a:pt x="1046" y="1142"/>
                    <a:pt x="1002" y="1218"/>
                    <a:pt x="904" y="1251"/>
                  </a:cubicBezTo>
                  <a:lnTo>
                    <a:pt x="700" y="1321"/>
                  </a:lnTo>
                  <a:lnTo>
                    <a:pt x="568" y="912"/>
                  </a:lnTo>
                  <a:lnTo>
                    <a:pt x="772" y="847"/>
                  </a:lnTo>
                  <a:cubicBezTo>
                    <a:pt x="796" y="839"/>
                    <a:pt x="819" y="835"/>
                    <a:pt x="840" y="835"/>
                  </a:cubicBezTo>
                  <a:close/>
                  <a:moveTo>
                    <a:pt x="736" y="0"/>
                  </a:moveTo>
                  <a:cubicBezTo>
                    <a:pt x="673" y="0"/>
                    <a:pt x="607" y="14"/>
                    <a:pt x="543" y="34"/>
                  </a:cubicBezTo>
                  <a:lnTo>
                    <a:pt x="128" y="169"/>
                  </a:lnTo>
                  <a:cubicBezTo>
                    <a:pt x="58" y="195"/>
                    <a:pt x="0" y="249"/>
                    <a:pt x="22" y="315"/>
                  </a:cubicBezTo>
                  <a:lnTo>
                    <a:pt x="445" y="1605"/>
                  </a:lnTo>
                  <a:cubicBezTo>
                    <a:pt x="455" y="1639"/>
                    <a:pt x="494" y="1664"/>
                    <a:pt x="547" y="1664"/>
                  </a:cubicBezTo>
                  <a:cubicBezTo>
                    <a:pt x="567" y="1664"/>
                    <a:pt x="589" y="1660"/>
                    <a:pt x="612" y="1652"/>
                  </a:cubicBezTo>
                  <a:lnTo>
                    <a:pt x="1064" y="1506"/>
                  </a:lnTo>
                  <a:cubicBezTo>
                    <a:pt x="1293" y="1430"/>
                    <a:pt x="1432" y="1255"/>
                    <a:pt x="1326" y="934"/>
                  </a:cubicBezTo>
                  <a:lnTo>
                    <a:pt x="1315" y="894"/>
                  </a:lnTo>
                  <a:cubicBezTo>
                    <a:pt x="1246" y="690"/>
                    <a:pt x="1137" y="643"/>
                    <a:pt x="998" y="636"/>
                  </a:cubicBezTo>
                  <a:cubicBezTo>
                    <a:pt x="1089" y="555"/>
                    <a:pt x="1122" y="424"/>
                    <a:pt x="1068" y="260"/>
                  </a:cubicBezTo>
                  <a:cubicBezTo>
                    <a:pt x="1002" y="65"/>
                    <a:pt x="875" y="0"/>
                    <a:pt x="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5"/>
            <p:cNvSpPr/>
            <p:nvPr/>
          </p:nvSpPr>
          <p:spPr>
            <a:xfrm>
              <a:off x="8424700" y="1947425"/>
              <a:ext cx="35275" cy="43425"/>
            </a:xfrm>
            <a:custGeom>
              <a:rect b="b" l="l" r="r" t="t"/>
              <a:pathLst>
                <a:path extrusionOk="0" h="1737" w="1411">
                  <a:moveTo>
                    <a:pt x="878" y="1"/>
                  </a:moveTo>
                  <a:cubicBezTo>
                    <a:pt x="869" y="1"/>
                    <a:pt x="859" y="2"/>
                    <a:pt x="850" y="5"/>
                  </a:cubicBezTo>
                  <a:lnTo>
                    <a:pt x="128" y="242"/>
                  </a:lnTo>
                  <a:cubicBezTo>
                    <a:pt x="59" y="268"/>
                    <a:pt x="1" y="322"/>
                    <a:pt x="23" y="384"/>
                  </a:cubicBezTo>
                  <a:lnTo>
                    <a:pt x="445" y="1674"/>
                  </a:lnTo>
                  <a:cubicBezTo>
                    <a:pt x="460" y="1719"/>
                    <a:pt x="502" y="1736"/>
                    <a:pt x="548" y="1736"/>
                  </a:cubicBezTo>
                  <a:cubicBezTo>
                    <a:pt x="571" y="1736"/>
                    <a:pt x="594" y="1732"/>
                    <a:pt x="616" y="1725"/>
                  </a:cubicBezTo>
                  <a:lnTo>
                    <a:pt x="1338" y="1488"/>
                  </a:lnTo>
                  <a:cubicBezTo>
                    <a:pt x="1403" y="1466"/>
                    <a:pt x="1411" y="1386"/>
                    <a:pt x="1389" y="1321"/>
                  </a:cubicBezTo>
                  <a:cubicBezTo>
                    <a:pt x="1367" y="1255"/>
                    <a:pt x="1323" y="1208"/>
                    <a:pt x="1272" y="1208"/>
                  </a:cubicBezTo>
                  <a:cubicBezTo>
                    <a:pt x="1264" y="1208"/>
                    <a:pt x="1255" y="1209"/>
                    <a:pt x="1247" y="1211"/>
                  </a:cubicBezTo>
                  <a:lnTo>
                    <a:pt x="704" y="1390"/>
                  </a:lnTo>
                  <a:lnTo>
                    <a:pt x="591" y="1044"/>
                  </a:lnTo>
                  <a:lnTo>
                    <a:pt x="897" y="945"/>
                  </a:lnTo>
                  <a:cubicBezTo>
                    <a:pt x="963" y="924"/>
                    <a:pt x="970" y="851"/>
                    <a:pt x="952" y="796"/>
                  </a:cubicBezTo>
                  <a:cubicBezTo>
                    <a:pt x="933" y="741"/>
                    <a:pt x="893" y="700"/>
                    <a:pt x="844" y="700"/>
                  </a:cubicBezTo>
                  <a:cubicBezTo>
                    <a:pt x="834" y="700"/>
                    <a:pt x="824" y="701"/>
                    <a:pt x="813" y="705"/>
                  </a:cubicBezTo>
                  <a:lnTo>
                    <a:pt x="511" y="803"/>
                  </a:lnTo>
                  <a:lnTo>
                    <a:pt x="398" y="461"/>
                  </a:lnTo>
                  <a:lnTo>
                    <a:pt x="941" y="282"/>
                  </a:lnTo>
                  <a:cubicBezTo>
                    <a:pt x="1003" y="264"/>
                    <a:pt x="1014" y="188"/>
                    <a:pt x="992" y="111"/>
                  </a:cubicBezTo>
                  <a:cubicBezTo>
                    <a:pt x="973" y="55"/>
                    <a:pt x="933" y="1"/>
                    <a:pt x="8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5"/>
            <p:cNvSpPr/>
            <p:nvPr/>
          </p:nvSpPr>
          <p:spPr>
            <a:xfrm>
              <a:off x="8455950" y="1938975"/>
              <a:ext cx="37000" cy="41475"/>
            </a:xfrm>
            <a:custGeom>
              <a:rect b="b" l="l" r="r" t="t"/>
              <a:pathLst>
                <a:path extrusionOk="0" h="1659" w="1480">
                  <a:moveTo>
                    <a:pt x="681" y="307"/>
                  </a:moveTo>
                  <a:cubicBezTo>
                    <a:pt x="753" y="307"/>
                    <a:pt x="807" y="348"/>
                    <a:pt x="842" y="453"/>
                  </a:cubicBezTo>
                  <a:cubicBezTo>
                    <a:pt x="889" y="595"/>
                    <a:pt x="835" y="664"/>
                    <a:pt x="722" y="700"/>
                  </a:cubicBezTo>
                  <a:lnTo>
                    <a:pt x="521" y="766"/>
                  </a:lnTo>
                  <a:lnTo>
                    <a:pt x="398" y="387"/>
                  </a:lnTo>
                  <a:lnTo>
                    <a:pt x="598" y="322"/>
                  </a:lnTo>
                  <a:cubicBezTo>
                    <a:pt x="628" y="312"/>
                    <a:pt x="655" y="307"/>
                    <a:pt x="681" y="307"/>
                  </a:cubicBezTo>
                  <a:close/>
                  <a:moveTo>
                    <a:pt x="749" y="1"/>
                  </a:moveTo>
                  <a:cubicBezTo>
                    <a:pt x="673" y="1"/>
                    <a:pt x="591" y="17"/>
                    <a:pt x="507" y="45"/>
                  </a:cubicBezTo>
                  <a:lnTo>
                    <a:pt x="88" y="183"/>
                  </a:lnTo>
                  <a:cubicBezTo>
                    <a:pt x="33" y="198"/>
                    <a:pt x="0" y="256"/>
                    <a:pt x="19" y="311"/>
                  </a:cubicBezTo>
                  <a:lnTo>
                    <a:pt x="445" y="1600"/>
                  </a:lnTo>
                  <a:cubicBezTo>
                    <a:pt x="457" y="1642"/>
                    <a:pt x="498" y="1659"/>
                    <a:pt x="547" y="1659"/>
                  </a:cubicBezTo>
                  <a:cubicBezTo>
                    <a:pt x="575" y="1659"/>
                    <a:pt x="605" y="1653"/>
                    <a:pt x="634" y="1644"/>
                  </a:cubicBezTo>
                  <a:cubicBezTo>
                    <a:pt x="711" y="1619"/>
                    <a:pt x="780" y="1560"/>
                    <a:pt x="758" y="1495"/>
                  </a:cubicBezTo>
                  <a:lnTo>
                    <a:pt x="598" y="1007"/>
                  </a:lnTo>
                  <a:lnTo>
                    <a:pt x="733" y="963"/>
                  </a:lnTo>
                  <a:lnTo>
                    <a:pt x="1188" y="1411"/>
                  </a:lnTo>
                  <a:cubicBezTo>
                    <a:pt x="1211" y="1431"/>
                    <a:pt x="1241" y="1443"/>
                    <a:pt x="1271" y="1443"/>
                  </a:cubicBezTo>
                  <a:cubicBezTo>
                    <a:pt x="1284" y="1443"/>
                    <a:pt x="1297" y="1441"/>
                    <a:pt x="1308" y="1436"/>
                  </a:cubicBezTo>
                  <a:cubicBezTo>
                    <a:pt x="1403" y="1407"/>
                    <a:pt x="1480" y="1287"/>
                    <a:pt x="1454" y="1211"/>
                  </a:cubicBezTo>
                  <a:cubicBezTo>
                    <a:pt x="1451" y="1196"/>
                    <a:pt x="1443" y="1185"/>
                    <a:pt x="1432" y="1178"/>
                  </a:cubicBezTo>
                  <a:lnTo>
                    <a:pt x="1039" y="810"/>
                  </a:lnTo>
                  <a:cubicBezTo>
                    <a:pt x="1163" y="708"/>
                    <a:pt x="1221" y="544"/>
                    <a:pt x="1148" y="318"/>
                  </a:cubicBezTo>
                  <a:cubicBezTo>
                    <a:pt x="1072" y="87"/>
                    <a:pt x="925" y="1"/>
                    <a:pt x="7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5"/>
            <p:cNvSpPr/>
            <p:nvPr/>
          </p:nvSpPr>
          <p:spPr>
            <a:xfrm>
              <a:off x="8327325" y="2030775"/>
              <a:ext cx="42125" cy="45200"/>
            </a:xfrm>
            <a:custGeom>
              <a:rect b="b" l="l" r="r" t="t"/>
              <a:pathLst>
                <a:path extrusionOk="0" h="1808" w="1685">
                  <a:moveTo>
                    <a:pt x="1113" y="1"/>
                  </a:moveTo>
                  <a:cubicBezTo>
                    <a:pt x="1093" y="1"/>
                    <a:pt x="1073" y="4"/>
                    <a:pt x="1054" y="13"/>
                  </a:cubicBezTo>
                  <a:cubicBezTo>
                    <a:pt x="941" y="53"/>
                    <a:pt x="897" y="78"/>
                    <a:pt x="861" y="253"/>
                  </a:cubicBezTo>
                  <a:lnTo>
                    <a:pt x="770" y="687"/>
                  </a:lnTo>
                  <a:lnTo>
                    <a:pt x="442" y="391"/>
                  </a:lnTo>
                  <a:cubicBezTo>
                    <a:pt x="359" y="315"/>
                    <a:pt x="308" y="289"/>
                    <a:pt x="252" y="289"/>
                  </a:cubicBezTo>
                  <a:cubicBezTo>
                    <a:pt x="220" y="289"/>
                    <a:pt x="186" y="298"/>
                    <a:pt x="143" y="311"/>
                  </a:cubicBezTo>
                  <a:cubicBezTo>
                    <a:pt x="48" y="333"/>
                    <a:pt x="1" y="435"/>
                    <a:pt x="37" y="523"/>
                  </a:cubicBezTo>
                  <a:lnTo>
                    <a:pt x="438" y="1750"/>
                  </a:lnTo>
                  <a:cubicBezTo>
                    <a:pt x="452" y="1791"/>
                    <a:pt x="496" y="1808"/>
                    <a:pt x="546" y="1808"/>
                  </a:cubicBezTo>
                  <a:cubicBezTo>
                    <a:pt x="572" y="1808"/>
                    <a:pt x="601" y="1803"/>
                    <a:pt x="627" y="1794"/>
                  </a:cubicBezTo>
                  <a:cubicBezTo>
                    <a:pt x="708" y="1769"/>
                    <a:pt x="777" y="1710"/>
                    <a:pt x="755" y="1645"/>
                  </a:cubicBezTo>
                  <a:lnTo>
                    <a:pt x="500" y="865"/>
                  </a:lnTo>
                  <a:lnTo>
                    <a:pt x="806" y="1153"/>
                  </a:lnTo>
                  <a:cubicBezTo>
                    <a:pt x="829" y="1176"/>
                    <a:pt x="860" y="1188"/>
                    <a:pt x="890" y="1188"/>
                  </a:cubicBezTo>
                  <a:cubicBezTo>
                    <a:pt x="902" y="1188"/>
                    <a:pt x="915" y="1186"/>
                    <a:pt x="926" y="1182"/>
                  </a:cubicBezTo>
                  <a:cubicBezTo>
                    <a:pt x="970" y="1168"/>
                    <a:pt x="1003" y="1131"/>
                    <a:pt x="1014" y="1087"/>
                  </a:cubicBezTo>
                  <a:lnTo>
                    <a:pt x="1097" y="690"/>
                  </a:lnTo>
                  <a:lnTo>
                    <a:pt x="1349" y="1452"/>
                  </a:lnTo>
                  <a:cubicBezTo>
                    <a:pt x="1363" y="1493"/>
                    <a:pt x="1403" y="1510"/>
                    <a:pt x="1452" y="1510"/>
                  </a:cubicBezTo>
                  <a:cubicBezTo>
                    <a:pt x="1479" y="1510"/>
                    <a:pt x="1509" y="1505"/>
                    <a:pt x="1538" y="1495"/>
                  </a:cubicBezTo>
                  <a:cubicBezTo>
                    <a:pt x="1615" y="1470"/>
                    <a:pt x="1684" y="1412"/>
                    <a:pt x="1666" y="1346"/>
                  </a:cubicBezTo>
                  <a:lnTo>
                    <a:pt x="1265" y="122"/>
                  </a:lnTo>
                  <a:cubicBezTo>
                    <a:pt x="1248" y="48"/>
                    <a:pt x="1182" y="1"/>
                    <a:pt x="11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5"/>
            <p:cNvSpPr/>
            <p:nvPr/>
          </p:nvSpPr>
          <p:spPr>
            <a:xfrm>
              <a:off x="8367500" y="2021825"/>
              <a:ext cx="35100" cy="39375"/>
            </a:xfrm>
            <a:custGeom>
              <a:rect b="b" l="l" r="r" t="t"/>
              <a:pathLst>
                <a:path extrusionOk="0" h="1575" w="1404">
                  <a:moveTo>
                    <a:pt x="625" y="301"/>
                  </a:moveTo>
                  <a:cubicBezTo>
                    <a:pt x="701" y="301"/>
                    <a:pt x="762" y="350"/>
                    <a:pt x="795" y="458"/>
                  </a:cubicBezTo>
                  <a:lnTo>
                    <a:pt x="973" y="994"/>
                  </a:lnTo>
                  <a:cubicBezTo>
                    <a:pt x="1017" y="1136"/>
                    <a:pt x="970" y="1223"/>
                    <a:pt x="857" y="1260"/>
                  </a:cubicBezTo>
                  <a:lnTo>
                    <a:pt x="857" y="1256"/>
                  </a:lnTo>
                  <a:cubicBezTo>
                    <a:pt x="830" y="1265"/>
                    <a:pt x="805" y="1270"/>
                    <a:pt x="781" y="1270"/>
                  </a:cubicBezTo>
                  <a:cubicBezTo>
                    <a:pt x="705" y="1270"/>
                    <a:pt x="645" y="1220"/>
                    <a:pt x="609" y="1114"/>
                  </a:cubicBezTo>
                  <a:lnTo>
                    <a:pt x="434" y="575"/>
                  </a:lnTo>
                  <a:cubicBezTo>
                    <a:pt x="387" y="436"/>
                    <a:pt x="434" y="352"/>
                    <a:pt x="547" y="316"/>
                  </a:cubicBezTo>
                  <a:cubicBezTo>
                    <a:pt x="574" y="306"/>
                    <a:pt x="600" y="301"/>
                    <a:pt x="625" y="301"/>
                  </a:cubicBezTo>
                  <a:close/>
                  <a:moveTo>
                    <a:pt x="677" y="1"/>
                  </a:moveTo>
                  <a:cubicBezTo>
                    <a:pt x="606" y="1"/>
                    <a:pt x="532" y="14"/>
                    <a:pt x="456" y="39"/>
                  </a:cubicBezTo>
                  <a:cubicBezTo>
                    <a:pt x="175" y="130"/>
                    <a:pt x="1" y="334"/>
                    <a:pt x="117" y="680"/>
                  </a:cubicBezTo>
                  <a:lnTo>
                    <a:pt x="292" y="1219"/>
                  </a:lnTo>
                  <a:cubicBezTo>
                    <a:pt x="377" y="1475"/>
                    <a:pt x="538" y="1575"/>
                    <a:pt x="728" y="1575"/>
                  </a:cubicBezTo>
                  <a:cubicBezTo>
                    <a:pt x="798" y="1575"/>
                    <a:pt x="872" y="1561"/>
                    <a:pt x="948" y="1536"/>
                  </a:cubicBezTo>
                  <a:cubicBezTo>
                    <a:pt x="1228" y="1442"/>
                    <a:pt x="1403" y="1241"/>
                    <a:pt x="1290" y="892"/>
                  </a:cubicBezTo>
                  <a:lnTo>
                    <a:pt x="1112" y="356"/>
                  </a:lnTo>
                  <a:cubicBezTo>
                    <a:pt x="1029" y="101"/>
                    <a:pt x="867" y="1"/>
                    <a:pt x="6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5"/>
            <p:cNvSpPr/>
            <p:nvPr/>
          </p:nvSpPr>
          <p:spPr>
            <a:xfrm>
              <a:off x="8400650" y="2008200"/>
              <a:ext cx="37475" cy="43725"/>
            </a:xfrm>
            <a:custGeom>
              <a:rect b="b" l="l" r="r" t="t"/>
              <a:pathLst>
                <a:path extrusionOk="0" h="1749" w="1499">
                  <a:moveTo>
                    <a:pt x="953" y="1"/>
                  </a:moveTo>
                  <a:cubicBezTo>
                    <a:pt x="925" y="1"/>
                    <a:pt x="896" y="6"/>
                    <a:pt x="868" y="16"/>
                  </a:cubicBezTo>
                  <a:cubicBezTo>
                    <a:pt x="788" y="37"/>
                    <a:pt x="719" y="96"/>
                    <a:pt x="740" y="161"/>
                  </a:cubicBezTo>
                  <a:lnTo>
                    <a:pt x="966" y="850"/>
                  </a:lnTo>
                  <a:lnTo>
                    <a:pt x="434" y="333"/>
                  </a:lnTo>
                  <a:cubicBezTo>
                    <a:pt x="355" y="255"/>
                    <a:pt x="306" y="227"/>
                    <a:pt x="254" y="227"/>
                  </a:cubicBezTo>
                  <a:cubicBezTo>
                    <a:pt x="222" y="227"/>
                    <a:pt x="189" y="237"/>
                    <a:pt x="147" y="252"/>
                  </a:cubicBezTo>
                  <a:cubicBezTo>
                    <a:pt x="70" y="278"/>
                    <a:pt x="1" y="333"/>
                    <a:pt x="23" y="402"/>
                  </a:cubicBezTo>
                  <a:lnTo>
                    <a:pt x="442" y="1688"/>
                  </a:lnTo>
                  <a:cubicBezTo>
                    <a:pt x="456" y="1731"/>
                    <a:pt x="499" y="1749"/>
                    <a:pt x="549" y="1749"/>
                  </a:cubicBezTo>
                  <a:cubicBezTo>
                    <a:pt x="575" y="1749"/>
                    <a:pt x="604" y="1744"/>
                    <a:pt x="631" y="1735"/>
                  </a:cubicBezTo>
                  <a:cubicBezTo>
                    <a:pt x="711" y="1706"/>
                    <a:pt x="777" y="1648"/>
                    <a:pt x="759" y="1586"/>
                  </a:cubicBezTo>
                  <a:lnTo>
                    <a:pt x="529" y="894"/>
                  </a:lnTo>
                  <a:lnTo>
                    <a:pt x="1149" y="1473"/>
                  </a:lnTo>
                  <a:cubicBezTo>
                    <a:pt x="1183" y="1505"/>
                    <a:pt x="1220" y="1518"/>
                    <a:pt x="1258" y="1518"/>
                  </a:cubicBezTo>
                  <a:cubicBezTo>
                    <a:pt x="1289" y="1518"/>
                    <a:pt x="1320" y="1510"/>
                    <a:pt x="1353" y="1498"/>
                  </a:cubicBezTo>
                  <a:cubicBezTo>
                    <a:pt x="1425" y="1477"/>
                    <a:pt x="1498" y="1415"/>
                    <a:pt x="1476" y="1349"/>
                  </a:cubicBezTo>
                  <a:lnTo>
                    <a:pt x="1057" y="59"/>
                  </a:lnTo>
                  <a:cubicBezTo>
                    <a:pt x="1044" y="18"/>
                    <a:pt x="1002" y="1"/>
                    <a:pt x="9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5"/>
            <p:cNvSpPr/>
            <p:nvPr/>
          </p:nvSpPr>
          <p:spPr>
            <a:xfrm>
              <a:off x="8435900" y="1999225"/>
              <a:ext cx="35650" cy="41225"/>
            </a:xfrm>
            <a:custGeom>
              <a:rect b="b" l="l" r="r" t="t"/>
              <a:pathLst>
                <a:path extrusionOk="0" h="1649" w="1426">
                  <a:moveTo>
                    <a:pt x="647" y="300"/>
                  </a:moveTo>
                  <a:cubicBezTo>
                    <a:pt x="726" y="300"/>
                    <a:pt x="788" y="348"/>
                    <a:pt x="824" y="455"/>
                  </a:cubicBezTo>
                  <a:lnTo>
                    <a:pt x="996" y="979"/>
                  </a:lnTo>
                  <a:cubicBezTo>
                    <a:pt x="1039" y="1121"/>
                    <a:pt x="992" y="1209"/>
                    <a:pt x="879" y="1245"/>
                  </a:cubicBezTo>
                  <a:lnTo>
                    <a:pt x="879" y="1242"/>
                  </a:lnTo>
                  <a:lnTo>
                    <a:pt x="697" y="1304"/>
                  </a:lnTo>
                  <a:lnTo>
                    <a:pt x="391" y="371"/>
                  </a:lnTo>
                  <a:lnTo>
                    <a:pt x="573" y="313"/>
                  </a:lnTo>
                  <a:cubicBezTo>
                    <a:pt x="599" y="304"/>
                    <a:pt x="624" y="300"/>
                    <a:pt x="647" y="300"/>
                  </a:cubicBezTo>
                  <a:close/>
                  <a:moveTo>
                    <a:pt x="706" y="0"/>
                  </a:moveTo>
                  <a:cubicBezTo>
                    <a:pt x="634" y="0"/>
                    <a:pt x="559" y="14"/>
                    <a:pt x="482" y="39"/>
                  </a:cubicBezTo>
                  <a:lnTo>
                    <a:pt x="125" y="156"/>
                  </a:lnTo>
                  <a:cubicBezTo>
                    <a:pt x="41" y="181"/>
                    <a:pt x="1" y="247"/>
                    <a:pt x="19" y="298"/>
                  </a:cubicBezTo>
                  <a:lnTo>
                    <a:pt x="442" y="1588"/>
                  </a:lnTo>
                  <a:cubicBezTo>
                    <a:pt x="452" y="1625"/>
                    <a:pt x="494" y="1649"/>
                    <a:pt x="547" y="1649"/>
                  </a:cubicBezTo>
                  <a:cubicBezTo>
                    <a:pt x="567" y="1649"/>
                    <a:pt x="588" y="1646"/>
                    <a:pt x="609" y="1639"/>
                  </a:cubicBezTo>
                  <a:lnTo>
                    <a:pt x="970" y="1522"/>
                  </a:lnTo>
                  <a:cubicBezTo>
                    <a:pt x="1251" y="1428"/>
                    <a:pt x="1425" y="1227"/>
                    <a:pt x="1313" y="877"/>
                  </a:cubicBezTo>
                  <a:lnTo>
                    <a:pt x="1138" y="353"/>
                  </a:lnTo>
                  <a:cubicBezTo>
                    <a:pt x="1056" y="99"/>
                    <a:pt x="895" y="0"/>
                    <a:pt x="7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5"/>
            <p:cNvSpPr/>
            <p:nvPr/>
          </p:nvSpPr>
          <p:spPr>
            <a:xfrm>
              <a:off x="8477000" y="1988375"/>
              <a:ext cx="30975" cy="41350"/>
            </a:xfrm>
            <a:custGeom>
              <a:rect b="b" l="l" r="r" t="t"/>
              <a:pathLst>
                <a:path extrusionOk="0" h="1654" w="1239">
                  <a:moveTo>
                    <a:pt x="306" y="419"/>
                  </a:moveTo>
                  <a:lnTo>
                    <a:pt x="630" y="914"/>
                  </a:lnTo>
                  <a:lnTo>
                    <a:pt x="335" y="1009"/>
                  </a:lnTo>
                  <a:lnTo>
                    <a:pt x="306" y="419"/>
                  </a:lnTo>
                  <a:close/>
                  <a:moveTo>
                    <a:pt x="281" y="0"/>
                  </a:moveTo>
                  <a:cubicBezTo>
                    <a:pt x="246" y="0"/>
                    <a:pt x="210" y="7"/>
                    <a:pt x="175" y="18"/>
                  </a:cubicBezTo>
                  <a:cubicBezTo>
                    <a:pt x="80" y="51"/>
                    <a:pt x="0" y="116"/>
                    <a:pt x="4" y="193"/>
                  </a:cubicBezTo>
                  <a:lnTo>
                    <a:pt x="29" y="1555"/>
                  </a:lnTo>
                  <a:cubicBezTo>
                    <a:pt x="29" y="1563"/>
                    <a:pt x="33" y="1570"/>
                    <a:pt x="33" y="1577"/>
                  </a:cubicBezTo>
                  <a:cubicBezTo>
                    <a:pt x="50" y="1630"/>
                    <a:pt x="120" y="1653"/>
                    <a:pt x="189" y="1653"/>
                  </a:cubicBezTo>
                  <a:cubicBezTo>
                    <a:pt x="221" y="1653"/>
                    <a:pt x="253" y="1648"/>
                    <a:pt x="281" y="1639"/>
                  </a:cubicBezTo>
                  <a:cubicBezTo>
                    <a:pt x="332" y="1625"/>
                    <a:pt x="364" y="1596"/>
                    <a:pt x="364" y="1548"/>
                  </a:cubicBezTo>
                  <a:lnTo>
                    <a:pt x="350" y="1275"/>
                  </a:lnTo>
                  <a:lnTo>
                    <a:pt x="776" y="1133"/>
                  </a:lnTo>
                  <a:lnTo>
                    <a:pt x="929" y="1366"/>
                  </a:lnTo>
                  <a:cubicBezTo>
                    <a:pt x="945" y="1389"/>
                    <a:pt x="969" y="1399"/>
                    <a:pt x="997" y="1399"/>
                  </a:cubicBezTo>
                  <a:cubicBezTo>
                    <a:pt x="1015" y="1399"/>
                    <a:pt x="1034" y="1395"/>
                    <a:pt x="1053" y="1388"/>
                  </a:cubicBezTo>
                  <a:cubicBezTo>
                    <a:pt x="1141" y="1359"/>
                    <a:pt x="1239" y="1268"/>
                    <a:pt x="1213" y="1191"/>
                  </a:cubicBezTo>
                  <a:cubicBezTo>
                    <a:pt x="1210" y="1184"/>
                    <a:pt x="1206" y="1177"/>
                    <a:pt x="1202" y="1169"/>
                  </a:cubicBezTo>
                  <a:lnTo>
                    <a:pt x="415" y="58"/>
                  </a:lnTo>
                  <a:cubicBezTo>
                    <a:pt x="388" y="17"/>
                    <a:pt x="337" y="0"/>
                    <a:pt x="2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5"/>
            <p:cNvSpPr/>
            <p:nvPr/>
          </p:nvSpPr>
          <p:spPr>
            <a:xfrm>
              <a:off x="8497675" y="1975775"/>
              <a:ext cx="30175" cy="40825"/>
            </a:xfrm>
            <a:custGeom>
              <a:rect b="b" l="l" r="r" t="t"/>
              <a:pathLst>
                <a:path extrusionOk="0" h="1633" w="1207">
                  <a:moveTo>
                    <a:pt x="1046" y="1"/>
                  </a:moveTo>
                  <a:cubicBezTo>
                    <a:pt x="1011" y="1"/>
                    <a:pt x="976" y="6"/>
                    <a:pt x="948" y="15"/>
                  </a:cubicBezTo>
                  <a:cubicBezTo>
                    <a:pt x="904" y="23"/>
                    <a:pt x="875" y="59"/>
                    <a:pt x="875" y="103"/>
                  </a:cubicBezTo>
                  <a:lnTo>
                    <a:pt x="762" y="715"/>
                  </a:lnTo>
                  <a:lnTo>
                    <a:pt x="306" y="289"/>
                  </a:lnTo>
                  <a:cubicBezTo>
                    <a:pt x="288" y="265"/>
                    <a:pt x="261" y="253"/>
                    <a:pt x="232" y="253"/>
                  </a:cubicBezTo>
                  <a:cubicBezTo>
                    <a:pt x="221" y="253"/>
                    <a:pt x="209" y="255"/>
                    <a:pt x="197" y="260"/>
                  </a:cubicBezTo>
                  <a:cubicBezTo>
                    <a:pt x="110" y="289"/>
                    <a:pt x="0" y="383"/>
                    <a:pt x="26" y="460"/>
                  </a:cubicBezTo>
                  <a:cubicBezTo>
                    <a:pt x="26" y="467"/>
                    <a:pt x="29" y="475"/>
                    <a:pt x="37" y="482"/>
                  </a:cubicBezTo>
                  <a:lnTo>
                    <a:pt x="682" y="1039"/>
                  </a:lnTo>
                  <a:cubicBezTo>
                    <a:pt x="689" y="1047"/>
                    <a:pt x="696" y="1054"/>
                    <a:pt x="700" y="1065"/>
                  </a:cubicBezTo>
                  <a:lnTo>
                    <a:pt x="867" y="1575"/>
                  </a:lnTo>
                  <a:cubicBezTo>
                    <a:pt x="882" y="1615"/>
                    <a:pt x="924" y="1632"/>
                    <a:pt x="973" y="1632"/>
                  </a:cubicBezTo>
                  <a:cubicBezTo>
                    <a:pt x="1000" y="1632"/>
                    <a:pt x="1029" y="1627"/>
                    <a:pt x="1057" y="1619"/>
                  </a:cubicBezTo>
                  <a:cubicBezTo>
                    <a:pt x="1133" y="1593"/>
                    <a:pt x="1203" y="1535"/>
                    <a:pt x="1181" y="1469"/>
                  </a:cubicBezTo>
                  <a:lnTo>
                    <a:pt x="1017" y="959"/>
                  </a:lnTo>
                  <a:cubicBezTo>
                    <a:pt x="1013" y="952"/>
                    <a:pt x="1013" y="941"/>
                    <a:pt x="1017" y="930"/>
                  </a:cubicBezTo>
                  <a:lnTo>
                    <a:pt x="1206" y="96"/>
                  </a:lnTo>
                  <a:cubicBezTo>
                    <a:pt x="1206" y="88"/>
                    <a:pt x="1206" y="81"/>
                    <a:pt x="1203" y="74"/>
                  </a:cubicBezTo>
                  <a:cubicBezTo>
                    <a:pt x="1188" y="22"/>
                    <a:pt x="1117" y="1"/>
                    <a:pt x="10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 name="Google Shape;733;p55"/>
          <p:cNvGrpSpPr/>
          <p:nvPr/>
        </p:nvGrpSpPr>
        <p:grpSpPr>
          <a:xfrm>
            <a:off x="5629725" y="3459475"/>
            <a:ext cx="287325" cy="367925"/>
            <a:chOff x="7666750" y="1820400"/>
            <a:chExt cx="287325" cy="367925"/>
          </a:xfrm>
        </p:grpSpPr>
        <p:sp>
          <p:nvSpPr>
            <p:cNvPr id="734" name="Google Shape;734;p55"/>
            <p:cNvSpPr/>
            <p:nvPr/>
          </p:nvSpPr>
          <p:spPr>
            <a:xfrm>
              <a:off x="7666750" y="1820400"/>
              <a:ext cx="287325" cy="367925"/>
            </a:xfrm>
            <a:custGeom>
              <a:rect b="b" l="l" r="r" t="t"/>
              <a:pathLst>
                <a:path extrusionOk="0" h="14717" w="11493">
                  <a:moveTo>
                    <a:pt x="9266" y="419"/>
                  </a:moveTo>
                  <a:cubicBezTo>
                    <a:pt x="9601" y="419"/>
                    <a:pt x="9871" y="689"/>
                    <a:pt x="9871" y="1024"/>
                  </a:cubicBezTo>
                  <a:lnTo>
                    <a:pt x="9871" y="1428"/>
                  </a:lnTo>
                  <a:lnTo>
                    <a:pt x="1618" y="1428"/>
                  </a:lnTo>
                  <a:lnTo>
                    <a:pt x="1618" y="1024"/>
                  </a:lnTo>
                  <a:cubicBezTo>
                    <a:pt x="1618" y="689"/>
                    <a:pt x="1892" y="419"/>
                    <a:pt x="2227" y="419"/>
                  </a:cubicBezTo>
                  <a:close/>
                  <a:moveTo>
                    <a:pt x="9977" y="1851"/>
                  </a:moveTo>
                  <a:lnTo>
                    <a:pt x="10844" y="2904"/>
                  </a:lnTo>
                  <a:lnTo>
                    <a:pt x="649" y="2904"/>
                  </a:lnTo>
                  <a:lnTo>
                    <a:pt x="1516" y="1851"/>
                  </a:lnTo>
                  <a:close/>
                  <a:moveTo>
                    <a:pt x="2212" y="3323"/>
                  </a:moveTo>
                  <a:lnTo>
                    <a:pt x="2212" y="3691"/>
                  </a:lnTo>
                  <a:cubicBezTo>
                    <a:pt x="2212" y="3713"/>
                    <a:pt x="2212" y="3735"/>
                    <a:pt x="2209" y="3756"/>
                  </a:cubicBezTo>
                  <a:lnTo>
                    <a:pt x="2209" y="3767"/>
                  </a:lnTo>
                  <a:lnTo>
                    <a:pt x="2209" y="3771"/>
                  </a:lnTo>
                  <a:cubicBezTo>
                    <a:pt x="2209" y="3789"/>
                    <a:pt x="2205" y="3808"/>
                    <a:pt x="2201" y="3826"/>
                  </a:cubicBezTo>
                  <a:cubicBezTo>
                    <a:pt x="2198" y="3840"/>
                    <a:pt x="2198" y="3848"/>
                    <a:pt x="2198" y="3855"/>
                  </a:cubicBezTo>
                  <a:cubicBezTo>
                    <a:pt x="2194" y="3866"/>
                    <a:pt x="2198" y="3866"/>
                    <a:pt x="2194" y="3869"/>
                  </a:cubicBezTo>
                  <a:cubicBezTo>
                    <a:pt x="2114" y="4259"/>
                    <a:pt x="1786" y="4551"/>
                    <a:pt x="1392" y="4587"/>
                  </a:cubicBezTo>
                  <a:cubicBezTo>
                    <a:pt x="1367" y="4587"/>
                    <a:pt x="1341" y="4591"/>
                    <a:pt x="1316" y="4591"/>
                  </a:cubicBezTo>
                  <a:cubicBezTo>
                    <a:pt x="820" y="4587"/>
                    <a:pt x="416" y="4186"/>
                    <a:pt x="416" y="3691"/>
                  </a:cubicBezTo>
                  <a:lnTo>
                    <a:pt x="416" y="3323"/>
                  </a:lnTo>
                  <a:close/>
                  <a:moveTo>
                    <a:pt x="4428" y="3323"/>
                  </a:moveTo>
                  <a:lnTo>
                    <a:pt x="4428" y="3691"/>
                  </a:lnTo>
                  <a:cubicBezTo>
                    <a:pt x="4428" y="4186"/>
                    <a:pt x="4027" y="4591"/>
                    <a:pt x="3531" y="4591"/>
                  </a:cubicBezTo>
                  <a:cubicBezTo>
                    <a:pt x="3036" y="4591"/>
                    <a:pt x="2631" y="4186"/>
                    <a:pt x="2631" y="3691"/>
                  </a:cubicBezTo>
                  <a:lnTo>
                    <a:pt x="2631" y="3323"/>
                  </a:lnTo>
                  <a:close/>
                  <a:moveTo>
                    <a:pt x="6643" y="3323"/>
                  </a:moveTo>
                  <a:lnTo>
                    <a:pt x="6643" y="3691"/>
                  </a:lnTo>
                  <a:cubicBezTo>
                    <a:pt x="6643" y="4186"/>
                    <a:pt x="6242" y="4591"/>
                    <a:pt x="5747" y="4591"/>
                  </a:cubicBezTo>
                  <a:cubicBezTo>
                    <a:pt x="5251" y="4591"/>
                    <a:pt x="4847" y="4186"/>
                    <a:pt x="4847" y="3691"/>
                  </a:cubicBezTo>
                  <a:lnTo>
                    <a:pt x="4847" y="3323"/>
                  </a:lnTo>
                  <a:close/>
                  <a:moveTo>
                    <a:pt x="8858" y="3323"/>
                  </a:moveTo>
                  <a:lnTo>
                    <a:pt x="8858" y="3691"/>
                  </a:lnTo>
                  <a:cubicBezTo>
                    <a:pt x="8858" y="4186"/>
                    <a:pt x="8457" y="4591"/>
                    <a:pt x="7962" y="4591"/>
                  </a:cubicBezTo>
                  <a:cubicBezTo>
                    <a:pt x="7466" y="4591"/>
                    <a:pt x="7062" y="4186"/>
                    <a:pt x="7062" y="3691"/>
                  </a:cubicBezTo>
                  <a:lnTo>
                    <a:pt x="7062" y="3323"/>
                  </a:lnTo>
                  <a:close/>
                  <a:moveTo>
                    <a:pt x="11077" y="3323"/>
                  </a:moveTo>
                  <a:lnTo>
                    <a:pt x="11077" y="3691"/>
                  </a:lnTo>
                  <a:cubicBezTo>
                    <a:pt x="11077" y="4190"/>
                    <a:pt x="10673" y="4591"/>
                    <a:pt x="10177" y="4591"/>
                  </a:cubicBezTo>
                  <a:lnTo>
                    <a:pt x="10177" y="4587"/>
                  </a:lnTo>
                  <a:cubicBezTo>
                    <a:pt x="10152" y="4587"/>
                    <a:pt x="10126" y="4587"/>
                    <a:pt x="10101" y="4584"/>
                  </a:cubicBezTo>
                  <a:cubicBezTo>
                    <a:pt x="9671" y="4547"/>
                    <a:pt x="9328" y="4208"/>
                    <a:pt x="9281" y="3782"/>
                  </a:cubicBezTo>
                  <a:lnTo>
                    <a:pt x="9281" y="3767"/>
                  </a:lnTo>
                  <a:lnTo>
                    <a:pt x="9281" y="3738"/>
                  </a:lnTo>
                  <a:lnTo>
                    <a:pt x="9281" y="3695"/>
                  </a:lnTo>
                  <a:lnTo>
                    <a:pt x="9281" y="3323"/>
                  </a:lnTo>
                  <a:close/>
                  <a:moveTo>
                    <a:pt x="6851" y="4398"/>
                  </a:moveTo>
                  <a:lnTo>
                    <a:pt x="6854" y="4409"/>
                  </a:lnTo>
                  <a:cubicBezTo>
                    <a:pt x="6865" y="4423"/>
                    <a:pt x="6876" y="4438"/>
                    <a:pt x="6887" y="4456"/>
                  </a:cubicBezTo>
                  <a:lnTo>
                    <a:pt x="6898" y="4471"/>
                  </a:lnTo>
                  <a:cubicBezTo>
                    <a:pt x="6912" y="4489"/>
                    <a:pt x="6927" y="4511"/>
                    <a:pt x="6942" y="4529"/>
                  </a:cubicBezTo>
                  <a:lnTo>
                    <a:pt x="6953" y="4540"/>
                  </a:lnTo>
                  <a:cubicBezTo>
                    <a:pt x="6967" y="4554"/>
                    <a:pt x="6978" y="4569"/>
                    <a:pt x="6993" y="4584"/>
                  </a:cubicBezTo>
                  <a:lnTo>
                    <a:pt x="7007" y="4602"/>
                  </a:lnTo>
                  <a:cubicBezTo>
                    <a:pt x="7022" y="4613"/>
                    <a:pt x="7033" y="4627"/>
                    <a:pt x="7047" y="4638"/>
                  </a:cubicBezTo>
                  <a:lnTo>
                    <a:pt x="7062" y="4656"/>
                  </a:lnTo>
                  <a:cubicBezTo>
                    <a:pt x="7080" y="4671"/>
                    <a:pt x="7095" y="4682"/>
                    <a:pt x="7109" y="4697"/>
                  </a:cubicBezTo>
                  <a:lnTo>
                    <a:pt x="7117" y="4704"/>
                  </a:lnTo>
                  <a:cubicBezTo>
                    <a:pt x="7138" y="4718"/>
                    <a:pt x="7157" y="4733"/>
                    <a:pt x="7175" y="4748"/>
                  </a:cubicBezTo>
                  <a:lnTo>
                    <a:pt x="7193" y="4762"/>
                  </a:lnTo>
                  <a:cubicBezTo>
                    <a:pt x="7208" y="4769"/>
                    <a:pt x="7222" y="4780"/>
                    <a:pt x="7237" y="4791"/>
                  </a:cubicBezTo>
                  <a:lnTo>
                    <a:pt x="7259" y="4806"/>
                  </a:lnTo>
                  <a:cubicBezTo>
                    <a:pt x="7273" y="4813"/>
                    <a:pt x="7288" y="4824"/>
                    <a:pt x="7302" y="4831"/>
                  </a:cubicBezTo>
                  <a:lnTo>
                    <a:pt x="7321" y="4842"/>
                  </a:lnTo>
                  <a:cubicBezTo>
                    <a:pt x="7342" y="4853"/>
                    <a:pt x="7368" y="4868"/>
                    <a:pt x="7386" y="4879"/>
                  </a:cubicBezTo>
                  <a:lnTo>
                    <a:pt x="7393" y="4879"/>
                  </a:lnTo>
                  <a:cubicBezTo>
                    <a:pt x="7415" y="4890"/>
                    <a:pt x="7433" y="4897"/>
                    <a:pt x="7455" y="4908"/>
                  </a:cubicBezTo>
                  <a:lnTo>
                    <a:pt x="7477" y="4915"/>
                  </a:lnTo>
                  <a:lnTo>
                    <a:pt x="7528" y="4933"/>
                  </a:lnTo>
                  <a:lnTo>
                    <a:pt x="7550" y="4941"/>
                  </a:lnTo>
                  <a:cubicBezTo>
                    <a:pt x="7568" y="4948"/>
                    <a:pt x="7587" y="4955"/>
                    <a:pt x="7608" y="4959"/>
                  </a:cubicBezTo>
                  <a:lnTo>
                    <a:pt x="7623" y="4963"/>
                  </a:lnTo>
                  <a:cubicBezTo>
                    <a:pt x="7648" y="4970"/>
                    <a:pt x="7670" y="4977"/>
                    <a:pt x="7696" y="4981"/>
                  </a:cubicBezTo>
                  <a:lnTo>
                    <a:pt x="7714" y="4984"/>
                  </a:lnTo>
                  <a:cubicBezTo>
                    <a:pt x="7732" y="4988"/>
                    <a:pt x="7754" y="4992"/>
                    <a:pt x="7772" y="4992"/>
                  </a:cubicBezTo>
                  <a:lnTo>
                    <a:pt x="7798" y="4995"/>
                  </a:lnTo>
                  <a:lnTo>
                    <a:pt x="7852" y="5003"/>
                  </a:lnTo>
                  <a:lnTo>
                    <a:pt x="7878" y="5003"/>
                  </a:lnTo>
                  <a:cubicBezTo>
                    <a:pt x="7904" y="5003"/>
                    <a:pt x="7929" y="5006"/>
                    <a:pt x="7955" y="5006"/>
                  </a:cubicBezTo>
                  <a:cubicBezTo>
                    <a:pt x="7980" y="5006"/>
                    <a:pt x="8009" y="5006"/>
                    <a:pt x="8035" y="5003"/>
                  </a:cubicBezTo>
                  <a:lnTo>
                    <a:pt x="8057" y="5003"/>
                  </a:lnTo>
                  <a:lnTo>
                    <a:pt x="8111" y="4995"/>
                  </a:lnTo>
                  <a:lnTo>
                    <a:pt x="8137" y="4995"/>
                  </a:lnTo>
                  <a:cubicBezTo>
                    <a:pt x="8159" y="4995"/>
                    <a:pt x="8177" y="4992"/>
                    <a:pt x="8195" y="4988"/>
                  </a:cubicBezTo>
                  <a:lnTo>
                    <a:pt x="8210" y="4984"/>
                  </a:lnTo>
                  <a:lnTo>
                    <a:pt x="8213" y="4984"/>
                  </a:lnTo>
                  <a:cubicBezTo>
                    <a:pt x="8239" y="4981"/>
                    <a:pt x="8264" y="4973"/>
                    <a:pt x="8286" y="4970"/>
                  </a:cubicBezTo>
                  <a:lnTo>
                    <a:pt x="8290" y="4970"/>
                  </a:lnTo>
                  <a:lnTo>
                    <a:pt x="8304" y="4963"/>
                  </a:lnTo>
                  <a:cubicBezTo>
                    <a:pt x="8323" y="4959"/>
                    <a:pt x="8341" y="4955"/>
                    <a:pt x="8359" y="4948"/>
                  </a:cubicBezTo>
                  <a:lnTo>
                    <a:pt x="8370" y="4944"/>
                  </a:lnTo>
                  <a:lnTo>
                    <a:pt x="8384" y="4941"/>
                  </a:lnTo>
                  <a:lnTo>
                    <a:pt x="8432" y="4922"/>
                  </a:lnTo>
                  <a:lnTo>
                    <a:pt x="8446" y="4915"/>
                  </a:lnTo>
                  <a:lnTo>
                    <a:pt x="8457" y="4911"/>
                  </a:lnTo>
                  <a:cubicBezTo>
                    <a:pt x="8476" y="4904"/>
                    <a:pt x="8494" y="4897"/>
                    <a:pt x="8512" y="4886"/>
                  </a:cubicBezTo>
                  <a:lnTo>
                    <a:pt x="8523" y="4882"/>
                  </a:lnTo>
                  <a:cubicBezTo>
                    <a:pt x="8545" y="4871"/>
                    <a:pt x="8567" y="4860"/>
                    <a:pt x="8588" y="4850"/>
                  </a:cubicBezTo>
                  <a:lnTo>
                    <a:pt x="8592" y="4846"/>
                  </a:lnTo>
                  <a:lnTo>
                    <a:pt x="8607" y="4839"/>
                  </a:lnTo>
                  <a:lnTo>
                    <a:pt x="8654" y="4813"/>
                  </a:lnTo>
                  <a:lnTo>
                    <a:pt x="8665" y="4806"/>
                  </a:lnTo>
                  <a:lnTo>
                    <a:pt x="8676" y="4799"/>
                  </a:lnTo>
                  <a:lnTo>
                    <a:pt x="8716" y="4769"/>
                  </a:lnTo>
                  <a:lnTo>
                    <a:pt x="8731" y="4758"/>
                  </a:lnTo>
                  <a:lnTo>
                    <a:pt x="8734" y="4755"/>
                  </a:lnTo>
                  <a:cubicBezTo>
                    <a:pt x="8756" y="4740"/>
                    <a:pt x="8774" y="4726"/>
                    <a:pt x="8793" y="4707"/>
                  </a:cubicBezTo>
                  <a:lnTo>
                    <a:pt x="8803" y="4700"/>
                  </a:lnTo>
                  <a:cubicBezTo>
                    <a:pt x="8818" y="4689"/>
                    <a:pt x="8833" y="4675"/>
                    <a:pt x="8847" y="4660"/>
                  </a:cubicBezTo>
                  <a:lnTo>
                    <a:pt x="8854" y="4656"/>
                  </a:lnTo>
                  <a:lnTo>
                    <a:pt x="8865" y="4646"/>
                  </a:lnTo>
                  <a:lnTo>
                    <a:pt x="8902" y="4609"/>
                  </a:lnTo>
                  <a:lnTo>
                    <a:pt x="8913" y="4598"/>
                  </a:lnTo>
                  <a:lnTo>
                    <a:pt x="8920" y="4591"/>
                  </a:lnTo>
                  <a:cubicBezTo>
                    <a:pt x="8931" y="4576"/>
                    <a:pt x="8946" y="4562"/>
                    <a:pt x="8956" y="4547"/>
                  </a:cubicBezTo>
                  <a:lnTo>
                    <a:pt x="8967" y="4536"/>
                  </a:lnTo>
                  <a:cubicBezTo>
                    <a:pt x="8982" y="4518"/>
                    <a:pt x="8997" y="4496"/>
                    <a:pt x="9011" y="4478"/>
                  </a:cubicBezTo>
                  <a:lnTo>
                    <a:pt x="9015" y="4474"/>
                  </a:lnTo>
                  <a:lnTo>
                    <a:pt x="9026" y="4460"/>
                  </a:lnTo>
                  <a:cubicBezTo>
                    <a:pt x="9033" y="4445"/>
                    <a:pt x="9044" y="4431"/>
                    <a:pt x="9055" y="4416"/>
                  </a:cubicBezTo>
                  <a:lnTo>
                    <a:pt x="9059" y="4409"/>
                  </a:lnTo>
                  <a:lnTo>
                    <a:pt x="9073" y="4427"/>
                  </a:lnTo>
                  <a:lnTo>
                    <a:pt x="9080" y="4438"/>
                  </a:lnTo>
                  <a:cubicBezTo>
                    <a:pt x="9088" y="4449"/>
                    <a:pt x="9095" y="4456"/>
                    <a:pt x="9102" y="4467"/>
                  </a:cubicBezTo>
                  <a:lnTo>
                    <a:pt x="9102" y="12315"/>
                  </a:lnTo>
                  <a:lnTo>
                    <a:pt x="2409" y="12315"/>
                  </a:lnTo>
                  <a:lnTo>
                    <a:pt x="2409" y="4427"/>
                  </a:lnTo>
                  <a:lnTo>
                    <a:pt x="2424" y="4405"/>
                  </a:lnTo>
                  <a:lnTo>
                    <a:pt x="2431" y="4412"/>
                  </a:lnTo>
                  <a:cubicBezTo>
                    <a:pt x="2438" y="4427"/>
                    <a:pt x="2449" y="4441"/>
                    <a:pt x="2460" y="4460"/>
                  </a:cubicBezTo>
                  <a:lnTo>
                    <a:pt x="2467" y="4471"/>
                  </a:lnTo>
                  <a:lnTo>
                    <a:pt x="2471" y="4478"/>
                  </a:lnTo>
                  <a:cubicBezTo>
                    <a:pt x="2486" y="4496"/>
                    <a:pt x="2500" y="4514"/>
                    <a:pt x="2518" y="4533"/>
                  </a:cubicBezTo>
                  <a:lnTo>
                    <a:pt x="2518" y="4536"/>
                  </a:lnTo>
                  <a:lnTo>
                    <a:pt x="2526" y="4547"/>
                  </a:lnTo>
                  <a:cubicBezTo>
                    <a:pt x="2537" y="4562"/>
                    <a:pt x="2551" y="4576"/>
                    <a:pt x="2562" y="4591"/>
                  </a:cubicBezTo>
                  <a:lnTo>
                    <a:pt x="2569" y="4598"/>
                  </a:lnTo>
                  <a:lnTo>
                    <a:pt x="2580" y="4609"/>
                  </a:lnTo>
                  <a:cubicBezTo>
                    <a:pt x="2591" y="4620"/>
                    <a:pt x="2606" y="4635"/>
                    <a:pt x="2617" y="4646"/>
                  </a:cubicBezTo>
                  <a:lnTo>
                    <a:pt x="2628" y="4656"/>
                  </a:lnTo>
                  <a:lnTo>
                    <a:pt x="2635" y="4664"/>
                  </a:lnTo>
                  <a:cubicBezTo>
                    <a:pt x="2649" y="4675"/>
                    <a:pt x="2664" y="4689"/>
                    <a:pt x="2679" y="4700"/>
                  </a:cubicBezTo>
                  <a:lnTo>
                    <a:pt x="2690" y="4711"/>
                  </a:lnTo>
                  <a:cubicBezTo>
                    <a:pt x="2708" y="4726"/>
                    <a:pt x="2726" y="4740"/>
                    <a:pt x="2748" y="4755"/>
                  </a:cubicBezTo>
                  <a:lnTo>
                    <a:pt x="2752" y="4758"/>
                  </a:lnTo>
                  <a:lnTo>
                    <a:pt x="2766" y="4766"/>
                  </a:lnTo>
                  <a:cubicBezTo>
                    <a:pt x="2781" y="4777"/>
                    <a:pt x="2795" y="4788"/>
                    <a:pt x="2810" y="4799"/>
                  </a:cubicBezTo>
                  <a:lnTo>
                    <a:pt x="2821" y="4806"/>
                  </a:lnTo>
                  <a:lnTo>
                    <a:pt x="2832" y="4813"/>
                  </a:lnTo>
                  <a:lnTo>
                    <a:pt x="2879" y="4839"/>
                  </a:lnTo>
                  <a:lnTo>
                    <a:pt x="2894" y="4846"/>
                  </a:lnTo>
                  <a:lnTo>
                    <a:pt x="2897" y="4850"/>
                  </a:lnTo>
                  <a:cubicBezTo>
                    <a:pt x="2919" y="4860"/>
                    <a:pt x="2941" y="4871"/>
                    <a:pt x="2963" y="4882"/>
                  </a:cubicBezTo>
                  <a:lnTo>
                    <a:pt x="2970" y="4886"/>
                  </a:lnTo>
                  <a:cubicBezTo>
                    <a:pt x="2988" y="4897"/>
                    <a:pt x="3010" y="4904"/>
                    <a:pt x="3028" y="4911"/>
                  </a:cubicBezTo>
                  <a:lnTo>
                    <a:pt x="3036" y="4915"/>
                  </a:lnTo>
                  <a:lnTo>
                    <a:pt x="3050" y="4922"/>
                  </a:lnTo>
                  <a:lnTo>
                    <a:pt x="3101" y="4941"/>
                  </a:lnTo>
                  <a:lnTo>
                    <a:pt x="3116" y="4944"/>
                  </a:lnTo>
                  <a:lnTo>
                    <a:pt x="3123" y="4948"/>
                  </a:lnTo>
                  <a:cubicBezTo>
                    <a:pt x="3141" y="4955"/>
                    <a:pt x="3163" y="4959"/>
                    <a:pt x="3181" y="4966"/>
                  </a:cubicBezTo>
                  <a:lnTo>
                    <a:pt x="3192" y="4970"/>
                  </a:lnTo>
                  <a:lnTo>
                    <a:pt x="3196" y="4970"/>
                  </a:lnTo>
                  <a:cubicBezTo>
                    <a:pt x="3222" y="4973"/>
                    <a:pt x="3247" y="4981"/>
                    <a:pt x="3269" y="4984"/>
                  </a:cubicBezTo>
                  <a:lnTo>
                    <a:pt x="3276" y="4984"/>
                  </a:lnTo>
                  <a:lnTo>
                    <a:pt x="3291" y="4988"/>
                  </a:lnTo>
                  <a:lnTo>
                    <a:pt x="3345" y="4995"/>
                  </a:lnTo>
                  <a:lnTo>
                    <a:pt x="3375" y="4995"/>
                  </a:lnTo>
                  <a:lnTo>
                    <a:pt x="3429" y="5003"/>
                  </a:lnTo>
                  <a:lnTo>
                    <a:pt x="3451" y="5003"/>
                  </a:lnTo>
                  <a:cubicBezTo>
                    <a:pt x="3477" y="5003"/>
                    <a:pt x="3502" y="5006"/>
                    <a:pt x="3531" y="5006"/>
                  </a:cubicBezTo>
                  <a:cubicBezTo>
                    <a:pt x="3557" y="5006"/>
                    <a:pt x="3582" y="5006"/>
                    <a:pt x="3608" y="5003"/>
                  </a:cubicBezTo>
                  <a:lnTo>
                    <a:pt x="3633" y="5003"/>
                  </a:lnTo>
                  <a:lnTo>
                    <a:pt x="3688" y="4995"/>
                  </a:lnTo>
                  <a:lnTo>
                    <a:pt x="3713" y="4995"/>
                  </a:lnTo>
                  <a:cubicBezTo>
                    <a:pt x="3732" y="4992"/>
                    <a:pt x="3750" y="4988"/>
                    <a:pt x="3772" y="4984"/>
                  </a:cubicBezTo>
                  <a:lnTo>
                    <a:pt x="3790" y="4981"/>
                  </a:lnTo>
                  <a:cubicBezTo>
                    <a:pt x="3815" y="4977"/>
                    <a:pt x="3837" y="4970"/>
                    <a:pt x="3863" y="4963"/>
                  </a:cubicBezTo>
                  <a:lnTo>
                    <a:pt x="3877" y="4959"/>
                  </a:lnTo>
                  <a:cubicBezTo>
                    <a:pt x="3896" y="4955"/>
                    <a:pt x="3917" y="4948"/>
                    <a:pt x="3936" y="4944"/>
                  </a:cubicBezTo>
                  <a:lnTo>
                    <a:pt x="3958" y="4933"/>
                  </a:lnTo>
                  <a:lnTo>
                    <a:pt x="4009" y="4915"/>
                  </a:lnTo>
                  <a:lnTo>
                    <a:pt x="4030" y="4908"/>
                  </a:lnTo>
                  <a:cubicBezTo>
                    <a:pt x="4049" y="4901"/>
                    <a:pt x="4070" y="4890"/>
                    <a:pt x="4092" y="4882"/>
                  </a:cubicBezTo>
                  <a:lnTo>
                    <a:pt x="4100" y="4879"/>
                  </a:lnTo>
                  <a:cubicBezTo>
                    <a:pt x="4121" y="4868"/>
                    <a:pt x="4143" y="4857"/>
                    <a:pt x="4165" y="4842"/>
                  </a:cubicBezTo>
                  <a:lnTo>
                    <a:pt x="4183" y="4835"/>
                  </a:lnTo>
                  <a:cubicBezTo>
                    <a:pt x="4198" y="4824"/>
                    <a:pt x="4213" y="4813"/>
                    <a:pt x="4227" y="4806"/>
                  </a:cubicBezTo>
                  <a:lnTo>
                    <a:pt x="4249" y="4791"/>
                  </a:lnTo>
                  <a:cubicBezTo>
                    <a:pt x="4264" y="4780"/>
                    <a:pt x="4278" y="4773"/>
                    <a:pt x="4293" y="4762"/>
                  </a:cubicBezTo>
                  <a:lnTo>
                    <a:pt x="4307" y="4751"/>
                  </a:lnTo>
                  <a:cubicBezTo>
                    <a:pt x="4329" y="4737"/>
                    <a:pt x="4347" y="4718"/>
                    <a:pt x="4366" y="4704"/>
                  </a:cubicBezTo>
                  <a:lnTo>
                    <a:pt x="4373" y="4697"/>
                  </a:lnTo>
                  <a:cubicBezTo>
                    <a:pt x="4391" y="4686"/>
                    <a:pt x="4406" y="4671"/>
                    <a:pt x="4424" y="4656"/>
                  </a:cubicBezTo>
                  <a:lnTo>
                    <a:pt x="4438" y="4638"/>
                  </a:lnTo>
                  <a:cubicBezTo>
                    <a:pt x="4453" y="4627"/>
                    <a:pt x="4464" y="4616"/>
                    <a:pt x="4475" y="4602"/>
                  </a:cubicBezTo>
                  <a:lnTo>
                    <a:pt x="4493" y="4584"/>
                  </a:lnTo>
                  <a:cubicBezTo>
                    <a:pt x="4508" y="4569"/>
                    <a:pt x="4519" y="4554"/>
                    <a:pt x="4533" y="4540"/>
                  </a:cubicBezTo>
                  <a:lnTo>
                    <a:pt x="4540" y="4529"/>
                  </a:lnTo>
                  <a:cubicBezTo>
                    <a:pt x="4559" y="4511"/>
                    <a:pt x="4573" y="4489"/>
                    <a:pt x="4588" y="4471"/>
                  </a:cubicBezTo>
                  <a:lnTo>
                    <a:pt x="4599" y="4456"/>
                  </a:lnTo>
                  <a:cubicBezTo>
                    <a:pt x="4610" y="4441"/>
                    <a:pt x="4621" y="4423"/>
                    <a:pt x="4628" y="4409"/>
                  </a:cubicBezTo>
                  <a:lnTo>
                    <a:pt x="4635" y="4401"/>
                  </a:lnTo>
                  <a:lnTo>
                    <a:pt x="4643" y="4409"/>
                  </a:lnTo>
                  <a:cubicBezTo>
                    <a:pt x="4653" y="4423"/>
                    <a:pt x="4664" y="4441"/>
                    <a:pt x="4675" y="4456"/>
                  </a:cubicBezTo>
                  <a:lnTo>
                    <a:pt x="4686" y="4471"/>
                  </a:lnTo>
                  <a:cubicBezTo>
                    <a:pt x="4701" y="4489"/>
                    <a:pt x="4715" y="4511"/>
                    <a:pt x="4730" y="4529"/>
                  </a:cubicBezTo>
                  <a:lnTo>
                    <a:pt x="4741" y="4540"/>
                  </a:lnTo>
                  <a:cubicBezTo>
                    <a:pt x="4752" y="4554"/>
                    <a:pt x="4766" y="4569"/>
                    <a:pt x="4781" y="4584"/>
                  </a:cubicBezTo>
                  <a:lnTo>
                    <a:pt x="4796" y="4602"/>
                  </a:lnTo>
                  <a:cubicBezTo>
                    <a:pt x="4806" y="4613"/>
                    <a:pt x="4821" y="4627"/>
                    <a:pt x="4832" y="4638"/>
                  </a:cubicBezTo>
                  <a:lnTo>
                    <a:pt x="4850" y="4653"/>
                  </a:lnTo>
                  <a:cubicBezTo>
                    <a:pt x="4865" y="4667"/>
                    <a:pt x="4883" y="4682"/>
                    <a:pt x="4898" y="4697"/>
                  </a:cubicBezTo>
                  <a:lnTo>
                    <a:pt x="4905" y="4704"/>
                  </a:lnTo>
                  <a:cubicBezTo>
                    <a:pt x="4923" y="4718"/>
                    <a:pt x="4945" y="4733"/>
                    <a:pt x="4963" y="4748"/>
                  </a:cubicBezTo>
                  <a:lnTo>
                    <a:pt x="4978" y="4758"/>
                  </a:lnTo>
                  <a:cubicBezTo>
                    <a:pt x="4996" y="4769"/>
                    <a:pt x="5011" y="4780"/>
                    <a:pt x="5025" y="4791"/>
                  </a:cubicBezTo>
                  <a:lnTo>
                    <a:pt x="5043" y="4802"/>
                  </a:lnTo>
                  <a:cubicBezTo>
                    <a:pt x="5062" y="4813"/>
                    <a:pt x="5076" y="4824"/>
                    <a:pt x="5091" y="4831"/>
                  </a:cubicBezTo>
                  <a:lnTo>
                    <a:pt x="5109" y="4842"/>
                  </a:lnTo>
                  <a:cubicBezTo>
                    <a:pt x="5131" y="4853"/>
                    <a:pt x="5153" y="4864"/>
                    <a:pt x="5174" y="4875"/>
                  </a:cubicBezTo>
                  <a:lnTo>
                    <a:pt x="5182" y="4879"/>
                  </a:lnTo>
                  <a:cubicBezTo>
                    <a:pt x="5200" y="4890"/>
                    <a:pt x="5222" y="4897"/>
                    <a:pt x="5244" y="4908"/>
                  </a:cubicBezTo>
                  <a:lnTo>
                    <a:pt x="5266" y="4915"/>
                  </a:lnTo>
                  <a:lnTo>
                    <a:pt x="5313" y="4933"/>
                  </a:lnTo>
                  <a:lnTo>
                    <a:pt x="5338" y="4941"/>
                  </a:lnTo>
                  <a:cubicBezTo>
                    <a:pt x="5357" y="4948"/>
                    <a:pt x="5375" y="4952"/>
                    <a:pt x="5393" y="4959"/>
                  </a:cubicBezTo>
                  <a:lnTo>
                    <a:pt x="5408" y="4963"/>
                  </a:lnTo>
                  <a:cubicBezTo>
                    <a:pt x="5433" y="4970"/>
                    <a:pt x="5459" y="4973"/>
                    <a:pt x="5484" y="4981"/>
                  </a:cubicBezTo>
                  <a:lnTo>
                    <a:pt x="5502" y="4984"/>
                  </a:lnTo>
                  <a:cubicBezTo>
                    <a:pt x="5521" y="4988"/>
                    <a:pt x="5539" y="4988"/>
                    <a:pt x="5561" y="4992"/>
                  </a:cubicBezTo>
                  <a:lnTo>
                    <a:pt x="5586" y="4995"/>
                  </a:lnTo>
                  <a:lnTo>
                    <a:pt x="5641" y="5003"/>
                  </a:lnTo>
                  <a:lnTo>
                    <a:pt x="5845" y="5003"/>
                  </a:lnTo>
                  <a:lnTo>
                    <a:pt x="5900" y="4995"/>
                  </a:lnTo>
                  <a:lnTo>
                    <a:pt x="5925" y="4992"/>
                  </a:lnTo>
                  <a:cubicBezTo>
                    <a:pt x="5943" y="4988"/>
                    <a:pt x="5965" y="4988"/>
                    <a:pt x="5983" y="4984"/>
                  </a:cubicBezTo>
                  <a:lnTo>
                    <a:pt x="6002" y="4981"/>
                  </a:lnTo>
                  <a:cubicBezTo>
                    <a:pt x="6027" y="4973"/>
                    <a:pt x="6053" y="4970"/>
                    <a:pt x="6074" y="4963"/>
                  </a:cubicBezTo>
                  <a:lnTo>
                    <a:pt x="6089" y="4959"/>
                  </a:lnTo>
                  <a:cubicBezTo>
                    <a:pt x="6111" y="4952"/>
                    <a:pt x="6129" y="4948"/>
                    <a:pt x="6147" y="4941"/>
                  </a:cubicBezTo>
                  <a:lnTo>
                    <a:pt x="6169" y="4933"/>
                  </a:lnTo>
                  <a:lnTo>
                    <a:pt x="6220" y="4915"/>
                  </a:lnTo>
                  <a:lnTo>
                    <a:pt x="6242" y="4908"/>
                  </a:lnTo>
                  <a:cubicBezTo>
                    <a:pt x="6264" y="4897"/>
                    <a:pt x="6282" y="4890"/>
                    <a:pt x="6304" y="4879"/>
                  </a:cubicBezTo>
                  <a:lnTo>
                    <a:pt x="6311" y="4875"/>
                  </a:lnTo>
                  <a:cubicBezTo>
                    <a:pt x="6333" y="4864"/>
                    <a:pt x="6355" y="4853"/>
                    <a:pt x="6377" y="4842"/>
                  </a:cubicBezTo>
                  <a:lnTo>
                    <a:pt x="6395" y="4831"/>
                  </a:lnTo>
                  <a:cubicBezTo>
                    <a:pt x="6410" y="4824"/>
                    <a:pt x="6424" y="4813"/>
                    <a:pt x="6439" y="4802"/>
                  </a:cubicBezTo>
                  <a:lnTo>
                    <a:pt x="6461" y="4791"/>
                  </a:lnTo>
                  <a:cubicBezTo>
                    <a:pt x="6475" y="4780"/>
                    <a:pt x="6490" y="4769"/>
                    <a:pt x="6504" y="4758"/>
                  </a:cubicBezTo>
                  <a:lnTo>
                    <a:pt x="6523" y="4748"/>
                  </a:lnTo>
                  <a:cubicBezTo>
                    <a:pt x="6541" y="4733"/>
                    <a:pt x="6563" y="4718"/>
                    <a:pt x="6581" y="4704"/>
                  </a:cubicBezTo>
                  <a:lnTo>
                    <a:pt x="6588" y="4697"/>
                  </a:lnTo>
                  <a:cubicBezTo>
                    <a:pt x="6603" y="4682"/>
                    <a:pt x="6621" y="4667"/>
                    <a:pt x="6636" y="4653"/>
                  </a:cubicBezTo>
                  <a:lnTo>
                    <a:pt x="6650" y="4638"/>
                  </a:lnTo>
                  <a:cubicBezTo>
                    <a:pt x="6665" y="4627"/>
                    <a:pt x="6676" y="4613"/>
                    <a:pt x="6690" y="4602"/>
                  </a:cubicBezTo>
                  <a:lnTo>
                    <a:pt x="6705" y="4584"/>
                  </a:lnTo>
                  <a:cubicBezTo>
                    <a:pt x="6719" y="4569"/>
                    <a:pt x="6734" y="4554"/>
                    <a:pt x="6745" y="4540"/>
                  </a:cubicBezTo>
                  <a:lnTo>
                    <a:pt x="6756" y="4529"/>
                  </a:lnTo>
                  <a:cubicBezTo>
                    <a:pt x="6770" y="4507"/>
                    <a:pt x="6785" y="4489"/>
                    <a:pt x="6800" y="4471"/>
                  </a:cubicBezTo>
                  <a:lnTo>
                    <a:pt x="6810" y="4456"/>
                  </a:lnTo>
                  <a:cubicBezTo>
                    <a:pt x="6821" y="4438"/>
                    <a:pt x="6832" y="4423"/>
                    <a:pt x="6843" y="4409"/>
                  </a:cubicBezTo>
                  <a:lnTo>
                    <a:pt x="6851" y="4398"/>
                  </a:lnTo>
                  <a:close/>
                  <a:moveTo>
                    <a:pt x="2227" y="0"/>
                  </a:moveTo>
                  <a:cubicBezTo>
                    <a:pt x="1658" y="0"/>
                    <a:pt x="1203" y="459"/>
                    <a:pt x="1199" y="1024"/>
                  </a:cubicBezTo>
                  <a:lnTo>
                    <a:pt x="1199" y="1570"/>
                  </a:lnTo>
                  <a:lnTo>
                    <a:pt x="48" y="2977"/>
                  </a:lnTo>
                  <a:cubicBezTo>
                    <a:pt x="41" y="2984"/>
                    <a:pt x="37" y="2991"/>
                    <a:pt x="30" y="2999"/>
                  </a:cubicBezTo>
                  <a:lnTo>
                    <a:pt x="30" y="3006"/>
                  </a:lnTo>
                  <a:cubicBezTo>
                    <a:pt x="19" y="3020"/>
                    <a:pt x="12" y="3035"/>
                    <a:pt x="8" y="3053"/>
                  </a:cubicBezTo>
                  <a:lnTo>
                    <a:pt x="8" y="3061"/>
                  </a:lnTo>
                  <a:cubicBezTo>
                    <a:pt x="4" y="3068"/>
                    <a:pt x="4" y="3075"/>
                    <a:pt x="4" y="3082"/>
                  </a:cubicBezTo>
                  <a:lnTo>
                    <a:pt x="4" y="3086"/>
                  </a:lnTo>
                  <a:cubicBezTo>
                    <a:pt x="1" y="3093"/>
                    <a:pt x="1" y="3101"/>
                    <a:pt x="4" y="3112"/>
                  </a:cubicBezTo>
                  <a:lnTo>
                    <a:pt x="4" y="3691"/>
                  </a:lnTo>
                  <a:cubicBezTo>
                    <a:pt x="4" y="4372"/>
                    <a:pt x="525" y="4941"/>
                    <a:pt x="1207" y="5003"/>
                  </a:cubicBezTo>
                  <a:lnTo>
                    <a:pt x="1207" y="11652"/>
                  </a:lnTo>
                  <a:cubicBezTo>
                    <a:pt x="1207" y="11769"/>
                    <a:pt x="1298" y="11863"/>
                    <a:pt x="1414" y="11863"/>
                  </a:cubicBezTo>
                  <a:cubicBezTo>
                    <a:pt x="1531" y="11863"/>
                    <a:pt x="1626" y="11769"/>
                    <a:pt x="1626" y="11652"/>
                  </a:cubicBezTo>
                  <a:lnTo>
                    <a:pt x="1626" y="4973"/>
                  </a:lnTo>
                  <a:cubicBezTo>
                    <a:pt x="1753" y="4941"/>
                    <a:pt x="1881" y="4890"/>
                    <a:pt x="1994" y="4820"/>
                  </a:cubicBezTo>
                  <a:lnTo>
                    <a:pt x="1994" y="12366"/>
                  </a:lnTo>
                  <a:cubicBezTo>
                    <a:pt x="1994" y="12567"/>
                    <a:pt x="2158" y="12731"/>
                    <a:pt x="2358" y="12731"/>
                  </a:cubicBezTo>
                  <a:lnTo>
                    <a:pt x="9164" y="12731"/>
                  </a:lnTo>
                  <a:cubicBezTo>
                    <a:pt x="9368" y="12731"/>
                    <a:pt x="9529" y="12567"/>
                    <a:pt x="9529" y="12366"/>
                  </a:cubicBezTo>
                  <a:lnTo>
                    <a:pt x="9529" y="4839"/>
                  </a:lnTo>
                  <a:cubicBezTo>
                    <a:pt x="9638" y="4901"/>
                    <a:pt x="9754" y="4944"/>
                    <a:pt x="9875" y="4973"/>
                  </a:cubicBezTo>
                  <a:lnTo>
                    <a:pt x="9875" y="13692"/>
                  </a:lnTo>
                  <a:cubicBezTo>
                    <a:pt x="9875" y="14024"/>
                    <a:pt x="9601" y="14297"/>
                    <a:pt x="9266" y="14297"/>
                  </a:cubicBezTo>
                  <a:lnTo>
                    <a:pt x="2227" y="14297"/>
                  </a:lnTo>
                  <a:cubicBezTo>
                    <a:pt x="1892" y="14297"/>
                    <a:pt x="1622" y="14024"/>
                    <a:pt x="1622" y="13692"/>
                  </a:cubicBezTo>
                  <a:lnTo>
                    <a:pt x="1622" y="13128"/>
                  </a:lnTo>
                  <a:cubicBezTo>
                    <a:pt x="1622" y="12987"/>
                    <a:pt x="1517" y="12917"/>
                    <a:pt x="1412" y="12917"/>
                  </a:cubicBezTo>
                  <a:cubicBezTo>
                    <a:pt x="1308" y="12917"/>
                    <a:pt x="1203" y="12987"/>
                    <a:pt x="1203" y="13128"/>
                  </a:cubicBezTo>
                  <a:lnTo>
                    <a:pt x="1203" y="13692"/>
                  </a:lnTo>
                  <a:cubicBezTo>
                    <a:pt x="1203" y="14257"/>
                    <a:pt x="1662" y="14716"/>
                    <a:pt x="2227" y="14716"/>
                  </a:cubicBezTo>
                  <a:lnTo>
                    <a:pt x="9266" y="14716"/>
                  </a:lnTo>
                  <a:cubicBezTo>
                    <a:pt x="9831" y="14716"/>
                    <a:pt x="10290" y="14257"/>
                    <a:pt x="10290" y="13692"/>
                  </a:cubicBezTo>
                  <a:lnTo>
                    <a:pt x="10290" y="5003"/>
                  </a:lnTo>
                  <a:cubicBezTo>
                    <a:pt x="10971" y="4941"/>
                    <a:pt x="11492" y="4372"/>
                    <a:pt x="11492" y="3691"/>
                  </a:cubicBezTo>
                  <a:lnTo>
                    <a:pt x="11492" y="3112"/>
                  </a:lnTo>
                  <a:cubicBezTo>
                    <a:pt x="11492" y="3104"/>
                    <a:pt x="11492" y="3097"/>
                    <a:pt x="11492" y="3090"/>
                  </a:cubicBezTo>
                  <a:lnTo>
                    <a:pt x="11492" y="3082"/>
                  </a:lnTo>
                  <a:cubicBezTo>
                    <a:pt x="11489" y="3075"/>
                    <a:pt x="11489" y="3068"/>
                    <a:pt x="11489" y="3061"/>
                  </a:cubicBezTo>
                  <a:lnTo>
                    <a:pt x="11489" y="3057"/>
                  </a:lnTo>
                  <a:cubicBezTo>
                    <a:pt x="11481" y="3039"/>
                    <a:pt x="11474" y="3020"/>
                    <a:pt x="11467" y="3006"/>
                  </a:cubicBezTo>
                  <a:lnTo>
                    <a:pt x="11463" y="3002"/>
                  </a:lnTo>
                  <a:cubicBezTo>
                    <a:pt x="11456" y="2995"/>
                    <a:pt x="11452" y="2988"/>
                    <a:pt x="11449" y="2980"/>
                  </a:cubicBezTo>
                  <a:lnTo>
                    <a:pt x="10294" y="1574"/>
                  </a:lnTo>
                  <a:lnTo>
                    <a:pt x="10294" y="1027"/>
                  </a:lnTo>
                  <a:cubicBezTo>
                    <a:pt x="10294" y="459"/>
                    <a:pt x="9835" y="0"/>
                    <a:pt x="92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5"/>
            <p:cNvSpPr/>
            <p:nvPr/>
          </p:nvSpPr>
          <p:spPr>
            <a:xfrm>
              <a:off x="7733350" y="1958475"/>
              <a:ext cx="52675" cy="52675"/>
            </a:xfrm>
            <a:custGeom>
              <a:rect b="b" l="l" r="r" t="t"/>
              <a:pathLst>
                <a:path extrusionOk="0" h="2107" w="2107">
                  <a:moveTo>
                    <a:pt x="1687" y="416"/>
                  </a:moveTo>
                  <a:lnTo>
                    <a:pt x="1687" y="1688"/>
                  </a:lnTo>
                  <a:lnTo>
                    <a:pt x="419" y="1688"/>
                  </a:lnTo>
                  <a:lnTo>
                    <a:pt x="419" y="416"/>
                  </a:lnTo>
                  <a:close/>
                  <a:moveTo>
                    <a:pt x="339" y="1"/>
                  </a:moveTo>
                  <a:cubicBezTo>
                    <a:pt x="149" y="1"/>
                    <a:pt x="0" y="150"/>
                    <a:pt x="0" y="339"/>
                  </a:cubicBezTo>
                  <a:lnTo>
                    <a:pt x="0" y="1768"/>
                  </a:lnTo>
                  <a:cubicBezTo>
                    <a:pt x="0" y="1954"/>
                    <a:pt x="149" y="2107"/>
                    <a:pt x="339" y="2107"/>
                  </a:cubicBezTo>
                  <a:lnTo>
                    <a:pt x="1767" y="2107"/>
                  </a:lnTo>
                  <a:cubicBezTo>
                    <a:pt x="1953" y="2107"/>
                    <a:pt x="2106" y="1954"/>
                    <a:pt x="2106" y="1768"/>
                  </a:cubicBezTo>
                  <a:lnTo>
                    <a:pt x="2106" y="339"/>
                  </a:lnTo>
                  <a:cubicBezTo>
                    <a:pt x="2106" y="150"/>
                    <a:pt x="1953" y="1"/>
                    <a:pt x="17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5"/>
            <p:cNvSpPr/>
            <p:nvPr/>
          </p:nvSpPr>
          <p:spPr>
            <a:xfrm>
              <a:off x="7733350" y="2037825"/>
              <a:ext cx="52675" cy="52675"/>
            </a:xfrm>
            <a:custGeom>
              <a:rect b="b" l="l" r="r" t="t"/>
              <a:pathLst>
                <a:path extrusionOk="0" h="2107" w="2107">
                  <a:moveTo>
                    <a:pt x="1687" y="415"/>
                  </a:moveTo>
                  <a:lnTo>
                    <a:pt x="1687" y="1687"/>
                  </a:lnTo>
                  <a:lnTo>
                    <a:pt x="419" y="1687"/>
                  </a:lnTo>
                  <a:lnTo>
                    <a:pt x="419" y="415"/>
                  </a:lnTo>
                  <a:close/>
                  <a:moveTo>
                    <a:pt x="339" y="0"/>
                  </a:moveTo>
                  <a:cubicBezTo>
                    <a:pt x="149" y="0"/>
                    <a:pt x="0" y="150"/>
                    <a:pt x="0" y="339"/>
                  </a:cubicBezTo>
                  <a:lnTo>
                    <a:pt x="0" y="1767"/>
                  </a:lnTo>
                  <a:cubicBezTo>
                    <a:pt x="0" y="1953"/>
                    <a:pt x="149" y="2106"/>
                    <a:pt x="339" y="2106"/>
                  </a:cubicBezTo>
                  <a:lnTo>
                    <a:pt x="1767" y="2106"/>
                  </a:lnTo>
                  <a:cubicBezTo>
                    <a:pt x="1953" y="2106"/>
                    <a:pt x="2106" y="1953"/>
                    <a:pt x="2106" y="1767"/>
                  </a:cubicBezTo>
                  <a:lnTo>
                    <a:pt x="2106" y="339"/>
                  </a:lnTo>
                  <a:cubicBezTo>
                    <a:pt x="2106" y="150"/>
                    <a:pt x="1953" y="0"/>
                    <a:pt x="17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5"/>
            <p:cNvSpPr/>
            <p:nvPr/>
          </p:nvSpPr>
          <p:spPr>
            <a:xfrm>
              <a:off x="7798925" y="2047025"/>
              <a:ext cx="88550" cy="10500"/>
            </a:xfrm>
            <a:custGeom>
              <a:rect b="b" l="l" r="r" t="t"/>
              <a:pathLst>
                <a:path extrusionOk="0" h="420" w="3542">
                  <a:moveTo>
                    <a:pt x="3337" y="0"/>
                  </a:moveTo>
                  <a:cubicBezTo>
                    <a:pt x="3335" y="0"/>
                    <a:pt x="3333" y="0"/>
                    <a:pt x="3331" y="0"/>
                  </a:cubicBezTo>
                  <a:lnTo>
                    <a:pt x="281" y="0"/>
                  </a:lnTo>
                  <a:cubicBezTo>
                    <a:pt x="280" y="0"/>
                    <a:pt x="279" y="0"/>
                    <a:pt x="277" y="0"/>
                  </a:cubicBezTo>
                  <a:cubicBezTo>
                    <a:pt x="0" y="0"/>
                    <a:pt x="2" y="416"/>
                    <a:pt x="281" y="419"/>
                  </a:cubicBezTo>
                  <a:lnTo>
                    <a:pt x="3331" y="419"/>
                  </a:lnTo>
                  <a:cubicBezTo>
                    <a:pt x="3447" y="419"/>
                    <a:pt x="3542" y="324"/>
                    <a:pt x="3542" y="208"/>
                  </a:cubicBezTo>
                  <a:cubicBezTo>
                    <a:pt x="3542" y="93"/>
                    <a:pt x="3451" y="0"/>
                    <a:pt x="33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5"/>
            <p:cNvSpPr/>
            <p:nvPr/>
          </p:nvSpPr>
          <p:spPr>
            <a:xfrm>
              <a:off x="7798925" y="2070800"/>
              <a:ext cx="88550" cy="10500"/>
            </a:xfrm>
            <a:custGeom>
              <a:rect b="b" l="l" r="r" t="t"/>
              <a:pathLst>
                <a:path extrusionOk="0" h="420" w="3542">
                  <a:moveTo>
                    <a:pt x="281" y="0"/>
                  </a:moveTo>
                  <a:cubicBezTo>
                    <a:pt x="0" y="0"/>
                    <a:pt x="0" y="419"/>
                    <a:pt x="281" y="419"/>
                  </a:cubicBezTo>
                  <a:lnTo>
                    <a:pt x="3331" y="419"/>
                  </a:lnTo>
                  <a:cubicBezTo>
                    <a:pt x="3447" y="419"/>
                    <a:pt x="3542" y="324"/>
                    <a:pt x="3542" y="211"/>
                  </a:cubicBezTo>
                  <a:cubicBezTo>
                    <a:pt x="3542" y="95"/>
                    <a:pt x="3447" y="0"/>
                    <a:pt x="33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5"/>
            <p:cNvSpPr/>
            <p:nvPr/>
          </p:nvSpPr>
          <p:spPr>
            <a:xfrm>
              <a:off x="7845650" y="1967675"/>
              <a:ext cx="41825" cy="10500"/>
            </a:xfrm>
            <a:custGeom>
              <a:rect b="b" l="l" r="r" t="t"/>
              <a:pathLst>
                <a:path extrusionOk="0" h="420" w="1673">
                  <a:moveTo>
                    <a:pt x="277" y="1"/>
                  </a:moveTo>
                  <a:cubicBezTo>
                    <a:pt x="1" y="1"/>
                    <a:pt x="1" y="420"/>
                    <a:pt x="277" y="420"/>
                  </a:cubicBezTo>
                  <a:lnTo>
                    <a:pt x="1462" y="420"/>
                  </a:lnTo>
                  <a:cubicBezTo>
                    <a:pt x="1578" y="420"/>
                    <a:pt x="1673" y="325"/>
                    <a:pt x="1673" y="208"/>
                  </a:cubicBezTo>
                  <a:cubicBezTo>
                    <a:pt x="1673" y="92"/>
                    <a:pt x="1578" y="1"/>
                    <a:pt x="14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5"/>
            <p:cNvSpPr/>
            <p:nvPr/>
          </p:nvSpPr>
          <p:spPr>
            <a:xfrm>
              <a:off x="7798925" y="1967675"/>
              <a:ext cx="22350" cy="10500"/>
            </a:xfrm>
            <a:custGeom>
              <a:rect b="b" l="l" r="r" t="t"/>
              <a:pathLst>
                <a:path extrusionOk="0" h="420" w="894">
                  <a:moveTo>
                    <a:pt x="281" y="1"/>
                  </a:moveTo>
                  <a:cubicBezTo>
                    <a:pt x="0" y="1"/>
                    <a:pt x="0" y="420"/>
                    <a:pt x="281" y="420"/>
                  </a:cubicBezTo>
                  <a:lnTo>
                    <a:pt x="682" y="420"/>
                  </a:lnTo>
                  <a:cubicBezTo>
                    <a:pt x="798" y="420"/>
                    <a:pt x="893" y="325"/>
                    <a:pt x="893" y="208"/>
                  </a:cubicBezTo>
                  <a:cubicBezTo>
                    <a:pt x="893" y="92"/>
                    <a:pt x="798" y="1"/>
                    <a:pt x="6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5"/>
            <p:cNvSpPr/>
            <p:nvPr/>
          </p:nvSpPr>
          <p:spPr>
            <a:xfrm>
              <a:off x="7798925" y="1991450"/>
              <a:ext cx="88550" cy="10500"/>
            </a:xfrm>
            <a:custGeom>
              <a:rect b="b" l="l" r="r" t="t"/>
              <a:pathLst>
                <a:path extrusionOk="0" h="420" w="3542">
                  <a:moveTo>
                    <a:pt x="281" y="1"/>
                  </a:moveTo>
                  <a:cubicBezTo>
                    <a:pt x="0" y="1"/>
                    <a:pt x="0" y="420"/>
                    <a:pt x="281" y="420"/>
                  </a:cubicBezTo>
                  <a:lnTo>
                    <a:pt x="3331" y="420"/>
                  </a:lnTo>
                  <a:cubicBezTo>
                    <a:pt x="3447" y="420"/>
                    <a:pt x="3542" y="325"/>
                    <a:pt x="3542" y="208"/>
                  </a:cubicBezTo>
                  <a:cubicBezTo>
                    <a:pt x="3542" y="95"/>
                    <a:pt x="3447" y="1"/>
                    <a:pt x="33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5"/>
            <p:cNvSpPr/>
            <p:nvPr/>
          </p:nvSpPr>
          <p:spPr>
            <a:xfrm>
              <a:off x="7788725" y="2143300"/>
              <a:ext cx="37825" cy="32400"/>
            </a:xfrm>
            <a:custGeom>
              <a:rect b="b" l="l" r="r" t="t"/>
              <a:pathLst>
                <a:path extrusionOk="0" h="1296" w="1513">
                  <a:moveTo>
                    <a:pt x="864" y="419"/>
                  </a:moveTo>
                  <a:cubicBezTo>
                    <a:pt x="981" y="419"/>
                    <a:pt x="1093" y="510"/>
                    <a:pt x="1093" y="649"/>
                  </a:cubicBezTo>
                  <a:cubicBezTo>
                    <a:pt x="1093" y="773"/>
                    <a:pt x="991" y="875"/>
                    <a:pt x="868" y="875"/>
                  </a:cubicBezTo>
                  <a:cubicBezTo>
                    <a:pt x="663" y="875"/>
                    <a:pt x="561" y="631"/>
                    <a:pt x="707" y="485"/>
                  </a:cubicBezTo>
                  <a:cubicBezTo>
                    <a:pt x="753" y="439"/>
                    <a:pt x="809" y="419"/>
                    <a:pt x="864" y="419"/>
                  </a:cubicBezTo>
                  <a:close/>
                  <a:moveTo>
                    <a:pt x="868" y="0"/>
                  </a:moveTo>
                  <a:cubicBezTo>
                    <a:pt x="292" y="0"/>
                    <a:pt x="0" y="696"/>
                    <a:pt x="408" y="1104"/>
                  </a:cubicBezTo>
                  <a:cubicBezTo>
                    <a:pt x="541" y="1237"/>
                    <a:pt x="703" y="1296"/>
                    <a:pt x="862" y="1296"/>
                  </a:cubicBezTo>
                  <a:cubicBezTo>
                    <a:pt x="1194" y="1296"/>
                    <a:pt x="1512" y="1038"/>
                    <a:pt x="1512" y="649"/>
                  </a:cubicBezTo>
                  <a:cubicBezTo>
                    <a:pt x="1512" y="292"/>
                    <a:pt x="1225" y="0"/>
                    <a:pt x="8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5"/>
            <p:cNvSpPr/>
            <p:nvPr/>
          </p:nvSpPr>
          <p:spPr>
            <a:xfrm>
              <a:off x="7778525" y="1838600"/>
              <a:ext cx="61950" cy="10500"/>
            </a:xfrm>
            <a:custGeom>
              <a:rect b="b" l="l" r="r" t="t"/>
              <a:pathLst>
                <a:path extrusionOk="0" h="420" w="2478">
                  <a:moveTo>
                    <a:pt x="277" y="1"/>
                  </a:moveTo>
                  <a:cubicBezTo>
                    <a:pt x="0" y="1"/>
                    <a:pt x="0" y="420"/>
                    <a:pt x="277" y="420"/>
                  </a:cubicBezTo>
                  <a:lnTo>
                    <a:pt x="2270" y="420"/>
                  </a:lnTo>
                  <a:cubicBezTo>
                    <a:pt x="2387" y="420"/>
                    <a:pt x="2478" y="325"/>
                    <a:pt x="2478" y="212"/>
                  </a:cubicBezTo>
                  <a:cubicBezTo>
                    <a:pt x="2478" y="95"/>
                    <a:pt x="2387" y="1"/>
                    <a:pt x="22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 name="Google Shape;744;p55"/>
          <p:cNvGrpSpPr/>
          <p:nvPr/>
        </p:nvGrpSpPr>
        <p:grpSpPr>
          <a:xfrm>
            <a:off x="5589425" y="1795163"/>
            <a:ext cx="367925" cy="305725"/>
            <a:chOff x="7011375" y="1852000"/>
            <a:chExt cx="367925" cy="305725"/>
          </a:xfrm>
        </p:grpSpPr>
        <p:sp>
          <p:nvSpPr>
            <p:cNvPr id="745" name="Google Shape;745;p55"/>
            <p:cNvSpPr/>
            <p:nvPr/>
          </p:nvSpPr>
          <p:spPr>
            <a:xfrm>
              <a:off x="7332650" y="2021050"/>
              <a:ext cx="14125" cy="79275"/>
            </a:xfrm>
            <a:custGeom>
              <a:rect b="b" l="l" r="r" t="t"/>
              <a:pathLst>
                <a:path extrusionOk="0" h="3171" w="565">
                  <a:moveTo>
                    <a:pt x="565" y="1"/>
                  </a:moveTo>
                  <a:lnTo>
                    <a:pt x="565" y="1"/>
                  </a:lnTo>
                  <a:lnTo>
                    <a:pt x="0" y="3171"/>
                  </a:lnTo>
                  <a:lnTo>
                    <a:pt x="0" y="317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5"/>
            <p:cNvSpPr/>
            <p:nvPr/>
          </p:nvSpPr>
          <p:spPr>
            <a:xfrm>
              <a:off x="7360600" y="1923400"/>
              <a:ext cx="3575" cy="19625"/>
            </a:xfrm>
            <a:custGeom>
              <a:rect b="b" l="l" r="r" t="t"/>
              <a:pathLst>
                <a:path extrusionOk="0" h="785" w="143">
                  <a:moveTo>
                    <a:pt x="143" y="1"/>
                  </a:moveTo>
                  <a:lnTo>
                    <a:pt x="1" y="784"/>
                  </a:lnTo>
                  <a:lnTo>
                    <a:pt x="1" y="78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5"/>
            <p:cNvSpPr/>
            <p:nvPr/>
          </p:nvSpPr>
          <p:spPr>
            <a:xfrm>
              <a:off x="7033600" y="1963400"/>
              <a:ext cx="323475" cy="194325"/>
            </a:xfrm>
            <a:custGeom>
              <a:rect b="b" l="l" r="r" t="t"/>
              <a:pathLst>
                <a:path extrusionOk="0" h="7773" w="12939">
                  <a:moveTo>
                    <a:pt x="7684" y="5888"/>
                  </a:moveTo>
                  <a:lnTo>
                    <a:pt x="7827" y="6493"/>
                  </a:lnTo>
                  <a:lnTo>
                    <a:pt x="5108" y="6493"/>
                  </a:lnTo>
                  <a:lnTo>
                    <a:pt x="5251" y="5888"/>
                  </a:lnTo>
                  <a:close/>
                  <a:moveTo>
                    <a:pt x="8803" y="6905"/>
                  </a:moveTo>
                  <a:cubicBezTo>
                    <a:pt x="8916" y="6905"/>
                    <a:pt x="9007" y="6996"/>
                    <a:pt x="9007" y="7105"/>
                  </a:cubicBezTo>
                  <a:lnTo>
                    <a:pt x="9007" y="7364"/>
                  </a:lnTo>
                  <a:lnTo>
                    <a:pt x="3928" y="7364"/>
                  </a:lnTo>
                  <a:lnTo>
                    <a:pt x="3928" y="7105"/>
                  </a:lnTo>
                  <a:cubicBezTo>
                    <a:pt x="3928" y="6996"/>
                    <a:pt x="4019" y="6905"/>
                    <a:pt x="4132" y="6905"/>
                  </a:cubicBezTo>
                  <a:close/>
                  <a:moveTo>
                    <a:pt x="12939" y="0"/>
                  </a:moveTo>
                  <a:lnTo>
                    <a:pt x="12530" y="2307"/>
                  </a:lnTo>
                  <a:lnTo>
                    <a:pt x="12527" y="4912"/>
                  </a:lnTo>
                  <a:cubicBezTo>
                    <a:pt x="12527" y="5225"/>
                    <a:pt x="12272" y="5477"/>
                    <a:pt x="11962" y="5477"/>
                  </a:cubicBezTo>
                  <a:lnTo>
                    <a:pt x="973" y="5477"/>
                  </a:lnTo>
                  <a:cubicBezTo>
                    <a:pt x="663" y="5477"/>
                    <a:pt x="408" y="5225"/>
                    <a:pt x="408" y="4912"/>
                  </a:cubicBezTo>
                  <a:lnTo>
                    <a:pt x="408" y="4668"/>
                  </a:lnTo>
                  <a:cubicBezTo>
                    <a:pt x="408" y="4531"/>
                    <a:pt x="306" y="4463"/>
                    <a:pt x="204" y="4463"/>
                  </a:cubicBezTo>
                  <a:cubicBezTo>
                    <a:pt x="102" y="4463"/>
                    <a:pt x="0" y="4531"/>
                    <a:pt x="0" y="4668"/>
                  </a:cubicBezTo>
                  <a:lnTo>
                    <a:pt x="0" y="4912"/>
                  </a:lnTo>
                  <a:cubicBezTo>
                    <a:pt x="0" y="5451"/>
                    <a:pt x="434" y="5888"/>
                    <a:pt x="973" y="5888"/>
                  </a:cubicBezTo>
                  <a:lnTo>
                    <a:pt x="4832" y="5888"/>
                  </a:lnTo>
                  <a:lnTo>
                    <a:pt x="4686" y="6493"/>
                  </a:lnTo>
                  <a:lnTo>
                    <a:pt x="4132" y="6493"/>
                  </a:lnTo>
                  <a:cubicBezTo>
                    <a:pt x="3793" y="6493"/>
                    <a:pt x="3520" y="6766"/>
                    <a:pt x="3520" y="7105"/>
                  </a:cubicBezTo>
                  <a:lnTo>
                    <a:pt x="3520" y="7444"/>
                  </a:lnTo>
                  <a:cubicBezTo>
                    <a:pt x="3520" y="7626"/>
                    <a:pt x="3669" y="7772"/>
                    <a:pt x="3851" y="7772"/>
                  </a:cubicBezTo>
                  <a:lnTo>
                    <a:pt x="9087" y="7772"/>
                  </a:lnTo>
                  <a:cubicBezTo>
                    <a:pt x="9269" y="7772"/>
                    <a:pt x="9419" y="7626"/>
                    <a:pt x="9419" y="7444"/>
                  </a:cubicBezTo>
                  <a:lnTo>
                    <a:pt x="9419" y="7105"/>
                  </a:lnTo>
                  <a:cubicBezTo>
                    <a:pt x="9419" y="6766"/>
                    <a:pt x="9146" y="6493"/>
                    <a:pt x="8807" y="6493"/>
                  </a:cubicBezTo>
                  <a:lnTo>
                    <a:pt x="8253" y="6493"/>
                  </a:lnTo>
                  <a:lnTo>
                    <a:pt x="8107" y="5888"/>
                  </a:lnTo>
                  <a:lnTo>
                    <a:pt x="11966" y="5888"/>
                  </a:lnTo>
                  <a:cubicBezTo>
                    <a:pt x="12501" y="5888"/>
                    <a:pt x="12939" y="5451"/>
                    <a:pt x="12939" y="4912"/>
                  </a:cubicBezTo>
                  <a:lnTo>
                    <a:pt x="129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5"/>
            <p:cNvSpPr/>
            <p:nvPr/>
          </p:nvSpPr>
          <p:spPr>
            <a:xfrm>
              <a:off x="7011375" y="1852000"/>
              <a:ext cx="367925" cy="225650"/>
            </a:xfrm>
            <a:custGeom>
              <a:rect b="b" l="l" r="r" t="t"/>
              <a:pathLst>
                <a:path extrusionOk="0" h="9026" w="14717">
                  <a:moveTo>
                    <a:pt x="2048" y="2653"/>
                  </a:moveTo>
                  <a:lnTo>
                    <a:pt x="2048" y="2981"/>
                  </a:lnTo>
                  <a:cubicBezTo>
                    <a:pt x="2044" y="2999"/>
                    <a:pt x="2041" y="3010"/>
                    <a:pt x="2041" y="3024"/>
                  </a:cubicBezTo>
                  <a:lnTo>
                    <a:pt x="2044" y="3024"/>
                  </a:lnTo>
                  <a:lnTo>
                    <a:pt x="2044" y="3035"/>
                  </a:lnTo>
                  <a:lnTo>
                    <a:pt x="2044" y="3065"/>
                  </a:lnTo>
                  <a:lnTo>
                    <a:pt x="2044" y="3079"/>
                  </a:lnTo>
                  <a:cubicBezTo>
                    <a:pt x="2044" y="3083"/>
                    <a:pt x="2044" y="3094"/>
                    <a:pt x="2041" y="3105"/>
                  </a:cubicBezTo>
                  <a:cubicBezTo>
                    <a:pt x="2037" y="3112"/>
                    <a:pt x="2041" y="3112"/>
                    <a:pt x="2037" y="3119"/>
                  </a:cubicBezTo>
                  <a:cubicBezTo>
                    <a:pt x="2033" y="3123"/>
                    <a:pt x="2033" y="3134"/>
                    <a:pt x="2033" y="3141"/>
                  </a:cubicBezTo>
                  <a:cubicBezTo>
                    <a:pt x="2030" y="3148"/>
                    <a:pt x="2033" y="3152"/>
                    <a:pt x="2030" y="3156"/>
                  </a:cubicBezTo>
                  <a:cubicBezTo>
                    <a:pt x="2026" y="3163"/>
                    <a:pt x="2026" y="3174"/>
                    <a:pt x="2022" y="3181"/>
                  </a:cubicBezTo>
                  <a:lnTo>
                    <a:pt x="2019" y="3196"/>
                  </a:lnTo>
                  <a:cubicBezTo>
                    <a:pt x="2019" y="3203"/>
                    <a:pt x="2015" y="3210"/>
                    <a:pt x="2011" y="3221"/>
                  </a:cubicBezTo>
                  <a:lnTo>
                    <a:pt x="2008" y="3232"/>
                  </a:lnTo>
                  <a:cubicBezTo>
                    <a:pt x="2008" y="3239"/>
                    <a:pt x="2004" y="3250"/>
                    <a:pt x="2001" y="3258"/>
                  </a:cubicBezTo>
                  <a:lnTo>
                    <a:pt x="1997" y="3269"/>
                  </a:lnTo>
                  <a:cubicBezTo>
                    <a:pt x="1993" y="3276"/>
                    <a:pt x="1990" y="3287"/>
                    <a:pt x="1986" y="3294"/>
                  </a:cubicBezTo>
                  <a:lnTo>
                    <a:pt x="1982" y="3305"/>
                  </a:lnTo>
                  <a:cubicBezTo>
                    <a:pt x="1979" y="3312"/>
                    <a:pt x="1975" y="3323"/>
                    <a:pt x="1968" y="3331"/>
                  </a:cubicBezTo>
                  <a:lnTo>
                    <a:pt x="1964" y="3338"/>
                  </a:lnTo>
                  <a:lnTo>
                    <a:pt x="1949" y="3367"/>
                  </a:lnTo>
                  <a:lnTo>
                    <a:pt x="1946" y="3374"/>
                  </a:lnTo>
                  <a:lnTo>
                    <a:pt x="1931" y="3403"/>
                  </a:lnTo>
                  <a:lnTo>
                    <a:pt x="1928" y="3407"/>
                  </a:lnTo>
                  <a:lnTo>
                    <a:pt x="1909" y="3436"/>
                  </a:lnTo>
                  <a:lnTo>
                    <a:pt x="1906" y="3443"/>
                  </a:lnTo>
                  <a:lnTo>
                    <a:pt x="1888" y="3465"/>
                  </a:lnTo>
                  <a:lnTo>
                    <a:pt x="1884" y="3473"/>
                  </a:lnTo>
                  <a:lnTo>
                    <a:pt x="1866" y="3498"/>
                  </a:lnTo>
                  <a:lnTo>
                    <a:pt x="1858" y="3505"/>
                  </a:lnTo>
                  <a:lnTo>
                    <a:pt x="1840" y="3527"/>
                  </a:lnTo>
                  <a:lnTo>
                    <a:pt x="1833" y="3535"/>
                  </a:lnTo>
                  <a:cubicBezTo>
                    <a:pt x="1676" y="3702"/>
                    <a:pt x="1461" y="3797"/>
                    <a:pt x="1232" y="3797"/>
                  </a:cubicBezTo>
                  <a:lnTo>
                    <a:pt x="1177" y="3797"/>
                  </a:lnTo>
                  <a:cubicBezTo>
                    <a:pt x="1159" y="3797"/>
                    <a:pt x="1141" y="3797"/>
                    <a:pt x="1126" y="3793"/>
                  </a:cubicBezTo>
                  <a:cubicBezTo>
                    <a:pt x="718" y="3739"/>
                    <a:pt x="416" y="3392"/>
                    <a:pt x="416" y="2984"/>
                  </a:cubicBezTo>
                  <a:lnTo>
                    <a:pt x="416" y="2653"/>
                  </a:lnTo>
                  <a:close/>
                  <a:moveTo>
                    <a:pt x="4085" y="2653"/>
                  </a:moveTo>
                  <a:lnTo>
                    <a:pt x="4085" y="2981"/>
                  </a:lnTo>
                  <a:cubicBezTo>
                    <a:pt x="4085" y="3433"/>
                    <a:pt x="3720" y="3797"/>
                    <a:pt x="3268" y="3797"/>
                  </a:cubicBezTo>
                  <a:cubicBezTo>
                    <a:pt x="2817" y="3797"/>
                    <a:pt x="2452" y="3433"/>
                    <a:pt x="2452" y="2981"/>
                  </a:cubicBezTo>
                  <a:lnTo>
                    <a:pt x="2452" y="2653"/>
                  </a:lnTo>
                  <a:close/>
                  <a:moveTo>
                    <a:pt x="6129" y="2653"/>
                  </a:moveTo>
                  <a:lnTo>
                    <a:pt x="6129" y="2981"/>
                  </a:lnTo>
                  <a:cubicBezTo>
                    <a:pt x="6129" y="3433"/>
                    <a:pt x="5764" y="3797"/>
                    <a:pt x="5312" y="3797"/>
                  </a:cubicBezTo>
                  <a:cubicBezTo>
                    <a:pt x="4861" y="3797"/>
                    <a:pt x="4496" y="3433"/>
                    <a:pt x="4496" y="2981"/>
                  </a:cubicBezTo>
                  <a:lnTo>
                    <a:pt x="4496" y="2653"/>
                  </a:lnTo>
                  <a:close/>
                  <a:moveTo>
                    <a:pt x="8173" y="2653"/>
                  </a:moveTo>
                  <a:lnTo>
                    <a:pt x="8173" y="2981"/>
                  </a:lnTo>
                  <a:cubicBezTo>
                    <a:pt x="8173" y="3433"/>
                    <a:pt x="7808" y="3797"/>
                    <a:pt x="7357" y="3797"/>
                  </a:cubicBezTo>
                  <a:cubicBezTo>
                    <a:pt x="6905" y="3797"/>
                    <a:pt x="6540" y="3433"/>
                    <a:pt x="6540" y="2981"/>
                  </a:cubicBezTo>
                  <a:lnTo>
                    <a:pt x="6540" y="2653"/>
                  </a:lnTo>
                  <a:close/>
                  <a:moveTo>
                    <a:pt x="10217" y="2653"/>
                  </a:moveTo>
                  <a:lnTo>
                    <a:pt x="10217" y="2981"/>
                  </a:lnTo>
                  <a:cubicBezTo>
                    <a:pt x="10217" y="3433"/>
                    <a:pt x="9852" y="3797"/>
                    <a:pt x="9401" y="3797"/>
                  </a:cubicBezTo>
                  <a:cubicBezTo>
                    <a:pt x="8949" y="3797"/>
                    <a:pt x="8584" y="3433"/>
                    <a:pt x="8584" y="2981"/>
                  </a:cubicBezTo>
                  <a:lnTo>
                    <a:pt x="8584" y="2653"/>
                  </a:lnTo>
                  <a:close/>
                  <a:moveTo>
                    <a:pt x="12261" y="2653"/>
                  </a:moveTo>
                  <a:lnTo>
                    <a:pt x="12261" y="2981"/>
                  </a:lnTo>
                  <a:cubicBezTo>
                    <a:pt x="12261" y="3433"/>
                    <a:pt x="11893" y="3797"/>
                    <a:pt x="11445" y="3797"/>
                  </a:cubicBezTo>
                  <a:cubicBezTo>
                    <a:pt x="10993" y="3797"/>
                    <a:pt x="10625" y="3433"/>
                    <a:pt x="10628" y="2981"/>
                  </a:cubicBezTo>
                  <a:lnTo>
                    <a:pt x="10628" y="2653"/>
                  </a:lnTo>
                  <a:close/>
                  <a:moveTo>
                    <a:pt x="10399" y="3655"/>
                  </a:moveTo>
                  <a:cubicBezTo>
                    <a:pt x="10413" y="3673"/>
                    <a:pt x="10424" y="3691"/>
                    <a:pt x="10439" y="3709"/>
                  </a:cubicBezTo>
                  <a:lnTo>
                    <a:pt x="10450" y="3720"/>
                  </a:lnTo>
                  <a:cubicBezTo>
                    <a:pt x="10461" y="3735"/>
                    <a:pt x="10472" y="3750"/>
                    <a:pt x="10483" y="3764"/>
                  </a:cubicBezTo>
                  <a:lnTo>
                    <a:pt x="10497" y="3779"/>
                  </a:lnTo>
                  <a:lnTo>
                    <a:pt x="10530" y="3815"/>
                  </a:lnTo>
                  <a:lnTo>
                    <a:pt x="10545" y="3830"/>
                  </a:lnTo>
                  <a:cubicBezTo>
                    <a:pt x="10559" y="3844"/>
                    <a:pt x="10570" y="3855"/>
                    <a:pt x="10581" y="3866"/>
                  </a:cubicBezTo>
                  <a:lnTo>
                    <a:pt x="10596" y="3877"/>
                  </a:lnTo>
                  <a:cubicBezTo>
                    <a:pt x="10610" y="3895"/>
                    <a:pt x="10628" y="3910"/>
                    <a:pt x="10643" y="3924"/>
                  </a:cubicBezTo>
                  <a:lnTo>
                    <a:pt x="10658" y="3935"/>
                  </a:lnTo>
                  <a:lnTo>
                    <a:pt x="10698" y="3964"/>
                  </a:lnTo>
                  <a:lnTo>
                    <a:pt x="10720" y="3979"/>
                  </a:lnTo>
                  <a:lnTo>
                    <a:pt x="10756" y="4005"/>
                  </a:lnTo>
                  <a:lnTo>
                    <a:pt x="10774" y="4019"/>
                  </a:lnTo>
                  <a:cubicBezTo>
                    <a:pt x="10792" y="4026"/>
                    <a:pt x="10807" y="4037"/>
                    <a:pt x="10822" y="4045"/>
                  </a:cubicBezTo>
                  <a:lnTo>
                    <a:pt x="10832" y="4052"/>
                  </a:lnTo>
                  <a:cubicBezTo>
                    <a:pt x="10851" y="4063"/>
                    <a:pt x="10873" y="4074"/>
                    <a:pt x="10891" y="4085"/>
                  </a:cubicBezTo>
                  <a:lnTo>
                    <a:pt x="10909" y="4092"/>
                  </a:lnTo>
                  <a:lnTo>
                    <a:pt x="10956" y="4110"/>
                  </a:lnTo>
                  <a:lnTo>
                    <a:pt x="10978" y="4121"/>
                  </a:lnTo>
                  <a:lnTo>
                    <a:pt x="11026" y="4136"/>
                  </a:lnTo>
                  <a:lnTo>
                    <a:pt x="11047" y="4143"/>
                  </a:lnTo>
                  <a:cubicBezTo>
                    <a:pt x="11066" y="4150"/>
                    <a:pt x="11084" y="4154"/>
                    <a:pt x="11106" y="4161"/>
                  </a:cubicBezTo>
                  <a:lnTo>
                    <a:pt x="11113" y="4161"/>
                  </a:lnTo>
                  <a:cubicBezTo>
                    <a:pt x="11135" y="4165"/>
                    <a:pt x="11157" y="4172"/>
                    <a:pt x="11179" y="4176"/>
                  </a:cubicBezTo>
                  <a:lnTo>
                    <a:pt x="11200" y="4179"/>
                  </a:lnTo>
                  <a:lnTo>
                    <a:pt x="11252" y="4187"/>
                  </a:lnTo>
                  <a:lnTo>
                    <a:pt x="11277" y="4190"/>
                  </a:lnTo>
                  <a:lnTo>
                    <a:pt x="11324" y="4194"/>
                  </a:lnTo>
                  <a:lnTo>
                    <a:pt x="11346" y="4194"/>
                  </a:lnTo>
                  <a:cubicBezTo>
                    <a:pt x="11372" y="4194"/>
                    <a:pt x="11397" y="4198"/>
                    <a:pt x="11419" y="4198"/>
                  </a:cubicBezTo>
                  <a:cubicBezTo>
                    <a:pt x="11445" y="4198"/>
                    <a:pt x="11466" y="4198"/>
                    <a:pt x="11492" y="4194"/>
                  </a:cubicBezTo>
                  <a:lnTo>
                    <a:pt x="11514" y="4194"/>
                  </a:lnTo>
                  <a:lnTo>
                    <a:pt x="11565" y="4190"/>
                  </a:lnTo>
                  <a:lnTo>
                    <a:pt x="11590" y="4190"/>
                  </a:lnTo>
                  <a:lnTo>
                    <a:pt x="11638" y="4183"/>
                  </a:lnTo>
                  <a:lnTo>
                    <a:pt x="11652" y="4179"/>
                  </a:lnTo>
                  <a:lnTo>
                    <a:pt x="11660" y="4179"/>
                  </a:lnTo>
                  <a:cubicBezTo>
                    <a:pt x="11681" y="4176"/>
                    <a:pt x="11703" y="4172"/>
                    <a:pt x="11729" y="4165"/>
                  </a:cubicBezTo>
                  <a:lnTo>
                    <a:pt x="11732" y="4165"/>
                  </a:lnTo>
                  <a:cubicBezTo>
                    <a:pt x="11754" y="4161"/>
                    <a:pt x="11773" y="4154"/>
                    <a:pt x="11794" y="4147"/>
                  </a:cubicBezTo>
                  <a:lnTo>
                    <a:pt x="11802" y="4147"/>
                  </a:lnTo>
                  <a:lnTo>
                    <a:pt x="11813" y="4143"/>
                  </a:lnTo>
                  <a:lnTo>
                    <a:pt x="11860" y="4128"/>
                  </a:lnTo>
                  <a:lnTo>
                    <a:pt x="11871" y="4121"/>
                  </a:lnTo>
                  <a:lnTo>
                    <a:pt x="11882" y="4118"/>
                  </a:lnTo>
                  <a:lnTo>
                    <a:pt x="11929" y="4099"/>
                  </a:lnTo>
                  <a:lnTo>
                    <a:pt x="11940" y="4092"/>
                  </a:lnTo>
                  <a:lnTo>
                    <a:pt x="11947" y="4088"/>
                  </a:lnTo>
                  <a:cubicBezTo>
                    <a:pt x="11966" y="4081"/>
                    <a:pt x="11988" y="4070"/>
                    <a:pt x="12006" y="4059"/>
                  </a:cubicBezTo>
                  <a:lnTo>
                    <a:pt x="12017" y="4052"/>
                  </a:lnTo>
                  <a:cubicBezTo>
                    <a:pt x="12031" y="4045"/>
                    <a:pt x="12046" y="4034"/>
                    <a:pt x="12060" y="4026"/>
                  </a:cubicBezTo>
                  <a:lnTo>
                    <a:pt x="12068" y="4023"/>
                  </a:lnTo>
                  <a:lnTo>
                    <a:pt x="12082" y="4012"/>
                  </a:lnTo>
                  <a:lnTo>
                    <a:pt x="12119" y="3986"/>
                  </a:lnTo>
                  <a:lnTo>
                    <a:pt x="12130" y="3979"/>
                  </a:lnTo>
                  <a:lnTo>
                    <a:pt x="12137" y="3975"/>
                  </a:lnTo>
                  <a:lnTo>
                    <a:pt x="12177" y="3943"/>
                  </a:lnTo>
                  <a:lnTo>
                    <a:pt x="12188" y="3935"/>
                  </a:lnTo>
                  <a:lnTo>
                    <a:pt x="12192" y="3932"/>
                  </a:lnTo>
                  <a:cubicBezTo>
                    <a:pt x="12210" y="3917"/>
                    <a:pt x="12228" y="3903"/>
                    <a:pt x="12243" y="3888"/>
                  </a:cubicBezTo>
                  <a:lnTo>
                    <a:pt x="12253" y="3877"/>
                  </a:lnTo>
                  <a:cubicBezTo>
                    <a:pt x="12264" y="3866"/>
                    <a:pt x="12279" y="3855"/>
                    <a:pt x="12290" y="3841"/>
                  </a:cubicBezTo>
                  <a:lnTo>
                    <a:pt x="12297" y="3837"/>
                  </a:lnTo>
                  <a:lnTo>
                    <a:pt x="12304" y="3826"/>
                  </a:lnTo>
                  <a:lnTo>
                    <a:pt x="12337" y="3790"/>
                  </a:lnTo>
                  <a:lnTo>
                    <a:pt x="12345" y="3782"/>
                  </a:lnTo>
                  <a:lnTo>
                    <a:pt x="12352" y="3775"/>
                  </a:lnTo>
                  <a:cubicBezTo>
                    <a:pt x="12363" y="3760"/>
                    <a:pt x="12374" y="3746"/>
                    <a:pt x="12385" y="3735"/>
                  </a:cubicBezTo>
                  <a:lnTo>
                    <a:pt x="12392" y="3724"/>
                  </a:lnTo>
                  <a:lnTo>
                    <a:pt x="12392" y="3720"/>
                  </a:lnTo>
                  <a:cubicBezTo>
                    <a:pt x="12407" y="3702"/>
                    <a:pt x="12417" y="3684"/>
                    <a:pt x="12432" y="3666"/>
                  </a:cubicBezTo>
                  <a:lnTo>
                    <a:pt x="12432" y="3662"/>
                  </a:lnTo>
                  <a:cubicBezTo>
                    <a:pt x="12454" y="3699"/>
                    <a:pt x="12479" y="3731"/>
                    <a:pt x="12509" y="3764"/>
                  </a:cubicBezTo>
                  <a:lnTo>
                    <a:pt x="12509" y="8614"/>
                  </a:lnTo>
                  <a:lnTo>
                    <a:pt x="2175" y="8614"/>
                  </a:lnTo>
                  <a:lnTo>
                    <a:pt x="2175" y="3764"/>
                  </a:lnTo>
                  <a:cubicBezTo>
                    <a:pt x="2201" y="3731"/>
                    <a:pt x="2226" y="3699"/>
                    <a:pt x="2248" y="3662"/>
                  </a:cubicBezTo>
                  <a:lnTo>
                    <a:pt x="2248" y="3666"/>
                  </a:lnTo>
                  <a:cubicBezTo>
                    <a:pt x="2263" y="3684"/>
                    <a:pt x="2274" y="3702"/>
                    <a:pt x="2288" y="3720"/>
                  </a:cubicBezTo>
                  <a:lnTo>
                    <a:pt x="2288" y="3724"/>
                  </a:lnTo>
                  <a:lnTo>
                    <a:pt x="2296" y="3735"/>
                  </a:lnTo>
                  <a:cubicBezTo>
                    <a:pt x="2307" y="3746"/>
                    <a:pt x="2317" y="3760"/>
                    <a:pt x="2328" y="3775"/>
                  </a:cubicBezTo>
                  <a:lnTo>
                    <a:pt x="2336" y="3782"/>
                  </a:lnTo>
                  <a:lnTo>
                    <a:pt x="2343" y="3790"/>
                  </a:lnTo>
                  <a:lnTo>
                    <a:pt x="2376" y="3826"/>
                  </a:lnTo>
                  <a:lnTo>
                    <a:pt x="2383" y="3837"/>
                  </a:lnTo>
                  <a:lnTo>
                    <a:pt x="2390" y="3841"/>
                  </a:lnTo>
                  <a:cubicBezTo>
                    <a:pt x="2401" y="3855"/>
                    <a:pt x="2416" y="3866"/>
                    <a:pt x="2427" y="3877"/>
                  </a:cubicBezTo>
                  <a:lnTo>
                    <a:pt x="2438" y="3888"/>
                  </a:lnTo>
                  <a:cubicBezTo>
                    <a:pt x="2456" y="3903"/>
                    <a:pt x="2471" y="3917"/>
                    <a:pt x="2489" y="3932"/>
                  </a:cubicBezTo>
                  <a:lnTo>
                    <a:pt x="2492" y="3935"/>
                  </a:lnTo>
                  <a:lnTo>
                    <a:pt x="2503" y="3943"/>
                  </a:lnTo>
                  <a:lnTo>
                    <a:pt x="2543" y="3975"/>
                  </a:lnTo>
                  <a:lnTo>
                    <a:pt x="2551" y="3979"/>
                  </a:lnTo>
                  <a:lnTo>
                    <a:pt x="2562" y="3986"/>
                  </a:lnTo>
                  <a:lnTo>
                    <a:pt x="2602" y="4012"/>
                  </a:lnTo>
                  <a:lnTo>
                    <a:pt x="2613" y="4023"/>
                  </a:lnTo>
                  <a:lnTo>
                    <a:pt x="2620" y="4026"/>
                  </a:lnTo>
                  <a:cubicBezTo>
                    <a:pt x="2634" y="4034"/>
                    <a:pt x="2653" y="4045"/>
                    <a:pt x="2664" y="4052"/>
                  </a:cubicBezTo>
                  <a:lnTo>
                    <a:pt x="2675" y="4059"/>
                  </a:lnTo>
                  <a:cubicBezTo>
                    <a:pt x="2693" y="4070"/>
                    <a:pt x="2715" y="4081"/>
                    <a:pt x="2737" y="4088"/>
                  </a:cubicBezTo>
                  <a:lnTo>
                    <a:pt x="2740" y="4092"/>
                  </a:lnTo>
                  <a:lnTo>
                    <a:pt x="2755" y="4099"/>
                  </a:lnTo>
                  <a:lnTo>
                    <a:pt x="2798" y="4118"/>
                  </a:lnTo>
                  <a:lnTo>
                    <a:pt x="2809" y="4121"/>
                  </a:lnTo>
                  <a:lnTo>
                    <a:pt x="2820" y="4128"/>
                  </a:lnTo>
                  <a:lnTo>
                    <a:pt x="2868" y="4143"/>
                  </a:lnTo>
                  <a:lnTo>
                    <a:pt x="2882" y="4147"/>
                  </a:lnTo>
                  <a:lnTo>
                    <a:pt x="2890" y="4147"/>
                  </a:lnTo>
                  <a:cubicBezTo>
                    <a:pt x="2908" y="4154"/>
                    <a:pt x="2926" y="4161"/>
                    <a:pt x="2948" y="4165"/>
                  </a:cubicBezTo>
                  <a:lnTo>
                    <a:pt x="2955" y="4165"/>
                  </a:lnTo>
                  <a:cubicBezTo>
                    <a:pt x="2977" y="4172"/>
                    <a:pt x="2999" y="4176"/>
                    <a:pt x="3021" y="4179"/>
                  </a:cubicBezTo>
                  <a:lnTo>
                    <a:pt x="3028" y="4179"/>
                  </a:lnTo>
                  <a:lnTo>
                    <a:pt x="3043" y="4183"/>
                  </a:lnTo>
                  <a:lnTo>
                    <a:pt x="3094" y="4190"/>
                  </a:lnTo>
                  <a:lnTo>
                    <a:pt x="3115" y="4190"/>
                  </a:lnTo>
                  <a:lnTo>
                    <a:pt x="3166" y="4194"/>
                  </a:lnTo>
                  <a:lnTo>
                    <a:pt x="3188" y="4194"/>
                  </a:lnTo>
                  <a:cubicBezTo>
                    <a:pt x="3214" y="4194"/>
                    <a:pt x="3236" y="4198"/>
                    <a:pt x="3261" y="4198"/>
                  </a:cubicBezTo>
                  <a:cubicBezTo>
                    <a:pt x="3287" y="4198"/>
                    <a:pt x="3309" y="4198"/>
                    <a:pt x="3334" y="4194"/>
                  </a:cubicBezTo>
                  <a:lnTo>
                    <a:pt x="3356" y="4194"/>
                  </a:lnTo>
                  <a:lnTo>
                    <a:pt x="3407" y="4190"/>
                  </a:lnTo>
                  <a:lnTo>
                    <a:pt x="3429" y="4187"/>
                  </a:lnTo>
                  <a:lnTo>
                    <a:pt x="3480" y="4179"/>
                  </a:lnTo>
                  <a:lnTo>
                    <a:pt x="3502" y="4176"/>
                  </a:lnTo>
                  <a:cubicBezTo>
                    <a:pt x="3524" y="4172"/>
                    <a:pt x="3545" y="4165"/>
                    <a:pt x="3567" y="4161"/>
                  </a:cubicBezTo>
                  <a:lnTo>
                    <a:pt x="3578" y="4161"/>
                  </a:lnTo>
                  <a:cubicBezTo>
                    <a:pt x="3596" y="4154"/>
                    <a:pt x="3615" y="4150"/>
                    <a:pt x="3636" y="4143"/>
                  </a:cubicBezTo>
                  <a:lnTo>
                    <a:pt x="3658" y="4136"/>
                  </a:lnTo>
                  <a:lnTo>
                    <a:pt x="3702" y="4121"/>
                  </a:lnTo>
                  <a:lnTo>
                    <a:pt x="3724" y="4110"/>
                  </a:lnTo>
                  <a:lnTo>
                    <a:pt x="3771" y="4092"/>
                  </a:lnTo>
                  <a:lnTo>
                    <a:pt x="3789" y="4085"/>
                  </a:lnTo>
                  <a:cubicBezTo>
                    <a:pt x="3808" y="4074"/>
                    <a:pt x="3830" y="4063"/>
                    <a:pt x="3848" y="4052"/>
                  </a:cubicBezTo>
                  <a:lnTo>
                    <a:pt x="3859" y="4045"/>
                  </a:lnTo>
                  <a:cubicBezTo>
                    <a:pt x="3877" y="4037"/>
                    <a:pt x="3892" y="4026"/>
                    <a:pt x="3906" y="4019"/>
                  </a:cubicBezTo>
                  <a:lnTo>
                    <a:pt x="3924" y="4005"/>
                  </a:lnTo>
                  <a:lnTo>
                    <a:pt x="3964" y="3979"/>
                  </a:lnTo>
                  <a:lnTo>
                    <a:pt x="3983" y="3964"/>
                  </a:lnTo>
                  <a:lnTo>
                    <a:pt x="4023" y="3935"/>
                  </a:lnTo>
                  <a:lnTo>
                    <a:pt x="4037" y="3924"/>
                  </a:lnTo>
                  <a:cubicBezTo>
                    <a:pt x="4055" y="3910"/>
                    <a:pt x="4070" y="3895"/>
                    <a:pt x="4088" y="3877"/>
                  </a:cubicBezTo>
                  <a:lnTo>
                    <a:pt x="4099" y="3866"/>
                  </a:lnTo>
                  <a:cubicBezTo>
                    <a:pt x="4110" y="3855"/>
                    <a:pt x="4125" y="3844"/>
                    <a:pt x="4136" y="3830"/>
                  </a:cubicBezTo>
                  <a:lnTo>
                    <a:pt x="4150" y="3815"/>
                  </a:lnTo>
                  <a:lnTo>
                    <a:pt x="4183" y="3779"/>
                  </a:lnTo>
                  <a:lnTo>
                    <a:pt x="4198" y="3764"/>
                  </a:lnTo>
                  <a:cubicBezTo>
                    <a:pt x="4209" y="3750"/>
                    <a:pt x="4219" y="3735"/>
                    <a:pt x="4230" y="3720"/>
                  </a:cubicBezTo>
                  <a:lnTo>
                    <a:pt x="4241" y="3709"/>
                  </a:lnTo>
                  <a:cubicBezTo>
                    <a:pt x="4256" y="3691"/>
                    <a:pt x="4267" y="3673"/>
                    <a:pt x="4281" y="3655"/>
                  </a:cubicBezTo>
                  <a:cubicBezTo>
                    <a:pt x="4292" y="3673"/>
                    <a:pt x="4307" y="3691"/>
                    <a:pt x="4318" y="3709"/>
                  </a:cubicBezTo>
                  <a:lnTo>
                    <a:pt x="4329" y="3724"/>
                  </a:lnTo>
                  <a:cubicBezTo>
                    <a:pt x="4340" y="3735"/>
                    <a:pt x="4351" y="3750"/>
                    <a:pt x="4362" y="3764"/>
                  </a:cubicBezTo>
                  <a:lnTo>
                    <a:pt x="4376" y="3779"/>
                  </a:lnTo>
                  <a:lnTo>
                    <a:pt x="4409" y="3815"/>
                  </a:lnTo>
                  <a:lnTo>
                    <a:pt x="4423" y="3830"/>
                  </a:lnTo>
                  <a:cubicBezTo>
                    <a:pt x="4438" y="3844"/>
                    <a:pt x="4449" y="3855"/>
                    <a:pt x="4460" y="3866"/>
                  </a:cubicBezTo>
                  <a:lnTo>
                    <a:pt x="4474" y="3877"/>
                  </a:lnTo>
                  <a:cubicBezTo>
                    <a:pt x="4489" y="3892"/>
                    <a:pt x="4507" y="3910"/>
                    <a:pt x="4525" y="3924"/>
                  </a:cubicBezTo>
                  <a:lnTo>
                    <a:pt x="4540" y="3935"/>
                  </a:lnTo>
                  <a:lnTo>
                    <a:pt x="4577" y="3964"/>
                  </a:lnTo>
                  <a:lnTo>
                    <a:pt x="4598" y="3979"/>
                  </a:lnTo>
                  <a:lnTo>
                    <a:pt x="4635" y="4005"/>
                  </a:lnTo>
                  <a:lnTo>
                    <a:pt x="4657" y="4019"/>
                  </a:lnTo>
                  <a:cubicBezTo>
                    <a:pt x="4671" y="4026"/>
                    <a:pt x="4686" y="4037"/>
                    <a:pt x="4700" y="4045"/>
                  </a:cubicBezTo>
                  <a:lnTo>
                    <a:pt x="4711" y="4052"/>
                  </a:lnTo>
                  <a:cubicBezTo>
                    <a:pt x="4733" y="4063"/>
                    <a:pt x="4751" y="4074"/>
                    <a:pt x="4773" y="4085"/>
                  </a:cubicBezTo>
                  <a:lnTo>
                    <a:pt x="4791" y="4092"/>
                  </a:lnTo>
                  <a:lnTo>
                    <a:pt x="4835" y="4110"/>
                  </a:lnTo>
                  <a:lnTo>
                    <a:pt x="4861" y="4121"/>
                  </a:lnTo>
                  <a:lnTo>
                    <a:pt x="4904" y="4136"/>
                  </a:lnTo>
                  <a:lnTo>
                    <a:pt x="4926" y="4143"/>
                  </a:lnTo>
                  <a:cubicBezTo>
                    <a:pt x="4948" y="4150"/>
                    <a:pt x="4966" y="4154"/>
                    <a:pt x="4985" y="4161"/>
                  </a:cubicBezTo>
                  <a:lnTo>
                    <a:pt x="4992" y="4161"/>
                  </a:lnTo>
                  <a:cubicBezTo>
                    <a:pt x="5017" y="4169"/>
                    <a:pt x="5039" y="4172"/>
                    <a:pt x="5061" y="4176"/>
                  </a:cubicBezTo>
                  <a:lnTo>
                    <a:pt x="5083" y="4179"/>
                  </a:lnTo>
                  <a:lnTo>
                    <a:pt x="5130" y="4187"/>
                  </a:lnTo>
                  <a:lnTo>
                    <a:pt x="5156" y="4190"/>
                  </a:lnTo>
                  <a:lnTo>
                    <a:pt x="5207" y="4198"/>
                  </a:lnTo>
                  <a:lnTo>
                    <a:pt x="5396" y="4198"/>
                  </a:lnTo>
                  <a:lnTo>
                    <a:pt x="5444" y="4190"/>
                  </a:lnTo>
                  <a:lnTo>
                    <a:pt x="5469" y="4187"/>
                  </a:lnTo>
                  <a:lnTo>
                    <a:pt x="5520" y="4179"/>
                  </a:lnTo>
                  <a:lnTo>
                    <a:pt x="5542" y="4176"/>
                  </a:lnTo>
                  <a:cubicBezTo>
                    <a:pt x="5564" y="4172"/>
                    <a:pt x="5586" y="4169"/>
                    <a:pt x="5608" y="4161"/>
                  </a:cubicBezTo>
                  <a:lnTo>
                    <a:pt x="5615" y="4161"/>
                  </a:lnTo>
                  <a:cubicBezTo>
                    <a:pt x="5637" y="4154"/>
                    <a:pt x="5655" y="4150"/>
                    <a:pt x="5673" y="4143"/>
                  </a:cubicBezTo>
                  <a:lnTo>
                    <a:pt x="5695" y="4136"/>
                  </a:lnTo>
                  <a:lnTo>
                    <a:pt x="5742" y="4121"/>
                  </a:lnTo>
                  <a:lnTo>
                    <a:pt x="5764" y="4110"/>
                  </a:lnTo>
                  <a:lnTo>
                    <a:pt x="5812" y="4092"/>
                  </a:lnTo>
                  <a:lnTo>
                    <a:pt x="5830" y="4085"/>
                  </a:lnTo>
                  <a:cubicBezTo>
                    <a:pt x="5848" y="4074"/>
                    <a:pt x="5870" y="4063"/>
                    <a:pt x="5888" y="4052"/>
                  </a:cubicBezTo>
                  <a:lnTo>
                    <a:pt x="5903" y="4045"/>
                  </a:lnTo>
                  <a:cubicBezTo>
                    <a:pt x="5917" y="4037"/>
                    <a:pt x="5932" y="4026"/>
                    <a:pt x="5946" y="4019"/>
                  </a:cubicBezTo>
                  <a:lnTo>
                    <a:pt x="5965" y="4005"/>
                  </a:lnTo>
                  <a:lnTo>
                    <a:pt x="6005" y="3979"/>
                  </a:lnTo>
                  <a:lnTo>
                    <a:pt x="6023" y="3964"/>
                  </a:lnTo>
                  <a:cubicBezTo>
                    <a:pt x="6038" y="3957"/>
                    <a:pt x="6048" y="3946"/>
                    <a:pt x="6063" y="3935"/>
                  </a:cubicBezTo>
                  <a:lnTo>
                    <a:pt x="6078" y="3924"/>
                  </a:lnTo>
                  <a:cubicBezTo>
                    <a:pt x="6096" y="3910"/>
                    <a:pt x="6110" y="3895"/>
                    <a:pt x="6129" y="3881"/>
                  </a:cubicBezTo>
                  <a:lnTo>
                    <a:pt x="6140" y="3870"/>
                  </a:lnTo>
                  <a:cubicBezTo>
                    <a:pt x="6151" y="3855"/>
                    <a:pt x="6165" y="3844"/>
                    <a:pt x="6176" y="3833"/>
                  </a:cubicBezTo>
                  <a:lnTo>
                    <a:pt x="6194" y="3815"/>
                  </a:lnTo>
                  <a:lnTo>
                    <a:pt x="6223" y="3782"/>
                  </a:lnTo>
                  <a:lnTo>
                    <a:pt x="6238" y="3764"/>
                  </a:lnTo>
                  <a:cubicBezTo>
                    <a:pt x="6253" y="3750"/>
                    <a:pt x="6263" y="3735"/>
                    <a:pt x="6271" y="3724"/>
                  </a:cubicBezTo>
                  <a:lnTo>
                    <a:pt x="6282" y="3709"/>
                  </a:lnTo>
                  <a:cubicBezTo>
                    <a:pt x="6296" y="3691"/>
                    <a:pt x="6307" y="3673"/>
                    <a:pt x="6322" y="3655"/>
                  </a:cubicBezTo>
                  <a:cubicBezTo>
                    <a:pt x="6333" y="3673"/>
                    <a:pt x="6347" y="3691"/>
                    <a:pt x="6362" y="3709"/>
                  </a:cubicBezTo>
                  <a:lnTo>
                    <a:pt x="6369" y="3724"/>
                  </a:lnTo>
                  <a:cubicBezTo>
                    <a:pt x="6380" y="3735"/>
                    <a:pt x="6391" y="3750"/>
                    <a:pt x="6402" y="3764"/>
                  </a:cubicBezTo>
                  <a:lnTo>
                    <a:pt x="6420" y="3782"/>
                  </a:lnTo>
                  <a:lnTo>
                    <a:pt x="6449" y="3815"/>
                  </a:lnTo>
                  <a:lnTo>
                    <a:pt x="6468" y="3833"/>
                  </a:lnTo>
                  <a:cubicBezTo>
                    <a:pt x="6478" y="3844"/>
                    <a:pt x="6489" y="3855"/>
                    <a:pt x="6504" y="3870"/>
                  </a:cubicBezTo>
                  <a:lnTo>
                    <a:pt x="6515" y="3881"/>
                  </a:lnTo>
                  <a:cubicBezTo>
                    <a:pt x="6529" y="3895"/>
                    <a:pt x="6548" y="3910"/>
                    <a:pt x="6566" y="3924"/>
                  </a:cubicBezTo>
                  <a:lnTo>
                    <a:pt x="6580" y="3935"/>
                  </a:lnTo>
                  <a:lnTo>
                    <a:pt x="6621" y="3964"/>
                  </a:lnTo>
                  <a:lnTo>
                    <a:pt x="6639" y="3979"/>
                  </a:lnTo>
                  <a:lnTo>
                    <a:pt x="6675" y="4005"/>
                  </a:lnTo>
                  <a:lnTo>
                    <a:pt x="6697" y="4019"/>
                  </a:lnTo>
                  <a:cubicBezTo>
                    <a:pt x="6712" y="4026"/>
                    <a:pt x="6726" y="4037"/>
                    <a:pt x="6741" y="4045"/>
                  </a:cubicBezTo>
                  <a:lnTo>
                    <a:pt x="6752" y="4052"/>
                  </a:lnTo>
                  <a:cubicBezTo>
                    <a:pt x="6774" y="4063"/>
                    <a:pt x="6792" y="4074"/>
                    <a:pt x="6814" y="4085"/>
                  </a:cubicBezTo>
                  <a:lnTo>
                    <a:pt x="6832" y="4092"/>
                  </a:lnTo>
                  <a:lnTo>
                    <a:pt x="6876" y="4110"/>
                  </a:lnTo>
                  <a:lnTo>
                    <a:pt x="6901" y="4121"/>
                  </a:lnTo>
                  <a:lnTo>
                    <a:pt x="6945" y="4136"/>
                  </a:lnTo>
                  <a:lnTo>
                    <a:pt x="6967" y="4143"/>
                  </a:lnTo>
                  <a:cubicBezTo>
                    <a:pt x="6985" y="4150"/>
                    <a:pt x="7007" y="4154"/>
                    <a:pt x="7025" y="4161"/>
                  </a:cubicBezTo>
                  <a:lnTo>
                    <a:pt x="7032" y="4161"/>
                  </a:lnTo>
                  <a:cubicBezTo>
                    <a:pt x="7054" y="4169"/>
                    <a:pt x="7080" y="4172"/>
                    <a:pt x="7101" y="4176"/>
                  </a:cubicBezTo>
                  <a:lnTo>
                    <a:pt x="7123" y="4179"/>
                  </a:lnTo>
                  <a:lnTo>
                    <a:pt x="7171" y="4187"/>
                  </a:lnTo>
                  <a:lnTo>
                    <a:pt x="7196" y="4190"/>
                  </a:lnTo>
                  <a:lnTo>
                    <a:pt x="7247" y="4198"/>
                  </a:lnTo>
                  <a:lnTo>
                    <a:pt x="7437" y="4198"/>
                  </a:lnTo>
                  <a:lnTo>
                    <a:pt x="7484" y="4190"/>
                  </a:lnTo>
                  <a:lnTo>
                    <a:pt x="7510" y="4187"/>
                  </a:lnTo>
                  <a:lnTo>
                    <a:pt x="7561" y="4179"/>
                  </a:lnTo>
                  <a:lnTo>
                    <a:pt x="7579" y="4176"/>
                  </a:lnTo>
                  <a:cubicBezTo>
                    <a:pt x="7604" y="4172"/>
                    <a:pt x="7626" y="4169"/>
                    <a:pt x="7648" y="4161"/>
                  </a:cubicBezTo>
                  <a:lnTo>
                    <a:pt x="7655" y="4161"/>
                  </a:lnTo>
                  <a:cubicBezTo>
                    <a:pt x="7677" y="4154"/>
                    <a:pt x="7695" y="4150"/>
                    <a:pt x="7714" y="4143"/>
                  </a:cubicBezTo>
                  <a:lnTo>
                    <a:pt x="7735" y="4136"/>
                  </a:lnTo>
                  <a:lnTo>
                    <a:pt x="7783" y="4121"/>
                  </a:lnTo>
                  <a:lnTo>
                    <a:pt x="7805" y="4110"/>
                  </a:lnTo>
                  <a:lnTo>
                    <a:pt x="7848" y="4092"/>
                  </a:lnTo>
                  <a:lnTo>
                    <a:pt x="7867" y="4085"/>
                  </a:lnTo>
                  <a:cubicBezTo>
                    <a:pt x="7888" y="4074"/>
                    <a:pt x="7907" y="4063"/>
                    <a:pt x="7929" y="4052"/>
                  </a:cubicBezTo>
                  <a:lnTo>
                    <a:pt x="7940" y="4045"/>
                  </a:lnTo>
                  <a:cubicBezTo>
                    <a:pt x="7954" y="4037"/>
                    <a:pt x="7972" y="4026"/>
                    <a:pt x="7983" y="4019"/>
                  </a:cubicBezTo>
                  <a:lnTo>
                    <a:pt x="8005" y="4005"/>
                  </a:lnTo>
                  <a:lnTo>
                    <a:pt x="8042" y="3979"/>
                  </a:lnTo>
                  <a:lnTo>
                    <a:pt x="8063" y="3964"/>
                  </a:lnTo>
                  <a:lnTo>
                    <a:pt x="8100" y="3935"/>
                  </a:lnTo>
                  <a:lnTo>
                    <a:pt x="8114" y="3924"/>
                  </a:lnTo>
                  <a:cubicBezTo>
                    <a:pt x="8133" y="3910"/>
                    <a:pt x="8151" y="3895"/>
                    <a:pt x="8165" y="3881"/>
                  </a:cubicBezTo>
                  <a:lnTo>
                    <a:pt x="8176" y="3870"/>
                  </a:lnTo>
                  <a:cubicBezTo>
                    <a:pt x="8191" y="3855"/>
                    <a:pt x="8202" y="3844"/>
                    <a:pt x="8216" y="3833"/>
                  </a:cubicBezTo>
                  <a:lnTo>
                    <a:pt x="8231" y="3815"/>
                  </a:lnTo>
                  <a:lnTo>
                    <a:pt x="8264" y="3782"/>
                  </a:lnTo>
                  <a:lnTo>
                    <a:pt x="8278" y="3764"/>
                  </a:lnTo>
                  <a:cubicBezTo>
                    <a:pt x="8289" y="3750"/>
                    <a:pt x="8300" y="3735"/>
                    <a:pt x="8311" y="3724"/>
                  </a:cubicBezTo>
                  <a:lnTo>
                    <a:pt x="8322" y="3709"/>
                  </a:lnTo>
                  <a:cubicBezTo>
                    <a:pt x="8333" y="3691"/>
                    <a:pt x="8348" y="3673"/>
                    <a:pt x="8359" y="3655"/>
                  </a:cubicBezTo>
                  <a:cubicBezTo>
                    <a:pt x="8373" y="3673"/>
                    <a:pt x="8384" y="3691"/>
                    <a:pt x="8399" y="3709"/>
                  </a:cubicBezTo>
                  <a:lnTo>
                    <a:pt x="8410" y="3724"/>
                  </a:lnTo>
                  <a:cubicBezTo>
                    <a:pt x="8420" y="3735"/>
                    <a:pt x="8431" y="3750"/>
                    <a:pt x="8442" y="3764"/>
                  </a:cubicBezTo>
                  <a:lnTo>
                    <a:pt x="8457" y="3782"/>
                  </a:lnTo>
                  <a:lnTo>
                    <a:pt x="8486" y="3815"/>
                  </a:lnTo>
                  <a:lnTo>
                    <a:pt x="8504" y="3833"/>
                  </a:lnTo>
                  <a:cubicBezTo>
                    <a:pt x="8515" y="3844"/>
                    <a:pt x="8530" y="3855"/>
                    <a:pt x="8541" y="3870"/>
                  </a:cubicBezTo>
                  <a:lnTo>
                    <a:pt x="8552" y="3881"/>
                  </a:lnTo>
                  <a:cubicBezTo>
                    <a:pt x="8570" y="3895"/>
                    <a:pt x="8584" y="3910"/>
                    <a:pt x="8603" y="3924"/>
                  </a:cubicBezTo>
                  <a:lnTo>
                    <a:pt x="8617" y="3935"/>
                  </a:lnTo>
                  <a:lnTo>
                    <a:pt x="8657" y="3964"/>
                  </a:lnTo>
                  <a:lnTo>
                    <a:pt x="8676" y="3979"/>
                  </a:lnTo>
                  <a:lnTo>
                    <a:pt x="8716" y="4005"/>
                  </a:lnTo>
                  <a:lnTo>
                    <a:pt x="8734" y="4019"/>
                  </a:lnTo>
                  <a:cubicBezTo>
                    <a:pt x="8748" y="4026"/>
                    <a:pt x="8767" y="4037"/>
                    <a:pt x="8781" y="4045"/>
                  </a:cubicBezTo>
                  <a:lnTo>
                    <a:pt x="8792" y="4052"/>
                  </a:lnTo>
                  <a:cubicBezTo>
                    <a:pt x="8810" y="4063"/>
                    <a:pt x="8832" y="4074"/>
                    <a:pt x="8850" y="4085"/>
                  </a:cubicBezTo>
                  <a:lnTo>
                    <a:pt x="8869" y="4092"/>
                  </a:lnTo>
                  <a:lnTo>
                    <a:pt x="8916" y="4110"/>
                  </a:lnTo>
                  <a:lnTo>
                    <a:pt x="8938" y="4121"/>
                  </a:lnTo>
                  <a:lnTo>
                    <a:pt x="8985" y="4136"/>
                  </a:lnTo>
                  <a:lnTo>
                    <a:pt x="9007" y="4143"/>
                  </a:lnTo>
                  <a:cubicBezTo>
                    <a:pt x="9025" y="4150"/>
                    <a:pt x="9044" y="4154"/>
                    <a:pt x="9065" y="4161"/>
                  </a:cubicBezTo>
                  <a:lnTo>
                    <a:pt x="9073" y="4161"/>
                  </a:lnTo>
                  <a:cubicBezTo>
                    <a:pt x="9095" y="4169"/>
                    <a:pt x="9116" y="4172"/>
                    <a:pt x="9142" y="4176"/>
                  </a:cubicBezTo>
                  <a:lnTo>
                    <a:pt x="9160" y="4179"/>
                  </a:lnTo>
                  <a:lnTo>
                    <a:pt x="9211" y="4187"/>
                  </a:lnTo>
                  <a:lnTo>
                    <a:pt x="9237" y="4190"/>
                  </a:lnTo>
                  <a:lnTo>
                    <a:pt x="9284" y="4198"/>
                  </a:lnTo>
                  <a:lnTo>
                    <a:pt x="9473" y="4198"/>
                  </a:lnTo>
                  <a:lnTo>
                    <a:pt x="9524" y="4190"/>
                  </a:lnTo>
                  <a:lnTo>
                    <a:pt x="9550" y="4187"/>
                  </a:lnTo>
                  <a:lnTo>
                    <a:pt x="9597" y="4179"/>
                  </a:lnTo>
                  <a:lnTo>
                    <a:pt x="9619" y="4176"/>
                  </a:lnTo>
                  <a:cubicBezTo>
                    <a:pt x="9641" y="4172"/>
                    <a:pt x="9667" y="4169"/>
                    <a:pt x="9688" y="4161"/>
                  </a:cubicBezTo>
                  <a:lnTo>
                    <a:pt x="9696" y="4161"/>
                  </a:lnTo>
                  <a:cubicBezTo>
                    <a:pt x="9714" y="4154"/>
                    <a:pt x="9736" y="4150"/>
                    <a:pt x="9754" y="4143"/>
                  </a:cubicBezTo>
                  <a:lnTo>
                    <a:pt x="9776" y="4136"/>
                  </a:lnTo>
                  <a:lnTo>
                    <a:pt x="9820" y="4121"/>
                  </a:lnTo>
                  <a:lnTo>
                    <a:pt x="9845" y="4110"/>
                  </a:lnTo>
                  <a:lnTo>
                    <a:pt x="9889" y="4092"/>
                  </a:lnTo>
                  <a:lnTo>
                    <a:pt x="9907" y="4085"/>
                  </a:lnTo>
                  <a:cubicBezTo>
                    <a:pt x="9929" y="4074"/>
                    <a:pt x="9947" y="4063"/>
                    <a:pt x="9969" y="4052"/>
                  </a:cubicBezTo>
                  <a:lnTo>
                    <a:pt x="9980" y="4045"/>
                  </a:lnTo>
                  <a:cubicBezTo>
                    <a:pt x="9994" y="4037"/>
                    <a:pt x="10013" y="4026"/>
                    <a:pt x="10027" y="4019"/>
                  </a:cubicBezTo>
                  <a:lnTo>
                    <a:pt x="10045" y="4005"/>
                  </a:lnTo>
                  <a:lnTo>
                    <a:pt x="10082" y="3979"/>
                  </a:lnTo>
                  <a:lnTo>
                    <a:pt x="10104" y="3964"/>
                  </a:lnTo>
                  <a:lnTo>
                    <a:pt x="10144" y="3935"/>
                  </a:lnTo>
                  <a:lnTo>
                    <a:pt x="10158" y="3924"/>
                  </a:lnTo>
                  <a:cubicBezTo>
                    <a:pt x="10173" y="3910"/>
                    <a:pt x="10191" y="3895"/>
                    <a:pt x="10209" y="3877"/>
                  </a:cubicBezTo>
                  <a:lnTo>
                    <a:pt x="10220" y="3866"/>
                  </a:lnTo>
                  <a:cubicBezTo>
                    <a:pt x="10231" y="3855"/>
                    <a:pt x="10246" y="3844"/>
                    <a:pt x="10257" y="3830"/>
                  </a:cubicBezTo>
                  <a:lnTo>
                    <a:pt x="10271" y="3815"/>
                  </a:lnTo>
                  <a:lnTo>
                    <a:pt x="10304" y="3779"/>
                  </a:lnTo>
                  <a:lnTo>
                    <a:pt x="10319" y="3764"/>
                  </a:lnTo>
                  <a:cubicBezTo>
                    <a:pt x="10330" y="3750"/>
                    <a:pt x="10341" y="3735"/>
                    <a:pt x="10352" y="3724"/>
                  </a:cubicBezTo>
                  <a:lnTo>
                    <a:pt x="10362" y="3709"/>
                  </a:lnTo>
                  <a:cubicBezTo>
                    <a:pt x="10373" y="3691"/>
                    <a:pt x="10388" y="3673"/>
                    <a:pt x="10399" y="3655"/>
                  </a:cubicBezTo>
                  <a:close/>
                  <a:moveTo>
                    <a:pt x="1235" y="0"/>
                  </a:moveTo>
                  <a:cubicBezTo>
                    <a:pt x="999" y="0"/>
                    <a:pt x="787" y="150"/>
                    <a:pt x="711" y="372"/>
                  </a:cubicBezTo>
                  <a:lnTo>
                    <a:pt x="11" y="2383"/>
                  </a:lnTo>
                  <a:cubicBezTo>
                    <a:pt x="7" y="2387"/>
                    <a:pt x="7" y="2394"/>
                    <a:pt x="4" y="2401"/>
                  </a:cubicBezTo>
                  <a:lnTo>
                    <a:pt x="4" y="2405"/>
                  </a:lnTo>
                  <a:cubicBezTo>
                    <a:pt x="4" y="2412"/>
                    <a:pt x="0" y="2420"/>
                    <a:pt x="0" y="2427"/>
                  </a:cubicBezTo>
                  <a:lnTo>
                    <a:pt x="0" y="2434"/>
                  </a:lnTo>
                  <a:lnTo>
                    <a:pt x="0" y="2449"/>
                  </a:lnTo>
                  <a:lnTo>
                    <a:pt x="0" y="2984"/>
                  </a:lnTo>
                  <a:cubicBezTo>
                    <a:pt x="4" y="3531"/>
                    <a:pt x="365" y="4012"/>
                    <a:pt x="889" y="4165"/>
                  </a:cubicBezTo>
                  <a:lnTo>
                    <a:pt x="889" y="7659"/>
                  </a:lnTo>
                  <a:cubicBezTo>
                    <a:pt x="889" y="7796"/>
                    <a:pt x="992" y="7864"/>
                    <a:pt x="1095" y="7864"/>
                  </a:cubicBezTo>
                  <a:cubicBezTo>
                    <a:pt x="1198" y="7864"/>
                    <a:pt x="1301" y="7796"/>
                    <a:pt x="1301" y="7659"/>
                  </a:cubicBezTo>
                  <a:lnTo>
                    <a:pt x="1301" y="4209"/>
                  </a:lnTo>
                  <a:lnTo>
                    <a:pt x="1316" y="4209"/>
                  </a:lnTo>
                  <a:lnTo>
                    <a:pt x="1363" y="4205"/>
                  </a:lnTo>
                  <a:lnTo>
                    <a:pt x="1388" y="4201"/>
                  </a:lnTo>
                  <a:lnTo>
                    <a:pt x="1432" y="4194"/>
                  </a:lnTo>
                  <a:lnTo>
                    <a:pt x="1458" y="4190"/>
                  </a:lnTo>
                  <a:lnTo>
                    <a:pt x="1501" y="4183"/>
                  </a:lnTo>
                  <a:lnTo>
                    <a:pt x="1523" y="4176"/>
                  </a:lnTo>
                  <a:lnTo>
                    <a:pt x="1571" y="4161"/>
                  </a:lnTo>
                  <a:lnTo>
                    <a:pt x="1585" y="4158"/>
                  </a:lnTo>
                  <a:cubicBezTo>
                    <a:pt x="1607" y="4150"/>
                    <a:pt x="1629" y="4143"/>
                    <a:pt x="1651" y="4136"/>
                  </a:cubicBezTo>
                  <a:lnTo>
                    <a:pt x="1665" y="4132"/>
                  </a:lnTo>
                  <a:lnTo>
                    <a:pt x="1713" y="4110"/>
                  </a:lnTo>
                  <a:lnTo>
                    <a:pt x="1731" y="4103"/>
                  </a:lnTo>
                  <a:lnTo>
                    <a:pt x="1764" y="4088"/>
                  </a:lnTo>
                  <a:lnTo>
                    <a:pt x="1764" y="8818"/>
                  </a:lnTo>
                  <a:cubicBezTo>
                    <a:pt x="1764" y="8931"/>
                    <a:pt x="1855" y="9025"/>
                    <a:pt x="1968" y="9025"/>
                  </a:cubicBezTo>
                  <a:lnTo>
                    <a:pt x="12745" y="9025"/>
                  </a:lnTo>
                  <a:cubicBezTo>
                    <a:pt x="12858" y="9025"/>
                    <a:pt x="12949" y="8931"/>
                    <a:pt x="12949" y="8818"/>
                  </a:cubicBezTo>
                  <a:lnTo>
                    <a:pt x="12949" y="4088"/>
                  </a:lnTo>
                  <a:lnTo>
                    <a:pt x="12982" y="4103"/>
                  </a:lnTo>
                  <a:lnTo>
                    <a:pt x="13004" y="4110"/>
                  </a:lnTo>
                  <a:lnTo>
                    <a:pt x="13051" y="4132"/>
                  </a:lnTo>
                  <a:lnTo>
                    <a:pt x="13062" y="4136"/>
                  </a:lnTo>
                  <a:cubicBezTo>
                    <a:pt x="13084" y="4143"/>
                    <a:pt x="13106" y="4150"/>
                    <a:pt x="13128" y="4158"/>
                  </a:cubicBezTo>
                  <a:lnTo>
                    <a:pt x="13143" y="4161"/>
                  </a:lnTo>
                  <a:lnTo>
                    <a:pt x="13190" y="4176"/>
                  </a:lnTo>
                  <a:lnTo>
                    <a:pt x="13212" y="4179"/>
                  </a:lnTo>
                  <a:lnTo>
                    <a:pt x="13255" y="4190"/>
                  </a:lnTo>
                  <a:lnTo>
                    <a:pt x="13281" y="4194"/>
                  </a:lnTo>
                  <a:lnTo>
                    <a:pt x="13325" y="4201"/>
                  </a:lnTo>
                  <a:lnTo>
                    <a:pt x="13350" y="4205"/>
                  </a:lnTo>
                  <a:lnTo>
                    <a:pt x="13398" y="4209"/>
                  </a:lnTo>
                  <a:lnTo>
                    <a:pt x="13416" y="4209"/>
                  </a:lnTo>
                  <a:lnTo>
                    <a:pt x="13416" y="6759"/>
                  </a:lnTo>
                  <a:lnTo>
                    <a:pt x="13824" y="4456"/>
                  </a:lnTo>
                  <a:lnTo>
                    <a:pt x="13824" y="4161"/>
                  </a:lnTo>
                  <a:cubicBezTo>
                    <a:pt x="13842" y="4154"/>
                    <a:pt x="13860" y="4150"/>
                    <a:pt x="13879" y="4143"/>
                  </a:cubicBezTo>
                  <a:lnTo>
                    <a:pt x="13970" y="3640"/>
                  </a:lnTo>
                  <a:lnTo>
                    <a:pt x="13970" y="3640"/>
                  </a:lnTo>
                  <a:cubicBezTo>
                    <a:pt x="13860" y="3720"/>
                    <a:pt x="13729" y="3771"/>
                    <a:pt x="13594" y="3790"/>
                  </a:cubicBezTo>
                  <a:cubicBezTo>
                    <a:pt x="13576" y="3793"/>
                    <a:pt x="13558" y="3797"/>
                    <a:pt x="13543" y="3797"/>
                  </a:cubicBezTo>
                  <a:lnTo>
                    <a:pt x="13489" y="3797"/>
                  </a:lnTo>
                  <a:cubicBezTo>
                    <a:pt x="13259" y="3797"/>
                    <a:pt x="13040" y="3702"/>
                    <a:pt x="12887" y="3531"/>
                  </a:cubicBezTo>
                  <a:lnTo>
                    <a:pt x="12880" y="3524"/>
                  </a:lnTo>
                  <a:lnTo>
                    <a:pt x="12862" y="3502"/>
                  </a:lnTo>
                  <a:lnTo>
                    <a:pt x="12855" y="3494"/>
                  </a:lnTo>
                  <a:lnTo>
                    <a:pt x="12836" y="3473"/>
                  </a:lnTo>
                  <a:lnTo>
                    <a:pt x="12829" y="3465"/>
                  </a:lnTo>
                  <a:lnTo>
                    <a:pt x="12811" y="3440"/>
                  </a:lnTo>
                  <a:lnTo>
                    <a:pt x="12807" y="3433"/>
                  </a:lnTo>
                  <a:lnTo>
                    <a:pt x="12789" y="3407"/>
                  </a:lnTo>
                  <a:lnTo>
                    <a:pt x="12785" y="3400"/>
                  </a:lnTo>
                  <a:lnTo>
                    <a:pt x="12771" y="3374"/>
                  </a:lnTo>
                  <a:lnTo>
                    <a:pt x="12767" y="3367"/>
                  </a:lnTo>
                  <a:cubicBezTo>
                    <a:pt x="12764" y="3356"/>
                    <a:pt x="12756" y="3349"/>
                    <a:pt x="12753" y="3338"/>
                  </a:cubicBezTo>
                  <a:lnTo>
                    <a:pt x="12749" y="3331"/>
                  </a:lnTo>
                  <a:cubicBezTo>
                    <a:pt x="12745" y="3320"/>
                    <a:pt x="12742" y="3312"/>
                    <a:pt x="12738" y="3301"/>
                  </a:cubicBezTo>
                  <a:lnTo>
                    <a:pt x="12734" y="3294"/>
                  </a:lnTo>
                  <a:cubicBezTo>
                    <a:pt x="12731" y="3283"/>
                    <a:pt x="12727" y="3276"/>
                    <a:pt x="12724" y="3265"/>
                  </a:cubicBezTo>
                  <a:lnTo>
                    <a:pt x="12720" y="3258"/>
                  </a:lnTo>
                  <a:cubicBezTo>
                    <a:pt x="12716" y="3247"/>
                    <a:pt x="12713" y="3239"/>
                    <a:pt x="12709" y="3232"/>
                  </a:cubicBezTo>
                  <a:lnTo>
                    <a:pt x="12705" y="3218"/>
                  </a:lnTo>
                  <a:cubicBezTo>
                    <a:pt x="12702" y="3210"/>
                    <a:pt x="12702" y="3203"/>
                    <a:pt x="12698" y="3192"/>
                  </a:cubicBezTo>
                  <a:lnTo>
                    <a:pt x="12694" y="3181"/>
                  </a:lnTo>
                  <a:cubicBezTo>
                    <a:pt x="12694" y="3170"/>
                    <a:pt x="12691" y="3163"/>
                    <a:pt x="12691" y="3156"/>
                  </a:cubicBezTo>
                  <a:lnTo>
                    <a:pt x="12687" y="3141"/>
                  </a:lnTo>
                  <a:cubicBezTo>
                    <a:pt x="12687" y="3134"/>
                    <a:pt x="12683" y="3126"/>
                    <a:pt x="12683" y="3116"/>
                  </a:cubicBezTo>
                  <a:cubicBezTo>
                    <a:pt x="12680" y="3108"/>
                    <a:pt x="12683" y="3108"/>
                    <a:pt x="12680" y="3101"/>
                  </a:cubicBezTo>
                  <a:cubicBezTo>
                    <a:pt x="12676" y="3097"/>
                    <a:pt x="12680" y="3086"/>
                    <a:pt x="12676" y="3079"/>
                  </a:cubicBezTo>
                  <a:cubicBezTo>
                    <a:pt x="12672" y="3068"/>
                    <a:pt x="12676" y="3068"/>
                    <a:pt x="12676" y="3061"/>
                  </a:cubicBezTo>
                  <a:lnTo>
                    <a:pt x="12676" y="3035"/>
                  </a:lnTo>
                  <a:lnTo>
                    <a:pt x="12676" y="3021"/>
                  </a:lnTo>
                  <a:lnTo>
                    <a:pt x="12676" y="2981"/>
                  </a:lnTo>
                  <a:lnTo>
                    <a:pt x="12676" y="2653"/>
                  </a:lnTo>
                  <a:lnTo>
                    <a:pt x="14308" y="2653"/>
                  </a:lnTo>
                  <a:lnTo>
                    <a:pt x="14308" y="2981"/>
                  </a:lnTo>
                  <a:cubicBezTo>
                    <a:pt x="14308" y="3243"/>
                    <a:pt x="14185" y="3484"/>
                    <a:pt x="13977" y="3640"/>
                  </a:cubicBezTo>
                  <a:lnTo>
                    <a:pt x="13886" y="4143"/>
                  </a:lnTo>
                  <a:cubicBezTo>
                    <a:pt x="14381" y="3975"/>
                    <a:pt x="14717" y="3509"/>
                    <a:pt x="14717" y="2981"/>
                  </a:cubicBezTo>
                  <a:lnTo>
                    <a:pt x="14717" y="2449"/>
                  </a:lnTo>
                  <a:cubicBezTo>
                    <a:pt x="14713" y="2445"/>
                    <a:pt x="14713" y="2438"/>
                    <a:pt x="14713" y="2434"/>
                  </a:cubicBezTo>
                  <a:lnTo>
                    <a:pt x="14713" y="2431"/>
                  </a:lnTo>
                  <a:cubicBezTo>
                    <a:pt x="14713" y="2420"/>
                    <a:pt x="14713" y="2412"/>
                    <a:pt x="14709" y="2405"/>
                  </a:cubicBezTo>
                  <a:lnTo>
                    <a:pt x="14709" y="2401"/>
                  </a:lnTo>
                  <a:cubicBezTo>
                    <a:pt x="14709" y="2398"/>
                    <a:pt x="14706" y="2390"/>
                    <a:pt x="14706" y="2383"/>
                  </a:cubicBezTo>
                  <a:lnTo>
                    <a:pt x="14002" y="376"/>
                  </a:lnTo>
                  <a:cubicBezTo>
                    <a:pt x="13926" y="153"/>
                    <a:pt x="13715" y="4"/>
                    <a:pt x="13478" y="4"/>
                  </a:cubicBezTo>
                  <a:lnTo>
                    <a:pt x="11991" y="4"/>
                  </a:lnTo>
                  <a:cubicBezTo>
                    <a:pt x="11718" y="4"/>
                    <a:pt x="11718" y="412"/>
                    <a:pt x="11991" y="412"/>
                  </a:cubicBezTo>
                  <a:lnTo>
                    <a:pt x="13478" y="412"/>
                  </a:lnTo>
                  <a:cubicBezTo>
                    <a:pt x="13540" y="412"/>
                    <a:pt x="13594" y="452"/>
                    <a:pt x="13616" y="510"/>
                  </a:cubicBezTo>
                  <a:lnTo>
                    <a:pt x="14221" y="2245"/>
                  </a:lnTo>
                  <a:lnTo>
                    <a:pt x="492" y="2245"/>
                  </a:lnTo>
                  <a:lnTo>
                    <a:pt x="1097" y="507"/>
                  </a:lnTo>
                  <a:cubicBezTo>
                    <a:pt x="1115" y="448"/>
                    <a:pt x="1170" y="408"/>
                    <a:pt x="1232" y="408"/>
                  </a:cubicBezTo>
                  <a:lnTo>
                    <a:pt x="10552" y="408"/>
                  </a:lnTo>
                  <a:cubicBezTo>
                    <a:pt x="10825" y="408"/>
                    <a:pt x="10825" y="0"/>
                    <a:pt x="105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5"/>
            <p:cNvSpPr/>
            <p:nvPr/>
          </p:nvSpPr>
          <p:spPr>
            <a:xfrm>
              <a:off x="7110200" y="1967125"/>
              <a:ext cx="170175" cy="83825"/>
            </a:xfrm>
            <a:custGeom>
              <a:rect b="b" l="l" r="r" t="t"/>
              <a:pathLst>
                <a:path extrusionOk="0" h="3353" w="6807">
                  <a:moveTo>
                    <a:pt x="5622" y="409"/>
                  </a:moveTo>
                  <a:cubicBezTo>
                    <a:pt x="6049" y="409"/>
                    <a:pt x="6395" y="755"/>
                    <a:pt x="6395" y="1185"/>
                  </a:cubicBezTo>
                  <a:lnTo>
                    <a:pt x="6395" y="2169"/>
                  </a:lnTo>
                  <a:cubicBezTo>
                    <a:pt x="6395" y="2595"/>
                    <a:pt x="6049" y="2945"/>
                    <a:pt x="5622" y="2945"/>
                  </a:cubicBezTo>
                  <a:lnTo>
                    <a:pt x="1185" y="2945"/>
                  </a:lnTo>
                  <a:cubicBezTo>
                    <a:pt x="758" y="2945"/>
                    <a:pt x="412" y="2595"/>
                    <a:pt x="412" y="2169"/>
                  </a:cubicBezTo>
                  <a:lnTo>
                    <a:pt x="412" y="1185"/>
                  </a:lnTo>
                  <a:cubicBezTo>
                    <a:pt x="412" y="755"/>
                    <a:pt x="758" y="409"/>
                    <a:pt x="1185" y="409"/>
                  </a:cubicBezTo>
                  <a:close/>
                  <a:moveTo>
                    <a:pt x="1185" y="1"/>
                  </a:moveTo>
                  <a:cubicBezTo>
                    <a:pt x="532" y="1"/>
                    <a:pt x="0" y="529"/>
                    <a:pt x="0" y="1185"/>
                  </a:cubicBezTo>
                  <a:lnTo>
                    <a:pt x="0" y="2169"/>
                  </a:lnTo>
                  <a:cubicBezTo>
                    <a:pt x="0" y="2824"/>
                    <a:pt x="532" y="3353"/>
                    <a:pt x="1185" y="3353"/>
                  </a:cubicBezTo>
                  <a:lnTo>
                    <a:pt x="5622" y="3353"/>
                  </a:lnTo>
                  <a:cubicBezTo>
                    <a:pt x="6275" y="3353"/>
                    <a:pt x="6807" y="2824"/>
                    <a:pt x="6807" y="2169"/>
                  </a:cubicBezTo>
                  <a:lnTo>
                    <a:pt x="6807" y="1185"/>
                  </a:lnTo>
                  <a:cubicBezTo>
                    <a:pt x="6807" y="529"/>
                    <a:pt x="6275" y="1"/>
                    <a:pt x="56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5"/>
            <p:cNvSpPr/>
            <p:nvPr/>
          </p:nvSpPr>
          <p:spPr>
            <a:xfrm>
              <a:off x="7146900" y="1990725"/>
              <a:ext cx="25175" cy="37450"/>
            </a:xfrm>
            <a:custGeom>
              <a:rect b="b" l="l" r="r" t="t"/>
              <a:pathLst>
                <a:path extrusionOk="0" h="1498" w="1007">
                  <a:moveTo>
                    <a:pt x="536" y="277"/>
                  </a:moveTo>
                  <a:cubicBezTo>
                    <a:pt x="613" y="277"/>
                    <a:pt x="653" y="350"/>
                    <a:pt x="653" y="423"/>
                  </a:cubicBezTo>
                  <a:cubicBezTo>
                    <a:pt x="653" y="492"/>
                    <a:pt x="613" y="562"/>
                    <a:pt x="536" y="562"/>
                  </a:cubicBezTo>
                  <a:lnTo>
                    <a:pt x="321" y="562"/>
                  </a:lnTo>
                  <a:lnTo>
                    <a:pt x="321" y="277"/>
                  </a:lnTo>
                  <a:close/>
                  <a:moveTo>
                    <a:pt x="525" y="809"/>
                  </a:moveTo>
                  <a:cubicBezTo>
                    <a:pt x="627" y="809"/>
                    <a:pt x="689" y="857"/>
                    <a:pt x="689" y="995"/>
                  </a:cubicBezTo>
                  <a:lnTo>
                    <a:pt x="689" y="1028"/>
                  </a:lnTo>
                  <a:cubicBezTo>
                    <a:pt x="689" y="1159"/>
                    <a:pt x="627" y="1217"/>
                    <a:pt x="525" y="1217"/>
                  </a:cubicBezTo>
                  <a:lnTo>
                    <a:pt x="318" y="1217"/>
                  </a:lnTo>
                  <a:lnTo>
                    <a:pt x="318" y="809"/>
                  </a:lnTo>
                  <a:close/>
                  <a:moveTo>
                    <a:pt x="139" y="0"/>
                  </a:moveTo>
                  <a:cubicBezTo>
                    <a:pt x="70" y="0"/>
                    <a:pt x="1" y="33"/>
                    <a:pt x="1" y="99"/>
                  </a:cubicBezTo>
                  <a:lnTo>
                    <a:pt x="1" y="1400"/>
                  </a:lnTo>
                  <a:cubicBezTo>
                    <a:pt x="1" y="1451"/>
                    <a:pt x="55" y="1498"/>
                    <a:pt x="139" y="1498"/>
                  </a:cubicBezTo>
                  <a:lnTo>
                    <a:pt x="595" y="1498"/>
                  </a:lnTo>
                  <a:cubicBezTo>
                    <a:pt x="828" y="1498"/>
                    <a:pt x="1006" y="1381"/>
                    <a:pt x="1006" y="1057"/>
                  </a:cubicBezTo>
                  <a:lnTo>
                    <a:pt x="1006" y="1013"/>
                  </a:lnTo>
                  <a:cubicBezTo>
                    <a:pt x="1006" y="809"/>
                    <a:pt x="923" y="733"/>
                    <a:pt x="799" y="685"/>
                  </a:cubicBezTo>
                  <a:cubicBezTo>
                    <a:pt x="904" y="638"/>
                    <a:pt x="970" y="529"/>
                    <a:pt x="970" y="365"/>
                  </a:cubicBezTo>
                  <a:cubicBezTo>
                    <a:pt x="970" y="73"/>
                    <a:pt x="766" y="0"/>
                    <a:pt x="5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5"/>
            <p:cNvSpPr/>
            <p:nvPr/>
          </p:nvSpPr>
          <p:spPr>
            <a:xfrm>
              <a:off x="7179975" y="1990725"/>
              <a:ext cx="25800" cy="37725"/>
            </a:xfrm>
            <a:custGeom>
              <a:rect b="b" l="l" r="r" t="t"/>
              <a:pathLst>
                <a:path extrusionOk="0" h="1509" w="1032">
                  <a:moveTo>
                    <a:pt x="161" y="0"/>
                  </a:moveTo>
                  <a:cubicBezTo>
                    <a:pt x="81" y="0"/>
                    <a:pt x="0" y="30"/>
                    <a:pt x="0" y="95"/>
                  </a:cubicBezTo>
                  <a:lnTo>
                    <a:pt x="0" y="1024"/>
                  </a:lnTo>
                  <a:cubicBezTo>
                    <a:pt x="0" y="1378"/>
                    <a:pt x="226" y="1509"/>
                    <a:pt x="514" y="1509"/>
                  </a:cubicBezTo>
                  <a:cubicBezTo>
                    <a:pt x="806" y="1509"/>
                    <a:pt x="1032" y="1378"/>
                    <a:pt x="1032" y="1024"/>
                  </a:cubicBezTo>
                  <a:lnTo>
                    <a:pt x="1032" y="95"/>
                  </a:lnTo>
                  <a:cubicBezTo>
                    <a:pt x="1032" y="30"/>
                    <a:pt x="951" y="0"/>
                    <a:pt x="871" y="0"/>
                  </a:cubicBezTo>
                  <a:cubicBezTo>
                    <a:pt x="791" y="0"/>
                    <a:pt x="711" y="30"/>
                    <a:pt x="711" y="95"/>
                  </a:cubicBezTo>
                  <a:lnTo>
                    <a:pt x="711" y="1024"/>
                  </a:lnTo>
                  <a:cubicBezTo>
                    <a:pt x="711" y="1166"/>
                    <a:pt x="638" y="1232"/>
                    <a:pt x="518" y="1232"/>
                  </a:cubicBezTo>
                  <a:cubicBezTo>
                    <a:pt x="394" y="1232"/>
                    <a:pt x="321" y="1166"/>
                    <a:pt x="321" y="1024"/>
                  </a:cubicBezTo>
                  <a:lnTo>
                    <a:pt x="321" y="95"/>
                  </a:lnTo>
                  <a:cubicBezTo>
                    <a:pt x="321" y="30"/>
                    <a:pt x="237" y="0"/>
                    <a:pt x="1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5"/>
            <p:cNvSpPr/>
            <p:nvPr/>
          </p:nvSpPr>
          <p:spPr>
            <a:xfrm>
              <a:off x="7212500" y="1990725"/>
              <a:ext cx="29800" cy="37450"/>
            </a:xfrm>
            <a:custGeom>
              <a:rect b="b" l="l" r="r" t="t"/>
              <a:pathLst>
                <a:path extrusionOk="0" h="1498" w="1192">
                  <a:moveTo>
                    <a:pt x="226" y="0"/>
                  </a:moveTo>
                  <a:cubicBezTo>
                    <a:pt x="224" y="0"/>
                    <a:pt x="221" y="0"/>
                    <a:pt x="219" y="0"/>
                  </a:cubicBezTo>
                  <a:cubicBezTo>
                    <a:pt x="131" y="0"/>
                    <a:pt x="0" y="55"/>
                    <a:pt x="0" y="132"/>
                  </a:cubicBezTo>
                  <a:cubicBezTo>
                    <a:pt x="0" y="139"/>
                    <a:pt x="4" y="146"/>
                    <a:pt x="4" y="153"/>
                  </a:cubicBezTo>
                  <a:lnTo>
                    <a:pt x="430" y="857"/>
                  </a:lnTo>
                  <a:cubicBezTo>
                    <a:pt x="434" y="864"/>
                    <a:pt x="437" y="875"/>
                    <a:pt x="437" y="886"/>
                  </a:cubicBezTo>
                  <a:lnTo>
                    <a:pt x="437" y="1400"/>
                  </a:lnTo>
                  <a:cubicBezTo>
                    <a:pt x="437" y="1465"/>
                    <a:pt x="518" y="1498"/>
                    <a:pt x="598" y="1498"/>
                  </a:cubicBezTo>
                  <a:cubicBezTo>
                    <a:pt x="678" y="1498"/>
                    <a:pt x="758" y="1465"/>
                    <a:pt x="758" y="1400"/>
                  </a:cubicBezTo>
                  <a:lnTo>
                    <a:pt x="758" y="886"/>
                  </a:lnTo>
                  <a:cubicBezTo>
                    <a:pt x="758" y="875"/>
                    <a:pt x="762" y="864"/>
                    <a:pt x="765" y="857"/>
                  </a:cubicBezTo>
                  <a:lnTo>
                    <a:pt x="1188" y="153"/>
                  </a:lnTo>
                  <a:cubicBezTo>
                    <a:pt x="1192" y="146"/>
                    <a:pt x="1192" y="139"/>
                    <a:pt x="1192" y="132"/>
                  </a:cubicBezTo>
                  <a:cubicBezTo>
                    <a:pt x="1188" y="55"/>
                    <a:pt x="1060" y="0"/>
                    <a:pt x="973" y="0"/>
                  </a:cubicBezTo>
                  <a:cubicBezTo>
                    <a:pt x="970" y="0"/>
                    <a:pt x="968" y="0"/>
                    <a:pt x="965" y="0"/>
                  </a:cubicBezTo>
                  <a:cubicBezTo>
                    <a:pt x="928" y="0"/>
                    <a:pt x="896" y="25"/>
                    <a:pt x="882" y="59"/>
                  </a:cubicBezTo>
                  <a:lnTo>
                    <a:pt x="598" y="587"/>
                  </a:lnTo>
                  <a:lnTo>
                    <a:pt x="310" y="59"/>
                  </a:lnTo>
                  <a:cubicBezTo>
                    <a:pt x="296" y="25"/>
                    <a:pt x="263" y="0"/>
                    <a:pt x="2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 name="Shape 756"/>
        <p:cNvGrpSpPr/>
        <p:nvPr/>
      </p:nvGrpSpPr>
      <p:grpSpPr>
        <a:xfrm>
          <a:off x="0" y="0"/>
          <a:ext cx="0" cy="0"/>
          <a:chOff x="0" y="0"/>
          <a:chExt cx="0" cy="0"/>
        </a:xfrm>
      </p:grpSpPr>
      <p:sp>
        <p:nvSpPr>
          <p:cNvPr id="757" name="Google Shape;757;p56"/>
          <p:cNvSpPr txBox="1"/>
          <p:nvPr>
            <p:ph type="ctrTitle"/>
          </p:nvPr>
        </p:nvSpPr>
        <p:spPr>
          <a:xfrm>
            <a:off x="2021610" y="4205550"/>
            <a:ext cx="2845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COMPANY</a:t>
            </a:r>
            <a:endParaRPr/>
          </a:p>
        </p:txBody>
      </p:sp>
      <p:sp>
        <p:nvSpPr>
          <p:cNvPr id="758" name="Google Shape;758;p56"/>
          <p:cNvSpPr txBox="1"/>
          <p:nvPr>
            <p:ph idx="1" type="subTitle"/>
          </p:nvPr>
        </p:nvSpPr>
        <p:spPr>
          <a:xfrm>
            <a:off x="4395528" y="4118203"/>
            <a:ext cx="27378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
        <p:nvSpPr>
          <p:cNvPr id="759" name="Google Shape;759;p56"/>
          <p:cNvSpPr txBox="1"/>
          <p:nvPr>
            <p:ph idx="2" type="title"/>
          </p:nvPr>
        </p:nvSpPr>
        <p:spPr>
          <a:xfrm>
            <a:off x="2021623" y="3607453"/>
            <a:ext cx="17538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pic>
        <p:nvPicPr>
          <p:cNvPr id="760" name="Google Shape;760;p56"/>
          <p:cNvPicPr preferRelativeResize="0"/>
          <p:nvPr/>
        </p:nvPicPr>
        <p:blipFill rotWithShape="1">
          <a:blip r:embed="rId3">
            <a:alphaModFix/>
          </a:blip>
          <a:srcRect b="7920" l="0" r="0" t="7911"/>
          <a:stretch/>
        </p:blipFill>
        <p:spPr>
          <a:xfrm>
            <a:off x="1494150" y="-596000"/>
            <a:ext cx="3797600" cy="3827050"/>
          </a:xfrm>
          <a:prstGeom prst="rect">
            <a:avLst/>
          </a:prstGeom>
          <a:noFill/>
          <a:ln>
            <a:noFill/>
          </a:ln>
        </p:spPr>
      </p:pic>
      <p:pic>
        <p:nvPicPr>
          <p:cNvPr id="761" name="Google Shape;761;p56"/>
          <p:cNvPicPr preferRelativeResize="0"/>
          <p:nvPr/>
        </p:nvPicPr>
        <p:blipFill rotWithShape="1">
          <a:blip r:embed="rId4">
            <a:alphaModFix/>
          </a:blip>
          <a:srcRect b="6747" l="0" r="0" t="6747"/>
          <a:stretch/>
        </p:blipFill>
        <p:spPr>
          <a:xfrm>
            <a:off x="4094000" y="-625975"/>
            <a:ext cx="3588675" cy="3893375"/>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5" name="Shape 765"/>
        <p:cNvGrpSpPr/>
        <p:nvPr/>
      </p:nvGrpSpPr>
      <p:grpSpPr>
        <a:xfrm>
          <a:off x="0" y="0"/>
          <a:ext cx="0" cy="0"/>
          <a:chOff x="0" y="0"/>
          <a:chExt cx="0" cy="0"/>
        </a:xfrm>
      </p:grpSpPr>
      <p:sp>
        <p:nvSpPr>
          <p:cNvPr id="766" name="Google Shape;766;p57"/>
          <p:cNvSpPr txBox="1"/>
          <p:nvPr>
            <p:ph type="title"/>
          </p:nvPr>
        </p:nvSpPr>
        <p:spPr>
          <a:xfrm flipH="1">
            <a:off x="1304250" y="1310498"/>
            <a:ext cx="6535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4,498,300,000</a:t>
            </a:r>
            <a:endParaRPr/>
          </a:p>
        </p:txBody>
      </p:sp>
      <p:sp>
        <p:nvSpPr>
          <p:cNvPr id="767" name="Google Shape;767;p57"/>
          <p:cNvSpPr txBox="1"/>
          <p:nvPr>
            <p:ph idx="1" type="subTitle"/>
          </p:nvPr>
        </p:nvSpPr>
        <p:spPr>
          <a:xfrm flipH="1">
            <a:off x="3276600" y="3695902"/>
            <a:ext cx="25908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768" name="Google Shape;768;p57"/>
          <p:cNvGrpSpPr/>
          <p:nvPr/>
        </p:nvGrpSpPr>
        <p:grpSpPr>
          <a:xfrm>
            <a:off x="3772004" y="2566807"/>
            <a:ext cx="1599998" cy="847661"/>
            <a:chOff x="3730675" y="2581025"/>
            <a:chExt cx="2219753" cy="1176000"/>
          </a:xfrm>
        </p:grpSpPr>
        <p:cxnSp>
          <p:nvCxnSpPr>
            <p:cNvPr id="769" name="Google Shape;769;p57"/>
            <p:cNvCxnSpPr/>
            <p:nvPr/>
          </p:nvCxnSpPr>
          <p:spPr>
            <a:xfrm>
              <a:off x="5102031" y="3364882"/>
              <a:ext cx="551100" cy="165600"/>
            </a:xfrm>
            <a:prstGeom prst="straightConnector1">
              <a:avLst/>
            </a:prstGeom>
            <a:noFill/>
            <a:ln cap="flat" cmpd="sng" w="28575">
              <a:solidFill>
                <a:schemeClr val="accent2"/>
              </a:solidFill>
              <a:prstDash val="solid"/>
              <a:round/>
              <a:headEnd len="med" w="med" type="none"/>
              <a:tailEnd len="med" w="med" type="none"/>
            </a:ln>
            <a:effectLst>
              <a:outerShdw blurRad="57150" rotWithShape="0" algn="bl" dir="5400000" dist="19050">
                <a:schemeClr val="accent2">
                  <a:alpha val="50000"/>
                </a:schemeClr>
              </a:outerShdw>
            </a:effectLst>
          </p:spPr>
        </p:cxnSp>
        <p:cxnSp>
          <p:nvCxnSpPr>
            <p:cNvPr id="770" name="Google Shape;770;p57"/>
            <p:cNvCxnSpPr/>
            <p:nvPr/>
          </p:nvCxnSpPr>
          <p:spPr>
            <a:xfrm flipH="1" rot="10800000">
              <a:off x="5054717" y="2634913"/>
              <a:ext cx="493500" cy="294000"/>
            </a:xfrm>
            <a:prstGeom prst="straightConnector1">
              <a:avLst/>
            </a:prstGeom>
            <a:noFill/>
            <a:ln cap="flat" cmpd="sng" w="28575">
              <a:solidFill>
                <a:schemeClr val="accent2"/>
              </a:solidFill>
              <a:prstDash val="solid"/>
              <a:round/>
              <a:headEnd len="med" w="med" type="none"/>
              <a:tailEnd len="med" w="med" type="none"/>
            </a:ln>
            <a:effectLst>
              <a:outerShdw blurRad="57150" rotWithShape="0" algn="bl" dir="5400000" dist="19050">
                <a:schemeClr val="accent2">
                  <a:alpha val="50000"/>
                </a:schemeClr>
              </a:outerShdw>
            </a:effectLst>
          </p:spPr>
        </p:cxnSp>
        <p:cxnSp>
          <p:nvCxnSpPr>
            <p:cNvPr id="771" name="Google Shape;771;p57"/>
            <p:cNvCxnSpPr/>
            <p:nvPr/>
          </p:nvCxnSpPr>
          <p:spPr>
            <a:xfrm flipH="1" rot="10800000">
              <a:off x="5051328" y="3124715"/>
              <a:ext cx="899100" cy="3600"/>
            </a:xfrm>
            <a:prstGeom prst="straightConnector1">
              <a:avLst/>
            </a:prstGeom>
            <a:noFill/>
            <a:ln cap="flat" cmpd="sng" w="28575">
              <a:solidFill>
                <a:schemeClr val="accent2"/>
              </a:solidFill>
              <a:prstDash val="solid"/>
              <a:round/>
              <a:headEnd len="med" w="med" type="none"/>
              <a:tailEnd len="med" w="med" type="none"/>
            </a:ln>
            <a:effectLst>
              <a:outerShdw blurRad="57150" rotWithShape="0" algn="bl" dir="5400000" dist="19050">
                <a:schemeClr val="accent2">
                  <a:alpha val="50000"/>
                </a:schemeClr>
              </a:outerShdw>
            </a:effectLst>
          </p:spPr>
        </p:cxnSp>
        <p:cxnSp>
          <p:nvCxnSpPr>
            <p:cNvPr id="772" name="Google Shape;772;p57"/>
            <p:cNvCxnSpPr/>
            <p:nvPr/>
          </p:nvCxnSpPr>
          <p:spPr>
            <a:xfrm>
              <a:off x="5102031" y="3364882"/>
              <a:ext cx="551100" cy="165600"/>
            </a:xfrm>
            <a:prstGeom prst="straightConnector1">
              <a:avLst/>
            </a:prstGeom>
            <a:noFill/>
            <a:ln cap="flat" cmpd="sng" w="9525">
              <a:solidFill>
                <a:schemeClr val="lt1"/>
              </a:solidFill>
              <a:prstDash val="solid"/>
              <a:round/>
              <a:headEnd len="med" w="med" type="none"/>
              <a:tailEnd len="med" w="med" type="none"/>
            </a:ln>
          </p:spPr>
        </p:cxnSp>
        <p:cxnSp>
          <p:nvCxnSpPr>
            <p:cNvPr id="773" name="Google Shape;773;p57"/>
            <p:cNvCxnSpPr/>
            <p:nvPr/>
          </p:nvCxnSpPr>
          <p:spPr>
            <a:xfrm flipH="1" rot="10800000">
              <a:off x="5054717" y="2634913"/>
              <a:ext cx="493500" cy="294000"/>
            </a:xfrm>
            <a:prstGeom prst="straightConnector1">
              <a:avLst/>
            </a:prstGeom>
            <a:noFill/>
            <a:ln cap="flat" cmpd="sng" w="9525">
              <a:solidFill>
                <a:schemeClr val="lt1"/>
              </a:solidFill>
              <a:prstDash val="solid"/>
              <a:round/>
              <a:headEnd len="med" w="med" type="none"/>
              <a:tailEnd len="med" w="med" type="none"/>
            </a:ln>
          </p:spPr>
        </p:cxnSp>
        <p:cxnSp>
          <p:nvCxnSpPr>
            <p:cNvPr id="774" name="Google Shape;774;p57"/>
            <p:cNvCxnSpPr/>
            <p:nvPr/>
          </p:nvCxnSpPr>
          <p:spPr>
            <a:xfrm flipH="1" rot="10800000">
              <a:off x="5051328" y="3124715"/>
              <a:ext cx="899100" cy="3600"/>
            </a:xfrm>
            <a:prstGeom prst="straightConnector1">
              <a:avLst/>
            </a:prstGeom>
            <a:noFill/>
            <a:ln cap="flat" cmpd="sng" w="9525">
              <a:solidFill>
                <a:schemeClr val="lt1"/>
              </a:solidFill>
              <a:prstDash val="solid"/>
              <a:round/>
              <a:headEnd len="med" w="med" type="none"/>
              <a:tailEnd len="med" w="med" type="none"/>
            </a:ln>
          </p:spPr>
        </p:cxnSp>
        <p:pic>
          <p:nvPicPr>
            <p:cNvPr id="775" name="Google Shape;775;p57"/>
            <p:cNvPicPr preferRelativeResize="0"/>
            <p:nvPr/>
          </p:nvPicPr>
          <p:blipFill>
            <a:blip r:embed="rId3">
              <a:alphaModFix/>
            </a:blip>
            <a:stretch>
              <a:fillRect/>
            </a:stretch>
          </p:blipFill>
          <p:spPr>
            <a:xfrm>
              <a:off x="3730675" y="2581025"/>
              <a:ext cx="1153416" cy="1176000"/>
            </a:xfrm>
            <a:prstGeom prst="rect">
              <a:avLst/>
            </a:prstGeom>
            <a:noFill/>
            <a:ln>
              <a:noFill/>
            </a:ln>
          </p:spPr>
        </p:pic>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 name="Shape 779"/>
        <p:cNvGrpSpPr/>
        <p:nvPr/>
      </p:nvGrpSpPr>
      <p:grpSpPr>
        <a:xfrm>
          <a:off x="0" y="0"/>
          <a:ext cx="0" cy="0"/>
          <a:chOff x="0" y="0"/>
          <a:chExt cx="0" cy="0"/>
        </a:xfrm>
      </p:grpSpPr>
      <p:sp>
        <p:nvSpPr>
          <p:cNvPr id="780" name="Google Shape;780;p58"/>
          <p:cNvSpPr txBox="1"/>
          <p:nvPr>
            <p:ph idx="4"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TRY DIVIDING YOUR TEXT LIKE THIS</a:t>
            </a:r>
            <a:endParaRPr/>
          </a:p>
        </p:txBody>
      </p:sp>
      <p:sp>
        <p:nvSpPr>
          <p:cNvPr id="781" name="Google Shape;781;p58"/>
          <p:cNvSpPr txBox="1"/>
          <p:nvPr>
            <p:ph type="ctrTitle"/>
          </p:nvPr>
        </p:nvSpPr>
        <p:spPr>
          <a:xfrm>
            <a:off x="2260263" y="1841694"/>
            <a:ext cx="1906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82" name="Google Shape;782;p58"/>
          <p:cNvSpPr txBox="1"/>
          <p:nvPr>
            <p:ph idx="1" type="subTitle"/>
          </p:nvPr>
        </p:nvSpPr>
        <p:spPr>
          <a:xfrm>
            <a:off x="2261348" y="2276275"/>
            <a:ext cx="2272500" cy="81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a:t>
            </a:r>
            <a:r>
              <a:rPr lang="en"/>
              <a:t>which gives</a:t>
            </a:r>
            <a:r>
              <a:rPr lang="en"/>
              <a:t> the planet its reddish cast</a:t>
            </a:r>
            <a:endParaRPr/>
          </a:p>
        </p:txBody>
      </p:sp>
      <p:sp>
        <p:nvSpPr>
          <p:cNvPr id="783" name="Google Shape;783;p58"/>
          <p:cNvSpPr txBox="1"/>
          <p:nvPr>
            <p:ph idx="2" type="ctrTitle"/>
          </p:nvPr>
        </p:nvSpPr>
        <p:spPr>
          <a:xfrm>
            <a:off x="5410429" y="1841694"/>
            <a:ext cx="1906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84" name="Google Shape;784;p58"/>
          <p:cNvSpPr txBox="1"/>
          <p:nvPr>
            <p:ph idx="3" type="subTitle"/>
          </p:nvPr>
        </p:nvSpPr>
        <p:spPr>
          <a:xfrm>
            <a:off x="5411498" y="2276275"/>
            <a:ext cx="2214300" cy="81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pic>
        <p:nvPicPr>
          <p:cNvPr id="785" name="Google Shape;785;p58"/>
          <p:cNvPicPr preferRelativeResize="0"/>
          <p:nvPr/>
        </p:nvPicPr>
        <p:blipFill>
          <a:blip r:embed="rId3">
            <a:alphaModFix/>
          </a:blip>
          <a:stretch>
            <a:fillRect/>
          </a:stretch>
        </p:blipFill>
        <p:spPr>
          <a:xfrm>
            <a:off x="5422120" y="265432"/>
            <a:ext cx="1391050" cy="1396826"/>
          </a:xfrm>
          <a:prstGeom prst="rect">
            <a:avLst/>
          </a:prstGeom>
          <a:noFill/>
          <a:ln>
            <a:noFill/>
          </a:ln>
        </p:spPr>
      </p:pic>
      <p:pic>
        <p:nvPicPr>
          <p:cNvPr id="786" name="Google Shape;786;p58"/>
          <p:cNvPicPr preferRelativeResize="0"/>
          <p:nvPr/>
        </p:nvPicPr>
        <p:blipFill>
          <a:blip r:embed="rId4">
            <a:alphaModFix/>
          </a:blip>
          <a:stretch>
            <a:fillRect/>
          </a:stretch>
        </p:blipFill>
        <p:spPr>
          <a:xfrm>
            <a:off x="2278740" y="3524221"/>
            <a:ext cx="1350676" cy="1360850"/>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0" name="Shape 790"/>
        <p:cNvGrpSpPr/>
        <p:nvPr/>
      </p:nvGrpSpPr>
      <p:grpSpPr>
        <a:xfrm>
          <a:off x="0" y="0"/>
          <a:ext cx="0" cy="0"/>
          <a:chOff x="0" y="0"/>
          <a:chExt cx="0" cy="0"/>
        </a:xfrm>
      </p:grpSpPr>
      <p:pic>
        <p:nvPicPr>
          <p:cNvPr id="791" name="Google Shape;791;p59"/>
          <p:cNvPicPr preferRelativeResize="0"/>
          <p:nvPr/>
        </p:nvPicPr>
        <p:blipFill>
          <a:blip r:embed="rId3">
            <a:alphaModFix/>
          </a:blip>
          <a:stretch>
            <a:fillRect/>
          </a:stretch>
        </p:blipFill>
        <p:spPr>
          <a:xfrm flipH="1">
            <a:off x="4771138" y="479265"/>
            <a:ext cx="4042775" cy="2049550"/>
          </a:xfrm>
          <a:prstGeom prst="rect">
            <a:avLst/>
          </a:prstGeom>
          <a:noFill/>
          <a:ln>
            <a:noFill/>
          </a:ln>
        </p:spPr>
      </p:pic>
      <p:pic>
        <p:nvPicPr>
          <p:cNvPr id="792" name="Google Shape;792;p59"/>
          <p:cNvPicPr preferRelativeResize="0"/>
          <p:nvPr/>
        </p:nvPicPr>
        <p:blipFill>
          <a:blip r:embed="rId3">
            <a:alphaModFix/>
          </a:blip>
          <a:stretch>
            <a:fillRect/>
          </a:stretch>
        </p:blipFill>
        <p:spPr>
          <a:xfrm flipH="1">
            <a:off x="4781727" y="2592990"/>
            <a:ext cx="4042775" cy="2049550"/>
          </a:xfrm>
          <a:prstGeom prst="rect">
            <a:avLst/>
          </a:prstGeom>
          <a:noFill/>
          <a:ln>
            <a:noFill/>
          </a:ln>
        </p:spPr>
      </p:pic>
      <p:pic>
        <p:nvPicPr>
          <p:cNvPr id="793" name="Google Shape;793;p59"/>
          <p:cNvPicPr preferRelativeResize="0"/>
          <p:nvPr/>
        </p:nvPicPr>
        <p:blipFill>
          <a:blip r:embed="rId3">
            <a:alphaModFix/>
          </a:blip>
          <a:stretch>
            <a:fillRect/>
          </a:stretch>
        </p:blipFill>
        <p:spPr>
          <a:xfrm>
            <a:off x="318785" y="1561215"/>
            <a:ext cx="4042775" cy="2049550"/>
          </a:xfrm>
          <a:prstGeom prst="rect">
            <a:avLst/>
          </a:prstGeom>
          <a:noFill/>
          <a:ln>
            <a:noFill/>
          </a:ln>
        </p:spPr>
      </p:pic>
      <p:sp>
        <p:nvSpPr>
          <p:cNvPr id="794" name="Google Shape;794;p59"/>
          <p:cNvSpPr txBox="1"/>
          <p:nvPr>
            <p:ph idx="2" type="subTitle"/>
          </p:nvPr>
        </p:nvSpPr>
        <p:spPr>
          <a:xfrm>
            <a:off x="5548468" y="1495875"/>
            <a:ext cx="20484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Jupiter’s rotation period</a:t>
            </a:r>
            <a:endParaRPr/>
          </a:p>
        </p:txBody>
      </p:sp>
      <p:sp>
        <p:nvSpPr>
          <p:cNvPr id="795" name="Google Shape;795;p59"/>
          <p:cNvSpPr txBox="1"/>
          <p:nvPr>
            <p:ph idx="3" type="title"/>
          </p:nvPr>
        </p:nvSpPr>
        <p:spPr>
          <a:xfrm>
            <a:off x="4966340" y="1047032"/>
            <a:ext cx="32127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24h 37m 01s</a:t>
            </a:r>
            <a:endParaRPr/>
          </a:p>
        </p:txBody>
      </p:sp>
      <p:sp>
        <p:nvSpPr>
          <p:cNvPr id="796" name="Google Shape;796;p59"/>
          <p:cNvSpPr txBox="1"/>
          <p:nvPr>
            <p:ph idx="1" type="subTitle"/>
          </p:nvPr>
        </p:nvSpPr>
        <p:spPr>
          <a:xfrm>
            <a:off x="1472849" y="2593675"/>
            <a:ext cx="21645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earths is the Sun’s mass</a:t>
            </a:r>
            <a:endParaRPr/>
          </a:p>
        </p:txBody>
      </p:sp>
      <p:sp>
        <p:nvSpPr>
          <p:cNvPr id="797" name="Google Shape;797;p59"/>
          <p:cNvSpPr txBox="1"/>
          <p:nvPr>
            <p:ph type="title"/>
          </p:nvPr>
        </p:nvSpPr>
        <p:spPr>
          <a:xfrm>
            <a:off x="1159685" y="2138150"/>
            <a:ext cx="2790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333,000.00</a:t>
            </a:r>
            <a:endParaRPr/>
          </a:p>
        </p:txBody>
      </p:sp>
      <p:sp>
        <p:nvSpPr>
          <p:cNvPr id="798" name="Google Shape;798;p59"/>
          <p:cNvSpPr txBox="1"/>
          <p:nvPr>
            <p:ph idx="4" type="subTitle"/>
          </p:nvPr>
        </p:nvSpPr>
        <p:spPr>
          <a:xfrm>
            <a:off x="5273611" y="3588236"/>
            <a:ext cx="27909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the distance between the Earth and the Moon</a:t>
            </a:r>
            <a:endParaRPr/>
          </a:p>
        </p:txBody>
      </p:sp>
      <p:sp>
        <p:nvSpPr>
          <p:cNvPr id="799" name="Google Shape;799;p59"/>
          <p:cNvSpPr txBox="1"/>
          <p:nvPr>
            <p:ph idx="5" type="title"/>
          </p:nvPr>
        </p:nvSpPr>
        <p:spPr>
          <a:xfrm>
            <a:off x="5062711" y="3146110"/>
            <a:ext cx="32127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cxnSp>
        <p:nvCxnSpPr>
          <p:cNvPr id="800" name="Google Shape;800;p59"/>
          <p:cNvCxnSpPr/>
          <p:nvPr/>
        </p:nvCxnSpPr>
        <p:spPr>
          <a:xfrm rot="10800000">
            <a:off x="38" y="2609783"/>
            <a:ext cx="597300" cy="0"/>
          </a:xfrm>
          <a:prstGeom prst="straightConnector1">
            <a:avLst/>
          </a:prstGeom>
          <a:noFill/>
          <a:ln cap="flat" cmpd="sng" w="19050">
            <a:solidFill>
              <a:schemeClr val="lt1"/>
            </a:solidFill>
            <a:prstDash val="solid"/>
            <a:round/>
            <a:headEnd len="med" w="med" type="none"/>
            <a:tailEnd len="med" w="med" type="none"/>
          </a:ln>
        </p:spPr>
      </p:cxnSp>
      <p:cxnSp>
        <p:nvCxnSpPr>
          <p:cNvPr id="801" name="Google Shape;801;p59"/>
          <p:cNvCxnSpPr/>
          <p:nvPr/>
        </p:nvCxnSpPr>
        <p:spPr>
          <a:xfrm rot="10800000">
            <a:off x="8519099" y="1504050"/>
            <a:ext cx="624900" cy="0"/>
          </a:xfrm>
          <a:prstGeom prst="straightConnector1">
            <a:avLst/>
          </a:prstGeom>
          <a:noFill/>
          <a:ln cap="flat" cmpd="sng" w="19050">
            <a:solidFill>
              <a:schemeClr val="lt1"/>
            </a:solidFill>
            <a:prstDash val="solid"/>
            <a:round/>
            <a:headEnd len="med" w="med" type="none"/>
            <a:tailEnd len="med" w="med" type="none"/>
          </a:ln>
        </p:spPr>
      </p:cxnSp>
      <p:cxnSp>
        <p:nvCxnSpPr>
          <p:cNvPr id="802" name="Google Shape;802;p59"/>
          <p:cNvCxnSpPr/>
          <p:nvPr/>
        </p:nvCxnSpPr>
        <p:spPr>
          <a:xfrm rot="10800000">
            <a:off x="8553499" y="3646725"/>
            <a:ext cx="617400" cy="0"/>
          </a:xfrm>
          <a:prstGeom prst="straightConnector1">
            <a:avLst/>
          </a:prstGeom>
          <a:noFill/>
          <a:ln cap="flat" cmpd="sng" w="19050">
            <a:solidFill>
              <a:schemeClr val="lt1"/>
            </a:solidFill>
            <a:prstDash val="solid"/>
            <a:round/>
            <a:headEnd len="med" w="med" type="none"/>
            <a:tailEnd len="med" w="med" type="none"/>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 name="Shape 806"/>
        <p:cNvGrpSpPr/>
        <p:nvPr/>
      </p:nvGrpSpPr>
      <p:grpSpPr>
        <a:xfrm>
          <a:off x="0" y="0"/>
          <a:ext cx="0" cy="0"/>
          <a:chOff x="0" y="0"/>
          <a:chExt cx="0" cy="0"/>
        </a:xfrm>
      </p:grpSpPr>
      <p:sp>
        <p:nvSpPr>
          <p:cNvPr id="807" name="Google Shape;807;p60"/>
          <p:cNvSpPr txBox="1"/>
          <p:nvPr>
            <p:ph idx="1" type="subTitle"/>
          </p:nvPr>
        </p:nvSpPr>
        <p:spPr>
          <a:xfrm flipH="1">
            <a:off x="6444175" y="2909665"/>
            <a:ext cx="2121600" cy="110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and add yours</a:t>
            </a:r>
            <a:endParaRPr/>
          </a:p>
        </p:txBody>
      </p:sp>
      <p:pic>
        <p:nvPicPr>
          <p:cNvPr id="808" name="Google Shape;808;p60"/>
          <p:cNvPicPr preferRelativeResize="0"/>
          <p:nvPr/>
        </p:nvPicPr>
        <p:blipFill>
          <a:blip r:embed="rId3">
            <a:alphaModFix/>
          </a:blip>
          <a:stretch>
            <a:fillRect/>
          </a:stretch>
        </p:blipFill>
        <p:spPr>
          <a:xfrm>
            <a:off x="1738550" y="1263425"/>
            <a:ext cx="4591900" cy="2774350"/>
          </a:xfrm>
          <a:prstGeom prst="rect">
            <a:avLst/>
          </a:prstGeom>
          <a:noFill/>
          <a:ln>
            <a:noFill/>
          </a:ln>
        </p:spPr>
      </p:pic>
      <p:sp>
        <p:nvSpPr>
          <p:cNvPr id="809" name="Google Shape;809;p60"/>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DESKTOP SOFTWARE</a:t>
            </a:r>
            <a:endParaRPr/>
          </a:p>
        </p:txBody>
      </p:sp>
      <p:pic>
        <p:nvPicPr>
          <p:cNvPr id="810" name="Google Shape;810;p60"/>
          <p:cNvPicPr preferRelativeResize="0"/>
          <p:nvPr/>
        </p:nvPicPr>
        <p:blipFill rotWithShape="1">
          <a:blip r:embed="rId4">
            <a:alphaModFix/>
          </a:blip>
          <a:srcRect b="0" l="3288" r="3279" t="0"/>
          <a:stretch/>
        </p:blipFill>
        <p:spPr>
          <a:xfrm>
            <a:off x="2446350" y="1613275"/>
            <a:ext cx="3176299" cy="1912099"/>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 name="Shape 173"/>
        <p:cNvGrpSpPr/>
        <p:nvPr/>
      </p:nvGrpSpPr>
      <p:grpSpPr>
        <a:xfrm>
          <a:off x="0" y="0"/>
          <a:ext cx="0" cy="0"/>
          <a:chOff x="0" y="0"/>
          <a:chExt cx="0" cy="0"/>
        </a:xfrm>
      </p:grpSpPr>
      <p:pic>
        <p:nvPicPr>
          <p:cNvPr id="174" name="Google Shape;174;p34"/>
          <p:cNvPicPr preferRelativeResize="0"/>
          <p:nvPr/>
        </p:nvPicPr>
        <p:blipFill>
          <a:blip r:embed="rId3">
            <a:alphaModFix/>
          </a:blip>
          <a:stretch>
            <a:fillRect/>
          </a:stretch>
        </p:blipFill>
        <p:spPr>
          <a:xfrm>
            <a:off x="3165501" y="733425"/>
            <a:ext cx="5064099" cy="3581399"/>
          </a:xfrm>
          <a:prstGeom prst="rect">
            <a:avLst/>
          </a:prstGeom>
          <a:noFill/>
          <a:ln>
            <a:noFill/>
          </a:ln>
        </p:spPr>
      </p:pic>
      <p:sp>
        <p:nvSpPr>
          <p:cNvPr id="175" name="Google Shape;175;p34"/>
          <p:cNvSpPr txBox="1"/>
          <p:nvPr>
            <p:ph type="ctrTitle"/>
          </p:nvPr>
        </p:nvSpPr>
        <p:spPr>
          <a:xfrm flipH="1">
            <a:off x="3502200" y="1165800"/>
            <a:ext cx="4308300" cy="1434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WHOA!</a:t>
            </a:r>
            <a:endParaRPr/>
          </a:p>
        </p:txBody>
      </p:sp>
      <p:sp>
        <p:nvSpPr>
          <p:cNvPr id="176" name="Google Shape;176;p34"/>
          <p:cNvSpPr txBox="1"/>
          <p:nvPr>
            <p:ph idx="1" type="subTitle"/>
          </p:nvPr>
        </p:nvSpPr>
        <p:spPr>
          <a:xfrm flipH="1">
            <a:off x="4305300" y="2629650"/>
            <a:ext cx="3505200" cy="670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This</a:t>
            </a:r>
            <a:r>
              <a:rPr lang="en"/>
              <a:t> could be the part of the presentation where you can introduce yourself, write your email…</a:t>
            </a:r>
            <a:endParaRPr/>
          </a:p>
        </p:txBody>
      </p:sp>
      <p:pic>
        <p:nvPicPr>
          <p:cNvPr id="177" name="Google Shape;177;p34"/>
          <p:cNvPicPr preferRelativeResize="0"/>
          <p:nvPr/>
        </p:nvPicPr>
        <p:blipFill>
          <a:blip r:embed="rId4">
            <a:alphaModFix/>
          </a:blip>
          <a:stretch>
            <a:fillRect/>
          </a:stretch>
        </p:blipFill>
        <p:spPr>
          <a:xfrm rot="898296">
            <a:off x="611651" y="2303109"/>
            <a:ext cx="2594000" cy="2672439"/>
          </a:xfrm>
          <a:prstGeom prst="rect">
            <a:avLst/>
          </a:prstGeom>
          <a:noFill/>
          <a:ln>
            <a:noFill/>
          </a:ln>
        </p:spPr>
      </p:pic>
      <p:pic>
        <p:nvPicPr>
          <p:cNvPr id="178" name="Google Shape;178;p34"/>
          <p:cNvPicPr preferRelativeResize="0"/>
          <p:nvPr/>
        </p:nvPicPr>
        <p:blipFill>
          <a:blip r:embed="rId5">
            <a:alphaModFix/>
          </a:blip>
          <a:stretch>
            <a:fillRect/>
          </a:stretch>
        </p:blipFill>
        <p:spPr>
          <a:xfrm rot="-4441753">
            <a:off x="43175" y="667900"/>
            <a:ext cx="663801" cy="527550"/>
          </a:xfrm>
          <a:prstGeom prst="rect">
            <a:avLst/>
          </a:prstGeom>
          <a:noFill/>
          <a:ln>
            <a:noFill/>
          </a:ln>
        </p:spPr>
      </p:pic>
      <p:pic>
        <p:nvPicPr>
          <p:cNvPr id="179" name="Google Shape;179;p34"/>
          <p:cNvPicPr preferRelativeResize="0"/>
          <p:nvPr/>
        </p:nvPicPr>
        <p:blipFill>
          <a:blip r:embed="rId6">
            <a:alphaModFix/>
          </a:blip>
          <a:stretch>
            <a:fillRect/>
          </a:stretch>
        </p:blipFill>
        <p:spPr>
          <a:xfrm rot="2250125">
            <a:off x="-343280" y="2640748"/>
            <a:ext cx="885661" cy="884228"/>
          </a:xfrm>
          <a:prstGeom prst="rect">
            <a:avLst/>
          </a:prstGeom>
          <a:noFill/>
          <a:ln>
            <a:noFill/>
          </a:ln>
        </p:spPr>
      </p:pic>
      <p:pic>
        <p:nvPicPr>
          <p:cNvPr id="180" name="Google Shape;180;p34"/>
          <p:cNvPicPr preferRelativeResize="0"/>
          <p:nvPr/>
        </p:nvPicPr>
        <p:blipFill>
          <a:blip r:embed="rId7">
            <a:alphaModFix/>
          </a:blip>
          <a:stretch>
            <a:fillRect/>
          </a:stretch>
        </p:blipFill>
        <p:spPr>
          <a:xfrm rot="8487265">
            <a:off x="928179" y="1830450"/>
            <a:ext cx="893400" cy="705050"/>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4" name="Shape 814"/>
        <p:cNvGrpSpPr/>
        <p:nvPr/>
      </p:nvGrpSpPr>
      <p:grpSpPr>
        <a:xfrm>
          <a:off x="0" y="0"/>
          <a:ext cx="0" cy="0"/>
          <a:chOff x="0" y="0"/>
          <a:chExt cx="0" cy="0"/>
        </a:xfrm>
      </p:grpSpPr>
      <p:sp>
        <p:nvSpPr>
          <p:cNvPr id="815" name="Google Shape;815;p61"/>
          <p:cNvSpPr txBox="1"/>
          <p:nvPr>
            <p:ph idx="1" type="subTitle"/>
          </p:nvPr>
        </p:nvSpPr>
        <p:spPr>
          <a:xfrm>
            <a:off x="1731800" y="1417575"/>
            <a:ext cx="1972800" cy="1107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delete this one and add yours</a:t>
            </a:r>
            <a:endParaRPr/>
          </a:p>
        </p:txBody>
      </p:sp>
      <p:pic>
        <p:nvPicPr>
          <p:cNvPr id="816" name="Google Shape;816;p61"/>
          <p:cNvPicPr preferRelativeResize="0"/>
          <p:nvPr/>
        </p:nvPicPr>
        <p:blipFill>
          <a:blip r:embed="rId3">
            <a:alphaModFix/>
          </a:blip>
          <a:stretch>
            <a:fillRect/>
          </a:stretch>
        </p:blipFill>
        <p:spPr>
          <a:xfrm>
            <a:off x="4136297" y="742950"/>
            <a:ext cx="2699754" cy="3657600"/>
          </a:xfrm>
          <a:prstGeom prst="rect">
            <a:avLst/>
          </a:prstGeom>
          <a:noFill/>
          <a:ln>
            <a:noFill/>
          </a:ln>
        </p:spPr>
      </p:pic>
      <p:sp>
        <p:nvSpPr>
          <p:cNvPr id="817" name="Google Shape;817;p61"/>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TABLET APP</a:t>
            </a:r>
            <a:endParaRPr/>
          </a:p>
        </p:txBody>
      </p:sp>
      <p:pic>
        <p:nvPicPr>
          <p:cNvPr id="818" name="Google Shape;818;p61"/>
          <p:cNvPicPr preferRelativeResize="0"/>
          <p:nvPr/>
        </p:nvPicPr>
        <p:blipFill rotWithShape="1">
          <a:blip r:embed="rId4">
            <a:alphaModFix/>
          </a:blip>
          <a:srcRect b="1096" l="0" r="0" t="108"/>
          <a:stretch/>
        </p:blipFill>
        <p:spPr>
          <a:xfrm>
            <a:off x="4499837" y="1273975"/>
            <a:ext cx="1972680" cy="2599635"/>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 name="Shape 822"/>
        <p:cNvGrpSpPr/>
        <p:nvPr/>
      </p:nvGrpSpPr>
      <p:grpSpPr>
        <a:xfrm>
          <a:off x="0" y="0"/>
          <a:ext cx="0" cy="0"/>
          <a:chOff x="0" y="0"/>
          <a:chExt cx="0" cy="0"/>
        </a:xfrm>
      </p:grpSpPr>
      <p:sp>
        <p:nvSpPr>
          <p:cNvPr id="823" name="Google Shape;823;p62"/>
          <p:cNvSpPr txBox="1"/>
          <p:nvPr>
            <p:ph idx="1" type="subTitle"/>
          </p:nvPr>
        </p:nvSpPr>
        <p:spPr>
          <a:xfrm flipH="1">
            <a:off x="5453650" y="2786400"/>
            <a:ext cx="2064000" cy="110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and add yours</a:t>
            </a:r>
            <a:endParaRPr/>
          </a:p>
        </p:txBody>
      </p:sp>
      <p:pic>
        <p:nvPicPr>
          <p:cNvPr id="824" name="Google Shape;824;p62"/>
          <p:cNvPicPr preferRelativeResize="0"/>
          <p:nvPr/>
        </p:nvPicPr>
        <p:blipFill>
          <a:blip r:embed="rId3">
            <a:alphaModFix/>
          </a:blip>
          <a:stretch>
            <a:fillRect/>
          </a:stretch>
        </p:blipFill>
        <p:spPr>
          <a:xfrm>
            <a:off x="3114064" y="827371"/>
            <a:ext cx="1839300" cy="3488757"/>
          </a:xfrm>
          <a:prstGeom prst="rect">
            <a:avLst/>
          </a:prstGeom>
          <a:noFill/>
          <a:ln>
            <a:noFill/>
          </a:ln>
        </p:spPr>
      </p:pic>
      <p:sp>
        <p:nvSpPr>
          <p:cNvPr id="825" name="Google Shape;825;p62"/>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MOBILE WEB</a:t>
            </a:r>
            <a:endParaRPr/>
          </a:p>
        </p:txBody>
      </p:sp>
      <p:pic>
        <p:nvPicPr>
          <p:cNvPr id="826" name="Google Shape;826;p62"/>
          <p:cNvPicPr preferRelativeResize="0"/>
          <p:nvPr/>
        </p:nvPicPr>
        <p:blipFill rotWithShape="1">
          <a:blip r:embed="rId4">
            <a:alphaModFix/>
          </a:blip>
          <a:srcRect b="0" l="-10" r="0" t="0"/>
          <a:stretch/>
        </p:blipFill>
        <p:spPr>
          <a:xfrm>
            <a:off x="3426893" y="1477147"/>
            <a:ext cx="1213645" cy="2157360"/>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 name="Shape 830"/>
        <p:cNvGrpSpPr/>
        <p:nvPr/>
      </p:nvGrpSpPr>
      <p:grpSpPr>
        <a:xfrm>
          <a:off x="0" y="0"/>
          <a:ext cx="0" cy="0"/>
          <a:chOff x="0" y="0"/>
          <a:chExt cx="0" cy="0"/>
        </a:xfrm>
      </p:grpSpPr>
      <p:sp>
        <p:nvSpPr>
          <p:cNvPr id="831" name="Google Shape;831;p63"/>
          <p:cNvSpPr txBox="1"/>
          <p:nvPr>
            <p:ph idx="4" type="title"/>
          </p:nvPr>
        </p:nvSpPr>
        <p:spPr>
          <a:xfrm rot="-5400000">
            <a:off x="-1023205"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832" name="Google Shape;832;p63"/>
          <p:cNvSpPr txBox="1"/>
          <p:nvPr>
            <p:ph idx="6" type="subTitle"/>
          </p:nvPr>
        </p:nvSpPr>
        <p:spPr>
          <a:xfrm flipH="1">
            <a:off x="6471450" y="3316109"/>
            <a:ext cx="1404600" cy="63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Replace the text above with the correct name</a:t>
            </a:r>
            <a:endParaRPr/>
          </a:p>
        </p:txBody>
      </p:sp>
      <p:sp>
        <p:nvSpPr>
          <p:cNvPr id="833" name="Google Shape;833;p63"/>
          <p:cNvSpPr txBox="1"/>
          <p:nvPr>
            <p:ph idx="5" type="ctrTitle"/>
          </p:nvPr>
        </p:nvSpPr>
        <p:spPr>
          <a:xfrm flipH="1">
            <a:off x="6348600" y="1315651"/>
            <a:ext cx="1650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THEODORE LEWIS</a:t>
            </a:r>
            <a:endParaRPr/>
          </a:p>
        </p:txBody>
      </p:sp>
      <p:cxnSp>
        <p:nvCxnSpPr>
          <p:cNvPr id="834" name="Google Shape;834;p63"/>
          <p:cNvCxnSpPr/>
          <p:nvPr/>
        </p:nvCxnSpPr>
        <p:spPr>
          <a:xfrm>
            <a:off x="5437700" y="2570951"/>
            <a:ext cx="1278300" cy="0"/>
          </a:xfrm>
          <a:prstGeom prst="straightConnector1">
            <a:avLst/>
          </a:prstGeom>
          <a:noFill/>
          <a:ln cap="flat" cmpd="sng" w="9525">
            <a:solidFill>
              <a:schemeClr val="lt1"/>
            </a:solidFill>
            <a:prstDash val="solid"/>
            <a:round/>
            <a:headEnd len="med" w="med" type="none"/>
            <a:tailEnd len="med" w="med" type="none"/>
          </a:ln>
        </p:spPr>
      </p:cxnSp>
      <p:cxnSp>
        <p:nvCxnSpPr>
          <p:cNvPr id="835" name="Google Shape;835;p63"/>
          <p:cNvCxnSpPr/>
          <p:nvPr/>
        </p:nvCxnSpPr>
        <p:spPr>
          <a:xfrm>
            <a:off x="3253150" y="2570951"/>
            <a:ext cx="1278300" cy="0"/>
          </a:xfrm>
          <a:prstGeom prst="straightConnector1">
            <a:avLst/>
          </a:prstGeom>
          <a:noFill/>
          <a:ln cap="flat" cmpd="sng" w="9525">
            <a:solidFill>
              <a:schemeClr val="lt1"/>
            </a:solidFill>
            <a:prstDash val="solid"/>
            <a:round/>
            <a:headEnd len="med" w="med" type="none"/>
            <a:tailEnd len="med" w="med" type="none"/>
          </a:ln>
        </p:spPr>
      </p:cxnSp>
      <p:sp>
        <p:nvSpPr>
          <p:cNvPr id="836" name="Google Shape;836;p63"/>
          <p:cNvSpPr txBox="1"/>
          <p:nvPr>
            <p:ph type="ctrTitle"/>
          </p:nvPr>
        </p:nvSpPr>
        <p:spPr>
          <a:xfrm flipH="1">
            <a:off x="1954550" y="1315651"/>
            <a:ext cx="1650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CASEY WELCH</a:t>
            </a:r>
            <a:endParaRPr/>
          </a:p>
        </p:txBody>
      </p:sp>
      <p:sp>
        <p:nvSpPr>
          <p:cNvPr id="837" name="Google Shape;837;p63"/>
          <p:cNvSpPr txBox="1"/>
          <p:nvPr>
            <p:ph idx="1" type="subTitle"/>
          </p:nvPr>
        </p:nvSpPr>
        <p:spPr>
          <a:xfrm flipH="1">
            <a:off x="1954545" y="3316109"/>
            <a:ext cx="1650300" cy="63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Replace the text above with the correct name</a:t>
            </a:r>
            <a:endParaRPr/>
          </a:p>
        </p:txBody>
      </p:sp>
      <p:sp>
        <p:nvSpPr>
          <p:cNvPr id="838" name="Google Shape;838;p63"/>
          <p:cNvSpPr txBox="1"/>
          <p:nvPr>
            <p:ph idx="2" type="ctrTitle"/>
          </p:nvPr>
        </p:nvSpPr>
        <p:spPr>
          <a:xfrm flipH="1">
            <a:off x="4151575" y="1315651"/>
            <a:ext cx="1650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KEYLA RODRIGUEZ</a:t>
            </a:r>
            <a:endParaRPr/>
          </a:p>
        </p:txBody>
      </p:sp>
      <p:sp>
        <p:nvSpPr>
          <p:cNvPr id="839" name="Google Shape;839;p63"/>
          <p:cNvSpPr txBox="1"/>
          <p:nvPr>
            <p:ph idx="3" type="subTitle"/>
          </p:nvPr>
        </p:nvSpPr>
        <p:spPr>
          <a:xfrm flipH="1">
            <a:off x="4274425" y="3316109"/>
            <a:ext cx="1404600" cy="63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Replace the text above with the correct name</a:t>
            </a:r>
            <a:endParaRPr/>
          </a:p>
        </p:txBody>
      </p:sp>
      <p:pic>
        <p:nvPicPr>
          <p:cNvPr id="840" name="Google Shape;840;p63"/>
          <p:cNvPicPr preferRelativeResize="0"/>
          <p:nvPr/>
        </p:nvPicPr>
        <p:blipFill>
          <a:blip r:embed="rId3">
            <a:alphaModFix/>
          </a:blip>
          <a:stretch>
            <a:fillRect/>
          </a:stretch>
        </p:blipFill>
        <p:spPr>
          <a:xfrm>
            <a:off x="2129624" y="1926402"/>
            <a:ext cx="1300150" cy="1300150"/>
          </a:xfrm>
          <a:prstGeom prst="rect">
            <a:avLst/>
          </a:prstGeom>
          <a:noFill/>
          <a:ln>
            <a:noFill/>
          </a:ln>
        </p:spPr>
      </p:pic>
      <p:pic>
        <p:nvPicPr>
          <p:cNvPr id="841" name="Google Shape;841;p63"/>
          <p:cNvPicPr preferRelativeResize="0"/>
          <p:nvPr/>
        </p:nvPicPr>
        <p:blipFill>
          <a:blip r:embed="rId3">
            <a:alphaModFix/>
          </a:blip>
          <a:stretch>
            <a:fillRect/>
          </a:stretch>
        </p:blipFill>
        <p:spPr>
          <a:xfrm>
            <a:off x="4326649" y="1926402"/>
            <a:ext cx="1300150" cy="1300150"/>
          </a:xfrm>
          <a:prstGeom prst="rect">
            <a:avLst/>
          </a:prstGeom>
          <a:noFill/>
          <a:ln>
            <a:noFill/>
          </a:ln>
        </p:spPr>
      </p:pic>
      <p:pic>
        <p:nvPicPr>
          <p:cNvPr id="842" name="Google Shape;842;p63"/>
          <p:cNvPicPr preferRelativeResize="0"/>
          <p:nvPr/>
        </p:nvPicPr>
        <p:blipFill>
          <a:blip r:embed="rId3">
            <a:alphaModFix/>
          </a:blip>
          <a:stretch>
            <a:fillRect/>
          </a:stretch>
        </p:blipFill>
        <p:spPr>
          <a:xfrm>
            <a:off x="6523674" y="1926402"/>
            <a:ext cx="1300150" cy="1300150"/>
          </a:xfrm>
          <a:prstGeom prst="rect">
            <a:avLst/>
          </a:prstGeom>
          <a:noFill/>
          <a:ln>
            <a:noFill/>
          </a:ln>
        </p:spPr>
      </p:pic>
      <p:grpSp>
        <p:nvGrpSpPr>
          <p:cNvPr id="843" name="Google Shape;843;p63"/>
          <p:cNvGrpSpPr/>
          <p:nvPr/>
        </p:nvGrpSpPr>
        <p:grpSpPr>
          <a:xfrm>
            <a:off x="7039824" y="2399738"/>
            <a:ext cx="271244" cy="346801"/>
            <a:chOff x="4899999" y="2882095"/>
            <a:chExt cx="271244" cy="346801"/>
          </a:xfrm>
        </p:grpSpPr>
        <p:sp>
          <p:nvSpPr>
            <p:cNvPr id="844" name="Google Shape;844;p63"/>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63"/>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63"/>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63"/>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3"/>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63"/>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63"/>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63"/>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63"/>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3"/>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 name="Google Shape;854;p63"/>
          <p:cNvGrpSpPr/>
          <p:nvPr/>
        </p:nvGrpSpPr>
        <p:grpSpPr>
          <a:xfrm>
            <a:off x="4852166" y="2396411"/>
            <a:ext cx="264813" cy="353454"/>
            <a:chOff x="5812066" y="2416019"/>
            <a:chExt cx="264813" cy="353454"/>
          </a:xfrm>
        </p:grpSpPr>
        <p:sp>
          <p:nvSpPr>
            <p:cNvPr id="855" name="Google Shape;855;p63"/>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63"/>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63"/>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3"/>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3"/>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3"/>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3"/>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 name="Google Shape;862;p63"/>
          <p:cNvGrpSpPr/>
          <p:nvPr/>
        </p:nvGrpSpPr>
        <p:grpSpPr>
          <a:xfrm>
            <a:off x="2645764" y="2395271"/>
            <a:ext cx="267854" cy="355735"/>
            <a:chOff x="4903389" y="1500214"/>
            <a:chExt cx="267854" cy="355735"/>
          </a:xfrm>
        </p:grpSpPr>
        <p:sp>
          <p:nvSpPr>
            <p:cNvPr id="863" name="Google Shape;863;p63"/>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63"/>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3"/>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3"/>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3"/>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1" name="Shape 871"/>
        <p:cNvGrpSpPr/>
        <p:nvPr/>
      </p:nvGrpSpPr>
      <p:grpSpPr>
        <a:xfrm>
          <a:off x="0" y="0"/>
          <a:ext cx="0" cy="0"/>
          <a:chOff x="0" y="0"/>
          <a:chExt cx="0" cy="0"/>
        </a:xfrm>
      </p:grpSpPr>
      <p:sp>
        <p:nvSpPr>
          <p:cNvPr id="872" name="Google Shape;872;p64"/>
          <p:cNvSpPr/>
          <p:nvPr/>
        </p:nvSpPr>
        <p:spPr>
          <a:xfrm>
            <a:off x="5515550" y="2023575"/>
            <a:ext cx="4105200" cy="1235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4"/>
          <p:cNvSpPr/>
          <p:nvPr/>
        </p:nvSpPr>
        <p:spPr>
          <a:xfrm>
            <a:off x="5515550" y="2023575"/>
            <a:ext cx="4105200" cy="1235100"/>
          </a:xfrm>
          <a:prstGeom prst="roundRect">
            <a:avLst>
              <a:gd fmla="val 16667" name="adj"/>
            </a:avLst>
          </a:prstGeom>
          <a:noFill/>
          <a:ln cap="flat" cmpd="sng" w="28575">
            <a:solidFill>
              <a:schemeClr val="accent1"/>
            </a:solidFill>
            <a:prstDash val="solid"/>
            <a:round/>
            <a:headEnd len="sm" w="sm" type="none"/>
            <a:tailEnd len="sm" w="sm" type="none"/>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64"/>
          <p:cNvSpPr txBox="1"/>
          <p:nvPr>
            <p:ph type="title"/>
          </p:nvPr>
        </p:nvSpPr>
        <p:spPr>
          <a:xfrm>
            <a:off x="4291122" y="441325"/>
            <a:ext cx="4045200" cy="1482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875" name="Google Shape;875;p64"/>
          <p:cNvSpPr txBox="1"/>
          <p:nvPr>
            <p:ph idx="1" type="subTitle"/>
          </p:nvPr>
        </p:nvSpPr>
        <p:spPr>
          <a:xfrm>
            <a:off x="5714999" y="2109700"/>
            <a:ext cx="2621400" cy="1235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Do you have any questions?</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Clr>
                <a:schemeClr val="dk1"/>
              </a:buClr>
              <a:buSzPts val="1100"/>
              <a:buFont typeface="Arial"/>
              <a:buNone/>
            </a:pPr>
            <a:r>
              <a:rPr lang="en"/>
              <a:t>youremail@freepik.com </a:t>
            </a:r>
            <a:endParaRPr/>
          </a:p>
          <a:p>
            <a:pPr indent="0" lvl="0" marL="0" rtl="0" algn="r">
              <a:spcBef>
                <a:spcPts val="0"/>
              </a:spcBef>
              <a:spcAft>
                <a:spcPts val="0"/>
              </a:spcAft>
              <a:buClr>
                <a:schemeClr val="dk1"/>
              </a:buClr>
              <a:buSzPts val="1100"/>
              <a:buFont typeface="Arial"/>
              <a:buNone/>
            </a:pPr>
            <a:r>
              <a:rPr lang="en"/>
              <a:t>+91  620 421 838 </a:t>
            </a:r>
            <a:endParaRPr/>
          </a:p>
          <a:p>
            <a:pPr indent="0" lvl="0" marL="0" rtl="0" algn="r">
              <a:spcBef>
                <a:spcPts val="0"/>
              </a:spcBef>
              <a:spcAft>
                <a:spcPts val="0"/>
              </a:spcAft>
              <a:buClr>
                <a:schemeClr val="dk1"/>
              </a:buClr>
              <a:buSzPts val="1100"/>
              <a:buFont typeface="Arial"/>
              <a:buNone/>
            </a:pPr>
            <a:r>
              <a:rPr lang="en"/>
              <a:t>yourcompany.com</a:t>
            </a:r>
            <a:endParaRPr/>
          </a:p>
          <a:p>
            <a:pPr indent="0" lvl="0" marL="0" rtl="0" algn="r">
              <a:spcBef>
                <a:spcPts val="0"/>
              </a:spcBef>
              <a:spcAft>
                <a:spcPts val="0"/>
              </a:spcAft>
              <a:buNone/>
            </a:pPr>
            <a:r>
              <a:t/>
            </a:r>
            <a:endParaRPr/>
          </a:p>
        </p:txBody>
      </p:sp>
      <p:sp>
        <p:nvSpPr>
          <p:cNvPr id="876" name="Google Shape;876;p64"/>
          <p:cNvSpPr txBox="1"/>
          <p:nvPr/>
        </p:nvSpPr>
        <p:spPr>
          <a:xfrm>
            <a:off x="629121" y="4350140"/>
            <a:ext cx="3000000" cy="46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lang="en" sz="1000">
                <a:solidFill>
                  <a:schemeClr val="lt1"/>
                </a:solidFill>
                <a:latin typeface="Work Sans Regular"/>
                <a:ea typeface="Work Sans Regular"/>
                <a:cs typeface="Work Sans Regular"/>
                <a:sym typeface="Work Sans Regular"/>
              </a:rPr>
              <a:t>Please keep this slide for attribution.</a:t>
            </a:r>
            <a:endParaRPr sz="1000">
              <a:solidFill>
                <a:schemeClr val="lt1"/>
              </a:solidFill>
              <a:latin typeface="Work Sans Regular"/>
              <a:ea typeface="Work Sans Regular"/>
              <a:cs typeface="Work Sans Regular"/>
              <a:sym typeface="Work Sans Regular"/>
            </a:endParaRPr>
          </a:p>
        </p:txBody>
      </p:sp>
      <p:pic>
        <p:nvPicPr>
          <p:cNvPr id="877" name="Google Shape;877;p64"/>
          <p:cNvPicPr preferRelativeResize="0"/>
          <p:nvPr/>
        </p:nvPicPr>
        <p:blipFill>
          <a:blip r:embed="rId3">
            <a:alphaModFix/>
          </a:blip>
          <a:stretch>
            <a:fillRect/>
          </a:stretch>
        </p:blipFill>
        <p:spPr>
          <a:xfrm rot="-2699997">
            <a:off x="1244474" y="935343"/>
            <a:ext cx="2220026" cy="2660036"/>
          </a:xfrm>
          <a:prstGeom prst="rect">
            <a:avLst/>
          </a:prstGeom>
          <a:noFill/>
          <a:ln>
            <a:noFill/>
          </a:ln>
        </p:spPr>
      </p:pic>
      <p:pic>
        <p:nvPicPr>
          <p:cNvPr id="878" name="Google Shape;878;p64"/>
          <p:cNvPicPr preferRelativeResize="0"/>
          <p:nvPr/>
        </p:nvPicPr>
        <p:blipFill>
          <a:blip r:embed="rId4">
            <a:alphaModFix/>
          </a:blip>
          <a:stretch>
            <a:fillRect/>
          </a:stretch>
        </p:blipFill>
        <p:spPr>
          <a:xfrm>
            <a:off x="6473826" y="3538847"/>
            <a:ext cx="644933" cy="644932"/>
          </a:xfrm>
          <a:prstGeom prst="rect">
            <a:avLst/>
          </a:prstGeom>
          <a:noFill/>
          <a:ln>
            <a:noFill/>
          </a:ln>
        </p:spPr>
      </p:pic>
      <p:pic>
        <p:nvPicPr>
          <p:cNvPr id="879" name="Google Shape;879;p64"/>
          <p:cNvPicPr preferRelativeResize="0"/>
          <p:nvPr/>
        </p:nvPicPr>
        <p:blipFill>
          <a:blip r:embed="rId5">
            <a:alphaModFix/>
          </a:blip>
          <a:stretch>
            <a:fillRect/>
          </a:stretch>
        </p:blipFill>
        <p:spPr>
          <a:xfrm>
            <a:off x="7712715" y="3538845"/>
            <a:ext cx="644937" cy="644936"/>
          </a:xfrm>
          <a:prstGeom prst="rect">
            <a:avLst/>
          </a:prstGeom>
          <a:noFill/>
          <a:ln>
            <a:noFill/>
          </a:ln>
        </p:spPr>
      </p:pic>
      <p:pic>
        <p:nvPicPr>
          <p:cNvPr id="880" name="Google Shape;880;p64"/>
          <p:cNvPicPr preferRelativeResize="0"/>
          <p:nvPr/>
        </p:nvPicPr>
        <p:blipFill>
          <a:blip r:embed="rId6">
            <a:alphaModFix/>
          </a:blip>
          <a:stretch>
            <a:fillRect/>
          </a:stretch>
        </p:blipFill>
        <p:spPr>
          <a:xfrm>
            <a:off x="7101428" y="3547006"/>
            <a:ext cx="628617" cy="628615"/>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 name="Shape 884"/>
        <p:cNvGrpSpPr/>
        <p:nvPr/>
      </p:nvGrpSpPr>
      <p:grpSpPr>
        <a:xfrm>
          <a:off x="0" y="0"/>
          <a:ext cx="0" cy="0"/>
          <a:chOff x="0" y="0"/>
          <a:chExt cx="0" cy="0"/>
        </a:xfrm>
      </p:grpSpPr>
      <p:sp>
        <p:nvSpPr>
          <p:cNvPr id="885" name="Google Shape;885;p65"/>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CYBER MONDAY </a:t>
            </a:r>
            <a:r>
              <a:rPr lang="en"/>
              <a:t>ICONS</a:t>
            </a:r>
            <a:endParaRPr/>
          </a:p>
        </p:txBody>
      </p:sp>
      <p:grpSp>
        <p:nvGrpSpPr>
          <p:cNvPr id="886" name="Google Shape;886;p65"/>
          <p:cNvGrpSpPr/>
          <p:nvPr/>
        </p:nvGrpSpPr>
        <p:grpSpPr>
          <a:xfrm>
            <a:off x="5294250" y="3414250"/>
            <a:ext cx="367850" cy="364550"/>
            <a:chOff x="5163075" y="3527300"/>
            <a:chExt cx="367850" cy="364550"/>
          </a:xfrm>
        </p:grpSpPr>
        <p:sp>
          <p:nvSpPr>
            <p:cNvPr id="887" name="Google Shape;887;p65"/>
            <p:cNvSpPr/>
            <p:nvPr/>
          </p:nvSpPr>
          <p:spPr>
            <a:xfrm>
              <a:off x="5226925" y="3575400"/>
              <a:ext cx="59525" cy="96925"/>
            </a:xfrm>
            <a:custGeom>
              <a:rect b="b" l="l" r="r" t="t"/>
              <a:pathLst>
                <a:path extrusionOk="0" h="3877" w="2381">
                  <a:moveTo>
                    <a:pt x="1178" y="499"/>
                  </a:moveTo>
                  <a:cubicBezTo>
                    <a:pt x="1509" y="499"/>
                    <a:pt x="1724" y="652"/>
                    <a:pt x="1724" y="1009"/>
                  </a:cubicBezTo>
                  <a:cubicBezTo>
                    <a:pt x="1724" y="1363"/>
                    <a:pt x="1549" y="1556"/>
                    <a:pt x="1189" y="1556"/>
                  </a:cubicBezTo>
                  <a:lnTo>
                    <a:pt x="558" y="1556"/>
                  </a:lnTo>
                  <a:lnTo>
                    <a:pt x="558" y="499"/>
                  </a:lnTo>
                  <a:close/>
                  <a:moveTo>
                    <a:pt x="1218" y="2000"/>
                  </a:moveTo>
                  <a:cubicBezTo>
                    <a:pt x="1597" y="2000"/>
                    <a:pt x="1819" y="2168"/>
                    <a:pt x="1819" y="2638"/>
                  </a:cubicBezTo>
                  <a:lnTo>
                    <a:pt x="1819" y="2718"/>
                  </a:lnTo>
                  <a:cubicBezTo>
                    <a:pt x="1815" y="3174"/>
                    <a:pt x="1593" y="3374"/>
                    <a:pt x="1218" y="3374"/>
                  </a:cubicBezTo>
                  <a:lnTo>
                    <a:pt x="1218" y="3378"/>
                  </a:lnTo>
                  <a:lnTo>
                    <a:pt x="558" y="3378"/>
                  </a:lnTo>
                  <a:lnTo>
                    <a:pt x="558" y="2000"/>
                  </a:lnTo>
                  <a:close/>
                  <a:moveTo>
                    <a:pt x="249" y="0"/>
                  </a:moveTo>
                  <a:cubicBezTo>
                    <a:pt x="121" y="0"/>
                    <a:pt x="1" y="66"/>
                    <a:pt x="1" y="186"/>
                  </a:cubicBezTo>
                  <a:lnTo>
                    <a:pt x="1" y="3695"/>
                  </a:lnTo>
                  <a:cubicBezTo>
                    <a:pt x="1" y="3789"/>
                    <a:pt x="96" y="3877"/>
                    <a:pt x="249" y="3877"/>
                  </a:cubicBezTo>
                  <a:lnTo>
                    <a:pt x="1323" y="3877"/>
                  </a:lnTo>
                  <a:cubicBezTo>
                    <a:pt x="1917" y="3877"/>
                    <a:pt x="2380" y="3585"/>
                    <a:pt x="2380" y="2762"/>
                  </a:cubicBezTo>
                  <a:lnTo>
                    <a:pt x="2380" y="2663"/>
                  </a:lnTo>
                  <a:cubicBezTo>
                    <a:pt x="2376" y="2121"/>
                    <a:pt x="2161" y="1902"/>
                    <a:pt x="1834" y="1774"/>
                  </a:cubicBezTo>
                  <a:cubicBezTo>
                    <a:pt x="2107" y="1654"/>
                    <a:pt x="2282" y="1355"/>
                    <a:pt x="2282" y="918"/>
                  </a:cubicBezTo>
                  <a:cubicBezTo>
                    <a:pt x="2282" y="171"/>
                    <a:pt x="1783" y="0"/>
                    <a:pt x="1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65"/>
            <p:cNvSpPr/>
            <p:nvPr/>
          </p:nvSpPr>
          <p:spPr>
            <a:xfrm>
              <a:off x="5396825" y="3575400"/>
              <a:ext cx="70525" cy="96850"/>
            </a:xfrm>
            <a:custGeom>
              <a:rect b="b" l="l" r="r" t="t"/>
              <a:pathLst>
                <a:path extrusionOk="0" h="3874" w="2821">
                  <a:moveTo>
                    <a:pt x="353" y="0"/>
                  </a:moveTo>
                  <a:cubicBezTo>
                    <a:pt x="204" y="0"/>
                    <a:pt x="0" y="95"/>
                    <a:pt x="0" y="233"/>
                  </a:cubicBezTo>
                  <a:cubicBezTo>
                    <a:pt x="0" y="259"/>
                    <a:pt x="7" y="288"/>
                    <a:pt x="22" y="313"/>
                  </a:cubicBezTo>
                  <a:lnTo>
                    <a:pt x="1119" y="2288"/>
                  </a:lnTo>
                  <a:cubicBezTo>
                    <a:pt x="1126" y="2306"/>
                    <a:pt x="1133" y="2325"/>
                    <a:pt x="1133" y="2346"/>
                  </a:cubicBezTo>
                  <a:lnTo>
                    <a:pt x="1133" y="3687"/>
                  </a:lnTo>
                  <a:cubicBezTo>
                    <a:pt x="1133" y="3808"/>
                    <a:pt x="1272" y="3873"/>
                    <a:pt x="1414" y="3873"/>
                  </a:cubicBezTo>
                  <a:cubicBezTo>
                    <a:pt x="1559" y="3873"/>
                    <a:pt x="1694" y="3808"/>
                    <a:pt x="1694" y="3687"/>
                  </a:cubicBezTo>
                  <a:lnTo>
                    <a:pt x="1694" y="2346"/>
                  </a:lnTo>
                  <a:cubicBezTo>
                    <a:pt x="1694" y="2328"/>
                    <a:pt x="1698" y="2306"/>
                    <a:pt x="1705" y="2288"/>
                  </a:cubicBezTo>
                  <a:lnTo>
                    <a:pt x="2802" y="313"/>
                  </a:lnTo>
                  <a:cubicBezTo>
                    <a:pt x="2813" y="288"/>
                    <a:pt x="2820" y="262"/>
                    <a:pt x="2817" y="233"/>
                  </a:cubicBezTo>
                  <a:cubicBezTo>
                    <a:pt x="2817" y="95"/>
                    <a:pt x="2616" y="0"/>
                    <a:pt x="2467" y="0"/>
                  </a:cubicBezTo>
                  <a:cubicBezTo>
                    <a:pt x="2376" y="0"/>
                    <a:pt x="2325" y="44"/>
                    <a:pt x="2285" y="128"/>
                  </a:cubicBezTo>
                  <a:lnTo>
                    <a:pt x="1414" y="1807"/>
                  </a:lnTo>
                  <a:lnTo>
                    <a:pt x="539" y="128"/>
                  </a:lnTo>
                  <a:cubicBezTo>
                    <a:pt x="496" y="40"/>
                    <a:pt x="445" y="0"/>
                    <a:pt x="3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65"/>
            <p:cNvSpPr/>
            <p:nvPr/>
          </p:nvSpPr>
          <p:spPr>
            <a:xfrm>
              <a:off x="5300800" y="3575400"/>
              <a:ext cx="165000" cy="316450"/>
            </a:xfrm>
            <a:custGeom>
              <a:rect b="b" l="l" r="r" t="t"/>
              <a:pathLst>
                <a:path extrusionOk="0" h="12658" w="6600">
                  <a:moveTo>
                    <a:pt x="5892" y="4755"/>
                  </a:moveTo>
                  <a:cubicBezTo>
                    <a:pt x="5959" y="4783"/>
                    <a:pt x="6026" y="4810"/>
                    <a:pt x="6093" y="4838"/>
                  </a:cubicBezTo>
                  <a:lnTo>
                    <a:pt x="6093" y="4838"/>
                  </a:lnTo>
                  <a:cubicBezTo>
                    <a:pt x="6040" y="4788"/>
                    <a:pt x="5970" y="4757"/>
                    <a:pt x="5892" y="4755"/>
                  </a:cubicBezTo>
                  <a:close/>
                  <a:moveTo>
                    <a:pt x="6013" y="11146"/>
                  </a:moveTo>
                  <a:lnTo>
                    <a:pt x="6013" y="12242"/>
                  </a:lnTo>
                  <a:lnTo>
                    <a:pt x="2657" y="12242"/>
                  </a:lnTo>
                  <a:lnTo>
                    <a:pt x="2657" y="11146"/>
                  </a:lnTo>
                  <a:close/>
                  <a:moveTo>
                    <a:pt x="770" y="0"/>
                  </a:moveTo>
                  <a:cubicBezTo>
                    <a:pt x="635" y="0"/>
                    <a:pt x="489" y="55"/>
                    <a:pt x="489" y="182"/>
                  </a:cubicBezTo>
                  <a:lnTo>
                    <a:pt x="489" y="2725"/>
                  </a:lnTo>
                  <a:cubicBezTo>
                    <a:pt x="489" y="3582"/>
                    <a:pt x="1021" y="3906"/>
                    <a:pt x="1699" y="3906"/>
                  </a:cubicBezTo>
                  <a:cubicBezTo>
                    <a:pt x="1848" y="3906"/>
                    <a:pt x="1994" y="3888"/>
                    <a:pt x="2140" y="3851"/>
                  </a:cubicBezTo>
                  <a:lnTo>
                    <a:pt x="2140" y="6817"/>
                  </a:lnTo>
                  <a:lnTo>
                    <a:pt x="1229" y="5706"/>
                  </a:lnTo>
                  <a:cubicBezTo>
                    <a:pt x="1099" y="5549"/>
                    <a:pt x="912" y="5469"/>
                    <a:pt x="724" y="5469"/>
                  </a:cubicBezTo>
                  <a:cubicBezTo>
                    <a:pt x="580" y="5469"/>
                    <a:pt x="435" y="5516"/>
                    <a:pt x="314" y="5615"/>
                  </a:cubicBezTo>
                  <a:cubicBezTo>
                    <a:pt x="52" y="5833"/>
                    <a:pt x="1" y="6212"/>
                    <a:pt x="190" y="6493"/>
                  </a:cubicBezTo>
                  <a:lnTo>
                    <a:pt x="190" y="6496"/>
                  </a:lnTo>
                  <a:cubicBezTo>
                    <a:pt x="197" y="6504"/>
                    <a:pt x="828" y="7407"/>
                    <a:pt x="1458" y="8369"/>
                  </a:cubicBezTo>
                  <a:cubicBezTo>
                    <a:pt x="2610" y="10125"/>
                    <a:pt x="2726" y="10490"/>
                    <a:pt x="2733" y="10559"/>
                  </a:cubicBezTo>
                  <a:lnTo>
                    <a:pt x="2733" y="10727"/>
                  </a:lnTo>
                  <a:lnTo>
                    <a:pt x="2642" y="10727"/>
                  </a:lnTo>
                  <a:cubicBezTo>
                    <a:pt x="2420" y="10727"/>
                    <a:pt x="2242" y="10905"/>
                    <a:pt x="2242" y="11127"/>
                  </a:cubicBezTo>
                  <a:lnTo>
                    <a:pt x="2242" y="12257"/>
                  </a:lnTo>
                  <a:cubicBezTo>
                    <a:pt x="2242" y="12479"/>
                    <a:pt x="2420" y="12658"/>
                    <a:pt x="2642" y="12658"/>
                  </a:cubicBezTo>
                  <a:lnTo>
                    <a:pt x="6027" y="12658"/>
                  </a:lnTo>
                  <a:cubicBezTo>
                    <a:pt x="6249" y="12658"/>
                    <a:pt x="6428" y="12476"/>
                    <a:pt x="6428" y="12257"/>
                  </a:cubicBezTo>
                  <a:lnTo>
                    <a:pt x="6428" y="11127"/>
                  </a:lnTo>
                  <a:cubicBezTo>
                    <a:pt x="6428" y="10905"/>
                    <a:pt x="6249" y="10727"/>
                    <a:pt x="6027" y="10727"/>
                  </a:cubicBezTo>
                  <a:lnTo>
                    <a:pt x="6016" y="10727"/>
                  </a:lnTo>
                  <a:lnTo>
                    <a:pt x="6016" y="10333"/>
                  </a:lnTo>
                  <a:cubicBezTo>
                    <a:pt x="6016" y="9972"/>
                    <a:pt x="6107" y="9619"/>
                    <a:pt x="6282" y="9302"/>
                  </a:cubicBezTo>
                  <a:cubicBezTo>
                    <a:pt x="6490" y="8927"/>
                    <a:pt x="6599" y="8500"/>
                    <a:pt x="6599" y="8070"/>
                  </a:cubicBezTo>
                  <a:lnTo>
                    <a:pt x="6599" y="5152"/>
                  </a:lnTo>
                  <a:lnTo>
                    <a:pt x="6599" y="5134"/>
                  </a:lnTo>
                  <a:lnTo>
                    <a:pt x="6599" y="5046"/>
                  </a:lnTo>
                  <a:cubicBezTo>
                    <a:pt x="6430" y="4977"/>
                    <a:pt x="6262" y="4907"/>
                    <a:pt x="6093" y="4838"/>
                  </a:cubicBezTo>
                  <a:lnTo>
                    <a:pt x="6093" y="4838"/>
                  </a:lnTo>
                  <a:cubicBezTo>
                    <a:pt x="6149" y="4891"/>
                    <a:pt x="6184" y="4966"/>
                    <a:pt x="6184" y="5050"/>
                  </a:cubicBezTo>
                  <a:lnTo>
                    <a:pt x="6184" y="5156"/>
                  </a:lnTo>
                  <a:lnTo>
                    <a:pt x="6184" y="5178"/>
                  </a:lnTo>
                  <a:lnTo>
                    <a:pt x="6184" y="8074"/>
                  </a:lnTo>
                  <a:cubicBezTo>
                    <a:pt x="6184" y="8435"/>
                    <a:pt x="6093" y="8785"/>
                    <a:pt x="5918" y="9102"/>
                  </a:cubicBezTo>
                  <a:cubicBezTo>
                    <a:pt x="5710" y="9477"/>
                    <a:pt x="5597" y="9903"/>
                    <a:pt x="5601" y="10333"/>
                  </a:cubicBezTo>
                  <a:lnTo>
                    <a:pt x="5601" y="10727"/>
                  </a:lnTo>
                  <a:lnTo>
                    <a:pt x="3149" y="10727"/>
                  </a:lnTo>
                  <a:lnTo>
                    <a:pt x="3149" y="10559"/>
                  </a:lnTo>
                  <a:cubicBezTo>
                    <a:pt x="3149" y="10439"/>
                    <a:pt x="3149" y="10195"/>
                    <a:pt x="1826" y="8173"/>
                  </a:cubicBezTo>
                  <a:cubicBezTo>
                    <a:pt x="1199" y="7214"/>
                    <a:pt x="562" y="6300"/>
                    <a:pt x="533" y="6260"/>
                  </a:cubicBezTo>
                  <a:cubicBezTo>
                    <a:pt x="463" y="6158"/>
                    <a:pt x="482" y="6019"/>
                    <a:pt x="573" y="5939"/>
                  </a:cubicBezTo>
                  <a:cubicBezTo>
                    <a:pt x="618" y="5902"/>
                    <a:pt x="672" y="5884"/>
                    <a:pt x="725" y="5884"/>
                  </a:cubicBezTo>
                  <a:cubicBezTo>
                    <a:pt x="793" y="5884"/>
                    <a:pt x="859" y="5913"/>
                    <a:pt x="904" y="5968"/>
                  </a:cubicBezTo>
                  <a:lnTo>
                    <a:pt x="2187" y="7528"/>
                  </a:lnTo>
                  <a:cubicBezTo>
                    <a:pt x="2230" y="7580"/>
                    <a:pt x="2288" y="7603"/>
                    <a:pt x="2344" y="7603"/>
                  </a:cubicBezTo>
                  <a:cubicBezTo>
                    <a:pt x="2450" y="7603"/>
                    <a:pt x="2552" y="7522"/>
                    <a:pt x="2555" y="7396"/>
                  </a:cubicBezTo>
                  <a:lnTo>
                    <a:pt x="2555" y="2226"/>
                  </a:lnTo>
                  <a:cubicBezTo>
                    <a:pt x="2555" y="2062"/>
                    <a:pt x="2686" y="1931"/>
                    <a:pt x="2850" y="1931"/>
                  </a:cubicBezTo>
                  <a:cubicBezTo>
                    <a:pt x="3018" y="1931"/>
                    <a:pt x="3149" y="2062"/>
                    <a:pt x="3149" y="2226"/>
                  </a:cubicBezTo>
                  <a:lnTo>
                    <a:pt x="3149" y="5043"/>
                  </a:lnTo>
                  <a:lnTo>
                    <a:pt x="3149" y="6861"/>
                  </a:lnTo>
                  <a:cubicBezTo>
                    <a:pt x="3156" y="6994"/>
                    <a:pt x="3257" y="7060"/>
                    <a:pt x="3358" y="7060"/>
                  </a:cubicBezTo>
                  <a:cubicBezTo>
                    <a:pt x="3458" y="7060"/>
                    <a:pt x="3559" y="6994"/>
                    <a:pt x="3564" y="6861"/>
                  </a:cubicBezTo>
                  <a:lnTo>
                    <a:pt x="3564" y="5046"/>
                  </a:lnTo>
                  <a:cubicBezTo>
                    <a:pt x="3564" y="4882"/>
                    <a:pt x="3699" y="4748"/>
                    <a:pt x="3863" y="4748"/>
                  </a:cubicBezTo>
                  <a:cubicBezTo>
                    <a:pt x="4027" y="4748"/>
                    <a:pt x="4162" y="4882"/>
                    <a:pt x="4162" y="5046"/>
                  </a:cubicBezTo>
                  <a:lnTo>
                    <a:pt x="4162" y="6864"/>
                  </a:lnTo>
                  <a:cubicBezTo>
                    <a:pt x="4167" y="6997"/>
                    <a:pt x="4267" y="7064"/>
                    <a:pt x="4368" y="7064"/>
                  </a:cubicBezTo>
                  <a:cubicBezTo>
                    <a:pt x="4469" y="7064"/>
                    <a:pt x="4570" y="6997"/>
                    <a:pt x="4577" y="6864"/>
                  </a:cubicBezTo>
                  <a:lnTo>
                    <a:pt x="4577" y="5050"/>
                  </a:lnTo>
                  <a:cubicBezTo>
                    <a:pt x="4577" y="4882"/>
                    <a:pt x="4708" y="4751"/>
                    <a:pt x="4876" y="4751"/>
                  </a:cubicBezTo>
                  <a:cubicBezTo>
                    <a:pt x="5040" y="4751"/>
                    <a:pt x="5171" y="4882"/>
                    <a:pt x="5171" y="5050"/>
                  </a:cubicBezTo>
                  <a:lnTo>
                    <a:pt x="5171" y="6868"/>
                  </a:lnTo>
                  <a:cubicBezTo>
                    <a:pt x="5167" y="6985"/>
                    <a:pt x="5262" y="7087"/>
                    <a:pt x="5379" y="7087"/>
                  </a:cubicBezTo>
                  <a:cubicBezTo>
                    <a:pt x="5499" y="7087"/>
                    <a:pt x="5594" y="6985"/>
                    <a:pt x="5590" y="6868"/>
                  </a:cubicBezTo>
                  <a:lnTo>
                    <a:pt x="5590" y="5050"/>
                  </a:lnTo>
                  <a:cubicBezTo>
                    <a:pt x="5586" y="4886"/>
                    <a:pt x="5721" y="4755"/>
                    <a:pt x="5885" y="4755"/>
                  </a:cubicBezTo>
                  <a:cubicBezTo>
                    <a:pt x="5887" y="4755"/>
                    <a:pt x="5890" y="4755"/>
                    <a:pt x="5892" y="4755"/>
                  </a:cubicBezTo>
                  <a:lnTo>
                    <a:pt x="5892" y="4755"/>
                  </a:lnTo>
                  <a:cubicBezTo>
                    <a:pt x="5552" y="4615"/>
                    <a:pt x="5213" y="4474"/>
                    <a:pt x="4876" y="4332"/>
                  </a:cubicBezTo>
                  <a:cubicBezTo>
                    <a:pt x="4736" y="4472"/>
                    <a:pt x="4552" y="4543"/>
                    <a:pt x="4369" y="4543"/>
                  </a:cubicBezTo>
                  <a:cubicBezTo>
                    <a:pt x="4186" y="4543"/>
                    <a:pt x="4003" y="4472"/>
                    <a:pt x="3863" y="4332"/>
                  </a:cubicBezTo>
                  <a:cubicBezTo>
                    <a:pt x="3761" y="4332"/>
                    <a:pt x="3659" y="4354"/>
                    <a:pt x="3568" y="4398"/>
                  </a:cubicBezTo>
                  <a:lnTo>
                    <a:pt x="3568" y="2226"/>
                  </a:lnTo>
                  <a:cubicBezTo>
                    <a:pt x="3564" y="1855"/>
                    <a:pt x="3280" y="1545"/>
                    <a:pt x="2908" y="1516"/>
                  </a:cubicBezTo>
                  <a:lnTo>
                    <a:pt x="2908" y="182"/>
                  </a:lnTo>
                  <a:cubicBezTo>
                    <a:pt x="2908" y="55"/>
                    <a:pt x="2766" y="0"/>
                    <a:pt x="2628" y="0"/>
                  </a:cubicBezTo>
                  <a:cubicBezTo>
                    <a:pt x="2493" y="0"/>
                    <a:pt x="2347" y="51"/>
                    <a:pt x="2347" y="182"/>
                  </a:cubicBezTo>
                  <a:lnTo>
                    <a:pt x="2347" y="1723"/>
                  </a:lnTo>
                  <a:cubicBezTo>
                    <a:pt x="2216" y="1855"/>
                    <a:pt x="2140" y="2037"/>
                    <a:pt x="2140" y="2226"/>
                  </a:cubicBezTo>
                  <a:lnTo>
                    <a:pt x="2140" y="3276"/>
                  </a:lnTo>
                  <a:cubicBezTo>
                    <a:pt x="2030" y="3367"/>
                    <a:pt x="1881" y="3407"/>
                    <a:pt x="1699" y="3407"/>
                  </a:cubicBezTo>
                  <a:cubicBezTo>
                    <a:pt x="1294" y="3407"/>
                    <a:pt x="1050" y="3192"/>
                    <a:pt x="1050" y="2725"/>
                  </a:cubicBezTo>
                  <a:lnTo>
                    <a:pt x="1050" y="182"/>
                  </a:lnTo>
                  <a:cubicBezTo>
                    <a:pt x="1050" y="55"/>
                    <a:pt x="908" y="0"/>
                    <a:pt x="7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65"/>
            <p:cNvSpPr/>
            <p:nvPr/>
          </p:nvSpPr>
          <p:spPr>
            <a:xfrm>
              <a:off x="5163075" y="3527300"/>
              <a:ext cx="183400" cy="182025"/>
            </a:xfrm>
            <a:custGeom>
              <a:rect b="b" l="l" r="r" t="t"/>
              <a:pathLst>
                <a:path extrusionOk="0" h="7281" w="7336">
                  <a:moveTo>
                    <a:pt x="2430" y="0"/>
                  </a:moveTo>
                  <a:cubicBezTo>
                    <a:pt x="2428" y="0"/>
                    <a:pt x="2426" y="0"/>
                    <a:pt x="2424" y="0"/>
                  </a:cubicBezTo>
                  <a:lnTo>
                    <a:pt x="2016" y="0"/>
                  </a:lnTo>
                  <a:cubicBezTo>
                    <a:pt x="904" y="4"/>
                    <a:pt x="1" y="904"/>
                    <a:pt x="1" y="2015"/>
                  </a:cubicBezTo>
                  <a:lnTo>
                    <a:pt x="1" y="5265"/>
                  </a:lnTo>
                  <a:cubicBezTo>
                    <a:pt x="1" y="6376"/>
                    <a:pt x="904" y="7280"/>
                    <a:pt x="2016" y="7280"/>
                  </a:cubicBezTo>
                  <a:lnTo>
                    <a:pt x="7117" y="7280"/>
                  </a:lnTo>
                  <a:cubicBezTo>
                    <a:pt x="7121" y="7280"/>
                    <a:pt x="7125" y="7280"/>
                    <a:pt x="7129" y="7280"/>
                  </a:cubicBezTo>
                  <a:cubicBezTo>
                    <a:pt x="7240" y="7280"/>
                    <a:pt x="7335" y="7188"/>
                    <a:pt x="7335" y="7072"/>
                  </a:cubicBezTo>
                  <a:cubicBezTo>
                    <a:pt x="7335" y="6956"/>
                    <a:pt x="7240" y="6864"/>
                    <a:pt x="7129" y="6864"/>
                  </a:cubicBezTo>
                  <a:cubicBezTo>
                    <a:pt x="7125" y="6864"/>
                    <a:pt x="7121" y="6864"/>
                    <a:pt x="7117" y="6865"/>
                  </a:cubicBezTo>
                  <a:lnTo>
                    <a:pt x="2016" y="6865"/>
                  </a:lnTo>
                  <a:cubicBezTo>
                    <a:pt x="1134" y="6865"/>
                    <a:pt x="416" y="6147"/>
                    <a:pt x="416" y="5265"/>
                  </a:cubicBezTo>
                  <a:lnTo>
                    <a:pt x="416" y="2015"/>
                  </a:lnTo>
                  <a:cubicBezTo>
                    <a:pt x="416" y="1133"/>
                    <a:pt x="1134" y="419"/>
                    <a:pt x="2016" y="416"/>
                  </a:cubicBezTo>
                  <a:lnTo>
                    <a:pt x="2424" y="416"/>
                  </a:lnTo>
                  <a:cubicBezTo>
                    <a:pt x="2428" y="416"/>
                    <a:pt x="2432" y="416"/>
                    <a:pt x="2437" y="416"/>
                  </a:cubicBezTo>
                  <a:cubicBezTo>
                    <a:pt x="2551" y="416"/>
                    <a:pt x="2642" y="324"/>
                    <a:pt x="2642" y="208"/>
                  </a:cubicBezTo>
                  <a:cubicBezTo>
                    <a:pt x="2642" y="94"/>
                    <a:pt x="2548" y="0"/>
                    <a:pt x="24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5"/>
            <p:cNvSpPr/>
            <p:nvPr/>
          </p:nvSpPr>
          <p:spPr>
            <a:xfrm>
              <a:off x="5253350" y="3527300"/>
              <a:ext cx="277575" cy="182025"/>
            </a:xfrm>
            <a:custGeom>
              <a:rect b="b" l="l" r="r" t="t"/>
              <a:pathLst>
                <a:path extrusionOk="0" h="7281" w="11103">
                  <a:moveTo>
                    <a:pt x="278" y="0"/>
                  </a:moveTo>
                  <a:cubicBezTo>
                    <a:pt x="1" y="0"/>
                    <a:pt x="0" y="416"/>
                    <a:pt x="274" y="416"/>
                  </a:cubicBezTo>
                  <a:cubicBezTo>
                    <a:pt x="279" y="416"/>
                    <a:pt x="284" y="416"/>
                    <a:pt x="288" y="416"/>
                  </a:cubicBezTo>
                  <a:lnTo>
                    <a:pt x="9087" y="416"/>
                  </a:lnTo>
                  <a:cubicBezTo>
                    <a:pt x="9973" y="419"/>
                    <a:pt x="10687" y="1133"/>
                    <a:pt x="10687" y="2015"/>
                  </a:cubicBezTo>
                  <a:lnTo>
                    <a:pt x="10687" y="5265"/>
                  </a:lnTo>
                  <a:cubicBezTo>
                    <a:pt x="10687" y="6147"/>
                    <a:pt x="9973" y="6865"/>
                    <a:pt x="9087" y="6865"/>
                  </a:cubicBezTo>
                  <a:cubicBezTo>
                    <a:pt x="8825" y="6876"/>
                    <a:pt x="8825" y="7269"/>
                    <a:pt x="9087" y="7280"/>
                  </a:cubicBezTo>
                  <a:cubicBezTo>
                    <a:pt x="10202" y="7280"/>
                    <a:pt x="11102" y="6376"/>
                    <a:pt x="11102" y="5265"/>
                  </a:cubicBezTo>
                  <a:lnTo>
                    <a:pt x="11102" y="2015"/>
                  </a:lnTo>
                  <a:cubicBezTo>
                    <a:pt x="11102" y="904"/>
                    <a:pt x="10202" y="4"/>
                    <a:pt x="9091" y="0"/>
                  </a:cubicBezTo>
                  <a:lnTo>
                    <a:pt x="288" y="0"/>
                  </a:lnTo>
                  <a:cubicBezTo>
                    <a:pt x="285" y="0"/>
                    <a:pt x="281" y="0"/>
                    <a:pt x="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 name="Google Shape;892;p65"/>
          <p:cNvGrpSpPr/>
          <p:nvPr/>
        </p:nvGrpSpPr>
        <p:grpSpPr>
          <a:xfrm>
            <a:off x="4674400" y="3430825"/>
            <a:ext cx="367825" cy="330850"/>
            <a:chOff x="4543225" y="3543875"/>
            <a:chExt cx="367825" cy="330850"/>
          </a:xfrm>
        </p:grpSpPr>
        <p:sp>
          <p:nvSpPr>
            <p:cNvPr id="893" name="Google Shape;893;p65"/>
            <p:cNvSpPr/>
            <p:nvPr/>
          </p:nvSpPr>
          <p:spPr>
            <a:xfrm>
              <a:off x="4543225" y="3543875"/>
              <a:ext cx="367825" cy="330850"/>
            </a:xfrm>
            <a:custGeom>
              <a:rect b="b" l="l" r="r" t="t"/>
              <a:pathLst>
                <a:path extrusionOk="0" h="13234" w="14713">
                  <a:moveTo>
                    <a:pt x="6759" y="2682"/>
                  </a:moveTo>
                  <a:lnTo>
                    <a:pt x="6759" y="2686"/>
                  </a:lnTo>
                  <a:lnTo>
                    <a:pt x="6759" y="3178"/>
                  </a:lnTo>
                  <a:cubicBezTo>
                    <a:pt x="6610" y="3119"/>
                    <a:pt x="6497" y="3057"/>
                    <a:pt x="6497" y="2915"/>
                  </a:cubicBezTo>
                  <a:cubicBezTo>
                    <a:pt x="6497" y="2788"/>
                    <a:pt x="6595" y="2711"/>
                    <a:pt x="6759" y="2682"/>
                  </a:cubicBezTo>
                  <a:close/>
                  <a:moveTo>
                    <a:pt x="6927" y="3688"/>
                  </a:moveTo>
                  <a:cubicBezTo>
                    <a:pt x="7069" y="3750"/>
                    <a:pt x="7171" y="3826"/>
                    <a:pt x="7171" y="3986"/>
                  </a:cubicBezTo>
                  <a:cubicBezTo>
                    <a:pt x="7171" y="4139"/>
                    <a:pt x="7072" y="4227"/>
                    <a:pt x="6927" y="4256"/>
                  </a:cubicBezTo>
                  <a:lnTo>
                    <a:pt x="6927" y="3688"/>
                  </a:lnTo>
                  <a:close/>
                  <a:moveTo>
                    <a:pt x="973" y="3447"/>
                  </a:moveTo>
                  <a:lnTo>
                    <a:pt x="973" y="4562"/>
                  </a:lnTo>
                  <a:cubicBezTo>
                    <a:pt x="671" y="4555"/>
                    <a:pt x="430" y="4307"/>
                    <a:pt x="430" y="4005"/>
                  </a:cubicBezTo>
                  <a:cubicBezTo>
                    <a:pt x="430" y="3702"/>
                    <a:pt x="671" y="3454"/>
                    <a:pt x="973" y="3447"/>
                  </a:cubicBezTo>
                  <a:close/>
                  <a:moveTo>
                    <a:pt x="6868" y="1873"/>
                  </a:moveTo>
                  <a:cubicBezTo>
                    <a:pt x="7750" y="1873"/>
                    <a:pt x="8468" y="2587"/>
                    <a:pt x="8468" y="3473"/>
                  </a:cubicBezTo>
                  <a:cubicBezTo>
                    <a:pt x="8468" y="3877"/>
                    <a:pt x="8315" y="4267"/>
                    <a:pt x="8042" y="4562"/>
                  </a:cubicBezTo>
                  <a:lnTo>
                    <a:pt x="7196" y="4562"/>
                  </a:lnTo>
                  <a:cubicBezTo>
                    <a:pt x="7426" y="4453"/>
                    <a:pt x="7568" y="4245"/>
                    <a:pt x="7568" y="3943"/>
                  </a:cubicBezTo>
                  <a:cubicBezTo>
                    <a:pt x="7568" y="3502"/>
                    <a:pt x="7244" y="3356"/>
                    <a:pt x="6952" y="3250"/>
                  </a:cubicBezTo>
                  <a:lnTo>
                    <a:pt x="6952" y="2675"/>
                  </a:lnTo>
                  <a:cubicBezTo>
                    <a:pt x="7171" y="2693"/>
                    <a:pt x="7247" y="2795"/>
                    <a:pt x="7338" y="2795"/>
                  </a:cubicBezTo>
                  <a:cubicBezTo>
                    <a:pt x="7459" y="2795"/>
                    <a:pt x="7510" y="2646"/>
                    <a:pt x="7510" y="2573"/>
                  </a:cubicBezTo>
                  <a:cubicBezTo>
                    <a:pt x="7510" y="2383"/>
                    <a:pt x="7167" y="2321"/>
                    <a:pt x="6952" y="2314"/>
                  </a:cubicBezTo>
                  <a:lnTo>
                    <a:pt x="6952" y="2230"/>
                  </a:lnTo>
                  <a:cubicBezTo>
                    <a:pt x="6952" y="2187"/>
                    <a:pt x="6897" y="2146"/>
                    <a:pt x="6843" y="2146"/>
                  </a:cubicBezTo>
                  <a:cubicBezTo>
                    <a:pt x="6788" y="2146"/>
                    <a:pt x="6734" y="2187"/>
                    <a:pt x="6734" y="2230"/>
                  </a:cubicBezTo>
                  <a:lnTo>
                    <a:pt x="6734" y="2321"/>
                  </a:lnTo>
                  <a:cubicBezTo>
                    <a:pt x="6406" y="2361"/>
                    <a:pt x="6100" y="2544"/>
                    <a:pt x="6100" y="2955"/>
                  </a:cubicBezTo>
                  <a:cubicBezTo>
                    <a:pt x="6100" y="3371"/>
                    <a:pt x="6435" y="3498"/>
                    <a:pt x="6734" y="3611"/>
                  </a:cubicBezTo>
                  <a:lnTo>
                    <a:pt x="6734" y="4260"/>
                  </a:lnTo>
                  <a:cubicBezTo>
                    <a:pt x="6446" y="4227"/>
                    <a:pt x="6347" y="4016"/>
                    <a:pt x="6223" y="4016"/>
                  </a:cubicBezTo>
                  <a:cubicBezTo>
                    <a:pt x="6125" y="4016"/>
                    <a:pt x="6041" y="4150"/>
                    <a:pt x="6041" y="4241"/>
                  </a:cubicBezTo>
                  <a:cubicBezTo>
                    <a:pt x="6041" y="4358"/>
                    <a:pt x="6158" y="4482"/>
                    <a:pt x="6344" y="4562"/>
                  </a:cubicBezTo>
                  <a:lnTo>
                    <a:pt x="5695" y="4562"/>
                  </a:lnTo>
                  <a:cubicBezTo>
                    <a:pt x="5418" y="4267"/>
                    <a:pt x="5265" y="3877"/>
                    <a:pt x="5265" y="3473"/>
                  </a:cubicBezTo>
                  <a:cubicBezTo>
                    <a:pt x="5265" y="2587"/>
                    <a:pt x="5983" y="1873"/>
                    <a:pt x="6868" y="1873"/>
                  </a:cubicBezTo>
                  <a:close/>
                  <a:moveTo>
                    <a:pt x="11000" y="1174"/>
                  </a:moveTo>
                  <a:cubicBezTo>
                    <a:pt x="11150" y="1410"/>
                    <a:pt x="11346" y="1607"/>
                    <a:pt x="11587" y="1757"/>
                  </a:cubicBezTo>
                  <a:lnTo>
                    <a:pt x="11587" y="4562"/>
                  </a:lnTo>
                  <a:lnTo>
                    <a:pt x="8570" y="4562"/>
                  </a:lnTo>
                  <a:cubicBezTo>
                    <a:pt x="8778" y="4238"/>
                    <a:pt x="8887" y="3859"/>
                    <a:pt x="8887" y="3473"/>
                  </a:cubicBezTo>
                  <a:cubicBezTo>
                    <a:pt x="8905" y="2347"/>
                    <a:pt x="7994" y="1425"/>
                    <a:pt x="6868" y="1425"/>
                  </a:cubicBezTo>
                  <a:cubicBezTo>
                    <a:pt x="5742" y="1425"/>
                    <a:pt x="4832" y="2347"/>
                    <a:pt x="4850" y="3473"/>
                  </a:cubicBezTo>
                  <a:cubicBezTo>
                    <a:pt x="4850" y="3859"/>
                    <a:pt x="4959" y="4238"/>
                    <a:pt x="5167" y="4562"/>
                  </a:cubicBezTo>
                  <a:lnTo>
                    <a:pt x="2150" y="4562"/>
                  </a:lnTo>
                  <a:lnTo>
                    <a:pt x="2150" y="1757"/>
                  </a:lnTo>
                  <a:cubicBezTo>
                    <a:pt x="2387" y="1607"/>
                    <a:pt x="2587" y="1410"/>
                    <a:pt x="2733" y="1174"/>
                  </a:cubicBezTo>
                  <a:close/>
                  <a:moveTo>
                    <a:pt x="12756" y="3480"/>
                  </a:moveTo>
                  <a:cubicBezTo>
                    <a:pt x="13175" y="3597"/>
                    <a:pt x="13467" y="3979"/>
                    <a:pt x="13467" y="4416"/>
                  </a:cubicBezTo>
                  <a:lnTo>
                    <a:pt x="13467" y="4985"/>
                  </a:lnTo>
                  <a:cubicBezTo>
                    <a:pt x="13270" y="4788"/>
                    <a:pt x="13026" y="4653"/>
                    <a:pt x="12756" y="4595"/>
                  </a:cubicBezTo>
                  <a:lnTo>
                    <a:pt x="12756" y="3480"/>
                  </a:lnTo>
                  <a:close/>
                  <a:moveTo>
                    <a:pt x="416" y="4806"/>
                  </a:moveTo>
                  <a:lnTo>
                    <a:pt x="419" y="4810"/>
                  </a:lnTo>
                  <a:cubicBezTo>
                    <a:pt x="437" y="4821"/>
                    <a:pt x="456" y="4832"/>
                    <a:pt x="474" y="4843"/>
                  </a:cubicBezTo>
                  <a:lnTo>
                    <a:pt x="485" y="4850"/>
                  </a:lnTo>
                  <a:cubicBezTo>
                    <a:pt x="499" y="4861"/>
                    <a:pt x="518" y="4868"/>
                    <a:pt x="532" y="4875"/>
                  </a:cubicBezTo>
                  <a:lnTo>
                    <a:pt x="543" y="4883"/>
                  </a:lnTo>
                  <a:cubicBezTo>
                    <a:pt x="565" y="4890"/>
                    <a:pt x="583" y="4901"/>
                    <a:pt x="601" y="4908"/>
                  </a:cubicBezTo>
                  <a:lnTo>
                    <a:pt x="616" y="4912"/>
                  </a:lnTo>
                  <a:cubicBezTo>
                    <a:pt x="634" y="4919"/>
                    <a:pt x="652" y="4926"/>
                    <a:pt x="671" y="4934"/>
                  </a:cubicBezTo>
                  <a:lnTo>
                    <a:pt x="678" y="4937"/>
                  </a:lnTo>
                  <a:cubicBezTo>
                    <a:pt x="700" y="4941"/>
                    <a:pt x="722" y="4948"/>
                    <a:pt x="744" y="4952"/>
                  </a:cubicBezTo>
                  <a:lnTo>
                    <a:pt x="758" y="4956"/>
                  </a:lnTo>
                  <a:cubicBezTo>
                    <a:pt x="776" y="4963"/>
                    <a:pt x="798" y="4967"/>
                    <a:pt x="816" y="4970"/>
                  </a:cubicBezTo>
                  <a:lnTo>
                    <a:pt x="824" y="4970"/>
                  </a:lnTo>
                  <a:cubicBezTo>
                    <a:pt x="846" y="4970"/>
                    <a:pt x="867" y="4974"/>
                    <a:pt x="889" y="4977"/>
                  </a:cubicBezTo>
                  <a:lnTo>
                    <a:pt x="12490" y="4977"/>
                  </a:lnTo>
                  <a:lnTo>
                    <a:pt x="12534" y="4981"/>
                  </a:lnTo>
                  <a:cubicBezTo>
                    <a:pt x="13004" y="5021"/>
                    <a:pt x="13387" y="5378"/>
                    <a:pt x="13456" y="5848"/>
                  </a:cubicBezTo>
                  <a:cubicBezTo>
                    <a:pt x="13456" y="5863"/>
                    <a:pt x="13460" y="5877"/>
                    <a:pt x="13463" y="5892"/>
                  </a:cubicBezTo>
                  <a:lnTo>
                    <a:pt x="13463" y="5910"/>
                  </a:lnTo>
                  <a:cubicBezTo>
                    <a:pt x="13463" y="5914"/>
                    <a:pt x="13463" y="5932"/>
                    <a:pt x="13463" y="5943"/>
                  </a:cubicBezTo>
                  <a:cubicBezTo>
                    <a:pt x="13467" y="5954"/>
                    <a:pt x="13463" y="5950"/>
                    <a:pt x="13463" y="5958"/>
                  </a:cubicBezTo>
                  <a:lnTo>
                    <a:pt x="416" y="5958"/>
                  </a:lnTo>
                  <a:lnTo>
                    <a:pt x="416" y="4806"/>
                  </a:lnTo>
                  <a:close/>
                  <a:moveTo>
                    <a:pt x="11003" y="7473"/>
                  </a:moveTo>
                  <a:cubicBezTo>
                    <a:pt x="11012" y="7473"/>
                    <a:pt x="11020" y="7473"/>
                    <a:pt x="11029" y="7473"/>
                  </a:cubicBezTo>
                  <a:lnTo>
                    <a:pt x="13944" y="7473"/>
                  </a:lnTo>
                  <a:cubicBezTo>
                    <a:pt x="14137" y="7473"/>
                    <a:pt x="14294" y="7630"/>
                    <a:pt x="14294" y="7823"/>
                  </a:cubicBezTo>
                  <a:lnTo>
                    <a:pt x="14294" y="9914"/>
                  </a:lnTo>
                  <a:cubicBezTo>
                    <a:pt x="14294" y="10108"/>
                    <a:pt x="14137" y="10264"/>
                    <a:pt x="13944" y="10264"/>
                  </a:cubicBezTo>
                  <a:lnTo>
                    <a:pt x="11029" y="10264"/>
                  </a:lnTo>
                  <a:cubicBezTo>
                    <a:pt x="11020" y="10264"/>
                    <a:pt x="11012" y="10264"/>
                    <a:pt x="11003" y="10264"/>
                  </a:cubicBezTo>
                  <a:cubicBezTo>
                    <a:pt x="10235" y="10264"/>
                    <a:pt x="9612" y="9640"/>
                    <a:pt x="9612" y="8869"/>
                  </a:cubicBezTo>
                  <a:cubicBezTo>
                    <a:pt x="9612" y="8098"/>
                    <a:pt x="10235" y="7473"/>
                    <a:pt x="11003" y="7473"/>
                  </a:cubicBezTo>
                  <a:close/>
                  <a:moveTo>
                    <a:pt x="13467" y="6380"/>
                  </a:moveTo>
                  <a:lnTo>
                    <a:pt x="13467" y="7054"/>
                  </a:lnTo>
                  <a:lnTo>
                    <a:pt x="11033" y="7054"/>
                  </a:lnTo>
                  <a:cubicBezTo>
                    <a:pt x="10031" y="7054"/>
                    <a:pt x="9218" y="7867"/>
                    <a:pt x="9218" y="8865"/>
                  </a:cubicBezTo>
                  <a:cubicBezTo>
                    <a:pt x="9218" y="9867"/>
                    <a:pt x="10031" y="10680"/>
                    <a:pt x="11033" y="10680"/>
                  </a:cubicBezTo>
                  <a:lnTo>
                    <a:pt x="13467" y="10680"/>
                  </a:lnTo>
                  <a:lnTo>
                    <a:pt x="13467" y="11609"/>
                  </a:lnTo>
                  <a:lnTo>
                    <a:pt x="13467" y="11612"/>
                  </a:lnTo>
                  <a:lnTo>
                    <a:pt x="2860" y="11612"/>
                  </a:lnTo>
                  <a:cubicBezTo>
                    <a:pt x="2580" y="11612"/>
                    <a:pt x="2580" y="12031"/>
                    <a:pt x="2860" y="12031"/>
                  </a:cubicBezTo>
                  <a:lnTo>
                    <a:pt x="13467" y="12031"/>
                  </a:lnTo>
                  <a:lnTo>
                    <a:pt x="13467" y="12261"/>
                  </a:lnTo>
                  <a:cubicBezTo>
                    <a:pt x="13463" y="12567"/>
                    <a:pt x="13215" y="12811"/>
                    <a:pt x="12909" y="12815"/>
                  </a:cubicBezTo>
                  <a:lnTo>
                    <a:pt x="977" y="12815"/>
                  </a:lnTo>
                  <a:cubicBezTo>
                    <a:pt x="667" y="12811"/>
                    <a:pt x="416" y="12563"/>
                    <a:pt x="416" y="12254"/>
                  </a:cubicBezTo>
                  <a:lnTo>
                    <a:pt x="416" y="12028"/>
                  </a:lnTo>
                  <a:lnTo>
                    <a:pt x="1367" y="12028"/>
                  </a:lnTo>
                  <a:cubicBezTo>
                    <a:pt x="1483" y="12028"/>
                    <a:pt x="1574" y="11933"/>
                    <a:pt x="1574" y="11816"/>
                  </a:cubicBezTo>
                  <a:cubicBezTo>
                    <a:pt x="1574" y="11703"/>
                    <a:pt x="1483" y="11609"/>
                    <a:pt x="1367" y="11609"/>
                  </a:cubicBezTo>
                  <a:lnTo>
                    <a:pt x="419" y="11609"/>
                  </a:lnTo>
                  <a:lnTo>
                    <a:pt x="419" y="6380"/>
                  </a:lnTo>
                  <a:close/>
                  <a:moveTo>
                    <a:pt x="1498" y="0"/>
                  </a:moveTo>
                  <a:cubicBezTo>
                    <a:pt x="1210" y="0"/>
                    <a:pt x="977" y="234"/>
                    <a:pt x="977" y="521"/>
                  </a:cubicBezTo>
                  <a:lnTo>
                    <a:pt x="977" y="3025"/>
                  </a:lnTo>
                  <a:cubicBezTo>
                    <a:pt x="437" y="3025"/>
                    <a:pt x="0" y="3462"/>
                    <a:pt x="0" y="4001"/>
                  </a:cubicBezTo>
                  <a:lnTo>
                    <a:pt x="0" y="12257"/>
                  </a:lnTo>
                  <a:cubicBezTo>
                    <a:pt x="0" y="12796"/>
                    <a:pt x="437" y="13234"/>
                    <a:pt x="977" y="13234"/>
                  </a:cubicBezTo>
                  <a:lnTo>
                    <a:pt x="12909" y="13234"/>
                  </a:lnTo>
                  <a:cubicBezTo>
                    <a:pt x="13449" y="13234"/>
                    <a:pt x="13886" y="12796"/>
                    <a:pt x="13886" y="12257"/>
                  </a:cubicBezTo>
                  <a:lnTo>
                    <a:pt x="13886" y="10680"/>
                  </a:lnTo>
                  <a:lnTo>
                    <a:pt x="13948" y="10680"/>
                  </a:lnTo>
                  <a:cubicBezTo>
                    <a:pt x="14370" y="10680"/>
                    <a:pt x="14713" y="10337"/>
                    <a:pt x="14713" y="9914"/>
                  </a:cubicBezTo>
                  <a:lnTo>
                    <a:pt x="14713" y="7819"/>
                  </a:lnTo>
                  <a:cubicBezTo>
                    <a:pt x="14713" y="7397"/>
                    <a:pt x="14370" y="7054"/>
                    <a:pt x="13948" y="7054"/>
                  </a:cubicBezTo>
                  <a:lnTo>
                    <a:pt x="13886" y="7054"/>
                  </a:lnTo>
                  <a:lnTo>
                    <a:pt x="13886" y="4416"/>
                  </a:lnTo>
                  <a:cubicBezTo>
                    <a:pt x="13886" y="3750"/>
                    <a:pt x="13412" y="3174"/>
                    <a:pt x="12756" y="3050"/>
                  </a:cubicBezTo>
                  <a:lnTo>
                    <a:pt x="12756" y="521"/>
                  </a:lnTo>
                  <a:cubicBezTo>
                    <a:pt x="12756" y="234"/>
                    <a:pt x="12523" y="0"/>
                    <a:pt x="12235" y="0"/>
                  </a:cubicBezTo>
                  <a:lnTo>
                    <a:pt x="10712" y="0"/>
                  </a:lnTo>
                  <a:cubicBezTo>
                    <a:pt x="10432" y="0"/>
                    <a:pt x="10432" y="419"/>
                    <a:pt x="10712" y="419"/>
                  </a:cubicBezTo>
                  <a:lnTo>
                    <a:pt x="12235" y="419"/>
                  </a:lnTo>
                  <a:cubicBezTo>
                    <a:pt x="12294" y="419"/>
                    <a:pt x="12337" y="463"/>
                    <a:pt x="12337" y="521"/>
                  </a:cubicBezTo>
                  <a:lnTo>
                    <a:pt x="12337" y="4562"/>
                  </a:lnTo>
                  <a:lnTo>
                    <a:pt x="12002" y="4562"/>
                  </a:lnTo>
                  <a:lnTo>
                    <a:pt x="12002" y="1636"/>
                  </a:lnTo>
                  <a:cubicBezTo>
                    <a:pt x="12002" y="1556"/>
                    <a:pt x="11962" y="1487"/>
                    <a:pt x="11893" y="1451"/>
                  </a:cubicBezTo>
                  <a:cubicBezTo>
                    <a:pt x="11641" y="1319"/>
                    <a:pt x="11437" y="1115"/>
                    <a:pt x="11306" y="864"/>
                  </a:cubicBezTo>
                  <a:cubicBezTo>
                    <a:pt x="11270" y="795"/>
                    <a:pt x="11201" y="755"/>
                    <a:pt x="11120" y="755"/>
                  </a:cubicBezTo>
                  <a:lnTo>
                    <a:pt x="2613" y="755"/>
                  </a:lnTo>
                  <a:cubicBezTo>
                    <a:pt x="2533" y="755"/>
                    <a:pt x="2463" y="795"/>
                    <a:pt x="2427" y="864"/>
                  </a:cubicBezTo>
                  <a:cubicBezTo>
                    <a:pt x="2296" y="1115"/>
                    <a:pt x="2092" y="1319"/>
                    <a:pt x="1840" y="1451"/>
                  </a:cubicBezTo>
                  <a:cubicBezTo>
                    <a:pt x="1775" y="1487"/>
                    <a:pt x="1731" y="1556"/>
                    <a:pt x="1731" y="1636"/>
                  </a:cubicBezTo>
                  <a:lnTo>
                    <a:pt x="1731" y="4562"/>
                  </a:lnTo>
                  <a:lnTo>
                    <a:pt x="1396" y="4562"/>
                  </a:lnTo>
                  <a:lnTo>
                    <a:pt x="1396" y="521"/>
                  </a:lnTo>
                  <a:cubicBezTo>
                    <a:pt x="1396" y="463"/>
                    <a:pt x="1439" y="419"/>
                    <a:pt x="1498" y="419"/>
                  </a:cubicBezTo>
                  <a:lnTo>
                    <a:pt x="9200" y="419"/>
                  </a:lnTo>
                  <a:cubicBezTo>
                    <a:pt x="9317" y="419"/>
                    <a:pt x="9408" y="325"/>
                    <a:pt x="9408" y="208"/>
                  </a:cubicBezTo>
                  <a:cubicBezTo>
                    <a:pt x="9408" y="91"/>
                    <a:pt x="9317" y="0"/>
                    <a:pt x="92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65"/>
            <p:cNvSpPr/>
            <p:nvPr/>
          </p:nvSpPr>
          <p:spPr>
            <a:xfrm>
              <a:off x="4800275" y="3741875"/>
              <a:ext cx="49575" cy="47350"/>
            </a:xfrm>
            <a:custGeom>
              <a:rect b="b" l="l" r="r" t="t"/>
              <a:pathLst>
                <a:path extrusionOk="0" h="1894" w="1983">
                  <a:moveTo>
                    <a:pt x="952" y="419"/>
                  </a:moveTo>
                  <a:cubicBezTo>
                    <a:pt x="1081" y="419"/>
                    <a:pt x="1212" y="467"/>
                    <a:pt x="1319" y="573"/>
                  </a:cubicBezTo>
                  <a:cubicBezTo>
                    <a:pt x="1523" y="781"/>
                    <a:pt x="1523" y="1113"/>
                    <a:pt x="1319" y="1320"/>
                  </a:cubicBezTo>
                  <a:cubicBezTo>
                    <a:pt x="1212" y="1427"/>
                    <a:pt x="1081" y="1475"/>
                    <a:pt x="951" y="1475"/>
                  </a:cubicBezTo>
                  <a:cubicBezTo>
                    <a:pt x="680" y="1475"/>
                    <a:pt x="419" y="1265"/>
                    <a:pt x="419" y="949"/>
                  </a:cubicBezTo>
                  <a:cubicBezTo>
                    <a:pt x="419" y="630"/>
                    <a:pt x="680" y="419"/>
                    <a:pt x="952" y="419"/>
                  </a:cubicBezTo>
                  <a:close/>
                  <a:moveTo>
                    <a:pt x="953" y="0"/>
                  </a:moveTo>
                  <a:cubicBezTo>
                    <a:pt x="467" y="0"/>
                    <a:pt x="0" y="377"/>
                    <a:pt x="0" y="949"/>
                  </a:cubicBezTo>
                  <a:cubicBezTo>
                    <a:pt x="0" y="1518"/>
                    <a:pt x="467" y="1894"/>
                    <a:pt x="953" y="1894"/>
                  </a:cubicBezTo>
                  <a:cubicBezTo>
                    <a:pt x="1185" y="1894"/>
                    <a:pt x="1422" y="1808"/>
                    <a:pt x="1614" y="1616"/>
                  </a:cubicBezTo>
                  <a:cubicBezTo>
                    <a:pt x="1982" y="1248"/>
                    <a:pt x="1982" y="646"/>
                    <a:pt x="1614" y="278"/>
                  </a:cubicBezTo>
                  <a:cubicBezTo>
                    <a:pt x="1422" y="86"/>
                    <a:pt x="1186" y="0"/>
                    <a:pt x="9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65"/>
          <p:cNvGrpSpPr/>
          <p:nvPr/>
        </p:nvGrpSpPr>
        <p:grpSpPr>
          <a:xfrm>
            <a:off x="4067475" y="3412150"/>
            <a:ext cx="341875" cy="367850"/>
            <a:chOff x="3936300" y="3525200"/>
            <a:chExt cx="341875" cy="367850"/>
          </a:xfrm>
        </p:grpSpPr>
        <p:sp>
          <p:nvSpPr>
            <p:cNvPr id="896" name="Google Shape;896;p65"/>
            <p:cNvSpPr/>
            <p:nvPr/>
          </p:nvSpPr>
          <p:spPr>
            <a:xfrm>
              <a:off x="3936300" y="3525200"/>
              <a:ext cx="341875" cy="367850"/>
            </a:xfrm>
            <a:custGeom>
              <a:rect b="b" l="l" r="r" t="t"/>
              <a:pathLst>
                <a:path extrusionOk="0" h="14714" w="13675">
                  <a:moveTo>
                    <a:pt x="7947" y="423"/>
                  </a:moveTo>
                  <a:lnTo>
                    <a:pt x="7947" y="1028"/>
                  </a:lnTo>
                  <a:lnTo>
                    <a:pt x="5724" y="1028"/>
                  </a:lnTo>
                  <a:lnTo>
                    <a:pt x="5724" y="423"/>
                  </a:lnTo>
                  <a:close/>
                  <a:moveTo>
                    <a:pt x="7418" y="1454"/>
                  </a:moveTo>
                  <a:lnTo>
                    <a:pt x="7418" y="1979"/>
                  </a:lnTo>
                  <a:lnTo>
                    <a:pt x="7397" y="1979"/>
                  </a:lnTo>
                  <a:lnTo>
                    <a:pt x="7280" y="1968"/>
                  </a:lnTo>
                  <a:lnTo>
                    <a:pt x="7236" y="1968"/>
                  </a:lnTo>
                  <a:lnTo>
                    <a:pt x="7134" y="1961"/>
                  </a:lnTo>
                  <a:lnTo>
                    <a:pt x="7065" y="1957"/>
                  </a:lnTo>
                  <a:lnTo>
                    <a:pt x="6606" y="1957"/>
                  </a:lnTo>
                  <a:lnTo>
                    <a:pt x="6537" y="1961"/>
                  </a:lnTo>
                  <a:lnTo>
                    <a:pt x="6435" y="1968"/>
                  </a:lnTo>
                  <a:lnTo>
                    <a:pt x="6391" y="1968"/>
                  </a:lnTo>
                  <a:lnTo>
                    <a:pt x="6274" y="1979"/>
                  </a:lnTo>
                  <a:lnTo>
                    <a:pt x="6253" y="1979"/>
                  </a:lnTo>
                  <a:lnTo>
                    <a:pt x="6253" y="1454"/>
                  </a:lnTo>
                  <a:close/>
                  <a:moveTo>
                    <a:pt x="2095" y="2404"/>
                  </a:moveTo>
                  <a:cubicBezTo>
                    <a:pt x="2148" y="2404"/>
                    <a:pt x="2201" y="2425"/>
                    <a:pt x="2241" y="2467"/>
                  </a:cubicBezTo>
                  <a:lnTo>
                    <a:pt x="3006" y="3229"/>
                  </a:lnTo>
                  <a:cubicBezTo>
                    <a:pt x="2791" y="3389"/>
                    <a:pt x="2587" y="3564"/>
                    <a:pt x="2394" y="3750"/>
                  </a:cubicBezTo>
                  <a:lnTo>
                    <a:pt x="2343" y="3801"/>
                  </a:lnTo>
                  <a:lnTo>
                    <a:pt x="2325" y="3823"/>
                  </a:lnTo>
                  <a:lnTo>
                    <a:pt x="2296" y="3848"/>
                  </a:lnTo>
                  <a:lnTo>
                    <a:pt x="2270" y="3877"/>
                  </a:lnTo>
                  <a:lnTo>
                    <a:pt x="1552" y="3159"/>
                  </a:lnTo>
                  <a:cubicBezTo>
                    <a:pt x="1469" y="3076"/>
                    <a:pt x="1469" y="2944"/>
                    <a:pt x="1552" y="2864"/>
                  </a:cubicBezTo>
                  <a:lnTo>
                    <a:pt x="1949" y="2467"/>
                  </a:lnTo>
                  <a:cubicBezTo>
                    <a:pt x="1990" y="2425"/>
                    <a:pt x="2042" y="2404"/>
                    <a:pt x="2095" y="2404"/>
                  </a:cubicBezTo>
                  <a:close/>
                  <a:moveTo>
                    <a:pt x="11576" y="2404"/>
                  </a:moveTo>
                  <a:cubicBezTo>
                    <a:pt x="11630" y="2404"/>
                    <a:pt x="11683" y="2425"/>
                    <a:pt x="11725" y="2467"/>
                  </a:cubicBezTo>
                  <a:lnTo>
                    <a:pt x="12122" y="2864"/>
                  </a:lnTo>
                  <a:cubicBezTo>
                    <a:pt x="12202" y="2944"/>
                    <a:pt x="12202" y="3076"/>
                    <a:pt x="12122" y="3159"/>
                  </a:cubicBezTo>
                  <a:lnTo>
                    <a:pt x="11401" y="3877"/>
                  </a:lnTo>
                  <a:lnTo>
                    <a:pt x="11375" y="3848"/>
                  </a:lnTo>
                  <a:lnTo>
                    <a:pt x="11350" y="3819"/>
                  </a:lnTo>
                  <a:lnTo>
                    <a:pt x="11328" y="3801"/>
                  </a:lnTo>
                  <a:lnTo>
                    <a:pt x="11277" y="3753"/>
                  </a:lnTo>
                  <a:cubicBezTo>
                    <a:pt x="11084" y="3564"/>
                    <a:pt x="10880" y="3389"/>
                    <a:pt x="10669" y="3229"/>
                  </a:cubicBezTo>
                  <a:lnTo>
                    <a:pt x="11430" y="2467"/>
                  </a:lnTo>
                  <a:cubicBezTo>
                    <a:pt x="11470" y="2425"/>
                    <a:pt x="11523" y="2404"/>
                    <a:pt x="11576" y="2404"/>
                  </a:cubicBezTo>
                  <a:close/>
                  <a:moveTo>
                    <a:pt x="6832" y="2377"/>
                  </a:moveTo>
                  <a:cubicBezTo>
                    <a:pt x="6894" y="2377"/>
                    <a:pt x="6956" y="2378"/>
                    <a:pt x="7018" y="2380"/>
                  </a:cubicBezTo>
                  <a:lnTo>
                    <a:pt x="7043" y="2380"/>
                  </a:lnTo>
                  <a:cubicBezTo>
                    <a:pt x="7094" y="2380"/>
                    <a:pt x="7142" y="2383"/>
                    <a:pt x="7193" y="2387"/>
                  </a:cubicBezTo>
                  <a:lnTo>
                    <a:pt x="7240" y="2391"/>
                  </a:lnTo>
                  <a:cubicBezTo>
                    <a:pt x="7284" y="2391"/>
                    <a:pt x="7327" y="2394"/>
                    <a:pt x="7371" y="2402"/>
                  </a:cubicBezTo>
                  <a:lnTo>
                    <a:pt x="7422" y="2405"/>
                  </a:lnTo>
                  <a:cubicBezTo>
                    <a:pt x="7477" y="2409"/>
                    <a:pt x="7528" y="2416"/>
                    <a:pt x="7582" y="2423"/>
                  </a:cubicBezTo>
                  <a:cubicBezTo>
                    <a:pt x="10512" y="2791"/>
                    <a:pt x="12785" y="5302"/>
                    <a:pt x="12785" y="8333"/>
                  </a:cubicBezTo>
                  <a:cubicBezTo>
                    <a:pt x="12793" y="11616"/>
                    <a:pt x="10118" y="14290"/>
                    <a:pt x="6835" y="14290"/>
                  </a:cubicBezTo>
                  <a:cubicBezTo>
                    <a:pt x="3549" y="14290"/>
                    <a:pt x="878" y="11616"/>
                    <a:pt x="878" y="8333"/>
                  </a:cubicBezTo>
                  <a:cubicBezTo>
                    <a:pt x="878" y="5302"/>
                    <a:pt x="3152" y="2795"/>
                    <a:pt x="6081" y="2423"/>
                  </a:cubicBezTo>
                  <a:cubicBezTo>
                    <a:pt x="6132" y="2416"/>
                    <a:pt x="6187" y="2409"/>
                    <a:pt x="6242" y="2405"/>
                  </a:cubicBezTo>
                  <a:lnTo>
                    <a:pt x="6293" y="2402"/>
                  </a:lnTo>
                  <a:cubicBezTo>
                    <a:pt x="6340" y="2394"/>
                    <a:pt x="6380" y="2394"/>
                    <a:pt x="6424" y="2391"/>
                  </a:cubicBezTo>
                  <a:lnTo>
                    <a:pt x="6471" y="2387"/>
                  </a:lnTo>
                  <a:cubicBezTo>
                    <a:pt x="6522" y="2383"/>
                    <a:pt x="6570" y="2380"/>
                    <a:pt x="6621" y="2380"/>
                  </a:cubicBezTo>
                  <a:lnTo>
                    <a:pt x="6646" y="2380"/>
                  </a:lnTo>
                  <a:cubicBezTo>
                    <a:pt x="6708" y="2378"/>
                    <a:pt x="6770" y="2377"/>
                    <a:pt x="6832" y="2377"/>
                  </a:cubicBezTo>
                  <a:close/>
                  <a:moveTo>
                    <a:pt x="5688" y="0"/>
                  </a:moveTo>
                  <a:cubicBezTo>
                    <a:pt x="5473" y="0"/>
                    <a:pt x="5302" y="172"/>
                    <a:pt x="5298" y="387"/>
                  </a:cubicBezTo>
                  <a:lnTo>
                    <a:pt x="5298" y="1064"/>
                  </a:lnTo>
                  <a:cubicBezTo>
                    <a:pt x="5302" y="1279"/>
                    <a:pt x="5473" y="1454"/>
                    <a:pt x="5688" y="1454"/>
                  </a:cubicBezTo>
                  <a:lnTo>
                    <a:pt x="5830" y="1454"/>
                  </a:lnTo>
                  <a:lnTo>
                    <a:pt x="5830" y="2030"/>
                  </a:lnTo>
                  <a:cubicBezTo>
                    <a:pt x="4948" y="2168"/>
                    <a:pt x="4106" y="2493"/>
                    <a:pt x="3356" y="2981"/>
                  </a:cubicBezTo>
                  <a:lnTo>
                    <a:pt x="2543" y="2165"/>
                  </a:lnTo>
                  <a:cubicBezTo>
                    <a:pt x="2419" y="2041"/>
                    <a:pt x="2257" y="1979"/>
                    <a:pt x="2095" y="1979"/>
                  </a:cubicBezTo>
                  <a:cubicBezTo>
                    <a:pt x="1933" y="1979"/>
                    <a:pt x="1771" y="2041"/>
                    <a:pt x="1647" y="2165"/>
                  </a:cubicBezTo>
                  <a:lnTo>
                    <a:pt x="1250" y="2562"/>
                  </a:lnTo>
                  <a:cubicBezTo>
                    <a:pt x="1002" y="2810"/>
                    <a:pt x="1002" y="3210"/>
                    <a:pt x="1250" y="3458"/>
                  </a:cubicBezTo>
                  <a:lnTo>
                    <a:pt x="1982" y="4191"/>
                  </a:lnTo>
                  <a:cubicBezTo>
                    <a:pt x="365" y="6085"/>
                    <a:pt x="0" y="8745"/>
                    <a:pt x="1042" y="11004"/>
                  </a:cubicBezTo>
                  <a:cubicBezTo>
                    <a:pt x="2084" y="13267"/>
                    <a:pt x="4347" y="14713"/>
                    <a:pt x="6835" y="14713"/>
                  </a:cubicBezTo>
                  <a:cubicBezTo>
                    <a:pt x="9324" y="14713"/>
                    <a:pt x="11587" y="13267"/>
                    <a:pt x="12629" y="11004"/>
                  </a:cubicBezTo>
                  <a:cubicBezTo>
                    <a:pt x="13674" y="8745"/>
                    <a:pt x="13306" y="6085"/>
                    <a:pt x="11689" y="4191"/>
                  </a:cubicBezTo>
                  <a:lnTo>
                    <a:pt x="12421" y="3458"/>
                  </a:lnTo>
                  <a:cubicBezTo>
                    <a:pt x="12669" y="3210"/>
                    <a:pt x="12669" y="2810"/>
                    <a:pt x="12421" y="2562"/>
                  </a:cubicBezTo>
                  <a:lnTo>
                    <a:pt x="12024" y="2165"/>
                  </a:lnTo>
                  <a:cubicBezTo>
                    <a:pt x="11900" y="2041"/>
                    <a:pt x="11738" y="1979"/>
                    <a:pt x="11576" y="1979"/>
                  </a:cubicBezTo>
                  <a:cubicBezTo>
                    <a:pt x="11414" y="1979"/>
                    <a:pt x="11251" y="2041"/>
                    <a:pt x="11128" y="2165"/>
                  </a:cubicBezTo>
                  <a:lnTo>
                    <a:pt x="10315" y="2981"/>
                  </a:lnTo>
                  <a:cubicBezTo>
                    <a:pt x="9565" y="2493"/>
                    <a:pt x="8723" y="2168"/>
                    <a:pt x="7841" y="2030"/>
                  </a:cubicBezTo>
                  <a:lnTo>
                    <a:pt x="7841" y="1454"/>
                  </a:lnTo>
                  <a:lnTo>
                    <a:pt x="7983" y="1454"/>
                  </a:lnTo>
                  <a:cubicBezTo>
                    <a:pt x="8198" y="1454"/>
                    <a:pt x="8369" y="1279"/>
                    <a:pt x="8369" y="1064"/>
                  </a:cubicBezTo>
                  <a:lnTo>
                    <a:pt x="8369" y="387"/>
                  </a:lnTo>
                  <a:cubicBezTo>
                    <a:pt x="8369" y="172"/>
                    <a:pt x="8198" y="0"/>
                    <a:pt x="79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5"/>
            <p:cNvSpPr/>
            <p:nvPr/>
          </p:nvSpPr>
          <p:spPr>
            <a:xfrm>
              <a:off x="3977050" y="3746775"/>
              <a:ext cx="260225" cy="117850"/>
            </a:xfrm>
            <a:custGeom>
              <a:rect b="b" l="l" r="r" t="t"/>
              <a:pathLst>
                <a:path extrusionOk="0" h="4714" w="10409">
                  <a:moveTo>
                    <a:pt x="10188" y="0"/>
                  </a:moveTo>
                  <a:cubicBezTo>
                    <a:pt x="10082" y="0"/>
                    <a:pt x="9988" y="77"/>
                    <a:pt x="9971" y="184"/>
                  </a:cubicBezTo>
                  <a:cubicBezTo>
                    <a:pt x="9618" y="2542"/>
                    <a:pt x="7592" y="4287"/>
                    <a:pt x="5205" y="4287"/>
                  </a:cubicBezTo>
                  <a:cubicBezTo>
                    <a:pt x="2823" y="4287"/>
                    <a:pt x="797" y="2542"/>
                    <a:pt x="440" y="184"/>
                  </a:cubicBezTo>
                  <a:cubicBezTo>
                    <a:pt x="422" y="59"/>
                    <a:pt x="330" y="2"/>
                    <a:pt x="236" y="2"/>
                  </a:cubicBezTo>
                  <a:cubicBezTo>
                    <a:pt x="119" y="2"/>
                    <a:pt x="0" y="91"/>
                    <a:pt x="21" y="246"/>
                  </a:cubicBezTo>
                  <a:cubicBezTo>
                    <a:pt x="407" y="2811"/>
                    <a:pt x="2611" y="4713"/>
                    <a:pt x="5205" y="4713"/>
                  </a:cubicBezTo>
                  <a:cubicBezTo>
                    <a:pt x="7803" y="4713"/>
                    <a:pt x="10008" y="2811"/>
                    <a:pt x="10394" y="246"/>
                  </a:cubicBezTo>
                  <a:cubicBezTo>
                    <a:pt x="10408" y="130"/>
                    <a:pt x="10328" y="20"/>
                    <a:pt x="10215" y="2"/>
                  </a:cubicBezTo>
                  <a:cubicBezTo>
                    <a:pt x="10206" y="1"/>
                    <a:pt x="10197" y="0"/>
                    <a:pt x="10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65"/>
            <p:cNvSpPr/>
            <p:nvPr/>
          </p:nvSpPr>
          <p:spPr>
            <a:xfrm>
              <a:off x="3976950" y="3602450"/>
              <a:ext cx="260425" cy="117800"/>
            </a:xfrm>
            <a:custGeom>
              <a:rect b="b" l="l" r="r" t="t"/>
              <a:pathLst>
                <a:path extrusionOk="0" h="4712" w="10417">
                  <a:moveTo>
                    <a:pt x="5209" y="0"/>
                  </a:moveTo>
                  <a:cubicBezTo>
                    <a:pt x="2612" y="0"/>
                    <a:pt x="407" y="1902"/>
                    <a:pt x="25" y="4467"/>
                  </a:cubicBezTo>
                  <a:cubicBezTo>
                    <a:pt x="0" y="4623"/>
                    <a:pt x="120" y="4712"/>
                    <a:pt x="239" y="4712"/>
                  </a:cubicBezTo>
                  <a:cubicBezTo>
                    <a:pt x="333" y="4712"/>
                    <a:pt x="426" y="4656"/>
                    <a:pt x="444" y="4533"/>
                  </a:cubicBezTo>
                  <a:cubicBezTo>
                    <a:pt x="797" y="2172"/>
                    <a:pt x="2823" y="426"/>
                    <a:pt x="5209" y="426"/>
                  </a:cubicBezTo>
                  <a:cubicBezTo>
                    <a:pt x="7596" y="426"/>
                    <a:pt x="9622" y="2172"/>
                    <a:pt x="9975" y="4533"/>
                  </a:cubicBezTo>
                  <a:cubicBezTo>
                    <a:pt x="9993" y="4656"/>
                    <a:pt x="10085" y="4712"/>
                    <a:pt x="10179" y="4712"/>
                  </a:cubicBezTo>
                  <a:cubicBezTo>
                    <a:pt x="10297" y="4712"/>
                    <a:pt x="10417" y="4623"/>
                    <a:pt x="10394" y="4467"/>
                  </a:cubicBezTo>
                  <a:cubicBezTo>
                    <a:pt x="10012" y="1902"/>
                    <a:pt x="7807" y="0"/>
                    <a:pt x="52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65"/>
            <p:cNvSpPr/>
            <p:nvPr/>
          </p:nvSpPr>
          <p:spPr>
            <a:xfrm>
              <a:off x="4121575" y="3722325"/>
              <a:ext cx="55775" cy="81175"/>
            </a:xfrm>
            <a:custGeom>
              <a:rect b="b" l="l" r="r" t="t"/>
              <a:pathLst>
                <a:path extrusionOk="0" h="3247" w="2231">
                  <a:moveTo>
                    <a:pt x="1115" y="528"/>
                  </a:moveTo>
                  <a:cubicBezTo>
                    <a:pt x="1436" y="528"/>
                    <a:pt x="1636" y="674"/>
                    <a:pt x="1636" y="1013"/>
                  </a:cubicBezTo>
                  <a:lnTo>
                    <a:pt x="1636" y="2234"/>
                  </a:lnTo>
                  <a:cubicBezTo>
                    <a:pt x="1636" y="2572"/>
                    <a:pt x="1436" y="2718"/>
                    <a:pt x="1115" y="2718"/>
                  </a:cubicBezTo>
                  <a:cubicBezTo>
                    <a:pt x="794" y="2718"/>
                    <a:pt x="605" y="2572"/>
                    <a:pt x="605" y="2234"/>
                  </a:cubicBezTo>
                  <a:lnTo>
                    <a:pt x="605" y="1013"/>
                  </a:lnTo>
                  <a:cubicBezTo>
                    <a:pt x="605" y="674"/>
                    <a:pt x="794" y="528"/>
                    <a:pt x="1115" y="528"/>
                  </a:cubicBezTo>
                  <a:close/>
                  <a:moveTo>
                    <a:pt x="1115" y="0"/>
                  </a:moveTo>
                  <a:cubicBezTo>
                    <a:pt x="481" y="0"/>
                    <a:pt x="0" y="273"/>
                    <a:pt x="0" y="1013"/>
                  </a:cubicBezTo>
                  <a:lnTo>
                    <a:pt x="0" y="2234"/>
                  </a:lnTo>
                  <a:cubicBezTo>
                    <a:pt x="0" y="2977"/>
                    <a:pt x="481" y="3246"/>
                    <a:pt x="1115" y="3246"/>
                  </a:cubicBezTo>
                  <a:cubicBezTo>
                    <a:pt x="1742" y="3246"/>
                    <a:pt x="2230" y="2973"/>
                    <a:pt x="2230" y="2234"/>
                  </a:cubicBezTo>
                  <a:lnTo>
                    <a:pt x="2230" y="1013"/>
                  </a:lnTo>
                  <a:cubicBezTo>
                    <a:pt x="2226" y="273"/>
                    <a:pt x="1742" y="0"/>
                    <a:pt x="11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5"/>
            <p:cNvSpPr/>
            <p:nvPr/>
          </p:nvSpPr>
          <p:spPr>
            <a:xfrm>
              <a:off x="4058725" y="3644150"/>
              <a:ext cx="91375" cy="165900"/>
            </a:xfrm>
            <a:custGeom>
              <a:rect b="b" l="l" r="r" t="t"/>
              <a:pathLst>
                <a:path extrusionOk="0" h="6636" w="3655">
                  <a:moveTo>
                    <a:pt x="3299" y="1"/>
                  </a:moveTo>
                  <a:cubicBezTo>
                    <a:pt x="3197" y="1"/>
                    <a:pt x="3103" y="58"/>
                    <a:pt x="3061" y="150"/>
                  </a:cubicBezTo>
                  <a:lnTo>
                    <a:pt x="37" y="6210"/>
                  </a:lnTo>
                  <a:cubicBezTo>
                    <a:pt x="11" y="6246"/>
                    <a:pt x="0" y="6290"/>
                    <a:pt x="4" y="6333"/>
                  </a:cubicBezTo>
                  <a:cubicBezTo>
                    <a:pt x="11" y="6502"/>
                    <a:pt x="149" y="6636"/>
                    <a:pt x="318" y="6636"/>
                  </a:cubicBezTo>
                  <a:cubicBezTo>
                    <a:pt x="320" y="6636"/>
                    <a:pt x="322" y="6636"/>
                    <a:pt x="324" y="6636"/>
                  </a:cubicBezTo>
                  <a:cubicBezTo>
                    <a:pt x="328" y="6636"/>
                    <a:pt x="331" y="6636"/>
                    <a:pt x="334" y="6636"/>
                  </a:cubicBezTo>
                  <a:cubicBezTo>
                    <a:pt x="444" y="6636"/>
                    <a:pt x="548" y="6578"/>
                    <a:pt x="605" y="6479"/>
                  </a:cubicBezTo>
                  <a:lnTo>
                    <a:pt x="3629" y="445"/>
                  </a:lnTo>
                  <a:cubicBezTo>
                    <a:pt x="3647" y="405"/>
                    <a:pt x="3655" y="358"/>
                    <a:pt x="3655" y="314"/>
                  </a:cubicBezTo>
                  <a:cubicBezTo>
                    <a:pt x="3655" y="125"/>
                    <a:pt x="3472" y="1"/>
                    <a:pt x="3308" y="1"/>
                  </a:cubicBezTo>
                  <a:cubicBezTo>
                    <a:pt x="3305" y="1"/>
                    <a:pt x="3302" y="1"/>
                    <a:pt x="32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65"/>
            <p:cNvSpPr/>
            <p:nvPr/>
          </p:nvSpPr>
          <p:spPr>
            <a:xfrm>
              <a:off x="4030475" y="3652275"/>
              <a:ext cx="55775" cy="81175"/>
            </a:xfrm>
            <a:custGeom>
              <a:rect b="b" l="l" r="r" t="t"/>
              <a:pathLst>
                <a:path extrusionOk="0" h="3247" w="2231">
                  <a:moveTo>
                    <a:pt x="1116" y="525"/>
                  </a:moveTo>
                  <a:cubicBezTo>
                    <a:pt x="1436" y="525"/>
                    <a:pt x="1637" y="674"/>
                    <a:pt x="1637" y="1013"/>
                  </a:cubicBezTo>
                  <a:lnTo>
                    <a:pt x="1637" y="2234"/>
                  </a:lnTo>
                  <a:cubicBezTo>
                    <a:pt x="1637" y="2569"/>
                    <a:pt x="1436" y="2718"/>
                    <a:pt x="1116" y="2718"/>
                  </a:cubicBezTo>
                  <a:cubicBezTo>
                    <a:pt x="795" y="2718"/>
                    <a:pt x="605" y="2569"/>
                    <a:pt x="605" y="2234"/>
                  </a:cubicBezTo>
                  <a:lnTo>
                    <a:pt x="605" y="1013"/>
                  </a:lnTo>
                  <a:cubicBezTo>
                    <a:pt x="605" y="674"/>
                    <a:pt x="795" y="525"/>
                    <a:pt x="1116" y="525"/>
                  </a:cubicBezTo>
                  <a:close/>
                  <a:moveTo>
                    <a:pt x="1116" y="0"/>
                  </a:moveTo>
                  <a:cubicBezTo>
                    <a:pt x="482" y="0"/>
                    <a:pt x="1" y="273"/>
                    <a:pt x="1" y="1013"/>
                  </a:cubicBezTo>
                  <a:lnTo>
                    <a:pt x="1" y="2234"/>
                  </a:lnTo>
                  <a:cubicBezTo>
                    <a:pt x="1" y="2973"/>
                    <a:pt x="482" y="3247"/>
                    <a:pt x="1116" y="3247"/>
                  </a:cubicBezTo>
                  <a:cubicBezTo>
                    <a:pt x="1742" y="3247"/>
                    <a:pt x="2230" y="2973"/>
                    <a:pt x="2230" y="2234"/>
                  </a:cubicBezTo>
                  <a:lnTo>
                    <a:pt x="2230" y="1013"/>
                  </a:lnTo>
                  <a:cubicBezTo>
                    <a:pt x="2227" y="270"/>
                    <a:pt x="1742" y="0"/>
                    <a:pt x="11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 name="Google Shape;902;p65"/>
          <p:cNvGrpSpPr/>
          <p:nvPr/>
        </p:nvGrpSpPr>
        <p:grpSpPr>
          <a:xfrm>
            <a:off x="2851450" y="3430688"/>
            <a:ext cx="367825" cy="330775"/>
            <a:chOff x="8241625" y="2944875"/>
            <a:chExt cx="367825" cy="330775"/>
          </a:xfrm>
        </p:grpSpPr>
        <p:sp>
          <p:nvSpPr>
            <p:cNvPr id="903" name="Google Shape;903;p65"/>
            <p:cNvSpPr/>
            <p:nvPr/>
          </p:nvSpPr>
          <p:spPr>
            <a:xfrm>
              <a:off x="8241625" y="2944875"/>
              <a:ext cx="367825" cy="330775"/>
            </a:xfrm>
            <a:custGeom>
              <a:rect b="b" l="l" r="r" t="t"/>
              <a:pathLst>
                <a:path extrusionOk="0" h="13231" w="14713">
                  <a:moveTo>
                    <a:pt x="12337" y="1494"/>
                  </a:moveTo>
                  <a:lnTo>
                    <a:pt x="12337" y="2274"/>
                  </a:lnTo>
                  <a:lnTo>
                    <a:pt x="1396" y="2274"/>
                  </a:lnTo>
                  <a:lnTo>
                    <a:pt x="1392" y="1494"/>
                  </a:lnTo>
                  <a:close/>
                  <a:moveTo>
                    <a:pt x="1399" y="3028"/>
                  </a:moveTo>
                  <a:lnTo>
                    <a:pt x="1399" y="3028"/>
                  </a:lnTo>
                  <a:lnTo>
                    <a:pt x="1399" y="3028"/>
                  </a:lnTo>
                  <a:lnTo>
                    <a:pt x="12337" y="3050"/>
                  </a:lnTo>
                  <a:lnTo>
                    <a:pt x="12337" y="3050"/>
                  </a:lnTo>
                  <a:lnTo>
                    <a:pt x="12337" y="3050"/>
                  </a:lnTo>
                  <a:lnTo>
                    <a:pt x="1399" y="3028"/>
                  </a:lnTo>
                  <a:close/>
                  <a:moveTo>
                    <a:pt x="8591" y="3830"/>
                  </a:moveTo>
                  <a:cubicBezTo>
                    <a:pt x="8892" y="3830"/>
                    <a:pt x="9145" y="4072"/>
                    <a:pt x="9145" y="4384"/>
                  </a:cubicBezTo>
                  <a:cubicBezTo>
                    <a:pt x="9145" y="4446"/>
                    <a:pt x="9138" y="4504"/>
                    <a:pt x="9116" y="4562"/>
                  </a:cubicBezTo>
                  <a:lnTo>
                    <a:pt x="8067" y="4562"/>
                  </a:lnTo>
                  <a:cubicBezTo>
                    <a:pt x="7958" y="4238"/>
                    <a:pt x="8162" y="3892"/>
                    <a:pt x="8501" y="3837"/>
                  </a:cubicBezTo>
                  <a:cubicBezTo>
                    <a:pt x="8531" y="3832"/>
                    <a:pt x="8561" y="3830"/>
                    <a:pt x="8591" y="3830"/>
                  </a:cubicBezTo>
                  <a:close/>
                  <a:moveTo>
                    <a:pt x="10733" y="3830"/>
                  </a:moveTo>
                  <a:cubicBezTo>
                    <a:pt x="11032" y="3830"/>
                    <a:pt x="11288" y="4072"/>
                    <a:pt x="11288" y="4384"/>
                  </a:cubicBezTo>
                  <a:cubicBezTo>
                    <a:pt x="11288" y="4446"/>
                    <a:pt x="11277" y="4504"/>
                    <a:pt x="11259" y="4562"/>
                  </a:cubicBezTo>
                  <a:lnTo>
                    <a:pt x="10206" y="4562"/>
                  </a:lnTo>
                  <a:cubicBezTo>
                    <a:pt x="10096" y="4238"/>
                    <a:pt x="10304" y="3892"/>
                    <a:pt x="10643" y="3837"/>
                  </a:cubicBezTo>
                  <a:cubicBezTo>
                    <a:pt x="10673" y="3832"/>
                    <a:pt x="10703" y="3830"/>
                    <a:pt x="10733" y="3830"/>
                  </a:cubicBezTo>
                  <a:close/>
                  <a:moveTo>
                    <a:pt x="12337" y="2693"/>
                  </a:moveTo>
                  <a:lnTo>
                    <a:pt x="12337" y="3050"/>
                  </a:lnTo>
                  <a:lnTo>
                    <a:pt x="12337" y="3050"/>
                  </a:lnTo>
                  <a:lnTo>
                    <a:pt x="12341" y="3050"/>
                  </a:lnTo>
                  <a:lnTo>
                    <a:pt x="12341" y="4562"/>
                  </a:lnTo>
                  <a:lnTo>
                    <a:pt x="11692" y="4562"/>
                  </a:lnTo>
                  <a:cubicBezTo>
                    <a:pt x="11805" y="3967"/>
                    <a:pt x="11349" y="3411"/>
                    <a:pt x="10744" y="3411"/>
                  </a:cubicBezTo>
                  <a:cubicBezTo>
                    <a:pt x="10742" y="3411"/>
                    <a:pt x="10740" y="3411"/>
                    <a:pt x="10738" y="3411"/>
                  </a:cubicBezTo>
                  <a:lnTo>
                    <a:pt x="10730" y="3411"/>
                  </a:lnTo>
                  <a:cubicBezTo>
                    <a:pt x="10728" y="3411"/>
                    <a:pt x="10726" y="3411"/>
                    <a:pt x="10725" y="3411"/>
                  </a:cubicBezTo>
                  <a:cubicBezTo>
                    <a:pt x="10119" y="3411"/>
                    <a:pt x="9663" y="3967"/>
                    <a:pt x="9776" y="4562"/>
                  </a:cubicBezTo>
                  <a:lnTo>
                    <a:pt x="9550" y="4562"/>
                  </a:lnTo>
                  <a:cubicBezTo>
                    <a:pt x="9667" y="3961"/>
                    <a:pt x="9207" y="3404"/>
                    <a:pt x="8595" y="3404"/>
                  </a:cubicBezTo>
                  <a:cubicBezTo>
                    <a:pt x="7983" y="3404"/>
                    <a:pt x="7520" y="3961"/>
                    <a:pt x="7637" y="4562"/>
                  </a:cubicBezTo>
                  <a:lnTo>
                    <a:pt x="1399" y="4562"/>
                  </a:lnTo>
                  <a:lnTo>
                    <a:pt x="1399" y="3028"/>
                  </a:lnTo>
                  <a:lnTo>
                    <a:pt x="1399" y="3028"/>
                  </a:lnTo>
                  <a:lnTo>
                    <a:pt x="1392" y="3028"/>
                  </a:lnTo>
                  <a:lnTo>
                    <a:pt x="1392" y="2693"/>
                  </a:lnTo>
                  <a:close/>
                  <a:moveTo>
                    <a:pt x="954" y="3447"/>
                  </a:moveTo>
                  <a:cubicBezTo>
                    <a:pt x="960" y="3447"/>
                    <a:pt x="966" y="3447"/>
                    <a:pt x="973" y="3447"/>
                  </a:cubicBezTo>
                  <a:lnTo>
                    <a:pt x="973" y="4562"/>
                  </a:lnTo>
                  <a:cubicBezTo>
                    <a:pt x="969" y="4562"/>
                    <a:pt x="964" y="4562"/>
                    <a:pt x="960" y="4562"/>
                  </a:cubicBezTo>
                  <a:cubicBezTo>
                    <a:pt x="652" y="4562"/>
                    <a:pt x="397" y="4314"/>
                    <a:pt x="397" y="4005"/>
                  </a:cubicBezTo>
                  <a:cubicBezTo>
                    <a:pt x="397" y="3698"/>
                    <a:pt x="649" y="3447"/>
                    <a:pt x="954" y="3447"/>
                  </a:cubicBezTo>
                  <a:close/>
                  <a:moveTo>
                    <a:pt x="12756" y="3480"/>
                  </a:moveTo>
                  <a:cubicBezTo>
                    <a:pt x="13175" y="3597"/>
                    <a:pt x="13467" y="3979"/>
                    <a:pt x="13467" y="4416"/>
                  </a:cubicBezTo>
                  <a:lnTo>
                    <a:pt x="13463" y="4416"/>
                  </a:lnTo>
                  <a:lnTo>
                    <a:pt x="13463" y="4985"/>
                  </a:lnTo>
                  <a:cubicBezTo>
                    <a:pt x="13270" y="4788"/>
                    <a:pt x="13026" y="4653"/>
                    <a:pt x="12756" y="4595"/>
                  </a:cubicBezTo>
                  <a:lnTo>
                    <a:pt x="12756" y="3480"/>
                  </a:lnTo>
                  <a:close/>
                  <a:moveTo>
                    <a:pt x="416" y="4803"/>
                  </a:moveTo>
                  <a:lnTo>
                    <a:pt x="419" y="4806"/>
                  </a:lnTo>
                  <a:cubicBezTo>
                    <a:pt x="437" y="4817"/>
                    <a:pt x="456" y="4832"/>
                    <a:pt x="474" y="4843"/>
                  </a:cubicBezTo>
                  <a:lnTo>
                    <a:pt x="485" y="4846"/>
                  </a:lnTo>
                  <a:cubicBezTo>
                    <a:pt x="499" y="4857"/>
                    <a:pt x="518" y="4865"/>
                    <a:pt x="532" y="4876"/>
                  </a:cubicBezTo>
                  <a:lnTo>
                    <a:pt x="543" y="4879"/>
                  </a:lnTo>
                  <a:cubicBezTo>
                    <a:pt x="565" y="4890"/>
                    <a:pt x="583" y="4897"/>
                    <a:pt x="601" y="4905"/>
                  </a:cubicBezTo>
                  <a:lnTo>
                    <a:pt x="616" y="4912"/>
                  </a:lnTo>
                  <a:cubicBezTo>
                    <a:pt x="634" y="4919"/>
                    <a:pt x="652" y="4927"/>
                    <a:pt x="671" y="4930"/>
                  </a:cubicBezTo>
                  <a:lnTo>
                    <a:pt x="678" y="4934"/>
                  </a:lnTo>
                  <a:cubicBezTo>
                    <a:pt x="700" y="4941"/>
                    <a:pt x="722" y="4945"/>
                    <a:pt x="743" y="4952"/>
                  </a:cubicBezTo>
                  <a:lnTo>
                    <a:pt x="758" y="4956"/>
                  </a:lnTo>
                  <a:cubicBezTo>
                    <a:pt x="776" y="4959"/>
                    <a:pt x="798" y="4963"/>
                    <a:pt x="816" y="4967"/>
                  </a:cubicBezTo>
                  <a:lnTo>
                    <a:pt x="824" y="4967"/>
                  </a:lnTo>
                  <a:cubicBezTo>
                    <a:pt x="845" y="4970"/>
                    <a:pt x="867" y="4974"/>
                    <a:pt x="889" y="4974"/>
                  </a:cubicBezTo>
                  <a:lnTo>
                    <a:pt x="904" y="4974"/>
                  </a:lnTo>
                  <a:cubicBezTo>
                    <a:pt x="929" y="4974"/>
                    <a:pt x="951" y="4978"/>
                    <a:pt x="973" y="4978"/>
                  </a:cubicBezTo>
                  <a:lnTo>
                    <a:pt x="1184" y="4978"/>
                  </a:lnTo>
                  <a:lnTo>
                    <a:pt x="12490" y="4981"/>
                  </a:lnTo>
                  <a:lnTo>
                    <a:pt x="12530" y="4985"/>
                  </a:lnTo>
                  <a:cubicBezTo>
                    <a:pt x="13000" y="5025"/>
                    <a:pt x="13383" y="5382"/>
                    <a:pt x="13452" y="5852"/>
                  </a:cubicBezTo>
                  <a:cubicBezTo>
                    <a:pt x="13456" y="5867"/>
                    <a:pt x="13456" y="5881"/>
                    <a:pt x="13459" y="5896"/>
                  </a:cubicBezTo>
                  <a:lnTo>
                    <a:pt x="13459" y="5914"/>
                  </a:lnTo>
                  <a:cubicBezTo>
                    <a:pt x="13459" y="5918"/>
                    <a:pt x="13459" y="5932"/>
                    <a:pt x="13459" y="5943"/>
                  </a:cubicBezTo>
                  <a:cubicBezTo>
                    <a:pt x="13463" y="5954"/>
                    <a:pt x="13459" y="5954"/>
                    <a:pt x="13459" y="5958"/>
                  </a:cubicBezTo>
                  <a:lnTo>
                    <a:pt x="416" y="5958"/>
                  </a:lnTo>
                  <a:lnTo>
                    <a:pt x="416" y="4803"/>
                  </a:lnTo>
                  <a:close/>
                  <a:moveTo>
                    <a:pt x="11003" y="7473"/>
                  </a:moveTo>
                  <a:cubicBezTo>
                    <a:pt x="11012" y="7473"/>
                    <a:pt x="11020" y="7473"/>
                    <a:pt x="11029" y="7473"/>
                  </a:cubicBezTo>
                  <a:lnTo>
                    <a:pt x="13944" y="7473"/>
                  </a:lnTo>
                  <a:cubicBezTo>
                    <a:pt x="14137" y="7473"/>
                    <a:pt x="14290" y="7630"/>
                    <a:pt x="14290" y="7823"/>
                  </a:cubicBezTo>
                  <a:lnTo>
                    <a:pt x="14290" y="9915"/>
                  </a:lnTo>
                  <a:cubicBezTo>
                    <a:pt x="14290" y="10108"/>
                    <a:pt x="14137" y="10264"/>
                    <a:pt x="13944" y="10264"/>
                  </a:cubicBezTo>
                  <a:lnTo>
                    <a:pt x="11029" y="10264"/>
                  </a:lnTo>
                  <a:cubicBezTo>
                    <a:pt x="11023" y="10264"/>
                    <a:pt x="11016" y="10264"/>
                    <a:pt x="11009" y="10264"/>
                  </a:cubicBezTo>
                  <a:cubicBezTo>
                    <a:pt x="10239" y="10264"/>
                    <a:pt x="9608" y="9642"/>
                    <a:pt x="9608" y="8869"/>
                  </a:cubicBezTo>
                  <a:cubicBezTo>
                    <a:pt x="9608" y="8098"/>
                    <a:pt x="10235" y="7473"/>
                    <a:pt x="11003" y="7473"/>
                  </a:cubicBezTo>
                  <a:close/>
                  <a:moveTo>
                    <a:pt x="13467" y="6380"/>
                  </a:moveTo>
                  <a:lnTo>
                    <a:pt x="13467" y="7054"/>
                  </a:lnTo>
                  <a:lnTo>
                    <a:pt x="11029" y="7054"/>
                  </a:lnTo>
                  <a:cubicBezTo>
                    <a:pt x="10027" y="7054"/>
                    <a:pt x="9215" y="7867"/>
                    <a:pt x="9215" y="8869"/>
                  </a:cubicBezTo>
                  <a:cubicBezTo>
                    <a:pt x="9215" y="9871"/>
                    <a:pt x="10027" y="10683"/>
                    <a:pt x="11029" y="10683"/>
                  </a:cubicBezTo>
                  <a:lnTo>
                    <a:pt x="13467" y="10683"/>
                  </a:lnTo>
                  <a:lnTo>
                    <a:pt x="13467" y="11612"/>
                  </a:lnTo>
                  <a:lnTo>
                    <a:pt x="2860" y="11612"/>
                  </a:lnTo>
                  <a:cubicBezTo>
                    <a:pt x="2580" y="11612"/>
                    <a:pt x="2580" y="12031"/>
                    <a:pt x="2860" y="12031"/>
                  </a:cubicBezTo>
                  <a:lnTo>
                    <a:pt x="13467" y="12031"/>
                  </a:lnTo>
                  <a:lnTo>
                    <a:pt x="13467" y="12257"/>
                  </a:lnTo>
                  <a:cubicBezTo>
                    <a:pt x="13463" y="12567"/>
                    <a:pt x="13215" y="12815"/>
                    <a:pt x="12906" y="12815"/>
                  </a:cubicBezTo>
                  <a:lnTo>
                    <a:pt x="973" y="12815"/>
                  </a:lnTo>
                  <a:cubicBezTo>
                    <a:pt x="667" y="12815"/>
                    <a:pt x="416" y="12567"/>
                    <a:pt x="416" y="12257"/>
                  </a:cubicBezTo>
                  <a:lnTo>
                    <a:pt x="416" y="12031"/>
                  </a:lnTo>
                  <a:lnTo>
                    <a:pt x="1366" y="12031"/>
                  </a:lnTo>
                  <a:cubicBezTo>
                    <a:pt x="1479" y="12031"/>
                    <a:pt x="1574" y="11937"/>
                    <a:pt x="1574" y="11820"/>
                  </a:cubicBezTo>
                  <a:cubicBezTo>
                    <a:pt x="1574" y="11704"/>
                    <a:pt x="1479" y="11612"/>
                    <a:pt x="1366" y="11612"/>
                  </a:cubicBezTo>
                  <a:lnTo>
                    <a:pt x="416" y="11612"/>
                  </a:lnTo>
                  <a:lnTo>
                    <a:pt x="416" y="6380"/>
                  </a:lnTo>
                  <a:close/>
                  <a:moveTo>
                    <a:pt x="1498" y="0"/>
                  </a:moveTo>
                  <a:cubicBezTo>
                    <a:pt x="1210" y="0"/>
                    <a:pt x="977" y="234"/>
                    <a:pt x="977" y="522"/>
                  </a:cubicBezTo>
                  <a:lnTo>
                    <a:pt x="977" y="3025"/>
                  </a:lnTo>
                  <a:cubicBezTo>
                    <a:pt x="437" y="3025"/>
                    <a:pt x="0" y="3462"/>
                    <a:pt x="0" y="4001"/>
                  </a:cubicBezTo>
                  <a:lnTo>
                    <a:pt x="0" y="12254"/>
                  </a:lnTo>
                  <a:cubicBezTo>
                    <a:pt x="0" y="12793"/>
                    <a:pt x="437" y="13230"/>
                    <a:pt x="977" y="13230"/>
                  </a:cubicBezTo>
                  <a:lnTo>
                    <a:pt x="12909" y="13230"/>
                  </a:lnTo>
                  <a:cubicBezTo>
                    <a:pt x="13449" y="13230"/>
                    <a:pt x="13886" y="12793"/>
                    <a:pt x="13886" y="12254"/>
                  </a:cubicBezTo>
                  <a:lnTo>
                    <a:pt x="13886" y="10680"/>
                  </a:lnTo>
                  <a:lnTo>
                    <a:pt x="13948" y="10680"/>
                  </a:lnTo>
                  <a:cubicBezTo>
                    <a:pt x="14370" y="10676"/>
                    <a:pt x="14713" y="10334"/>
                    <a:pt x="14713" y="9911"/>
                  </a:cubicBezTo>
                  <a:lnTo>
                    <a:pt x="14713" y="7816"/>
                  </a:lnTo>
                  <a:cubicBezTo>
                    <a:pt x="14709" y="7393"/>
                    <a:pt x="14367" y="7054"/>
                    <a:pt x="13944" y="7054"/>
                  </a:cubicBezTo>
                  <a:lnTo>
                    <a:pt x="13886" y="7054"/>
                  </a:lnTo>
                  <a:lnTo>
                    <a:pt x="13886" y="4416"/>
                  </a:lnTo>
                  <a:cubicBezTo>
                    <a:pt x="13886" y="3750"/>
                    <a:pt x="13412" y="3178"/>
                    <a:pt x="12756" y="3054"/>
                  </a:cubicBezTo>
                  <a:lnTo>
                    <a:pt x="12756" y="522"/>
                  </a:lnTo>
                  <a:cubicBezTo>
                    <a:pt x="12756" y="234"/>
                    <a:pt x="12523" y="0"/>
                    <a:pt x="12235" y="0"/>
                  </a:cubicBezTo>
                  <a:lnTo>
                    <a:pt x="10883" y="0"/>
                  </a:lnTo>
                  <a:cubicBezTo>
                    <a:pt x="10607" y="0"/>
                    <a:pt x="10607" y="419"/>
                    <a:pt x="10883" y="419"/>
                  </a:cubicBezTo>
                  <a:lnTo>
                    <a:pt x="12235" y="419"/>
                  </a:lnTo>
                  <a:cubicBezTo>
                    <a:pt x="12294" y="419"/>
                    <a:pt x="12337" y="463"/>
                    <a:pt x="12337" y="522"/>
                  </a:cubicBezTo>
                  <a:lnTo>
                    <a:pt x="12337" y="1075"/>
                  </a:lnTo>
                  <a:lnTo>
                    <a:pt x="1396" y="1075"/>
                  </a:lnTo>
                  <a:lnTo>
                    <a:pt x="1396" y="522"/>
                  </a:lnTo>
                  <a:cubicBezTo>
                    <a:pt x="1396" y="463"/>
                    <a:pt x="1439" y="419"/>
                    <a:pt x="1498" y="419"/>
                  </a:cubicBezTo>
                  <a:lnTo>
                    <a:pt x="9422" y="419"/>
                  </a:lnTo>
                  <a:cubicBezTo>
                    <a:pt x="9535" y="419"/>
                    <a:pt x="9630" y="325"/>
                    <a:pt x="9630" y="208"/>
                  </a:cubicBezTo>
                  <a:cubicBezTo>
                    <a:pt x="9630" y="92"/>
                    <a:pt x="9535" y="0"/>
                    <a:pt x="94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65"/>
            <p:cNvSpPr/>
            <p:nvPr/>
          </p:nvSpPr>
          <p:spPr>
            <a:xfrm>
              <a:off x="8498675" y="3142875"/>
              <a:ext cx="49650" cy="47400"/>
            </a:xfrm>
            <a:custGeom>
              <a:rect b="b" l="l" r="r" t="t"/>
              <a:pathLst>
                <a:path extrusionOk="0" h="1896" w="1986">
                  <a:moveTo>
                    <a:pt x="948" y="420"/>
                  </a:moveTo>
                  <a:cubicBezTo>
                    <a:pt x="1078" y="420"/>
                    <a:pt x="1211" y="469"/>
                    <a:pt x="1319" y="577"/>
                  </a:cubicBezTo>
                  <a:cubicBezTo>
                    <a:pt x="1527" y="781"/>
                    <a:pt x="1527" y="1116"/>
                    <a:pt x="1319" y="1320"/>
                  </a:cubicBezTo>
                  <a:cubicBezTo>
                    <a:pt x="1211" y="1428"/>
                    <a:pt x="1078" y="1476"/>
                    <a:pt x="948" y="1476"/>
                  </a:cubicBezTo>
                  <a:cubicBezTo>
                    <a:pt x="677" y="1476"/>
                    <a:pt x="419" y="1267"/>
                    <a:pt x="419" y="949"/>
                  </a:cubicBezTo>
                  <a:cubicBezTo>
                    <a:pt x="419" y="631"/>
                    <a:pt x="677" y="420"/>
                    <a:pt x="948" y="420"/>
                  </a:cubicBezTo>
                  <a:close/>
                  <a:moveTo>
                    <a:pt x="953" y="1"/>
                  </a:moveTo>
                  <a:cubicBezTo>
                    <a:pt x="467" y="1"/>
                    <a:pt x="0" y="379"/>
                    <a:pt x="0" y="949"/>
                  </a:cubicBezTo>
                  <a:cubicBezTo>
                    <a:pt x="0" y="1518"/>
                    <a:pt x="465" y="1896"/>
                    <a:pt x="951" y="1896"/>
                  </a:cubicBezTo>
                  <a:cubicBezTo>
                    <a:pt x="1184" y="1896"/>
                    <a:pt x="1421" y="1809"/>
                    <a:pt x="1614" y="1616"/>
                  </a:cubicBezTo>
                  <a:cubicBezTo>
                    <a:pt x="1986" y="1248"/>
                    <a:pt x="1986" y="646"/>
                    <a:pt x="1614" y="278"/>
                  </a:cubicBezTo>
                  <a:cubicBezTo>
                    <a:pt x="1422" y="87"/>
                    <a:pt x="1185" y="1"/>
                    <a:pt x="9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5" name="Google Shape;905;p65"/>
          <p:cNvSpPr/>
          <p:nvPr/>
        </p:nvSpPr>
        <p:spPr>
          <a:xfrm>
            <a:off x="7756400" y="2831100"/>
            <a:ext cx="369300" cy="332900"/>
          </a:xfrm>
          <a:custGeom>
            <a:rect b="b" l="l" r="r" t="t"/>
            <a:pathLst>
              <a:path extrusionOk="0" h="13316" w="14772">
                <a:moveTo>
                  <a:pt x="6927" y="419"/>
                </a:moveTo>
                <a:lnTo>
                  <a:pt x="6650" y="1611"/>
                </a:lnTo>
                <a:lnTo>
                  <a:pt x="2252" y="1611"/>
                </a:lnTo>
                <a:lnTo>
                  <a:pt x="2718" y="419"/>
                </a:lnTo>
                <a:close/>
                <a:moveTo>
                  <a:pt x="9142" y="419"/>
                </a:moveTo>
                <a:lnTo>
                  <a:pt x="9419" y="1611"/>
                </a:lnTo>
                <a:lnTo>
                  <a:pt x="7083" y="1611"/>
                </a:lnTo>
                <a:lnTo>
                  <a:pt x="7360" y="419"/>
                </a:lnTo>
                <a:close/>
                <a:moveTo>
                  <a:pt x="9473" y="2033"/>
                </a:moveTo>
                <a:lnTo>
                  <a:pt x="9470" y="4999"/>
                </a:lnTo>
                <a:lnTo>
                  <a:pt x="8461" y="4103"/>
                </a:lnTo>
                <a:cubicBezTo>
                  <a:pt x="8400" y="4050"/>
                  <a:pt x="8325" y="4024"/>
                  <a:pt x="8249" y="4024"/>
                </a:cubicBezTo>
                <a:cubicBezTo>
                  <a:pt x="8174" y="4024"/>
                  <a:pt x="8098" y="4050"/>
                  <a:pt x="8038" y="4103"/>
                </a:cubicBezTo>
                <a:lnTo>
                  <a:pt x="7029" y="4999"/>
                </a:lnTo>
                <a:lnTo>
                  <a:pt x="7029" y="2033"/>
                </a:lnTo>
                <a:close/>
                <a:moveTo>
                  <a:pt x="1851" y="6019"/>
                </a:moveTo>
                <a:lnTo>
                  <a:pt x="2977" y="6479"/>
                </a:lnTo>
                <a:lnTo>
                  <a:pt x="1596" y="9860"/>
                </a:lnTo>
                <a:lnTo>
                  <a:pt x="470" y="9401"/>
                </a:lnTo>
                <a:lnTo>
                  <a:pt x="1851" y="6019"/>
                </a:lnTo>
                <a:close/>
                <a:moveTo>
                  <a:pt x="8623" y="6278"/>
                </a:moveTo>
                <a:cubicBezTo>
                  <a:pt x="8740" y="6278"/>
                  <a:pt x="8844" y="6351"/>
                  <a:pt x="8883" y="6464"/>
                </a:cubicBezTo>
                <a:cubicBezTo>
                  <a:pt x="8927" y="6606"/>
                  <a:pt x="8847" y="6755"/>
                  <a:pt x="8705" y="6799"/>
                </a:cubicBezTo>
                <a:lnTo>
                  <a:pt x="6624" y="7444"/>
                </a:lnTo>
                <a:cubicBezTo>
                  <a:pt x="6435" y="7502"/>
                  <a:pt x="6424" y="7765"/>
                  <a:pt x="6606" y="7841"/>
                </a:cubicBezTo>
                <a:lnTo>
                  <a:pt x="10421" y="9397"/>
                </a:lnTo>
                <a:cubicBezTo>
                  <a:pt x="10760" y="9535"/>
                  <a:pt x="10661" y="10038"/>
                  <a:pt x="10293" y="10042"/>
                </a:cubicBezTo>
                <a:lnTo>
                  <a:pt x="10257" y="10042"/>
                </a:lnTo>
                <a:lnTo>
                  <a:pt x="10231" y="10038"/>
                </a:lnTo>
                <a:lnTo>
                  <a:pt x="10217" y="10035"/>
                </a:lnTo>
                <a:lnTo>
                  <a:pt x="10198" y="10031"/>
                </a:lnTo>
                <a:lnTo>
                  <a:pt x="10184" y="10024"/>
                </a:lnTo>
                <a:lnTo>
                  <a:pt x="10169" y="10020"/>
                </a:lnTo>
                <a:lnTo>
                  <a:pt x="7655" y="8996"/>
                </a:lnTo>
                <a:cubicBezTo>
                  <a:pt x="7625" y="8984"/>
                  <a:pt x="7596" y="8978"/>
                  <a:pt x="7569" y="8978"/>
                </a:cubicBezTo>
                <a:cubicBezTo>
                  <a:pt x="7366" y="8978"/>
                  <a:pt x="7270" y="9293"/>
                  <a:pt x="7499" y="9386"/>
                </a:cubicBezTo>
                <a:lnTo>
                  <a:pt x="10545" y="10625"/>
                </a:lnTo>
                <a:cubicBezTo>
                  <a:pt x="10563" y="10636"/>
                  <a:pt x="10585" y="10647"/>
                  <a:pt x="10603" y="10658"/>
                </a:cubicBezTo>
                <a:cubicBezTo>
                  <a:pt x="10727" y="10738"/>
                  <a:pt x="10781" y="10891"/>
                  <a:pt x="10738" y="11033"/>
                </a:cubicBezTo>
                <a:cubicBezTo>
                  <a:pt x="10734" y="11044"/>
                  <a:pt x="10730" y="11055"/>
                  <a:pt x="10727" y="11066"/>
                </a:cubicBezTo>
                <a:cubicBezTo>
                  <a:pt x="10723" y="11077"/>
                  <a:pt x="10720" y="11084"/>
                  <a:pt x="10712" y="11095"/>
                </a:cubicBezTo>
                <a:cubicBezTo>
                  <a:pt x="10694" y="11131"/>
                  <a:pt x="10669" y="11164"/>
                  <a:pt x="10636" y="11193"/>
                </a:cubicBezTo>
                <a:lnTo>
                  <a:pt x="10628" y="11197"/>
                </a:lnTo>
                <a:cubicBezTo>
                  <a:pt x="10567" y="11246"/>
                  <a:pt x="10491" y="11273"/>
                  <a:pt x="10414" y="11273"/>
                </a:cubicBezTo>
                <a:cubicBezTo>
                  <a:pt x="10372" y="11273"/>
                  <a:pt x="10330" y="11265"/>
                  <a:pt x="10290" y="11248"/>
                </a:cubicBezTo>
                <a:lnTo>
                  <a:pt x="9991" y="11128"/>
                </a:lnTo>
                <a:lnTo>
                  <a:pt x="9750" y="11029"/>
                </a:lnTo>
                <a:lnTo>
                  <a:pt x="7236" y="10005"/>
                </a:lnTo>
                <a:cubicBezTo>
                  <a:pt x="7206" y="9993"/>
                  <a:pt x="7177" y="9987"/>
                  <a:pt x="7150" y="9987"/>
                </a:cubicBezTo>
                <a:cubicBezTo>
                  <a:pt x="6947" y="9987"/>
                  <a:pt x="6851" y="10302"/>
                  <a:pt x="7080" y="10395"/>
                </a:cubicBezTo>
                <a:lnTo>
                  <a:pt x="9590" y="11419"/>
                </a:lnTo>
                <a:cubicBezTo>
                  <a:pt x="9601" y="11423"/>
                  <a:pt x="9612" y="11426"/>
                  <a:pt x="9623" y="11434"/>
                </a:cubicBezTo>
                <a:lnTo>
                  <a:pt x="9630" y="11437"/>
                </a:lnTo>
                <a:lnTo>
                  <a:pt x="9652" y="11448"/>
                </a:lnTo>
                <a:lnTo>
                  <a:pt x="9659" y="11456"/>
                </a:lnTo>
                <a:lnTo>
                  <a:pt x="9677" y="11470"/>
                </a:lnTo>
                <a:lnTo>
                  <a:pt x="9688" y="11477"/>
                </a:lnTo>
                <a:lnTo>
                  <a:pt x="9699" y="11492"/>
                </a:lnTo>
                <a:lnTo>
                  <a:pt x="9710" y="11499"/>
                </a:lnTo>
                <a:lnTo>
                  <a:pt x="9721" y="11514"/>
                </a:lnTo>
                <a:lnTo>
                  <a:pt x="9732" y="11525"/>
                </a:lnTo>
                <a:cubicBezTo>
                  <a:pt x="9736" y="11532"/>
                  <a:pt x="9739" y="11536"/>
                  <a:pt x="9743" y="11539"/>
                </a:cubicBezTo>
                <a:lnTo>
                  <a:pt x="9750" y="11554"/>
                </a:lnTo>
                <a:cubicBezTo>
                  <a:pt x="9754" y="11558"/>
                  <a:pt x="9758" y="11561"/>
                  <a:pt x="9758" y="11569"/>
                </a:cubicBezTo>
                <a:cubicBezTo>
                  <a:pt x="9761" y="11572"/>
                  <a:pt x="9761" y="11576"/>
                  <a:pt x="9765" y="11579"/>
                </a:cubicBezTo>
                <a:cubicBezTo>
                  <a:pt x="9769" y="11587"/>
                  <a:pt x="9769" y="11590"/>
                  <a:pt x="9772" y="11594"/>
                </a:cubicBezTo>
                <a:cubicBezTo>
                  <a:pt x="9776" y="11601"/>
                  <a:pt x="9776" y="11605"/>
                  <a:pt x="9779" y="11609"/>
                </a:cubicBezTo>
                <a:cubicBezTo>
                  <a:pt x="9779" y="11616"/>
                  <a:pt x="9783" y="11620"/>
                  <a:pt x="9783" y="11627"/>
                </a:cubicBezTo>
                <a:cubicBezTo>
                  <a:pt x="9783" y="11631"/>
                  <a:pt x="9787" y="11634"/>
                  <a:pt x="9787" y="11641"/>
                </a:cubicBezTo>
                <a:cubicBezTo>
                  <a:pt x="9790" y="11645"/>
                  <a:pt x="9790" y="11652"/>
                  <a:pt x="9790" y="11656"/>
                </a:cubicBezTo>
                <a:cubicBezTo>
                  <a:pt x="9794" y="11660"/>
                  <a:pt x="9790" y="11667"/>
                  <a:pt x="9794" y="11671"/>
                </a:cubicBezTo>
                <a:cubicBezTo>
                  <a:pt x="9798" y="11678"/>
                  <a:pt x="9794" y="11682"/>
                  <a:pt x="9798" y="11689"/>
                </a:cubicBezTo>
                <a:cubicBezTo>
                  <a:pt x="9801" y="11692"/>
                  <a:pt x="9798" y="11696"/>
                  <a:pt x="9798" y="11703"/>
                </a:cubicBezTo>
                <a:lnTo>
                  <a:pt x="9798" y="11718"/>
                </a:lnTo>
                <a:lnTo>
                  <a:pt x="9798" y="11736"/>
                </a:lnTo>
                <a:lnTo>
                  <a:pt x="9798" y="11751"/>
                </a:lnTo>
                <a:lnTo>
                  <a:pt x="9798" y="11765"/>
                </a:lnTo>
                <a:lnTo>
                  <a:pt x="9798" y="11784"/>
                </a:lnTo>
                <a:cubicBezTo>
                  <a:pt x="9798" y="11791"/>
                  <a:pt x="9798" y="11794"/>
                  <a:pt x="9794" y="11798"/>
                </a:cubicBezTo>
                <a:cubicBezTo>
                  <a:pt x="9790" y="11805"/>
                  <a:pt x="9794" y="11809"/>
                  <a:pt x="9790" y="11816"/>
                </a:cubicBezTo>
                <a:cubicBezTo>
                  <a:pt x="9787" y="11820"/>
                  <a:pt x="9787" y="11827"/>
                  <a:pt x="9787" y="11831"/>
                </a:cubicBezTo>
                <a:cubicBezTo>
                  <a:pt x="9783" y="11835"/>
                  <a:pt x="9783" y="11842"/>
                  <a:pt x="9779" y="11849"/>
                </a:cubicBezTo>
                <a:lnTo>
                  <a:pt x="9776" y="11860"/>
                </a:lnTo>
                <a:lnTo>
                  <a:pt x="9776" y="11864"/>
                </a:lnTo>
                <a:cubicBezTo>
                  <a:pt x="9743" y="11940"/>
                  <a:pt x="9681" y="11999"/>
                  <a:pt x="9605" y="12031"/>
                </a:cubicBezTo>
                <a:cubicBezTo>
                  <a:pt x="9560" y="12052"/>
                  <a:pt x="9512" y="12062"/>
                  <a:pt x="9465" y="12062"/>
                </a:cubicBezTo>
                <a:cubicBezTo>
                  <a:pt x="9419" y="12062"/>
                  <a:pt x="9374" y="12053"/>
                  <a:pt x="9331" y="12035"/>
                </a:cubicBezTo>
                <a:lnTo>
                  <a:pt x="8883" y="11853"/>
                </a:lnTo>
                <a:lnTo>
                  <a:pt x="8872" y="11853"/>
                </a:lnTo>
                <a:lnTo>
                  <a:pt x="6828" y="11018"/>
                </a:lnTo>
                <a:cubicBezTo>
                  <a:pt x="6798" y="11006"/>
                  <a:pt x="6769" y="11000"/>
                  <a:pt x="6742" y="11000"/>
                </a:cubicBezTo>
                <a:cubicBezTo>
                  <a:pt x="6538" y="11000"/>
                  <a:pt x="6443" y="11315"/>
                  <a:pt x="6672" y="11408"/>
                </a:cubicBezTo>
                <a:lnTo>
                  <a:pt x="8712" y="12239"/>
                </a:lnTo>
                <a:lnTo>
                  <a:pt x="8719" y="12243"/>
                </a:lnTo>
                <a:lnTo>
                  <a:pt x="8726" y="12246"/>
                </a:lnTo>
                <a:cubicBezTo>
                  <a:pt x="8898" y="12315"/>
                  <a:pt x="8982" y="12512"/>
                  <a:pt x="8909" y="12683"/>
                </a:cubicBezTo>
                <a:cubicBezTo>
                  <a:pt x="8856" y="12813"/>
                  <a:pt x="8732" y="12892"/>
                  <a:pt x="8600" y="12892"/>
                </a:cubicBezTo>
                <a:cubicBezTo>
                  <a:pt x="8557" y="12892"/>
                  <a:pt x="8514" y="12884"/>
                  <a:pt x="8471" y="12866"/>
                </a:cubicBezTo>
                <a:lnTo>
                  <a:pt x="5728" y="11747"/>
                </a:lnTo>
                <a:lnTo>
                  <a:pt x="4442" y="11222"/>
                </a:lnTo>
                <a:cubicBezTo>
                  <a:pt x="4081" y="11077"/>
                  <a:pt x="3760" y="10836"/>
                  <a:pt x="3516" y="10534"/>
                </a:cubicBezTo>
                <a:cubicBezTo>
                  <a:pt x="3225" y="10169"/>
                  <a:pt x="2849" y="9889"/>
                  <a:pt x="2419" y="9714"/>
                </a:cubicBezTo>
                <a:lnTo>
                  <a:pt x="2157" y="9605"/>
                </a:lnTo>
                <a:lnTo>
                  <a:pt x="2678" y="8333"/>
                </a:lnTo>
                <a:lnTo>
                  <a:pt x="3166" y="7131"/>
                </a:lnTo>
                <a:lnTo>
                  <a:pt x="3203" y="7145"/>
                </a:lnTo>
                <a:cubicBezTo>
                  <a:pt x="3272" y="7171"/>
                  <a:pt x="3345" y="7185"/>
                  <a:pt x="3418" y="7185"/>
                </a:cubicBezTo>
                <a:cubicBezTo>
                  <a:pt x="3440" y="7186"/>
                  <a:pt x="3464" y="7187"/>
                  <a:pt x="3490" y="7187"/>
                </a:cubicBezTo>
                <a:cubicBezTo>
                  <a:pt x="3658" y="7187"/>
                  <a:pt x="3916" y="7165"/>
                  <a:pt x="4336" y="7105"/>
                </a:cubicBezTo>
                <a:cubicBezTo>
                  <a:pt x="4664" y="7062"/>
                  <a:pt x="5068" y="6992"/>
                  <a:pt x="5538" y="6905"/>
                </a:cubicBezTo>
                <a:lnTo>
                  <a:pt x="5575" y="6898"/>
                </a:lnTo>
                <a:lnTo>
                  <a:pt x="5640" y="6887"/>
                </a:lnTo>
                <a:lnTo>
                  <a:pt x="5691" y="6876"/>
                </a:lnTo>
                <a:lnTo>
                  <a:pt x="5753" y="6865"/>
                </a:lnTo>
                <a:lnTo>
                  <a:pt x="5819" y="6854"/>
                </a:lnTo>
                <a:lnTo>
                  <a:pt x="5870" y="6843"/>
                </a:lnTo>
                <a:lnTo>
                  <a:pt x="5954" y="6828"/>
                </a:lnTo>
                <a:lnTo>
                  <a:pt x="5994" y="6821"/>
                </a:lnTo>
                <a:lnTo>
                  <a:pt x="6121" y="6796"/>
                </a:lnTo>
                <a:cubicBezTo>
                  <a:pt x="7335" y="6559"/>
                  <a:pt x="8508" y="6293"/>
                  <a:pt x="8563" y="6285"/>
                </a:cubicBezTo>
                <a:lnTo>
                  <a:pt x="8577" y="6282"/>
                </a:lnTo>
                <a:cubicBezTo>
                  <a:pt x="8593" y="6279"/>
                  <a:pt x="8608" y="6278"/>
                  <a:pt x="8623" y="6278"/>
                </a:cubicBezTo>
                <a:close/>
                <a:moveTo>
                  <a:pt x="2696" y="0"/>
                </a:moveTo>
                <a:cubicBezTo>
                  <a:pt x="2536" y="0"/>
                  <a:pt x="2390" y="99"/>
                  <a:pt x="2332" y="248"/>
                </a:cubicBezTo>
                <a:lnTo>
                  <a:pt x="1749" y="1746"/>
                </a:lnTo>
                <a:lnTo>
                  <a:pt x="1749" y="1749"/>
                </a:lnTo>
                <a:cubicBezTo>
                  <a:pt x="1749" y="1757"/>
                  <a:pt x="1742" y="1760"/>
                  <a:pt x="1742" y="1767"/>
                </a:cubicBezTo>
                <a:lnTo>
                  <a:pt x="1742" y="1775"/>
                </a:lnTo>
                <a:cubicBezTo>
                  <a:pt x="1742" y="1778"/>
                  <a:pt x="1738" y="1786"/>
                  <a:pt x="1738" y="1789"/>
                </a:cubicBezTo>
                <a:lnTo>
                  <a:pt x="1738" y="1797"/>
                </a:lnTo>
                <a:lnTo>
                  <a:pt x="1738" y="1815"/>
                </a:lnTo>
                <a:lnTo>
                  <a:pt x="1738" y="1822"/>
                </a:lnTo>
                <a:lnTo>
                  <a:pt x="1738" y="4908"/>
                </a:lnTo>
                <a:cubicBezTo>
                  <a:pt x="1738" y="5025"/>
                  <a:pt x="1833" y="5120"/>
                  <a:pt x="1949" y="5120"/>
                </a:cubicBezTo>
                <a:cubicBezTo>
                  <a:pt x="2066" y="5120"/>
                  <a:pt x="2157" y="5025"/>
                  <a:pt x="2157" y="4908"/>
                </a:cubicBezTo>
                <a:lnTo>
                  <a:pt x="2157" y="2033"/>
                </a:lnTo>
                <a:lnTo>
                  <a:pt x="6613" y="2033"/>
                </a:lnTo>
                <a:lnTo>
                  <a:pt x="6613" y="5225"/>
                </a:lnTo>
                <a:cubicBezTo>
                  <a:pt x="6613" y="5416"/>
                  <a:pt x="6771" y="5544"/>
                  <a:pt x="6935" y="5544"/>
                </a:cubicBezTo>
                <a:cubicBezTo>
                  <a:pt x="7007" y="5544"/>
                  <a:pt x="7080" y="5520"/>
                  <a:pt x="7142" y="5466"/>
                </a:cubicBezTo>
                <a:lnTo>
                  <a:pt x="8253" y="4478"/>
                </a:lnTo>
                <a:lnTo>
                  <a:pt x="9368" y="5466"/>
                </a:lnTo>
                <a:cubicBezTo>
                  <a:pt x="9430" y="5520"/>
                  <a:pt x="9503" y="5544"/>
                  <a:pt x="9574" y="5544"/>
                </a:cubicBezTo>
                <a:cubicBezTo>
                  <a:pt x="9739" y="5544"/>
                  <a:pt x="9896" y="5416"/>
                  <a:pt x="9896" y="5225"/>
                </a:cubicBezTo>
                <a:lnTo>
                  <a:pt x="9896" y="2033"/>
                </a:lnTo>
                <a:lnTo>
                  <a:pt x="14349" y="2033"/>
                </a:lnTo>
                <a:lnTo>
                  <a:pt x="14349" y="11456"/>
                </a:lnTo>
                <a:cubicBezTo>
                  <a:pt x="14349" y="11609"/>
                  <a:pt x="14228" y="11729"/>
                  <a:pt x="14075" y="11729"/>
                </a:cubicBezTo>
                <a:lnTo>
                  <a:pt x="10224" y="11729"/>
                </a:lnTo>
                <a:lnTo>
                  <a:pt x="10224" y="11722"/>
                </a:lnTo>
                <a:cubicBezTo>
                  <a:pt x="10224" y="11703"/>
                  <a:pt x="10224" y="11685"/>
                  <a:pt x="10220" y="11667"/>
                </a:cubicBezTo>
                <a:lnTo>
                  <a:pt x="10220" y="11667"/>
                </a:lnTo>
                <a:cubicBezTo>
                  <a:pt x="10288" y="11685"/>
                  <a:pt x="10355" y="11693"/>
                  <a:pt x="10419" y="11693"/>
                </a:cubicBezTo>
                <a:cubicBezTo>
                  <a:pt x="10936" y="11693"/>
                  <a:pt x="11326" y="11158"/>
                  <a:pt x="11109" y="10643"/>
                </a:cubicBezTo>
                <a:cubicBezTo>
                  <a:pt x="11102" y="10625"/>
                  <a:pt x="11095" y="10607"/>
                  <a:pt x="11088" y="10592"/>
                </a:cubicBezTo>
                <a:lnTo>
                  <a:pt x="11084" y="10581"/>
                </a:lnTo>
                <a:cubicBezTo>
                  <a:pt x="11073" y="10567"/>
                  <a:pt x="11066" y="10552"/>
                  <a:pt x="11055" y="10537"/>
                </a:cubicBezTo>
                <a:lnTo>
                  <a:pt x="11051" y="10527"/>
                </a:lnTo>
                <a:cubicBezTo>
                  <a:pt x="11040" y="10512"/>
                  <a:pt x="11029" y="10497"/>
                  <a:pt x="11018" y="10483"/>
                </a:cubicBezTo>
                <a:cubicBezTo>
                  <a:pt x="11007" y="10468"/>
                  <a:pt x="10996" y="10454"/>
                  <a:pt x="10985" y="10439"/>
                </a:cubicBezTo>
                <a:lnTo>
                  <a:pt x="10978" y="10432"/>
                </a:lnTo>
                <a:cubicBezTo>
                  <a:pt x="10967" y="10417"/>
                  <a:pt x="10953" y="10406"/>
                  <a:pt x="10942" y="10392"/>
                </a:cubicBezTo>
                <a:lnTo>
                  <a:pt x="10934" y="10384"/>
                </a:lnTo>
                <a:cubicBezTo>
                  <a:pt x="10920" y="10373"/>
                  <a:pt x="10905" y="10363"/>
                  <a:pt x="10891" y="10348"/>
                </a:cubicBezTo>
                <a:cubicBezTo>
                  <a:pt x="10876" y="10337"/>
                  <a:pt x="10862" y="10326"/>
                  <a:pt x="10847" y="10319"/>
                </a:cubicBezTo>
                <a:lnTo>
                  <a:pt x="10836" y="10312"/>
                </a:lnTo>
                <a:cubicBezTo>
                  <a:pt x="10822" y="10301"/>
                  <a:pt x="10807" y="10293"/>
                  <a:pt x="10792" y="10282"/>
                </a:cubicBezTo>
                <a:lnTo>
                  <a:pt x="10789" y="10282"/>
                </a:lnTo>
                <a:cubicBezTo>
                  <a:pt x="11190" y="9933"/>
                  <a:pt x="11117" y="9291"/>
                  <a:pt x="10647" y="9040"/>
                </a:cubicBezTo>
                <a:cubicBezTo>
                  <a:pt x="10625" y="9029"/>
                  <a:pt x="10603" y="9018"/>
                  <a:pt x="10577" y="9011"/>
                </a:cubicBezTo>
                <a:lnTo>
                  <a:pt x="7309" y="7677"/>
                </a:lnTo>
                <a:lnTo>
                  <a:pt x="8829" y="7204"/>
                </a:lnTo>
                <a:cubicBezTo>
                  <a:pt x="9193" y="7091"/>
                  <a:pt x="9397" y="6708"/>
                  <a:pt x="9284" y="6344"/>
                </a:cubicBezTo>
                <a:cubicBezTo>
                  <a:pt x="9244" y="6213"/>
                  <a:pt x="9164" y="6096"/>
                  <a:pt x="9054" y="6012"/>
                </a:cubicBezTo>
                <a:cubicBezTo>
                  <a:pt x="8928" y="5911"/>
                  <a:pt x="8774" y="5860"/>
                  <a:pt x="8617" y="5860"/>
                </a:cubicBezTo>
                <a:cubicBezTo>
                  <a:pt x="8569" y="5860"/>
                  <a:pt x="8522" y="5864"/>
                  <a:pt x="8475" y="5874"/>
                </a:cubicBezTo>
                <a:lnTo>
                  <a:pt x="8471" y="5874"/>
                </a:lnTo>
                <a:cubicBezTo>
                  <a:pt x="8461" y="5877"/>
                  <a:pt x="7291" y="6140"/>
                  <a:pt x="6074" y="6377"/>
                </a:cubicBezTo>
                <a:lnTo>
                  <a:pt x="5914" y="6406"/>
                </a:lnTo>
                <a:lnTo>
                  <a:pt x="5793" y="6428"/>
                </a:lnTo>
                <a:lnTo>
                  <a:pt x="5757" y="6435"/>
                </a:lnTo>
                <a:lnTo>
                  <a:pt x="5549" y="6475"/>
                </a:lnTo>
                <a:lnTo>
                  <a:pt x="5473" y="6489"/>
                </a:lnTo>
                <a:cubicBezTo>
                  <a:pt x="4226" y="6718"/>
                  <a:pt x="3711" y="6765"/>
                  <a:pt x="3497" y="6765"/>
                </a:cubicBezTo>
                <a:cubicBezTo>
                  <a:pt x="3448" y="6765"/>
                  <a:pt x="3415" y="6763"/>
                  <a:pt x="3392" y="6759"/>
                </a:cubicBezTo>
                <a:lnTo>
                  <a:pt x="3381" y="6759"/>
                </a:lnTo>
                <a:lnTo>
                  <a:pt x="3363" y="6755"/>
                </a:lnTo>
                <a:lnTo>
                  <a:pt x="3327" y="6741"/>
                </a:lnTo>
                <a:lnTo>
                  <a:pt x="3370" y="6635"/>
                </a:lnTo>
                <a:cubicBezTo>
                  <a:pt x="3414" y="6533"/>
                  <a:pt x="3414" y="6420"/>
                  <a:pt x="3370" y="6318"/>
                </a:cubicBezTo>
                <a:cubicBezTo>
                  <a:pt x="3360" y="6293"/>
                  <a:pt x="3345" y="6267"/>
                  <a:pt x="3330" y="6245"/>
                </a:cubicBezTo>
                <a:cubicBezTo>
                  <a:pt x="3287" y="6176"/>
                  <a:pt x="3221" y="6121"/>
                  <a:pt x="3141" y="6092"/>
                </a:cubicBezTo>
                <a:lnTo>
                  <a:pt x="2015" y="5633"/>
                </a:lnTo>
                <a:cubicBezTo>
                  <a:pt x="1962" y="5611"/>
                  <a:pt x="1908" y="5600"/>
                  <a:pt x="1854" y="5600"/>
                </a:cubicBezTo>
                <a:cubicBezTo>
                  <a:pt x="1690" y="5600"/>
                  <a:pt x="1534" y="5700"/>
                  <a:pt x="1469" y="5859"/>
                </a:cubicBezTo>
                <a:lnTo>
                  <a:pt x="88" y="9244"/>
                </a:lnTo>
                <a:cubicBezTo>
                  <a:pt x="0" y="9459"/>
                  <a:pt x="102" y="9703"/>
                  <a:pt x="313" y="9791"/>
                </a:cubicBezTo>
                <a:lnTo>
                  <a:pt x="1443" y="10250"/>
                </a:lnTo>
                <a:cubicBezTo>
                  <a:pt x="1496" y="10272"/>
                  <a:pt x="1552" y="10283"/>
                  <a:pt x="1606" y="10283"/>
                </a:cubicBezTo>
                <a:cubicBezTo>
                  <a:pt x="1770" y="10283"/>
                  <a:pt x="1924" y="10185"/>
                  <a:pt x="1990" y="10024"/>
                </a:cubicBezTo>
                <a:lnTo>
                  <a:pt x="2000" y="9998"/>
                </a:lnTo>
                <a:lnTo>
                  <a:pt x="2259" y="10104"/>
                </a:lnTo>
                <a:cubicBezTo>
                  <a:pt x="2511" y="10206"/>
                  <a:pt x="2740" y="10348"/>
                  <a:pt x="2937" y="10530"/>
                </a:cubicBezTo>
                <a:cubicBezTo>
                  <a:pt x="2973" y="10563"/>
                  <a:pt x="3010" y="10596"/>
                  <a:pt x="3043" y="10632"/>
                </a:cubicBezTo>
                <a:cubicBezTo>
                  <a:pt x="3075" y="10665"/>
                  <a:pt x="3108" y="10701"/>
                  <a:pt x="3141" y="10738"/>
                </a:cubicBezTo>
                <a:cubicBezTo>
                  <a:pt x="3159" y="10756"/>
                  <a:pt x="3174" y="10778"/>
                  <a:pt x="3188" y="10796"/>
                </a:cubicBezTo>
                <a:cubicBezTo>
                  <a:pt x="3476" y="11157"/>
                  <a:pt x="3855" y="11441"/>
                  <a:pt x="4285" y="11616"/>
                </a:cubicBezTo>
                <a:lnTo>
                  <a:pt x="4576" y="11736"/>
                </a:lnTo>
                <a:lnTo>
                  <a:pt x="2430" y="11736"/>
                </a:lnTo>
                <a:cubicBezTo>
                  <a:pt x="2281" y="11736"/>
                  <a:pt x="2157" y="11612"/>
                  <a:pt x="2157" y="11463"/>
                </a:cubicBezTo>
                <a:lnTo>
                  <a:pt x="2157" y="10931"/>
                </a:lnTo>
                <a:cubicBezTo>
                  <a:pt x="2159" y="10791"/>
                  <a:pt x="2054" y="10721"/>
                  <a:pt x="1949" y="10721"/>
                </a:cubicBezTo>
                <a:cubicBezTo>
                  <a:pt x="1844" y="10721"/>
                  <a:pt x="1738" y="10791"/>
                  <a:pt x="1738" y="10931"/>
                </a:cubicBezTo>
                <a:lnTo>
                  <a:pt x="1738" y="11463"/>
                </a:lnTo>
                <a:cubicBezTo>
                  <a:pt x="1738" y="11845"/>
                  <a:pt x="2048" y="12155"/>
                  <a:pt x="2430" y="12155"/>
                </a:cubicBezTo>
                <a:lnTo>
                  <a:pt x="5608" y="12155"/>
                </a:lnTo>
                <a:lnTo>
                  <a:pt x="8315" y="13259"/>
                </a:lnTo>
                <a:cubicBezTo>
                  <a:pt x="8410" y="13298"/>
                  <a:pt x="8506" y="13316"/>
                  <a:pt x="8600" y="13316"/>
                </a:cubicBezTo>
                <a:cubicBezTo>
                  <a:pt x="9027" y="13316"/>
                  <a:pt x="9400" y="12945"/>
                  <a:pt x="9350" y="12476"/>
                </a:cubicBezTo>
                <a:lnTo>
                  <a:pt x="9350" y="12476"/>
                </a:lnTo>
                <a:cubicBezTo>
                  <a:pt x="9388" y="12482"/>
                  <a:pt x="9427" y="12485"/>
                  <a:pt x="9466" y="12485"/>
                </a:cubicBezTo>
                <a:cubicBezTo>
                  <a:pt x="9570" y="12485"/>
                  <a:pt x="9673" y="12464"/>
                  <a:pt x="9769" y="12421"/>
                </a:cubicBezTo>
                <a:cubicBezTo>
                  <a:pt x="9903" y="12366"/>
                  <a:pt x="10013" y="12272"/>
                  <a:pt x="10096" y="12155"/>
                </a:cubicBezTo>
                <a:lnTo>
                  <a:pt x="14075" y="12155"/>
                </a:lnTo>
                <a:cubicBezTo>
                  <a:pt x="14458" y="12155"/>
                  <a:pt x="14768" y="11845"/>
                  <a:pt x="14771" y="11459"/>
                </a:cubicBezTo>
                <a:lnTo>
                  <a:pt x="14771" y="1822"/>
                </a:lnTo>
                <a:lnTo>
                  <a:pt x="14768" y="1822"/>
                </a:lnTo>
                <a:lnTo>
                  <a:pt x="14768" y="1815"/>
                </a:lnTo>
                <a:lnTo>
                  <a:pt x="14768" y="1797"/>
                </a:lnTo>
                <a:lnTo>
                  <a:pt x="14768" y="1789"/>
                </a:lnTo>
                <a:cubicBezTo>
                  <a:pt x="14768" y="1786"/>
                  <a:pt x="14768" y="1778"/>
                  <a:pt x="14764" y="1775"/>
                </a:cubicBezTo>
                <a:lnTo>
                  <a:pt x="14764" y="1767"/>
                </a:lnTo>
                <a:cubicBezTo>
                  <a:pt x="14764" y="1760"/>
                  <a:pt x="14760" y="1757"/>
                  <a:pt x="14757" y="1749"/>
                </a:cubicBezTo>
                <a:lnTo>
                  <a:pt x="14757" y="1746"/>
                </a:lnTo>
                <a:lnTo>
                  <a:pt x="14174" y="248"/>
                </a:lnTo>
                <a:cubicBezTo>
                  <a:pt x="14115" y="99"/>
                  <a:pt x="13970" y="0"/>
                  <a:pt x="13809" y="0"/>
                </a:cubicBezTo>
                <a:lnTo>
                  <a:pt x="12742" y="0"/>
                </a:lnTo>
                <a:cubicBezTo>
                  <a:pt x="12461" y="0"/>
                  <a:pt x="12461" y="419"/>
                  <a:pt x="12742" y="419"/>
                </a:cubicBezTo>
                <a:lnTo>
                  <a:pt x="13787" y="419"/>
                </a:lnTo>
                <a:lnTo>
                  <a:pt x="14254" y="1611"/>
                </a:lnTo>
                <a:lnTo>
                  <a:pt x="9849" y="1611"/>
                </a:lnTo>
                <a:lnTo>
                  <a:pt x="9572" y="419"/>
                </a:lnTo>
                <a:lnTo>
                  <a:pt x="11197" y="419"/>
                </a:lnTo>
                <a:cubicBezTo>
                  <a:pt x="11313" y="419"/>
                  <a:pt x="11408" y="328"/>
                  <a:pt x="11408" y="212"/>
                </a:cubicBezTo>
                <a:cubicBezTo>
                  <a:pt x="11408" y="95"/>
                  <a:pt x="11313" y="0"/>
                  <a:pt x="1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 name="Google Shape;906;p65"/>
          <p:cNvGrpSpPr/>
          <p:nvPr/>
        </p:nvGrpSpPr>
        <p:grpSpPr>
          <a:xfrm>
            <a:off x="7200850" y="2813150"/>
            <a:ext cx="251500" cy="367925"/>
            <a:chOff x="7069675" y="2926200"/>
            <a:chExt cx="251500" cy="367925"/>
          </a:xfrm>
        </p:grpSpPr>
        <p:sp>
          <p:nvSpPr>
            <p:cNvPr id="907" name="Google Shape;907;p65"/>
            <p:cNvSpPr/>
            <p:nvPr/>
          </p:nvSpPr>
          <p:spPr>
            <a:xfrm>
              <a:off x="7069675" y="2926200"/>
              <a:ext cx="210425" cy="243600"/>
            </a:xfrm>
            <a:custGeom>
              <a:rect b="b" l="l" r="r" t="t"/>
              <a:pathLst>
                <a:path extrusionOk="0" h="9744" w="8417">
                  <a:moveTo>
                    <a:pt x="962" y="1"/>
                  </a:moveTo>
                  <a:cubicBezTo>
                    <a:pt x="430" y="1"/>
                    <a:pt x="0" y="430"/>
                    <a:pt x="0" y="962"/>
                  </a:cubicBezTo>
                  <a:lnTo>
                    <a:pt x="0" y="9536"/>
                  </a:lnTo>
                  <a:cubicBezTo>
                    <a:pt x="0" y="9649"/>
                    <a:pt x="95" y="9743"/>
                    <a:pt x="211" y="9743"/>
                  </a:cubicBezTo>
                  <a:cubicBezTo>
                    <a:pt x="328" y="9743"/>
                    <a:pt x="419" y="9649"/>
                    <a:pt x="419" y="9536"/>
                  </a:cubicBezTo>
                  <a:lnTo>
                    <a:pt x="419" y="962"/>
                  </a:lnTo>
                  <a:cubicBezTo>
                    <a:pt x="419" y="664"/>
                    <a:pt x="663" y="420"/>
                    <a:pt x="962" y="420"/>
                  </a:cubicBezTo>
                  <a:lnTo>
                    <a:pt x="7455" y="420"/>
                  </a:lnTo>
                  <a:cubicBezTo>
                    <a:pt x="7754" y="420"/>
                    <a:pt x="7994" y="664"/>
                    <a:pt x="7994" y="962"/>
                  </a:cubicBezTo>
                  <a:lnTo>
                    <a:pt x="7994" y="2190"/>
                  </a:lnTo>
                  <a:cubicBezTo>
                    <a:pt x="7994" y="2303"/>
                    <a:pt x="8089" y="2398"/>
                    <a:pt x="8205" y="2398"/>
                  </a:cubicBezTo>
                  <a:cubicBezTo>
                    <a:pt x="8322" y="2398"/>
                    <a:pt x="8417" y="2303"/>
                    <a:pt x="8417" y="2190"/>
                  </a:cubicBezTo>
                  <a:lnTo>
                    <a:pt x="8417" y="962"/>
                  </a:lnTo>
                  <a:cubicBezTo>
                    <a:pt x="8413" y="430"/>
                    <a:pt x="7983" y="1"/>
                    <a:pt x="74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65"/>
            <p:cNvSpPr/>
            <p:nvPr/>
          </p:nvSpPr>
          <p:spPr>
            <a:xfrm>
              <a:off x="7069675" y="2959825"/>
              <a:ext cx="251500" cy="334300"/>
            </a:xfrm>
            <a:custGeom>
              <a:rect b="b" l="l" r="r" t="t"/>
              <a:pathLst>
                <a:path extrusionOk="0" h="13372" w="10060">
                  <a:moveTo>
                    <a:pt x="7294" y="423"/>
                  </a:moveTo>
                  <a:lnTo>
                    <a:pt x="7294" y="8693"/>
                  </a:lnTo>
                  <a:lnTo>
                    <a:pt x="7196" y="8781"/>
                  </a:lnTo>
                  <a:lnTo>
                    <a:pt x="6701" y="8566"/>
                  </a:lnTo>
                  <a:cubicBezTo>
                    <a:pt x="6649" y="8543"/>
                    <a:pt x="6595" y="8532"/>
                    <a:pt x="6542" y="8532"/>
                  </a:cubicBezTo>
                  <a:cubicBezTo>
                    <a:pt x="6366" y="8532"/>
                    <a:pt x="6203" y="8654"/>
                    <a:pt x="6161" y="8839"/>
                  </a:cubicBezTo>
                  <a:lnTo>
                    <a:pt x="6045" y="9368"/>
                  </a:lnTo>
                  <a:lnTo>
                    <a:pt x="5516" y="9484"/>
                  </a:lnTo>
                  <a:cubicBezTo>
                    <a:pt x="5487" y="9488"/>
                    <a:pt x="5458" y="9499"/>
                    <a:pt x="5433" y="9510"/>
                  </a:cubicBezTo>
                  <a:cubicBezTo>
                    <a:pt x="5352" y="9546"/>
                    <a:pt x="5291" y="9608"/>
                    <a:pt x="5250" y="9688"/>
                  </a:cubicBezTo>
                  <a:cubicBezTo>
                    <a:pt x="5243" y="9699"/>
                    <a:pt x="5240" y="9714"/>
                    <a:pt x="5232" y="9728"/>
                  </a:cubicBezTo>
                  <a:cubicBezTo>
                    <a:pt x="5232" y="9732"/>
                    <a:pt x="5232" y="9736"/>
                    <a:pt x="5229" y="9739"/>
                  </a:cubicBezTo>
                  <a:cubicBezTo>
                    <a:pt x="5229" y="9743"/>
                    <a:pt x="5221" y="9757"/>
                    <a:pt x="5221" y="9768"/>
                  </a:cubicBezTo>
                  <a:cubicBezTo>
                    <a:pt x="5218" y="9776"/>
                    <a:pt x="5218" y="9779"/>
                    <a:pt x="5218" y="9783"/>
                  </a:cubicBezTo>
                  <a:cubicBezTo>
                    <a:pt x="5214" y="9790"/>
                    <a:pt x="5214" y="9801"/>
                    <a:pt x="5210" y="9808"/>
                  </a:cubicBezTo>
                  <a:cubicBezTo>
                    <a:pt x="5210" y="9816"/>
                    <a:pt x="5210" y="9819"/>
                    <a:pt x="5210" y="9827"/>
                  </a:cubicBezTo>
                  <a:lnTo>
                    <a:pt x="5210" y="9849"/>
                  </a:lnTo>
                  <a:lnTo>
                    <a:pt x="5210" y="9870"/>
                  </a:lnTo>
                  <a:lnTo>
                    <a:pt x="5210" y="9892"/>
                  </a:lnTo>
                  <a:lnTo>
                    <a:pt x="5210" y="9910"/>
                  </a:lnTo>
                  <a:cubicBezTo>
                    <a:pt x="5210" y="9918"/>
                    <a:pt x="5210" y="9925"/>
                    <a:pt x="5214" y="9932"/>
                  </a:cubicBezTo>
                  <a:cubicBezTo>
                    <a:pt x="5218" y="9940"/>
                    <a:pt x="5218" y="9947"/>
                    <a:pt x="5218" y="9954"/>
                  </a:cubicBezTo>
                  <a:cubicBezTo>
                    <a:pt x="5221" y="9958"/>
                    <a:pt x="5221" y="9969"/>
                    <a:pt x="5225" y="9976"/>
                  </a:cubicBezTo>
                  <a:cubicBezTo>
                    <a:pt x="5225" y="9980"/>
                    <a:pt x="5229" y="9987"/>
                    <a:pt x="5232" y="9994"/>
                  </a:cubicBezTo>
                  <a:cubicBezTo>
                    <a:pt x="5232" y="10002"/>
                    <a:pt x="5232" y="10002"/>
                    <a:pt x="5236" y="10009"/>
                  </a:cubicBezTo>
                  <a:lnTo>
                    <a:pt x="1148" y="10009"/>
                  </a:lnTo>
                  <a:lnTo>
                    <a:pt x="1148" y="423"/>
                  </a:lnTo>
                  <a:close/>
                  <a:moveTo>
                    <a:pt x="7856" y="8755"/>
                  </a:moveTo>
                  <a:lnTo>
                    <a:pt x="8122" y="9207"/>
                  </a:lnTo>
                  <a:cubicBezTo>
                    <a:pt x="8192" y="9328"/>
                    <a:pt x="8324" y="9402"/>
                    <a:pt x="8460" y="9402"/>
                  </a:cubicBezTo>
                  <a:cubicBezTo>
                    <a:pt x="8473" y="9402"/>
                    <a:pt x="8485" y="9402"/>
                    <a:pt x="8497" y="9400"/>
                  </a:cubicBezTo>
                  <a:lnTo>
                    <a:pt x="9022" y="9349"/>
                  </a:lnTo>
                  <a:lnTo>
                    <a:pt x="8971" y="9870"/>
                  </a:lnTo>
                  <a:cubicBezTo>
                    <a:pt x="8956" y="10023"/>
                    <a:pt x="9029" y="10169"/>
                    <a:pt x="9160" y="10246"/>
                  </a:cubicBezTo>
                  <a:lnTo>
                    <a:pt x="9615" y="10515"/>
                  </a:lnTo>
                  <a:lnTo>
                    <a:pt x="9266" y="10909"/>
                  </a:lnTo>
                  <a:cubicBezTo>
                    <a:pt x="9164" y="11022"/>
                    <a:pt x="9138" y="11186"/>
                    <a:pt x="9200" y="11324"/>
                  </a:cubicBezTo>
                  <a:lnTo>
                    <a:pt x="9408" y="11805"/>
                  </a:lnTo>
                  <a:lnTo>
                    <a:pt x="8894" y="11918"/>
                  </a:lnTo>
                  <a:cubicBezTo>
                    <a:pt x="8745" y="11951"/>
                    <a:pt x="8632" y="12067"/>
                    <a:pt x="8599" y="12217"/>
                  </a:cubicBezTo>
                  <a:lnTo>
                    <a:pt x="8482" y="12731"/>
                  </a:lnTo>
                  <a:lnTo>
                    <a:pt x="8001" y="12519"/>
                  </a:lnTo>
                  <a:cubicBezTo>
                    <a:pt x="7952" y="12498"/>
                    <a:pt x="7899" y="12488"/>
                    <a:pt x="7847" y="12488"/>
                  </a:cubicBezTo>
                  <a:cubicBezTo>
                    <a:pt x="7753" y="12488"/>
                    <a:pt x="7659" y="12521"/>
                    <a:pt x="7586" y="12585"/>
                  </a:cubicBezTo>
                  <a:lnTo>
                    <a:pt x="7192" y="12935"/>
                  </a:lnTo>
                  <a:lnTo>
                    <a:pt x="6926" y="12483"/>
                  </a:lnTo>
                  <a:cubicBezTo>
                    <a:pt x="6854" y="12363"/>
                    <a:pt x="6726" y="12290"/>
                    <a:pt x="6588" y="12290"/>
                  </a:cubicBezTo>
                  <a:lnTo>
                    <a:pt x="6551" y="12290"/>
                  </a:lnTo>
                  <a:lnTo>
                    <a:pt x="6027" y="12341"/>
                  </a:lnTo>
                  <a:lnTo>
                    <a:pt x="6027" y="12341"/>
                  </a:lnTo>
                  <a:lnTo>
                    <a:pt x="6078" y="11816"/>
                  </a:lnTo>
                  <a:cubicBezTo>
                    <a:pt x="6092" y="11667"/>
                    <a:pt x="6019" y="11517"/>
                    <a:pt x="5888" y="11441"/>
                  </a:cubicBezTo>
                  <a:lnTo>
                    <a:pt x="5436" y="11175"/>
                  </a:lnTo>
                  <a:lnTo>
                    <a:pt x="5782" y="10781"/>
                  </a:lnTo>
                  <a:cubicBezTo>
                    <a:pt x="5884" y="10668"/>
                    <a:pt x="5910" y="10504"/>
                    <a:pt x="5848" y="10366"/>
                  </a:cubicBezTo>
                  <a:lnTo>
                    <a:pt x="5640" y="9885"/>
                  </a:lnTo>
                  <a:lnTo>
                    <a:pt x="6154" y="9772"/>
                  </a:lnTo>
                  <a:cubicBezTo>
                    <a:pt x="6300" y="9736"/>
                    <a:pt x="6416" y="9623"/>
                    <a:pt x="6449" y="9473"/>
                  </a:cubicBezTo>
                  <a:lnTo>
                    <a:pt x="6562" y="8959"/>
                  </a:lnTo>
                  <a:lnTo>
                    <a:pt x="7047" y="9171"/>
                  </a:lnTo>
                  <a:lnTo>
                    <a:pt x="7072" y="9178"/>
                  </a:lnTo>
                  <a:cubicBezTo>
                    <a:pt x="7115" y="9193"/>
                    <a:pt x="7159" y="9200"/>
                    <a:pt x="7203" y="9200"/>
                  </a:cubicBezTo>
                  <a:cubicBezTo>
                    <a:pt x="7297" y="9200"/>
                    <a:pt x="7390" y="9166"/>
                    <a:pt x="7462" y="9102"/>
                  </a:cubicBezTo>
                  <a:lnTo>
                    <a:pt x="7644" y="8945"/>
                  </a:lnTo>
                  <a:lnTo>
                    <a:pt x="7856" y="8755"/>
                  </a:lnTo>
                  <a:close/>
                  <a:moveTo>
                    <a:pt x="1082" y="0"/>
                  </a:moveTo>
                  <a:cubicBezTo>
                    <a:pt x="885" y="0"/>
                    <a:pt x="729" y="160"/>
                    <a:pt x="729" y="357"/>
                  </a:cubicBezTo>
                  <a:lnTo>
                    <a:pt x="729" y="10074"/>
                  </a:lnTo>
                  <a:cubicBezTo>
                    <a:pt x="729" y="10271"/>
                    <a:pt x="885" y="10428"/>
                    <a:pt x="1082" y="10428"/>
                  </a:cubicBezTo>
                  <a:lnTo>
                    <a:pt x="5418" y="10428"/>
                  </a:lnTo>
                  <a:lnTo>
                    <a:pt x="5454" y="10519"/>
                  </a:lnTo>
                  <a:lnTo>
                    <a:pt x="5097" y="10923"/>
                  </a:lnTo>
                  <a:cubicBezTo>
                    <a:pt x="5086" y="10934"/>
                    <a:pt x="5079" y="10945"/>
                    <a:pt x="5068" y="10960"/>
                  </a:cubicBezTo>
                  <a:cubicBezTo>
                    <a:pt x="5010" y="11044"/>
                    <a:pt x="4988" y="11146"/>
                    <a:pt x="5003" y="11244"/>
                  </a:cubicBezTo>
                  <a:cubicBezTo>
                    <a:pt x="5003" y="11255"/>
                    <a:pt x="5006" y="11259"/>
                    <a:pt x="5006" y="11266"/>
                  </a:cubicBezTo>
                  <a:cubicBezTo>
                    <a:pt x="5025" y="11350"/>
                    <a:pt x="5072" y="11426"/>
                    <a:pt x="5134" y="11481"/>
                  </a:cubicBezTo>
                  <a:cubicBezTo>
                    <a:pt x="5152" y="11495"/>
                    <a:pt x="5170" y="11510"/>
                    <a:pt x="5192" y="11521"/>
                  </a:cubicBezTo>
                  <a:lnTo>
                    <a:pt x="5659" y="11794"/>
                  </a:lnTo>
                  <a:lnTo>
                    <a:pt x="5655" y="11834"/>
                  </a:lnTo>
                  <a:lnTo>
                    <a:pt x="962" y="11834"/>
                  </a:lnTo>
                  <a:cubicBezTo>
                    <a:pt x="663" y="11834"/>
                    <a:pt x="419" y="11594"/>
                    <a:pt x="419" y="11295"/>
                  </a:cubicBezTo>
                  <a:lnTo>
                    <a:pt x="419" y="9717"/>
                  </a:lnTo>
                  <a:cubicBezTo>
                    <a:pt x="419" y="9577"/>
                    <a:pt x="314" y="9507"/>
                    <a:pt x="210" y="9507"/>
                  </a:cubicBezTo>
                  <a:cubicBezTo>
                    <a:pt x="105" y="9507"/>
                    <a:pt x="0" y="9577"/>
                    <a:pt x="0" y="9717"/>
                  </a:cubicBezTo>
                  <a:lnTo>
                    <a:pt x="0" y="11295"/>
                  </a:lnTo>
                  <a:cubicBezTo>
                    <a:pt x="0" y="11823"/>
                    <a:pt x="430" y="12253"/>
                    <a:pt x="962" y="12257"/>
                  </a:cubicBezTo>
                  <a:lnTo>
                    <a:pt x="5615" y="12257"/>
                  </a:lnTo>
                  <a:lnTo>
                    <a:pt x="5608" y="12333"/>
                  </a:lnTo>
                  <a:cubicBezTo>
                    <a:pt x="5583" y="12569"/>
                    <a:pt x="5770" y="12765"/>
                    <a:pt x="5998" y="12765"/>
                  </a:cubicBezTo>
                  <a:cubicBezTo>
                    <a:pt x="6010" y="12765"/>
                    <a:pt x="6022" y="12764"/>
                    <a:pt x="6034" y="12763"/>
                  </a:cubicBezTo>
                  <a:lnTo>
                    <a:pt x="6573" y="12709"/>
                  </a:lnTo>
                  <a:lnTo>
                    <a:pt x="6846" y="13179"/>
                  </a:lnTo>
                  <a:cubicBezTo>
                    <a:pt x="6905" y="13277"/>
                    <a:pt x="7007" y="13346"/>
                    <a:pt x="7123" y="13365"/>
                  </a:cubicBezTo>
                  <a:cubicBezTo>
                    <a:pt x="7141" y="13368"/>
                    <a:pt x="7163" y="13368"/>
                    <a:pt x="7185" y="13372"/>
                  </a:cubicBezTo>
                  <a:cubicBezTo>
                    <a:pt x="7280" y="13372"/>
                    <a:pt x="7371" y="13335"/>
                    <a:pt x="7444" y="13270"/>
                  </a:cubicBezTo>
                  <a:lnTo>
                    <a:pt x="7848" y="12913"/>
                  </a:lnTo>
                  <a:lnTo>
                    <a:pt x="8344" y="13128"/>
                  </a:lnTo>
                  <a:cubicBezTo>
                    <a:pt x="8395" y="13150"/>
                    <a:pt x="8448" y="13161"/>
                    <a:pt x="8501" y="13161"/>
                  </a:cubicBezTo>
                  <a:cubicBezTo>
                    <a:pt x="8677" y="13161"/>
                    <a:pt x="8841" y="13040"/>
                    <a:pt x="8883" y="12854"/>
                  </a:cubicBezTo>
                  <a:lnTo>
                    <a:pt x="9000" y="12326"/>
                  </a:lnTo>
                  <a:lnTo>
                    <a:pt x="9528" y="12210"/>
                  </a:lnTo>
                  <a:cubicBezTo>
                    <a:pt x="9768" y="12155"/>
                    <a:pt x="9903" y="11896"/>
                    <a:pt x="9801" y="11670"/>
                  </a:cubicBezTo>
                  <a:lnTo>
                    <a:pt x="9586" y="11175"/>
                  </a:lnTo>
                  <a:lnTo>
                    <a:pt x="9947" y="10770"/>
                  </a:lnTo>
                  <a:cubicBezTo>
                    <a:pt x="10027" y="10683"/>
                    <a:pt x="10060" y="10563"/>
                    <a:pt x="10042" y="10446"/>
                  </a:cubicBezTo>
                  <a:cubicBezTo>
                    <a:pt x="10024" y="10329"/>
                    <a:pt x="9954" y="10231"/>
                    <a:pt x="9856" y="10169"/>
                  </a:cubicBezTo>
                  <a:lnTo>
                    <a:pt x="9390" y="9896"/>
                  </a:lnTo>
                  <a:lnTo>
                    <a:pt x="9441" y="9357"/>
                  </a:lnTo>
                  <a:cubicBezTo>
                    <a:pt x="9461" y="9126"/>
                    <a:pt x="9281" y="8928"/>
                    <a:pt x="9055" y="8928"/>
                  </a:cubicBezTo>
                  <a:cubicBezTo>
                    <a:pt x="9041" y="8928"/>
                    <a:pt x="9028" y="8929"/>
                    <a:pt x="9014" y="8930"/>
                  </a:cubicBezTo>
                  <a:lnTo>
                    <a:pt x="8475" y="8981"/>
                  </a:lnTo>
                  <a:lnTo>
                    <a:pt x="8417" y="8883"/>
                  </a:lnTo>
                  <a:lnTo>
                    <a:pt x="8417" y="2350"/>
                  </a:lnTo>
                  <a:cubicBezTo>
                    <a:pt x="8417" y="2210"/>
                    <a:pt x="8311" y="2140"/>
                    <a:pt x="8205" y="2140"/>
                  </a:cubicBezTo>
                  <a:cubicBezTo>
                    <a:pt x="8100" y="2140"/>
                    <a:pt x="7994" y="2210"/>
                    <a:pt x="7994" y="2350"/>
                  </a:cubicBezTo>
                  <a:lnTo>
                    <a:pt x="7994" y="8347"/>
                  </a:lnTo>
                  <a:lnTo>
                    <a:pt x="7976" y="8340"/>
                  </a:lnTo>
                  <a:lnTo>
                    <a:pt x="7961" y="8336"/>
                  </a:lnTo>
                  <a:cubicBezTo>
                    <a:pt x="7930" y="8328"/>
                    <a:pt x="7897" y="8324"/>
                    <a:pt x="7864" y="8324"/>
                  </a:cubicBezTo>
                  <a:cubicBezTo>
                    <a:pt x="7813" y="8324"/>
                    <a:pt x="7762" y="8333"/>
                    <a:pt x="7713" y="8351"/>
                  </a:cubicBezTo>
                  <a:lnTo>
                    <a:pt x="7713" y="357"/>
                  </a:lnTo>
                  <a:cubicBezTo>
                    <a:pt x="7713" y="160"/>
                    <a:pt x="7553" y="0"/>
                    <a:pt x="73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5"/>
            <p:cNvSpPr/>
            <p:nvPr/>
          </p:nvSpPr>
          <p:spPr>
            <a:xfrm>
              <a:off x="7144625" y="2942950"/>
              <a:ext cx="57500" cy="10500"/>
            </a:xfrm>
            <a:custGeom>
              <a:rect b="b" l="l" r="r" t="t"/>
              <a:pathLst>
                <a:path extrusionOk="0" h="420" w="2300">
                  <a:moveTo>
                    <a:pt x="281" y="1"/>
                  </a:moveTo>
                  <a:cubicBezTo>
                    <a:pt x="1" y="1"/>
                    <a:pt x="1" y="420"/>
                    <a:pt x="281" y="420"/>
                  </a:cubicBezTo>
                  <a:lnTo>
                    <a:pt x="2092" y="420"/>
                  </a:lnTo>
                  <a:cubicBezTo>
                    <a:pt x="2209" y="420"/>
                    <a:pt x="2300" y="325"/>
                    <a:pt x="2300" y="212"/>
                  </a:cubicBezTo>
                  <a:cubicBezTo>
                    <a:pt x="2300" y="96"/>
                    <a:pt x="2209" y="1"/>
                    <a:pt x="20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5"/>
            <p:cNvSpPr/>
            <p:nvPr/>
          </p:nvSpPr>
          <p:spPr>
            <a:xfrm>
              <a:off x="7154375" y="3223975"/>
              <a:ext cx="35825" cy="30675"/>
            </a:xfrm>
            <a:custGeom>
              <a:rect b="b" l="l" r="r" t="t"/>
              <a:pathLst>
                <a:path extrusionOk="0" h="1227" w="1433">
                  <a:moveTo>
                    <a:pt x="818" y="418"/>
                  </a:moveTo>
                  <a:cubicBezTo>
                    <a:pt x="917" y="418"/>
                    <a:pt x="1013" y="496"/>
                    <a:pt x="1013" y="612"/>
                  </a:cubicBezTo>
                  <a:cubicBezTo>
                    <a:pt x="1013" y="718"/>
                    <a:pt x="926" y="806"/>
                    <a:pt x="820" y="806"/>
                  </a:cubicBezTo>
                  <a:cubicBezTo>
                    <a:pt x="649" y="806"/>
                    <a:pt x="562" y="598"/>
                    <a:pt x="686" y="474"/>
                  </a:cubicBezTo>
                  <a:cubicBezTo>
                    <a:pt x="724" y="435"/>
                    <a:pt x="771" y="418"/>
                    <a:pt x="818" y="418"/>
                  </a:cubicBezTo>
                  <a:close/>
                  <a:moveTo>
                    <a:pt x="820" y="0"/>
                  </a:moveTo>
                  <a:cubicBezTo>
                    <a:pt x="274" y="0"/>
                    <a:pt x="1" y="660"/>
                    <a:pt x="387" y="1046"/>
                  </a:cubicBezTo>
                  <a:cubicBezTo>
                    <a:pt x="512" y="1171"/>
                    <a:pt x="665" y="1227"/>
                    <a:pt x="816" y="1227"/>
                  </a:cubicBezTo>
                  <a:cubicBezTo>
                    <a:pt x="1131" y="1227"/>
                    <a:pt x="1432" y="982"/>
                    <a:pt x="1432" y="612"/>
                  </a:cubicBezTo>
                  <a:cubicBezTo>
                    <a:pt x="1432" y="274"/>
                    <a:pt x="1159" y="0"/>
                    <a:pt x="8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65"/>
            <p:cNvSpPr/>
            <p:nvPr/>
          </p:nvSpPr>
          <p:spPr>
            <a:xfrm>
              <a:off x="7229800" y="3204375"/>
              <a:ext cx="21525" cy="30550"/>
            </a:xfrm>
            <a:custGeom>
              <a:rect b="b" l="l" r="r" t="t"/>
              <a:pathLst>
                <a:path extrusionOk="0" h="1222" w="861">
                  <a:moveTo>
                    <a:pt x="434" y="227"/>
                  </a:moveTo>
                  <a:cubicBezTo>
                    <a:pt x="540" y="227"/>
                    <a:pt x="605" y="278"/>
                    <a:pt x="605" y="391"/>
                  </a:cubicBezTo>
                  <a:lnTo>
                    <a:pt x="605" y="828"/>
                  </a:lnTo>
                  <a:cubicBezTo>
                    <a:pt x="605" y="941"/>
                    <a:pt x="540" y="992"/>
                    <a:pt x="434" y="992"/>
                  </a:cubicBezTo>
                  <a:cubicBezTo>
                    <a:pt x="325" y="992"/>
                    <a:pt x="263" y="941"/>
                    <a:pt x="263" y="828"/>
                  </a:cubicBezTo>
                  <a:lnTo>
                    <a:pt x="263" y="391"/>
                  </a:lnTo>
                  <a:cubicBezTo>
                    <a:pt x="263" y="278"/>
                    <a:pt x="325" y="227"/>
                    <a:pt x="434" y="227"/>
                  </a:cubicBezTo>
                  <a:close/>
                  <a:moveTo>
                    <a:pt x="434" y="1"/>
                  </a:moveTo>
                  <a:cubicBezTo>
                    <a:pt x="186" y="1"/>
                    <a:pt x="0" y="107"/>
                    <a:pt x="0" y="391"/>
                  </a:cubicBezTo>
                  <a:lnTo>
                    <a:pt x="0" y="828"/>
                  </a:lnTo>
                  <a:cubicBezTo>
                    <a:pt x="0" y="1112"/>
                    <a:pt x="186" y="1222"/>
                    <a:pt x="434" y="1222"/>
                  </a:cubicBezTo>
                  <a:cubicBezTo>
                    <a:pt x="678" y="1222"/>
                    <a:pt x="860" y="1112"/>
                    <a:pt x="860" y="828"/>
                  </a:cubicBezTo>
                  <a:lnTo>
                    <a:pt x="860" y="391"/>
                  </a:lnTo>
                  <a:cubicBezTo>
                    <a:pt x="860" y="107"/>
                    <a:pt x="675" y="1"/>
                    <a:pt x="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5"/>
            <p:cNvSpPr/>
            <p:nvPr/>
          </p:nvSpPr>
          <p:spPr>
            <a:xfrm>
              <a:off x="7240825" y="3201375"/>
              <a:ext cx="34075" cy="61350"/>
            </a:xfrm>
            <a:custGeom>
              <a:rect b="b" l="l" r="r" t="t"/>
              <a:pathLst>
                <a:path extrusionOk="0" h="2454" w="1363">
                  <a:moveTo>
                    <a:pt x="1202" y="0"/>
                  </a:moveTo>
                  <a:cubicBezTo>
                    <a:pt x="1161" y="0"/>
                    <a:pt x="1121" y="25"/>
                    <a:pt x="1101" y="63"/>
                  </a:cubicBezTo>
                  <a:lnTo>
                    <a:pt x="11" y="2267"/>
                  </a:lnTo>
                  <a:cubicBezTo>
                    <a:pt x="4" y="2285"/>
                    <a:pt x="0" y="2303"/>
                    <a:pt x="0" y="2322"/>
                  </a:cubicBezTo>
                  <a:cubicBezTo>
                    <a:pt x="4" y="2394"/>
                    <a:pt x="66" y="2453"/>
                    <a:pt x="142" y="2453"/>
                  </a:cubicBezTo>
                  <a:cubicBezTo>
                    <a:pt x="145" y="2453"/>
                    <a:pt x="148" y="2453"/>
                    <a:pt x="151" y="2453"/>
                  </a:cubicBezTo>
                  <a:cubicBezTo>
                    <a:pt x="196" y="2453"/>
                    <a:pt x="239" y="2428"/>
                    <a:pt x="259" y="2387"/>
                  </a:cubicBezTo>
                  <a:lnTo>
                    <a:pt x="1348" y="190"/>
                  </a:lnTo>
                  <a:cubicBezTo>
                    <a:pt x="1356" y="172"/>
                    <a:pt x="1363" y="154"/>
                    <a:pt x="1363" y="135"/>
                  </a:cubicBezTo>
                  <a:cubicBezTo>
                    <a:pt x="1356" y="58"/>
                    <a:pt x="1291" y="1"/>
                    <a:pt x="1217" y="1"/>
                  </a:cubicBezTo>
                  <a:cubicBezTo>
                    <a:pt x="1215" y="1"/>
                    <a:pt x="1212" y="1"/>
                    <a:pt x="1210" y="1"/>
                  </a:cubicBezTo>
                  <a:cubicBezTo>
                    <a:pt x="1207" y="0"/>
                    <a:pt x="1204" y="0"/>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5"/>
            <p:cNvSpPr/>
            <p:nvPr/>
          </p:nvSpPr>
          <p:spPr>
            <a:xfrm>
              <a:off x="7263950" y="3229425"/>
              <a:ext cx="21525" cy="30450"/>
            </a:xfrm>
            <a:custGeom>
              <a:rect b="b" l="l" r="r" t="t"/>
              <a:pathLst>
                <a:path extrusionOk="0" h="1218" w="861">
                  <a:moveTo>
                    <a:pt x="434" y="227"/>
                  </a:moveTo>
                  <a:cubicBezTo>
                    <a:pt x="540" y="227"/>
                    <a:pt x="606" y="278"/>
                    <a:pt x="606" y="391"/>
                  </a:cubicBezTo>
                  <a:lnTo>
                    <a:pt x="606" y="828"/>
                  </a:lnTo>
                  <a:cubicBezTo>
                    <a:pt x="606" y="941"/>
                    <a:pt x="540" y="992"/>
                    <a:pt x="434" y="992"/>
                  </a:cubicBezTo>
                  <a:cubicBezTo>
                    <a:pt x="325" y="992"/>
                    <a:pt x="263" y="941"/>
                    <a:pt x="263" y="828"/>
                  </a:cubicBezTo>
                  <a:lnTo>
                    <a:pt x="263" y="391"/>
                  </a:lnTo>
                  <a:cubicBezTo>
                    <a:pt x="263" y="278"/>
                    <a:pt x="325" y="227"/>
                    <a:pt x="434" y="227"/>
                  </a:cubicBezTo>
                  <a:close/>
                  <a:moveTo>
                    <a:pt x="434" y="1"/>
                  </a:moveTo>
                  <a:cubicBezTo>
                    <a:pt x="187" y="1"/>
                    <a:pt x="1" y="107"/>
                    <a:pt x="1" y="391"/>
                  </a:cubicBezTo>
                  <a:lnTo>
                    <a:pt x="1" y="828"/>
                  </a:lnTo>
                  <a:cubicBezTo>
                    <a:pt x="1" y="1116"/>
                    <a:pt x="187" y="1218"/>
                    <a:pt x="434" y="1218"/>
                  </a:cubicBezTo>
                  <a:cubicBezTo>
                    <a:pt x="678" y="1218"/>
                    <a:pt x="861" y="1116"/>
                    <a:pt x="861" y="828"/>
                  </a:cubicBezTo>
                  <a:lnTo>
                    <a:pt x="861" y="391"/>
                  </a:lnTo>
                  <a:cubicBezTo>
                    <a:pt x="861" y="107"/>
                    <a:pt x="671" y="1"/>
                    <a:pt x="4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 name="Google Shape;914;p65"/>
          <p:cNvGrpSpPr/>
          <p:nvPr/>
        </p:nvGrpSpPr>
        <p:grpSpPr>
          <a:xfrm>
            <a:off x="6527325" y="2862700"/>
            <a:ext cx="368300" cy="269825"/>
            <a:chOff x="6396150" y="2975750"/>
            <a:chExt cx="368300" cy="269825"/>
          </a:xfrm>
        </p:grpSpPr>
        <p:sp>
          <p:nvSpPr>
            <p:cNvPr id="915" name="Google Shape;915;p65"/>
            <p:cNvSpPr/>
            <p:nvPr/>
          </p:nvSpPr>
          <p:spPr>
            <a:xfrm>
              <a:off x="6484875" y="3029675"/>
              <a:ext cx="162700" cy="155225"/>
            </a:xfrm>
            <a:custGeom>
              <a:rect b="b" l="l" r="r" t="t"/>
              <a:pathLst>
                <a:path extrusionOk="0" h="6209" w="6508">
                  <a:moveTo>
                    <a:pt x="3103" y="419"/>
                  </a:moveTo>
                  <a:cubicBezTo>
                    <a:pt x="3802" y="419"/>
                    <a:pt x="4489" y="691"/>
                    <a:pt x="5003" y="1203"/>
                  </a:cubicBezTo>
                  <a:cubicBezTo>
                    <a:pt x="6052" y="2256"/>
                    <a:pt x="6052" y="3957"/>
                    <a:pt x="5003" y="5007"/>
                  </a:cubicBezTo>
                  <a:cubicBezTo>
                    <a:pt x="4490" y="5520"/>
                    <a:pt x="3804" y="5793"/>
                    <a:pt x="3106" y="5793"/>
                  </a:cubicBezTo>
                  <a:cubicBezTo>
                    <a:pt x="2759" y="5793"/>
                    <a:pt x="2408" y="5725"/>
                    <a:pt x="2074" y="5586"/>
                  </a:cubicBezTo>
                  <a:cubicBezTo>
                    <a:pt x="1072" y="5171"/>
                    <a:pt x="416" y="4191"/>
                    <a:pt x="416" y="3105"/>
                  </a:cubicBezTo>
                  <a:cubicBezTo>
                    <a:pt x="416" y="2019"/>
                    <a:pt x="1072" y="1039"/>
                    <a:pt x="2074" y="624"/>
                  </a:cubicBezTo>
                  <a:cubicBezTo>
                    <a:pt x="2407" y="486"/>
                    <a:pt x="2756" y="419"/>
                    <a:pt x="3103" y="419"/>
                  </a:cubicBezTo>
                  <a:close/>
                  <a:moveTo>
                    <a:pt x="3104" y="1"/>
                  </a:moveTo>
                  <a:cubicBezTo>
                    <a:pt x="2704" y="1"/>
                    <a:pt x="2301" y="78"/>
                    <a:pt x="1917" y="237"/>
                  </a:cubicBezTo>
                  <a:cubicBezTo>
                    <a:pt x="755" y="718"/>
                    <a:pt x="0" y="1848"/>
                    <a:pt x="0" y="3105"/>
                  </a:cubicBezTo>
                  <a:cubicBezTo>
                    <a:pt x="0" y="4358"/>
                    <a:pt x="755" y="5491"/>
                    <a:pt x="1917" y="5972"/>
                  </a:cubicBezTo>
                  <a:cubicBezTo>
                    <a:pt x="2300" y="6132"/>
                    <a:pt x="2703" y="6209"/>
                    <a:pt x="3103" y="6209"/>
                  </a:cubicBezTo>
                  <a:cubicBezTo>
                    <a:pt x="3910" y="6209"/>
                    <a:pt x="4703" y="5893"/>
                    <a:pt x="5298" y="5298"/>
                  </a:cubicBezTo>
                  <a:cubicBezTo>
                    <a:pt x="6508" y="4085"/>
                    <a:pt x="6508" y="2121"/>
                    <a:pt x="5298" y="908"/>
                  </a:cubicBezTo>
                  <a:cubicBezTo>
                    <a:pt x="4704" y="316"/>
                    <a:pt x="3910" y="1"/>
                    <a:pt x="31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5"/>
            <p:cNvSpPr/>
            <p:nvPr/>
          </p:nvSpPr>
          <p:spPr>
            <a:xfrm>
              <a:off x="6396150" y="2975750"/>
              <a:ext cx="368300" cy="269825"/>
            </a:xfrm>
            <a:custGeom>
              <a:rect b="b" l="l" r="r" t="t"/>
              <a:pathLst>
                <a:path extrusionOk="0" h="10793" w="14732">
                  <a:moveTo>
                    <a:pt x="2628" y="984"/>
                  </a:moveTo>
                  <a:cubicBezTo>
                    <a:pt x="2635" y="984"/>
                    <a:pt x="2642" y="995"/>
                    <a:pt x="2642" y="1003"/>
                  </a:cubicBezTo>
                  <a:lnTo>
                    <a:pt x="2642" y="1356"/>
                  </a:lnTo>
                  <a:lnTo>
                    <a:pt x="1276" y="1356"/>
                  </a:lnTo>
                  <a:lnTo>
                    <a:pt x="1276" y="1003"/>
                  </a:lnTo>
                  <a:cubicBezTo>
                    <a:pt x="1276" y="995"/>
                    <a:pt x="1283" y="984"/>
                    <a:pt x="1294" y="984"/>
                  </a:cubicBezTo>
                  <a:close/>
                  <a:moveTo>
                    <a:pt x="7798" y="1050"/>
                  </a:moveTo>
                  <a:lnTo>
                    <a:pt x="7944" y="1356"/>
                  </a:lnTo>
                  <a:lnTo>
                    <a:pt x="5360" y="1356"/>
                  </a:lnTo>
                  <a:lnTo>
                    <a:pt x="5502" y="1050"/>
                  </a:lnTo>
                  <a:close/>
                  <a:moveTo>
                    <a:pt x="8224" y="420"/>
                  </a:moveTo>
                  <a:cubicBezTo>
                    <a:pt x="8275" y="420"/>
                    <a:pt x="8326" y="449"/>
                    <a:pt x="8348" y="500"/>
                  </a:cubicBezTo>
                  <a:lnTo>
                    <a:pt x="8756" y="1356"/>
                  </a:lnTo>
                  <a:lnTo>
                    <a:pt x="8403" y="1356"/>
                  </a:lnTo>
                  <a:lnTo>
                    <a:pt x="8162" y="842"/>
                  </a:lnTo>
                  <a:cubicBezTo>
                    <a:pt x="8100" y="715"/>
                    <a:pt x="7973" y="631"/>
                    <a:pt x="7831" y="631"/>
                  </a:cubicBezTo>
                  <a:lnTo>
                    <a:pt x="5470" y="631"/>
                  </a:lnTo>
                  <a:cubicBezTo>
                    <a:pt x="5327" y="631"/>
                    <a:pt x="5200" y="715"/>
                    <a:pt x="5138" y="842"/>
                  </a:cubicBezTo>
                  <a:lnTo>
                    <a:pt x="4898" y="1356"/>
                  </a:lnTo>
                  <a:lnTo>
                    <a:pt x="4548" y="1356"/>
                  </a:lnTo>
                  <a:lnTo>
                    <a:pt x="4952" y="500"/>
                  </a:lnTo>
                  <a:cubicBezTo>
                    <a:pt x="4974" y="449"/>
                    <a:pt x="5025" y="420"/>
                    <a:pt x="5076" y="420"/>
                  </a:cubicBezTo>
                  <a:close/>
                  <a:moveTo>
                    <a:pt x="4894" y="1771"/>
                  </a:moveTo>
                  <a:lnTo>
                    <a:pt x="4887" y="1779"/>
                  </a:lnTo>
                  <a:lnTo>
                    <a:pt x="4825" y="1811"/>
                  </a:lnTo>
                  <a:lnTo>
                    <a:pt x="4781" y="1833"/>
                  </a:lnTo>
                  <a:lnTo>
                    <a:pt x="4766" y="1844"/>
                  </a:lnTo>
                  <a:lnTo>
                    <a:pt x="4734" y="1862"/>
                  </a:lnTo>
                  <a:lnTo>
                    <a:pt x="4697" y="1881"/>
                  </a:lnTo>
                  <a:lnTo>
                    <a:pt x="4664" y="1899"/>
                  </a:lnTo>
                  <a:cubicBezTo>
                    <a:pt x="4355" y="2081"/>
                    <a:pt x="4074" y="2307"/>
                    <a:pt x="3826" y="2566"/>
                  </a:cubicBezTo>
                  <a:lnTo>
                    <a:pt x="427" y="2566"/>
                  </a:lnTo>
                  <a:lnTo>
                    <a:pt x="420" y="2569"/>
                  </a:lnTo>
                  <a:lnTo>
                    <a:pt x="420" y="2030"/>
                  </a:lnTo>
                  <a:cubicBezTo>
                    <a:pt x="420" y="1888"/>
                    <a:pt x="536" y="1775"/>
                    <a:pt x="678" y="1771"/>
                  </a:cubicBezTo>
                  <a:close/>
                  <a:moveTo>
                    <a:pt x="12884" y="2977"/>
                  </a:moveTo>
                  <a:lnTo>
                    <a:pt x="12881" y="2985"/>
                  </a:lnTo>
                  <a:lnTo>
                    <a:pt x="12881" y="6005"/>
                  </a:lnTo>
                  <a:lnTo>
                    <a:pt x="12873" y="6002"/>
                  </a:lnTo>
                  <a:lnTo>
                    <a:pt x="12859" y="5983"/>
                  </a:lnTo>
                  <a:lnTo>
                    <a:pt x="12844" y="5969"/>
                  </a:lnTo>
                  <a:lnTo>
                    <a:pt x="12826" y="5958"/>
                  </a:lnTo>
                  <a:lnTo>
                    <a:pt x="12808" y="5943"/>
                  </a:lnTo>
                  <a:lnTo>
                    <a:pt x="12793" y="5932"/>
                  </a:lnTo>
                  <a:lnTo>
                    <a:pt x="12771" y="5921"/>
                  </a:lnTo>
                  <a:lnTo>
                    <a:pt x="12757" y="5910"/>
                  </a:lnTo>
                  <a:lnTo>
                    <a:pt x="12735" y="5903"/>
                  </a:lnTo>
                  <a:lnTo>
                    <a:pt x="12717" y="5896"/>
                  </a:lnTo>
                  <a:lnTo>
                    <a:pt x="12691" y="5889"/>
                  </a:lnTo>
                  <a:lnTo>
                    <a:pt x="12677" y="5885"/>
                  </a:lnTo>
                  <a:lnTo>
                    <a:pt x="12651" y="5878"/>
                  </a:lnTo>
                  <a:lnTo>
                    <a:pt x="12564" y="5878"/>
                  </a:lnTo>
                  <a:cubicBezTo>
                    <a:pt x="12556" y="5878"/>
                    <a:pt x="12549" y="5878"/>
                    <a:pt x="12538" y="5881"/>
                  </a:cubicBezTo>
                  <a:lnTo>
                    <a:pt x="12516" y="5881"/>
                  </a:lnTo>
                  <a:lnTo>
                    <a:pt x="12487" y="5889"/>
                  </a:lnTo>
                  <a:lnTo>
                    <a:pt x="12480" y="5889"/>
                  </a:lnTo>
                  <a:cubicBezTo>
                    <a:pt x="12469" y="5892"/>
                    <a:pt x="12458" y="5896"/>
                    <a:pt x="12447" y="5903"/>
                  </a:cubicBezTo>
                  <a:lnTo>
                    <a:pt x="12436" y="5907"/>
                  </a:lnTo>
                  <a:cubicBezTo>
                    <a:pt x="12429" y="5910"/>
                    <a:pt x="12418" y="5914"/>
                    <a:pt x="12411" y="5918"/>
                  </a:cubicBezTo>
                  <a:lnTo>
                    <a:pt x="12403" y="5921"/>
                  </a:lnTo>
                  <a:cubicBezTo>
                    <a:pt x="12392" y="5929"/>
                    <a:pt x="12381" y="5932"/>
                    <a:pt x="12370" y="5940"/>
                  </a:cubicBezTo>
                  <a:lnTo>
                    <a:pt x="12363" y="5947"/>
                  </a:lnTo>
                  <a:cubicBezTo>
                    <a:pt x="12356" y="5954"/>
                    <a:pt x="12345" y="5961"/>
                    <a:pt x="12334" y="5969"/>
                  </a:cubicBezTo>
                  <a:lnTo>
                    <a:pt x="12210" y="6082"/>
                  </a:lnTo>
                  <a:lnTo>
                    <a:pt x="11944" y="6315"/>
                  </a:lnTo>
                  <a:lnTo>
                    <a:pt x="11463" y="6107"/>
                  </a:lnTo>
                  <a:cubicBezTo>
                    <a:pt x="11452" y="6104"/>
                    <a:pt x="11441" y="6100"/>
                    <a:pt x="11430" y="6096"/>
                  </a:cubicBezTo>
                  <a:cubicBezTo>
                    <a:pt x="11389" y="6082"/>
                    <a:pt x="11347" y="6075"/>
                    <a:pt x="11305" y="6075"/>
                  </a:cubicBezTo>
                  <a:cubicBezTo>
                    <a:pt x="11147" y="6075"/>
                    <a:pt x="11001" y="6174"/>
                    <a:pt x="10946" y="6333"/>
                  </a:cubicBezTo>
                  <a:lnTo>
                    <a:pt x="10946" y="6337"/>
                  </a:lnTo>
                  <a:cubicBezTo>
                    <a:pt x="10946" y="6340"/>
                    <a:pt x="10946" y="6344"/>
                    <a:pt x="10942" y="6348"/>
                  </a:cubicBezTo>
                  <a:cubicBezTo>
                    <a:pt x="10939" y="6351"/>
                    <a:pt x="10935" y="6366"/>
                    <a:pt x="10935" y="6377"/>
                  </a:cubicBezTo>
                  <a:lnTo>
                    <a:pt x="10822" y="6891"/>
                  </a:lnTo>
                  <a:lnTo>
                    <a:pt x="10308" y="7004"/>
                  </a:lnTo>
                  <a:cubicBezTo>
                    <a:pt x="10297" y="7004"/>
                    <a:pt x="10283" y="7007"/>
                    <a:pt x="10272" y="7011"/>
                  </a:cubicBezTo>
                  <a:lnTo>
                    <a:pt x="10264" y="7014"/>
                  </a:lnTo>
                  <a:cubicBezTo>
                    <a:pt x="10254" y="7018"/>
                    <a:pt x="10243" y="7025"/>
                    <a:pt x="10232" y="7029"/>
                  </a:cubicBezTo>
                  <a:lnTo>
                    <a:pt x="10224" y="7033"/>
                  </a:lnTo>
                  <a:cubicBezTo>
                    <a:pt x="10213" y="7036"/>
                    <a:pt x="10206" y="7040"/>
                    <a:pt x="10195" y="7047"/>
                  </a:cubicBezTo>
                  <a:lnTo>
                    <a:pt x="10188" y="7051"/>
                  </a:lnTo>
                  <a:cubicBezTo>
                    <a:pt x="10181" y="7058"/>
                    <a:pt x="10170" y="7065"/>
                    <a:pt x="10159" y="7073"/>
                  </a:cubicBezTo>
                  <a:lnTo>
                    <a:pt x="10152" y="7076"/>
                  </a:lnTo>
                  <a:cubicBezTo>
                    <a:pt x="10144" y="7084"/>
                    <a:pt x="10137" y="7091"/>
                    <a:pt x="10130" y="7098"/>
                  </a:cubicBezTo>
                  <a:lnTo>
                    <a:pt x="10122" y="7102"/>
                  </a:lnTo>
                  <a:cubicBezTo>
                    <a:pt x="10115" y="7109"/>
                    <a:pt x="10108" y="7120"/>
                    <a:pt x="10101" y="7127"/>
                  </a:cubicBezTo>
                  <a:lnTo>
                    <a:pt x="10093" y="7135"/>
                  </a:lnTo>
                  <a:cubicBezTo>
                    <a:pt x="10086" y="7142"/>
                    <a:pt x="10082" y="7153"/>
                    <a:pt x="10075" y="7160"/>
                  </a:cubicBezTo>
                  <a:lnTo>
                    <a:pt x="10071" y="7167"/>
                  </a:lnTo>
                  <a:cubicBezTo>
                    <a:pt x="10064" y="7178"/>
                    <a:pt x="10057" y="7189"/>
                    <a:pt x="10050" y="7200"/>
                  </a:cubicBezTo>
                  <a:cubicBezTo>
                    <a:pt x="10046" y="7215"/>
                    <a:pt x="10039" y="7226"/>
                    <a:pt x="10035" y="7240"/>
                  </a:cubicBezTo>
                  <a:cubicBezTo>
                    <a:pt x="10035" y="7244"/>
                    <a:pt x="10031" y="7251"/>
                    <a:pt x="10028" y="7255"/>
                  </a:cubicBezTo>
                  <a:cubicBezTo>
                    <a:pt x="10028" y="7259"/>
                    <a:pt x="10024" y="7269"/>
                    <a:pt x="10020" y="7277"/>
                  </a:cubicBezTo>
                  <a:cubicBezTo>
                    <a:pt x="10020" y="7284"/>
                    <a:pt x="10017" y="7295"/>
                    <a:pt x="10017" y="7302"/>
                  </a:cubicBezTo>
                  <a:cubicBezTo>
                    <a:pt x="10017" y="7310"/>
                    <a:pt x="10013" y="7313"/>
                    <a:pt x="10013" y="7317"/>
                  </a:cubicBezTo>
                  <a:lnTo>
                    <a:pt x="10013" y="7324"/>
                  </a:lnTo>
                  <a:cubicBezTo>
                    <a:pt x="10013" y="7335"/>
                    <a:pt x="10013" y="7346"/>
                    <a:pt x="10009" y="7357"/>
                  </a:cubicBezTo>
                  <a:lnTo>
                    <a:pt x="10009" y="7364"/>
                  </a:lnTo>
                  <a:lnTo>
                    <a:pt x="10009" y="7401"/>
                  </a:lnTo>
                  <a:lnTo>
                    <a:pt x="10009" y="7408"/>
                  </a:lnTo>
                  <a:cubicBezTo>
                    <a:pt x="10009" y="7419"/>
                    <a:pt x="10013" y="7430"/>
                    <a:pt x="10017" y="7441"/>
                  </a:cubicBezTo>
                  <a:lnTo>
                    <a:pt x="10017" y="7448"/>
                  </a:lnTo>
                  <a:cubicBezTo>
                    <a:pt x="10017" y="7459"/>
                    <a:pt x="10020" y="7470"/>
                    <a:pt x="10024" y="7481"/>
                  </a:cubicBezTo>
                  <a:lnTo>
                    <a:pt x="10028" y="7492"/>
                  </a:lnTo>
                  <a:cubicBezTo>
                    <a:pt x="10031" y="7503"/>
                    <a:pt x="10035" y="7514"/>
                    <a:pt x="10039" y="7528"/>
                  </a:cubicBezTo>
                  <a:lnTo>
                    <a:pt x="10053" y="7561"/>
                  </a:lnTo>
                  <a:lnTo>
                    <a:pt x="9805" y="7561"/>
                  </a:lnTo>
                  <a:lnTo>
                    <a:pt x="9824" y="7539"/>
                  </a:lnTo>
                  <a:cubicBezTo>
                    <a:pt x="9842" y="7510"/>
                    <a:pt x="9864" y="7484"/>
                    <a:pt x="9882" y="7455"/>
                  </a:cubicBezTo>
                  <a:lnTo>
                    <a:pt x="9889" y="7441"/>
                  </a:lnTo>
                  <a:cubicBezTo>
                    <a:pt x="9911" y="7412"/>
                    <a:pt x="9933" y="7379"/>
                    <a:pt x="9955" y="7346"/>
                  </a:cubicBezTo>
                  <a:lnTo>
                    <a:pt x="9973" y="7313"/>
                  </a:lnTo>
                  <a:cubicBezTo>
                    <a:pt x="9988" y="7288"/>
                    <a:pt x="10002" y="7262"/>
                    <a:pt x="10017" y="7237"/>
                  </a:cubicBezTo>
                  <a:lnTo>
                    <a:pt x="10035" y="7211"/>
                  </a:lnTo>
                  <a:cubicBezTo>
                    <a:pt x="10053" y="7178"/>
                    <a:pt x="10071" y="7142"/>
                    <a:pt x="10090" y="7109"/>
                  </a:cubicBezTo>
                  <a:lnTo>
                    <a:pt x="10104" y="7084"/>
                  </a:lnTo>
                  <a:cubicBezTo>
                    <a:pt x="10119" y="7055"/>
                    <a:pt x="10133" y="7029"/>
                    <a:pt x="10148" y="7000"/>
                  </a:cubicBezTo>
                  <a:lnTo>
                    <a:pt x="10162" y="6971"/>
                  </a:lnTo>
                  <a:cubicBezTo>
                    <a:pt x="10181" y="6934"/>
                    <a:pt x="10195" y="6898"/>
                    <a:pt x="10213" y="6865"/>
                  </a:cubicBezTo>
                  <a:lnTo>
                    <a:pt x="10217" y="6854"/>
                  </a:lnTo>
                  <a:cubicBezTo>
                    <a:pt x="10232" y="6821"/>
                    <a:pt x="10246" y="6789"/>
                    <a:pt x="10261" y="6752"/>
                  </a:cubicBezTo>
                  <a:lnTo>
                    <a:pt x="10272" y="6719"/>
                  </a:lnTo>
                  <a:cubicBezTo>
                    <a:pt x="10286" y="6690"/>
                    <a:pt x="10297" y="6661"/>
                    <a:pt x="10308" y="6628"/>
                  </a:cubicBezTo>
                  <a:lnTo>
                    <a:pt x="10319" y="6606"/>
                  </a:lnTo>
                  <a:cubicBezTo>
                    <a:pt x="10330" y="6570"/>
                    <a:pt x="10345" y="6530"/>
                    <a:pt x="10356" y="6493"/>
                  </a:cubicBezTo>
                  <a:lnTo>
                    <a:pt x="10367" y="6464"/>
                  </a:lnTo>
                  <a:cubicBezTo>
                    <a:pt x="10377" y="6431"/>
                    <a:pt x="10385" y="6402"/>
                    <a:pt x="10396" y="6373"/>
                  </a:cubicBezTo>
                  <a:lnTo>
                    <a:pt x="10403" y="6340"/>
                  </a:lnTo>
                  <a:cubicBezTo>
                    <a:pt x="10414" y="6300"/>
                    <a:pt x="10425" y="6264"/>
                    <a:pt x="10436" y="6224"/>
                  </a:cubicBezTo>
                  <a:lnTo>
                    <a:pt x="10439" y="6206"/>
                  </a:lnTo>
                  <a:cubicBezTo>
                    <a:pt x="10447" y="6173"/>
                    <a:pt x="10458" y="6136"/>
                    <a:pt x="10465" y="6104"/>
                  </a:cubicBezTo>
                  <a:lnTo>
                    <a:pt x="10472" y="6071"/>
                  </a:lnTo>
                  <a:cubicBezTo>
                    <a:pt x="10479" y="6034"/>
                    <a:pt x="10487" y="6002"/>
                    <a:pt x="10494" y="5965"/>
                  </a:cubicBezTo>
                  <a:lnTo>
                    <a:pt x="10494" y="5947"/>
                  </a:lnTo>
                  <a:cubicBezTo>
                    <a:pt x="10501" y="5907"/>
                    <a:pt x="10509" y="5867"/>
                    <a:pt x="10516" y="5827"/>
                  </a:cubicBezTo>
                  <a:cubicBezTo>
                    <a:pt x="10516" y="5816"/>
                    <a:pt x="10520" y="5805"/>
                    <a:pt x="10520" y="5794"/>
                  </a:cubicBezTo>
                  <a:cubicBezTo>
                    <a:pt x="10523" y="5761"/>
                    <a:pt x="10527" y="5728"/>
                    <a:pt x="10530" y="5695"/>
                  </a:cubicBezTo>
                  <a:cubicBezTo>
                    <a:pt x="10530" y="5688"/>
                    <a:pt x="10534" y="5677"/>
                    <a:pt x="10534" y="5666"/>
                  </a:cubicBezTo>
                  <a:cubicBezTo>
                    <a:pt x="10541" y="5626"/>
                    <a:pt x="10545" y="5586"/>
                    <a:pt x="10545" y="5542"/>
                  </a:cubicBezTo>
                  <a:lnTo>
                    <a:pt x="10545" y="5517"/>
                  </a:lnTo>
                  <a:cubicBezTo>
                    <a:pt x="10549" y="5484"/>
                    <a:pt x="10549" y="5451"/>
                    <a:pt x="10552" y="5415"/>
                  </a:cubicBezTo>
                  <a:lnTo>
                    <a:pt x="10552" y="5382"/>
                  </a:lnTo>
                  <a:lnTo>
                    <a:pt x="10552" y="5255"/>
                  </a:lnTo>
                  <a:lnTo>
                    <a:pt x="10552" y="5127"/>
                  </a:lnTo>
                  <a:lnTo>
                    <a:pt x="10552" y="5091"/>
                  </a:lnTo>
                  <a:cubicBezTo>
                    <a:pt x="10552" y="5058"/>
                    <a:pt x="10549" y="5025"/>
                    <a:pt x="10545" y="4989"/>
                  </a:cubicBezTo>
                  <a:lnTo>
                    <a:pt x="10545" y="4963"/>
                  </a:lnTo>
                  <a:cubicBezTo>
                    <a:pt x="10545" y="4923"/>
                    <a:pt x="10541" y="4883"/>
                    <a:pt x="10534" y="4839"/>
                  </a:cubicBezTo>
                  <a:cubicBezTo>
                    <a:pt x="10534" y="4832"/>
                    <a:pt x="10534" y="4821"/>
                    <a:pt x="10534" y="4810"/>
                  </a:cubicBezTo>
                  <a:cubicBezTo>
                    <a:pt x="10530" y="4777"/>
                    <a:pt x="10523" y="4745"/>
                    <a:pt x="10520" y="4712"/>
                  </a:cubicBezTo>
                  <a:cubicBezTo>
                    <a:pt x="10520" y="4701"/>
                    <a:pt x="10516" y="4690"/>
                    <a:pt x="10516" y="4683"/>
                  </a:cubicBezTo>
                  <a:cubicBezTo>
                    <a:pt x="10509" y="4639"/>
                    <a:pt x="10501" y="4599"/>
                    <a:pt x="10498" y="4559"/>
                  </a:cubicBezTo>
                  <a:lnTo>
                    <a:pt x="10494" y="4548"/>
                  </a:lnTo>
                  <a:cubicBezTo>
                    <a:pt x="10487" y="4511"/>
                    <a:pt x="10479" y="4475"/>
                    <a:pt x="10472" y="4438"/>
                  </a:cubicBezTo>
                  <a:lnTo>
                    <a:pt x="10465" y="4406"/>
                  </a:lnTo>
                  <a:cubicBezTo>
                    <a:pt x="10458" y="4369"/>
                    <a:pt x="10447" y="4336"/>
                    <a:pt x="10439" y="4300"/>
                  </a:cubicBezTo>
                  <a:lnTo>
                    <a:pt x="10436" y="4285"/>
                  </a:lnTo>
                  <a:cubicBezTo>
                    <a:pt x="10425" y="4245"/>
                    <a:pt x="10414" y="4205"/>
                    <a:pt x="10403" y="4169"/>
                  </a:cubicBezTo>
                  <a:lnTo>
                    <a:pt x="10396" y="4140"/>
                  </a:lnTo>
                  <a:cubicBezTo>
                    <a:pt x="10385" y="4111"/>
                    <a:pt x="10377" y="4078"/>
                    <a:pt x="10367" y="4045"/>
                  </a:cubicBezTo>
                  <a:lnTo>
                    <a:pt x="10356" y="4019"/>
                  </a:lnTo>
                  <a:cubicBezTo>
                    <a:pt x="10345" y="3979"/>
                    <a:pt x="10330" y="3943"/>
                    <a:pt x="10315" y="3903"/>
                  </a:cubicBezTo>
                  <a:lnTo>
                    <a:pt x="10308" y="3885"/>
                  </a:lnTo>
                  <a:cubicBezTo>
                    <a:pt x="10297" y="3856"/>
                    <a:pt x="10286" y="3823"/>
                    <a:pt x="10272" y="3790"/>
                  </a:cubicBezTo>
                  <a:lnTo>
                    <a:pt x="10261" y="3761"/>
                  </a:lnTo>
                  <a:cubicBezTo>
                    <a:pt x="10246" y="3724"/>
                    <a:pt x="10232" y="3688"/>
                    <a:pt x="10213" y="3651"/>
                  </a:cubicBezTo>
                  <a:cubicBezTo>
                    <a:pt x="10199" y="3615"/>
                    <a:pt x="10181" y="3579"/>
                    <a:pt x="10162" y="3542"/>
                  </a:cubicBezTo>
                  <a:lnTo>
                    <a:pt x="10152" y="3517"/>
                  </a:lnTo>
                  <a:cubicBezTo>
                    <a:pt x="10133" y="3484"/>
                    <a:pt x="10119" y="3455"/>
                    <a:pt x="10104" y="3426"/>
                  </a:cubicBezTo>
                  <a:lnTo>
                    <a:pt x="10093" y="3404"/>
                  </a:lnTo>
                  <a:cubicBezTo>
                    <a:pt x="10075" y="3371"/>
                    <a:pt x="10057" y="3334"/>
                    <a:pt x="10035" y="3298"/>
                  </a:cubicBezTo>
                  <a:lnTo>
                    <a:pt x="10024" y="3280"/>
                  </a:lnTo>
                  <a:cubicBezTo>
                    <a:pt x="10006" y="3251"/>
                    <a:pt x="9988" y="3222"/>
                    <a:pt x="9973" y="3192"/>
                  </a:cubicBezTo>
                  <a:lnTo>
                    <a:pt x="9955" y="3171"/>
                  </a:lnTo>
                  <a:cubicBezTo>
                    <a:pt x="9933" y="3134"/>
                    <a:pt x="9911" y="3101"/>
                    <a:pt x="9889" y="3068"/>
                  </a:cubicBezTo>
                  <a:lnTo>
                    <a:pt x="9886" y="3065"/>
                  </a:lnTo>
                  <a:cubicBezTo>
                    <a:pt x="9867" y="3036"/>
                    <a:pt x="9845" y="3007"/>
                    <a:pt x="9824" y="2977"/>
                  </a:cubicBezTo>
                  <a:close/>
                  <a:moveTo>
                    <a:pt x="6646" y="1775"/>
                  </a:moveTo>
                  <a:cubicBezTo>
                    <a:pt x="7825" y="1775"/>
                    <a:pt x="8973" y="2372"/>
                    <a:pt x="9627" y="3447"/>
                  </a:cubicBezTo>
                  <a:cubicBezTo>
                    <a:pt x="10611" y="5062"/>
                    <a:pt x="10133" y="7160"/>
                    <a:pt x="8548" y="8191"/>
                  </a:cubicBezTo>
                  <a:lnTo>
                    <a:pt x="8527" y="8206"/>
                  </a:lnTo>
                  <a:lnTo>
                    <a:pt x="8508" y="8217"/>
                  </a:lnTo>
                  <a:cubicBezTo>
                    <a:pt x="7940" y="8574"/>
                    <a:pt x="7295" y="8752"/>
                    <a:pt x="6650" y="8752"/>
                  </a:cubicBezTo>
                  <a:cubicBezTo>
                    <a:pt x="6005" y="8752"/>
                    <a:pt x="5360" y="8574"/>
                    <a:pt x="4792" y="8217"/>
                  </a:cubicBezTo>
                  <a:lnTo>
                    <a:pt x="4774" y="8206"/>
                  </a:lnTo>
                  <a:lnTo>
                    <a:pt x="4752" y="8188"/>
                  </a:lnTo>
                  <a:cubicBezTo>
                    <a:pt x="3732" y="7528"/>
                    <a:pt x="3130" y="6384"/>
                    <a:pt x="3160" y="5171"/>
                  </a:cubicBezTo>
                  <a:cubicBezTo>
                    <a:pt x="3192" y="3954"/>
                    <a:pt x="3855" y="2846"/>
                    <a:pt x="4908" y="2238"/>
                  </a:cubicBezTo>
                  <a:lnTo>
                    <a:pt x="4916" y="2234"/>
                  </a:lnTo>
                  <a:lnTo>
                    <a:pt x="4919" y="2234"/>
                  </a:lnTo>
                  <a:cubicBezTo>
                    <a:pt x="5464" y="1923"/>
                    <a:pt x="6059" y="1775"/>
                    <a:pt x="6646" y="1775"/>
                  </a:cubicBezTo>
                  <a:close/>
                  <a:moveTo>
                    <a:pt x="3845" y="7984"/>
                  </a:moveTo>
                  <a:cubicBezTo>
                    <a:pt x="4008" y="8151"/>
                    <a:pt x="4187" y="8304"/>
                    <a:pt x="4376" y="8439"/>
                  </a:cubicBezTo>
                  <a:lnTo>
                    <a:pt x="4424" y="8468"/>
                  </a:lnTo>
                  <a:lnTo>
                    <a:pt x="4449" y="8490"/>
                  </a:lnTo>
                  <a:lnTo>
                    <a:pt x="4453" y="8490"/>
                  </a:lnTo>
                  <a:lnTo>
                    <a:pt x="4500" y="8519"/>
                  </a:lnTo>
                  <a:lnTo>
                    <a:pt x="4551" y="8556"/>
                  </a:lnTo>
                  <a:lnTo>
                    <a:pt x="4559" y="8559"/>
                  </a:lnTo>
                  <a:lnTo>
                    <a:pt x="4617" y="8596"/>
                  </a:lnTo>
                  <a:lnTo>
                    <a:pt x="4650" y="8618"/>
                  </a:lnTo>
                  <a:lnTo>
                    <a:pt x="4683" y="8636"/>
                  </a:lnTo>
                  <a:cubicBezTo>
                    <a:pt x="4708" y="8650"/>
                    <a:pt x="4737" y="8665"/>
                    <a:pt x="4766" y="8683"/>
                  </a:cubicBezTo>
                  <a:lnTo>
                    <a:pt x="4785" y="8694"/>
                  </a:lnTo>
                  <a:cubicBezTo>
                    <a:pt x="4821" y="8712"/>
                    <a:pt x="4854" y="8731"/>
                    <a:pt x="4890" y="8749"/>
                  </a:cubicBezTo>
                  <a:lnTo>
                    <a:pt x="4898" y="8752"/>
                  </a:lnTo>
                  <a:lnTo>
                    <a:pt x="678" y="8752"/>
                  </a:lnTo>
                  <a:cubicBezTo>
                    <a:pt x="536" y="8752"/>
                    <a:pt x="420" y="8636"/>
                    <a:pt x="420" y="8494"/>
                  </a:cubicBezTo>
                  <a:lnTo>
                    <a:pt x="420" y="7984"/>
                  </a:lnTo>
                  <a:close/>
                  <a:moveTo>
                    <a:pt x="10232" y="7980"/>
                  </a:moveTo>
                  <a:lnTo>
                    <a:pt x="10246" y="8013"/>
                  </a:lnTo>
                  <a:lnTo>
                    <a:pt x="9896" y="8403"/>
                  </a:lnTo>
                  <a:lnTo>
                    <a:pt x="9900" y="8406"/>
                  </a:lnTo>
                  <a:cubicBezTo>
                    <a:pt x="9889" y="8414"/>
                    <a:pt x="9882" y="8424"/>
                    <a:pt x="9875" y="8435"/>
                  </a:cubicBezTo>
                  <a:lnTo>
                    <a:pt x="9867" y="8446"/>
                  </a:lnTo>
                  <a:cubicBezTo>
                    <a:pt x="9864" y="8454"/>
                    <a:pt x="9860" y="8457"/>
                    <a:pt x="9856" y="8465"/>
                  </a:cubicBezTo>
                  <a:lnTo>
                    <a:pt x="9845" y="8479"/>
                  </a:lnTo>
                  <a:cubicBezTo>
                    <a:pt x="9842" y="8486"/>
                    <a:pt x="9842" y="8494"/>
                    <a:pt x="9838" y="8501"/>
                  </a:cubicBezTo>
                  <a:cubicBezTo>
                    <a:pt x="9835" y="8508"/>
                    <a:pt x="9831" y="8516"/>
                    <a:pt x="9827" y="8523"/>
                  </a:cubicBezTo>
                  <a:cubicBezTo>
                    <a:pt x="9824" y="8534"/>
                    <a:pt x="9824" y="8537"/>
                    <a:pt x="9820" y="8545"/>
                  </a:cubicBezTo>
                  <a:cubicBezTo>
                    <a:pt x="9816" y="8556"/>
                    <a:pt x="9816" y="8559"/>
                    <a:pt x="9816" y="8563"/>
                  </a:cubicBezTo>
                  <a:cubicBezTo>
                    <a:pt x="9813" y="8567"/>
                    <a:pt x="9813" y="8578"/>
                    <a:pt x="9809" y="8585"/>
                  </a:cubicBezTo>
                  <a:cubicBezTo>
                    <a:pt x="9809" y="8592"/>
                    <a:pt x="9809" y="8596"/>
                    <a:pt x="9809" y="8599"/>
                  </a:cubicBezTo>
                  <a:cubicBezTo>
                    <a:pt x="9805" y="8603"/>
                    <a:pt x="9805" y="8618"/>
                    <a:pt x="9805" y="8625"/>
                  </a:cubicBezTo>
                  <a:cubicBezTo>
                    <a:pt x="9802" y="8636"/>
                    <a:pt x="9805" y="8632"/>
                    <a:pt x="9805" y="8636"/>
                  </a:cubicBezTo>
                  <a:lnTo>
                    <a:pt x="9805" y="8658"/>
                  </a:lnTo>
                  <a:lnTo>
                    <a:pt x="9805" y="8676"/>
                  </a:lnTo>
                  <a:cubicBezTo>
                    <a:pt x="9805" y="8690"/>
                    <a:pt x="9805" y="8705"/>
                    <a:pt x="9809" y="8720"/>
                  </a:cubicBezTo>
                  <a:cubicBezTo>
                    <a:pt x="9809" y="8731"/>
                    <a:pt x="9813" y="8741"/>
                    <a:pt x="9816" y="8752"/>
                  </a:cubicBezTo>
                  <a:lnTo>
                    <a:pt x="8406" y="8752"/>
                  </a:lnTo>
                  <a:lnTo>
                    <a:pt x="8414" y="8745"/>
                  </a:lnTo>
                  <a:cubicBezTo>
                    <a:pt x="8450" y="8727"/>
                    <a:pt x="8486" y="8709"/>
                    <a:pt x="8519" y="8690"/>
                  </a:cubicBezTo>
                  <a:lnTo>
                    <a:pt x="8541" y="8680"/>
                  </a:lnTo>
                  <a:cubicBezTo>
                    <a:pt x="8567" y="8665"/>
                    <a:pt x="8596" y="8647"/>
                    <a:pt x="8625" y="8632"/>
                  </a:cubicBezTo>
                  <a:lnTo>
                    <a:pt x="8654" y="8614"/>
                  </a:lnTo>
                  <a:lnTo>
                    <a:pt x="8690" y="8592"/>
                  </a:lnTo>
                  <a:lnTo>
                    <a:pt x="8749" y="8556"/>
                  </a:lnTo>
                  <a:lnTo>
                    <a:pt x="8752" y="8552"/>
                  </a:lnTo>
                  <a:lnTo>
                    <a:pt x="8803" y="8519"/>
                  </a:lnTo>
                  <a:lnTo>
                    <a:pt x="8851" y="8490"/>
                  </a:lnTo>
                  <a:lnTo>
                    <a:pt x="8854" y="8486"/>
                  </a:lnTo>
                  <a:lnTo>
                    <a:pt x="8884" y="8468"/>
                  </a:lnTo>
                  <a:lnTo>
                    <a:pt x="8927" y="8435"/>
                  </a:lnTo>
                  <a:cubicBezTo>
                    <a:pt x="9117" y="8301"/>
                    <a:pt x="9295" y="8148"/>
                    <a:pt x="9459" y="7980"/>
                  </a:cubicBezTo>
                  <a:close/>
                  <a:moveTo>
                    <a:pt x="12578" y="6311"/>
                  </a:moveTo>
                  <a:lnTo>
                    <a:pt x="12684" y="6493"/>
                  </a:lnTo>
                  <a:lnTo>
                    <a:pt x="12833" y="6748"/>
                  </a:lnTo>
                  <a:lnTo>
                    <a:pt x="12833" y="6752"/>
                  </a:lnTo>
                  <a:lnTo>
                    <a:pt x="12837" y="6756"/>
                  </a:lnTo>
                  <a:lnTo>
                    <a:pt x="12840" y="6763"/>
                  </a:lnTo>
                  <a:lnTo>
                    <a:pt x="12848" y="6774"/>
                  </a:lnTo>
                  <a:cubicBezTo>
                    <a:pt x="12855" y="6781"/>
                    <a:pt x="12859" y="6789"/>
                    <a:pt x="12862" y="6792"/>
                  </a:cubicBezTo>
                  <a:lnTo>
                    <a:pt x="12881" y="6810"/>
                  </a:lnTo>
                  <a:lnTo>
                    <a:pt x="12888" y="6821"/>
                  </a:lnTo>
                  <a:lnTo>
                    <a:pt x="12891" y="6825"/>
                  </a:lnTo>
                  <a:lnTo>
                    <a:pt x="12899" y="6832"/>
                  </a:lnTo>
                  <a:cubicBezTo>
                    <a:pt x="12913" y="6843"/>
                    <a:pt x="12924" y="6854"/>
                    <a:pt x="12939" y="6865"/>
                  </a:cubicBezTo>
                  <a:lnTo>
                    <a:pt x="12943" y="6869"/>
                  </a:lnTo>
                  <a:cubicBezTo>
                    <a:pt x="12953" y="6876"/>
                    <a:pt x="12968" y="6883"/>
                    <a:pt x="12983" y="6891"/>
                  </a:cubicBezTo>
                  <a:lnTo>
                    <a:pt x="12990" y="6891"/>
                  </a:lnTo>
                  <a:cubicBezTo>
                    <a:pt x="13041" y="6918"/>
                    <a:pt x="13103" y="6932"/>
                    <a:pt x="13162" y="6932"/>
                  </a:cubicBezTo>
                  <a:cubicBezTo>
                    <a:pt x="13174" y="6932"/>
                    <a:pt x="13186" y="6932"/>
                    <a:pt x="13198" y="6931"/>
                  </a:cubicBezTo>
                  <a:lnTo>
                    <a:pt x="13700" y="6883"/>
                  </a:lnTo>
                  <a:lnTo>
                    <a:pt x="13700" y="6883"/>
                  </a:lnTo>
                  <a:lnTo>
                    <a:pt x="13653" y="7382"/>
                  </a:lnTo>
                  <a:cubicBezTo>
                    <a:pt x="13638" y="7532"/>
                    <a:pt x="13711" y="7678"/>
                    <a:pt x="13839" y="7754"/>
                  </a:cubicBezTo>
                  <a:lnTo>
                    <a:pt x="14276" y="8009"/>
                  </a:lnTo>
                  <a:lnTo>
                    <a:pt x="13952" y="8388"/>
                  </a:lnTo>
                  <a:cubicBezTo>
                    <a:pt x="13853" y="8501"/>
                    <a:pt x="13828" y="8661"/>
                    <a:pt x="13886" y="8800"/>
                  </a:cubicBezTo>
                  <a:lnTo>
                    <a:pt x="14090" y="9263"/>
                  </a:lnTo>
                  <a:lnTo>
                    <a:pt x="13595" y="9372"/>
                  </a:lnTo>
                  <a:cubicBezTo>
                    <a:pt x="13449" y="9405"/>
                    <a:pt x="13336" y="9518"/>
                    <a:pt x="13303" y="9663"/>
                  </a:cubicBezTo>
                  <a:lnTo>
                    <a:pt x="13194" y="10159"/>
                  </a:lnTo>
                  <a:lnTo>
                    <a:pt x="12731" y="9958"/>
                  </a:lnTo>
                  <a:cubicBezTo>
                    <a:pt x="12681" y="9936"/>
                    <a:pt x="12627" y="9925"/>
                    <a:pt x="12574" y="9925"/>
                  </a:cubicBezTo>
                  <a:cubicBezTo>
                    <a:pt x="12482" y="9925"/>
                    <a:pt x="12391" y="9958"/>
                    <a:pt x="12319" y="10020"/>
                  </a:cubicBezTo>
                  <a:lnTo>
                    <a:pt x="11941" y="10356"/>
                  </a:lnTo>
                  <a:lnTo>
                    <a:pt x="11685" y="9922"/>
                  </a:lnTo>
                  <a:cubicBezTo>
                    <a:pt x="11616" y="9802"/>
                    <a:pt x="11489" y="9733"/>
                    <a:pt x="11354" y="9733"/>
                  </a:cubicBezTo>
                  <a:lnTo>
                    <a:pt x="11317" y="9733"/>
                  </a:lnTo>
                  <a:lnTo>
                    <a:pt x="10815" y="9780"/>
                  </a:lnTo>
                  <a:lnTo>
                    <a:pt x="10862" y="9277"/>
                  </a:lnTo>
                  <a:cubicBezTo>
                    <a:pt x="10877" y="9128"/>
                    <a:pt x="10804" y="8986"/>
                    <a:pt x="10676" y="8909"/>
                  </a:cubicBezTo>
                  <a:lnTo>
                    <a:pt x="10461" y="8782"/>
                  </a:lnTo>
                  <a:lnTo>
                    <a:pt x="10239" y="8654"/>
                  </a:lnTo>
                  <a:lnTo>
                    <a:pt x="10279" y="8607"/>
                  </a:lnTo>
                  <a:lnTo>
                    <a:pt x="10574" y="8271"/>
                  </a:lnTo>
                  <a:cubicBezTo>
                    <a:pt x="10581" y="8264"/>
                    <a:pt x="10589" y="8253"/>
                    <a:pt x="10596" y="8246"/>
                  </a:cubicBezTo>
                  <a:lnTo>
                    <a:pt x="10603" y="8235"/>
                  </a:lnTo>
                  <a:cubicBezTo>
                    <a:pt x="10611" y="8228"/>
                    <a:pt x="10614" y="8220"/>
                    <a:pt x="10618" y="8213"/>
                  </a:cubicBezTo>
                  <a:lnTo>
                    <a:pt x="10625" y="8199"/>
                  </a:lnTo>
                  <a:cubicBezTo>
                    <a:pt x="10629" y="8191"/>
                    <a:pt x="10632" y="8184"/>
                    <a:pt x="10636" y="8177"/>
                  </a:cubicBezTo>
                  <a:lnTo>
                    <a:pt x="10643" y="8162"/>
                  </a:lnTo>
                  <a:lnTo>
                    <a:pt x="10651" y="8140"/>
                  </a:lnTo>
                  <a:cubicBezTo>
                    <a:pt x="10654" y="8133"/>
                    <a:pt x="10654" y="8133"/>
                    <a:pt x="10654" y="8129"/>
                  </a:cubicBezTo>
                  <a:cubicBezTo>
                    <a:pt x="10658" y="8126"/>
                    <a:pt x="10658" y="8115"/>
                    <a:pt x="10662" y="8108"/>
                  </a:cubicBezTo>
                  <a:lnTo>
                    <a:pt x="10662" y="8104"/>
                  </a:lnTo>
                  <a:cubicBezTo>
                    <a:pt x="10662" y="8097"/>
                    <a:pt x="10662" y="8089"/>
                    <a:pt x="10665" y="8082"/>
                  </a:cubicBezTo>
                  <a:lnTo>
                    <a:pt x="10665" y="8075"/>
                  </a:lnTo>
                  <a:cubicBezTo>
                    <a:pt x="10665" y="8067"/>
                    <a:pt x="10665" y="8060"/>
                    <a:pt x="10669" y="8053"/>
                  </a:cubicBezTo>
                  <a:cubicBezTo>
                    <a:pt x="10669" y="8046"/>
                    <a:pt x="10669" y="8046"/>
                    <a:pt x="10669" y="8046"/>
                  </a:cubicBezTo>
                  <a:lnTo>
                    <a:pt x="10669" y="8024"/>
                  </a:lnTo>
                  <a:lnTo>
                    <a:pt x="10669" y="8020"/>
                  </a:lnTo>
                  <a:lnTo>
                    <a:pt x="10669" y="7980"/>
                  </a:lnTo>
                  <a:lnTo>
                    <a:pt x="10669" y="7965"/>
                  </a:lnTo>
                  <a:cubicBezTo>
                    <a:pt x="10669" y="7962"/>
                    <a:pt x="10669" y="7958"/>
                    <a:pt x="10665" y="7951"/>
                  </a:cubicBezTo>
                  <a:cubicBezTo>
                    <a:pt x="10662" y="7947"/>
                    <a:pt x="10665" y="7940"/>
                    <a:pt x="10662" y="7936"/>
                  </a:cubicBezTo>
                  <a:lnTo>
                    <a:pt x="10658" y="7922"/>
                  </a:lnTo>
                  <a:cubicBezTo>
                    <a:pt x="10658" y="7914"/>
                    <a:pt x="10654" y="7911"/>
                    <a:pt x="10654" y="7903"/>
                  </a:cubicBezTo>
                  <a:lnTo>
                    <a:pt x="10651" y="7893"/>
                  </a:lnTo>
                  <a:cubicBezTo>
                    <a:pt x="10647" y="7882"/>
                    <a:pt x="10643" y="7874"/>
                    <a:pt x="10640" y="7863"/>
                  </a:cubicBezTo>
                  <a:lnTo>
                    <a:pt x="10563" y="7689"/>
                  </a:lnTo>
                  <a:lnTo>
                    <a:pt x="10436" y="7401"/>
                  </a:lnTo>
                  <a:lnTo>
                    <a:pt x="10931" y="7291"/>
                  </a:lnTo>
                  <a:lnTo>
                    <a:pt x="10960" y="7284"/>
                  </a:lnTo>
                  <a:lnTo>
                    <a:pt x="10964" y="7284"/>
                  </a:lnTo>
                  <a:lnTo>
                    <a:pt x="10990" y="7273"/>
                  </a:lnTo>
                  <a:lnTo>
                    <a:pt x="10993" y="7273"/>
                  </a:lnTo>
                  <a:lnTo>
                    <a:pt x="11022" y="7262"/>
                  </a:lnTo>
                  <a:cubicBezTo>
                    <a:pt x="11041" y="7251"/>
                    <a:pt x="11062" y="7240"/>
                    <a:pt x="11081" y="7226"/>
                  </a:cubicBezTo>
                  <a:cubicBezTo>
                    <a:pt x="11088" y="7218"/>
                    <a:pt x="11095" y="7211"/>
                    <a:pt x="11103" y="7204"/>
                  </a:cubicBezTo>
                  <a:lnTo>
                    <a:pt x="11113" y="7197"/>
                  </a:lnTo>
                  <a:lnTo>
                    <a:pt x="11128" y="7178"/>
                  </a:lnTo>
                  <a:lnTo>
                    <a:pt x="11143" y="7164"/>
                  </a:lnTo>
                  <a:lnTo>
                    <a:pt x="11154" y="7149"/>
                  </a:lnTo>
                  <a:lnTo>
                    <a:pt x="11164" y="7135"/>
                  </a:lnTo>
                  <a:lnTo>
                    <a:pt x="11172" y="7124"/>
                  </a:lnTo>
                  <a:cubicBezTo>
                    <a:pt x="11175" y="7116"/>
                    <a:pt x="11179" y="7113"/>
                    <a:pt x="11183" y="7106"/>
                  </a:cubicBezTo>
                  <a:cubicBezTo>
                    <a:pt x="11186" y="7098"/>
                    <a:pt x="11190" y="7091"/>
                    <a:pt x="11194" y="7080"/>
                  </a:cubicBezTo>
                  <a:lnTo>
                    <a:pt x="11201" y="7069"/>
                  </a:lnTo>
                  <a:cubicBezTo>
                    <a:pt x="11201" y="7062"/>
                    <a:pt x="11205" y="7055"/>
                    <a:pt x="11208" y="7047"/>
                  </a:cubicBezTo>
                  <a:lnTo>
                    <a:pt x="11212" y="7036"/>
                  </a:lnTo>
                  <a:cubicBezTo>
                    <a:pt x="11215" y="7025"/>
                    <a:pt x="11215" y="7014"/>
                    <a:pt x="11219" y="7004"/>
                  </a:cubicBezTo>
                  <a:lnTo>
                    <a:pt x="11328" y="6512"/>
                  </a:lnTo>
                  <a:lnTo>
                    <a:pt x="11791" y="6712"/>
                  </a:lnTo>
                  <a:lnTo>
                    <a:pt x="11820" y="6723"/>
                  </a:lnTo>
                  <a:lnTo>
                    <a:pt x="11831" y="6727"/>
                  </a:lnTo>
                  <a:lnTo>
                    <a:pt x="11849" y="6730"/>
                  </a:lnTo>
                  <a:lnTo>
                    <a:pt x="11864" y="6734"/>
                  </a:lnTo>
                  <a:lnTo>
                    <a:pt x="11879" y="6738"/>
                  </a:lnTo>
                  <a:lnTo>
                    <a:pt x="11893" y="6741"/>
                  </a:lnTo>
                  <a:lnTo>
                    <a:pt x="11981" y="6741"/>
                  </a:lnTo>
                  <a:lnTo>
                    <a:pt x="12002" y="6738"/>
                  </a:lnTo>
                  <a:lnTo>
                    <a:pt x="12010" y="6738"/>
                  </a:lnTo>
                  <a:lnTo>
                    <a:pt x="12032" y="6734"/>
                  </a:lnTo>
                  <a:lnTo>
                    <a:pt x="12035" y="6734"/>
                  </a:lnTo>
                  <a:lnTo>
                    <a:pt x="12057" y="6727"/>
                  </a:lnTo>
                  <a:lnTo>
                    <a:pt x="12064" y="6723"/>
                  </a:lnTo>
                  <a:lnTo>
                    <a:pt x="12090" y="6716"/>
                  </a:lnTo>
                  <a:lnTo>
                    <a:pt x="12101" y="6712"/>
                  </a:lnTo>
                  <a:lnTo>
                    <a:pt x="12126" y="6697"/>
                  </a:lnTo>
                  <a:lnTo>
                    <a:pt x="12137" y="6690"/>
                  </a:lnTo>
                  <a:lnTo>
                    <a:pt x="12163" y="6676"/>
                  </a:lnTo>
                  <a:lnTo>
                    <a:pt x="12170" y="6672"/>
                  </a:lnTo>
                  <a:cubicBezTo>
                    <a:pt x="12181" y="6665"/>
                    <a:pt x="12192" y="6657"/>
                    <a:pt x="12199" y="6646"/>
                  </a:cubicBezTo>
                  <a:lnTo>
                    <a:pt x="12578" y="6311"/>
                  </a:lnTo>
                  <a:close/>
                  <a:moveTo>
                    <a:pt x="5080" y="1"/>
                  </a:moveTo>
                  <a:cubicBezTo>
                    <a:pt x="4865" y="1"/>
                    <a:pt x="4668" y="125"/>
                    <a:pt x="4577" y="318"/>
                  </a:cubicBezTo>
                  <a:lnTo>
                    <a:pt x="4085" y="1356"/>
                  </a:lnTo>
                  <a:lnTo>
                    <a:pt x="3058" y="1356"/>
                  </a:lnTo>
                  <a:lnTo>
                    <a:pt x="3058" y="1003"/>
                  </a:lnTo>
                  <a:cubicBezTo>
                    <a:pt x="3058" y="762"/>
                    <a:pt x="2861" y="569"/>
                    <a:pt x="2624" y="569"/>
                  </a:cubicBezTo>
                  <a:lnTo>
                    <a:pt x="1290" y="569"/>
                  </a:lnTo>
                  <a:cubicBezTo>
                    <a:pt x="1050" y="569"/>
                    <a:pt x="857" y="762"/>
                    <a:pt x="857" y="1003"/>
                  </a:cubicBezTo>
                  <a:lnTo>
                    <a:pt x="857" y="1356"/>
                  </a:lnTo>
                  <a:lnTo>
                    <a:pt x="675" y="1356"/>
                  </a:lnTo>
                  <a:cubicBezTo>
                    <a:pt x="303" y="1356"/>
                    <a:pt x="1" y="1658"/>
                    <a:pt x="1" y="2030"/>
                  </a:cubicBezTo>
                  <a:lnTo>
                    <a:pt x="1" y="5404"/>
                  </a:lnTo>
                  <a:cubicBezTo>
                    <a:pt x="1" y="5542"/>
                    <a:pt x="104" y="5612"/>
                    <a:pt x="208" y="5612"/>
                  </a:cubicBezTo>
                  <a:cubicBezTo>
                    <a:pt x="312" y="5612"/>
                    <a:pt x="416" y="5542"/>
                    <a:pt x="416" y="5404"/>
                  </a:cubicBezTo>
                  <a:lnTo>
                    <a:pt x="416" y="2985"/>
                  </a:lnTo>
                  <a:lnTo>
                    <a:pt x="3473" y="2985"/>
                  </a:lnTo>
                  <a:cubicBezTo>
                    <a:pt x="3455" y="3014"/>
                    <a:pt x="3433" y="3043"/>
                    <a:pt x="3411" y="3072"/>
                  </a:cubicBezTo>
                  <a:lnTo>
                    <a:pt x="3411" y="3076"/>
                  </a:lnTo>
                  <a:cubicBezTo>
                    <a:pt x="3385" y="3109"/>
                    <a:pt x="3364" y="3141"/>
                    <a:pt x="3345" y="3178"/>
                  </a:cubicBezTo>
                  <a:lnTo>
                    <a:pt x="3327" y="3200"/>
                  </a:lnTo>
                  <a:cubicBezTo>
                    <a:pt x="3309" y="3229"/>
                    <a:pt x="3294" y="3258"/>
                    <a:pt x="3276" y="3287"/>
                  </a:cubicBezTo>
                  <a:lnTo>
                    <a:pt x="3265" y="3305"/>
                  </a:lnTo>
                  <a:cubicBezTo>
                    <a:pt x="3243" y="3342"/>
                    <a:pt x="3225" y="3378"/>
                    <a:pt x="3207" y="3411"/>
                  </a:cubicBezTo>
                  <a:lnTo>
                    <a:pt x="3196" y="3433"/>
                  </a:lnTo>
                  <a:cubicBezTo>
                    <a:pt x="3178" y="3462"/>
                    <a:pt x="3163" y="3491"/>
                    <a:pt x="3149" y="3524"/>
                  </a:cubicBezTo>
                  <a:lnTo>
                    <a:pt x="3138" y="3549"/>
                  </a:lnTo>
                  <a:cubicBezTo>
                    <a:pt x="3119" y="3586"/>
                    <a:pt x="3101" y="3622"/>
                    <a:pt x="3083" y="3659"/>
                  </a:cubicBezTo>
                  <a:cubicBezTo>
                    <a:pt x="3068" y="3695"/>
                    <a:pt x="3054" y="3732"/>
                    <a:pt x="3039" y="3768"/>
                  </a:cubicBezTo>
                  <a:lnTo>
                    <a:pt x="3028" y="3797"/>
                  </a:lnTo>
                  <a:cubicBezTo>
                    <a:pt x="3014" y="3826"/>
                    <a:pt x="3003" y="3859"/>
                    <a:pt x="2988" y="3892"/>
                  </a:cubicBezTo>
                  <a:lnTo>
                    <a:pt x="2981" y="3910"/>
                  </a:lnTo>
                  <a:cubicBezTo>
                    <a:pt x="2970" y="3950"/>
                    <a:pt x="2955" y="3987"/>
                    <a:pt x="2941" y="4027"/>
                  </a:cubicBezTo>
                  <a:lnTo>
                    <a:pt x="2934" y="4052"/>
                  </a:lnTo>
                  <a:cubicBezTo>
                    <a:pt x="2923" y="4081"/>
                    <a:pt x="2915" y="4114"/>
                    <a:pt x="2904" y="4147"/>
                  </a:cubicBezTo>
                  <a:lnTo>
                    <a:pt x="2897" y="4176"/>
                  </a:lnTo>
                  <a:cubicBezTo>
                    <a:pt x="2886" y="4213"/>
                    <a:pt x="2875" y="4253"/>
                    <a:pt x="2864" y="4293"/>
                  </a:cubicBezTo>
                  <a:lnTo>
                    <a:pt x="2861" y="4307"/>
                  </a:lnTo>
                  <a:cubicBezTo>
                    <a:pt x="2850" y="4344"/>
                    <a:pt x="2843" y="4377"/>
                    <a:pt x="2835" y="4413"/>
                  </a:cubicBezTo>
                  <a:lnTo>
                    <a:pt x="2828" y="4446"/>
                  </a:lnTo>
                  <a:cubicBezTo>
                    <a:pt x="2821" y="4482"/>
                    <a:pt x="2813" y="4519"/>
                    <a:pt x="2806" y="4555"/>
                  </a:cubicBezTo>
                  <a:lnTo>
                    <a:pt x="2802" y="4566"/>
                  </a:lnTo>
                  <a:cubicBezTo>
                    <a:pt x="2795" y="4606"/>
                    <a:pt x="2792" y="4646"/>
                    <a:pt x="2784" y="4690"/>
                  </a:cubicBezTo>
                  <a:cubicBezTo>
                    <a:pt x="2784" y="4697"/>
                    <a:pt x="2781" y="4708"/>
                    <a:pt x="2781" y="4719"/>
                  </a:cubicBezTo>
                  <a:cubicBezTo>
                    <a:pt x="2773" y="4752"/>
                    <a:pt x="2770" y="4785"/>
                    <a:pt x="2766" y="4821"/>
                  </a:cubicBezTo>
                  <a:cubicBezTo>
                    <a:pt x="2766" y="4828"/>
                    <a:pt x="2766" y="4839"/>
                    <a:pt x="2762" y="4847"/>
                  </a:cubicBezTo>
                  <a:cubicBezTo>
                    <a:pt x="2759" y="4890"/>
                    <a:pt x="2755" y="4930"/>
                    <a:pt x="2751" y="4970"/>
                  </a:cubicBezTo>
                  <a:lnTo>
                    <a:pt x="2751" y="4996"/>
                  </a:lnTo>
                  <a:cubicBezTo>
                    <a:pt x="2751" y="5032"/>
                    <a:pt x="2748" y="5065"/>
                    <a:pt x="2748" y="5102"/>
                  </a:cubicBezTo>
                  <a:lnTo>
                    <a:pt x="2748" y="5134"/>
                  </a:lnTo>
                  <a:lnTo>
                    <a:pt x="2748" y="5262"/>
                  </a:lnTo>
                  <a:lnTo>
                    <a:pt x="2748" y="5389"/>
                  </a:lnTo>
                  <a:lnTo>
                    <a:pt x="2748" y="5422"/>
                  </a:lnTo>
                  <a:cubicBezTo>
                    <a:pt x="2748" y="5459"/>
                    <a:pt x="2748" y="5491"/>
                    <a:pt x="2751" y="5524"/>
                  </a:cubicBezTo>
                  <a:lnTo>
                    <a:pt x="2751" y="5550"/>
                  </a:lnTo>
                  <a:cubicBezTo>
                    <a:pt x="2755" y="5593"/>
                    <a:pt x="2759" y="5634"/>
                    <a:pt x="2762" y="5674"/>
                  </a:cubicBezTo>
                  <a:cubicBezTo>
                    <a:pt x="2762" y="5685"/>
                    <a:pt x="2766" y="5695"/>
                    <a:pt x="2766" y="5706"/>
                  </a:cubicBezTo>
                  <a:cubicBezTo>
                    <a:pt x="2770" y="5736"/>
                    <a:pt x="2777" y="5768"/>
                    <a:pt x="2781" y="5801"/>
                  </a:cubicBezTo>
                  <a:cubicBezTo>
                    <a:pt x="2781" y="5812"/>
                    <a:pt x="2784" y="5823"/>
                    <a:pt x="2784" y="5834"/>
                  </a:cubicBezTo>
                  <a:cubicBezTo>
                    <a:pt x="2792" y="5878"/>
                    <a:pt x="2795" y="5918"/>
                    <a:pt x="2802" y="5958"/>
                  </a:cubicBezTo>
                  <a:lnTo>
                    <a:pt x="2806" y="5972"/>
                  </a:lnTo>
                  <a:cubicBezTo>
                    <a:pt x="2813" y="6009"/>
                    <a:pt x="2821" y="6042"/>
                    <a:pt x="2828" y="6078"/>
                  </a:cubicBezTo>
                  <a:lnTo>
                    <a:pt x="2835" y="6111"/>
                  </a:lnTo>
                  <a:cubicBezTo>
                    <a:pt x="2843" y="6147"/>
                    <a:pt x="2850" y="6180"/>
                    <a:pt x="2861" y="6213"/>
                  </a:cubicBezTo>
                  <a:lnTo>
                    <a:pt x="2864" y="6231"/>
                  </a:lnTo>
                  <a:cubicBezTo>
                    <a:pt x="2875" y="6271"/>
                    <a:pt x="2886" y="6308"/>
                    <a:pt x="2897" y="6348"/>
                  </a:cubicBezTo>
                  <a:lnTo>
                    <a:pt x="2904" y="6380"/>
                  </a:lnTo>
                  <a:cubicBezTo>
                    <a:pt x="2915" y="6410"/>
                    <a:pt x="2923" y="6439"/>
                    <a:pt x="2934" y="6472"/>
                  </a:cubicBezTo>
                  <a:lnTo>
                    <a:pt x="2945" y="6501"/>
                  </a:lnTo>
                  <a:cubicBezTo>
                    <a:pt x="2955" y="6537"/>
                    <a:pt x="2970" y="6574"/>
                    <a:pt x="2981" y="6614"/>
                  </a:cubicBezTo>
                  <a:lnTo>
                    <a:pt x="2992" y="6636"/>
                  </a:lnTo>
                  <a:cubicBezTo>
                    <a:pt x="3003" y="6665"/>
                    <a:pt x="3014" y="6697"/>
                    <a:pt x="3025" y="6727"/>
                  </a:cubicBezTo>
                  <a:lnTo>
                    <a:pt x="3039" y="6759"/>
                  </a:lnTo>
                  <a:cubicBezTo>
                    <a:pt x="3054" y="6792"/>
                    <a:pt x="3068" y="6829"/>
                    <a:pt x="3083" y="6861"/>
                  </a:cubicBezTo>
                  <a:lnTo>
                    <a:pt x="3087" y="6872"/>
                  </a:lnTo>
                  <a:cubicBezTo>
                    <a:pt x="3105" y="6905"/>
                    <a:pt x="3119" y="6942"/>
                    <a:pt x="3138" y="6978"/>
                  </a:cubicBezTo>
                  <a:lnTo>
                    <a:pt x="3152" y="7007"/>
                  </a:lnTo>
                  <a:cubicBezTo>
                    <a:pt x="3167" y="7036"/>
                    <a:pt x="3181" y="7062"/>
                    <a:pt x="3196" y="7091"/>
                  </a:cubicBezTo>
                  <a:lnTo>
                    <a:pt x="3211" y="7116"/>
                  </a:lnTo>
                  <a:cubicBezTo>
                    <a:pt x="3229" y="7149"/>
                    <a:pt x="3247" y="7186"/>
                    <a:pt x="3265" y="7218"/>
                  </a:cubicBezTo>
                  <a:lnTo>
                    <a:pt x="3283" y="7244"/>
                  </a:lnTo>
                  <a:cubicBezTo>
                    <a:pt x="3298" y="7269"/>
                    <a:pt x="3313" y="7295"/>
                    <a:pt x="3327" y="7321"/>
                  </a:cubicBezTo>
                  <a:lnTo>
                    <a:pt x="3345" y="7353"/>
                  </a:lnTo>
                  <a:cubicBezTo>
                    <a:pt x="3367" y="7386"/>
                    <a:pt x="3389" y="7419"/>
                    <a:pt x="3411" y="7448"/>
                  </a:cubicBezTo>
                  <a:lnTo>
                    <a:pt x="3418" y="7463"/>
                  </a:lnTo>
                  <a:cubicBezTo>
                    <a:pt x="3436" y="7492"/>
                    <a:pt x="3458" y="7517"/>
                    <a:pt x="3477" y="7546"/>
                  </a:cubicBezTo>
                  <a:lnTo>
                    <a:pt x="3491" y="7568"/>
                  </a:lnTo>
                  <a:lnTo>
                    <a:pt x="416" y="7568"/>
                  </a:lnTo>
                  <a:lnTo>
                    <a:pt x="416" y="6883"/>
                  </a:lnTo>
                  <a:cubicBezTo>
                    <a:pt x="416" y="6745"/>
                    <a:pt x="312" y="6676"/>
                    <a:pt x="208" y="6676"/>
                  </a:cubicBezTo>
                  <a:cubicBezTo>
                    <a:pt x="104" y="6676"/>
                    <a:pt x="1" y="6745"/>
                    <a:pt x="1" y="6883"/>
                  </a:cubicBezTo>
                  <a:lnTo>
                    <a:pt x="1" y="8497"/>
                  </a:lnTo>
                  <a:cubicBezTo>
                    <a:pt x="1" y="8869"/>
                    <a:pt x="303" y="9171"/>
                    <a:pt x="675" y="9171"/>
                  </a:cubicBezTo>
                  <a:lnTo>
                    <a:pt x="10290" y="9171"/>
                  </a:lnTo>
                  <a:lnTo>
                    <a:pt x="10439" y="9263"/>
                  </a:lnTo>
                  <a:lnTo>
                    <a:pt x="10388" y="9784"/>
                  </a:lnTo>
                  <a:cubicBezTo>
                    <a:pt x="10368" y="10012"/>
                    <a:pt x="10547" y="10204"/>
                    <a:pt x="10775" y="10204"/>
                  </a:cubicBezTo>
                  <a:cubicBezTo>
                    <a:pt x="10787" y="10204"/>
                    <a:pt x="10799" y="10204"/>
                    <a:pt x="10811" y="10203"/>
                  </a:cubicBezTo>
                  <a:lnTo>
                    <a:pt x="11332" y="10152"/>
                  </a:lnTo>
                  <a:lnTo>
                    <a:pt x="11598" y="10603"/>
                  </a:lnTo>
                  <a:cubicBezTo>
                    <a:pt x="11656" y="10702"/>
                    <a:pt x="11755" y="10771"/>
                    <a:pt x="11871" y="10789"/>
                  </a:cubicBezTo>
                  <a:cubicBezTo>
                    <a:pt x="11890" y="10793"/>
                    <a:pt x="11911" y="10793"/>
                    <a:pt x="11930" y="10793"/>
                  </a:cubicBezTo>
                  <a:cubicBezTo>
                    <a:pt x="12024" y="10793"/>
                    <a:pt x="12115" y="10760"/>
                    <a:pt x="12185" y="10698"/>
                  </a:cubicBezTo>
                  <a:lnTo>
                    <a:pt x="12578" y="10348"/>
                  </a:lnTo>
                  <a:lnTo>
                    <a:pt x="13059" y="10560"/>
                  </a:lnTo>
                  <a:cubicBezTo>
                    <a:pt x="13109" y="10581"/>
                    <a:pt x="13161" y="10591"/>
                    <a:pt x="13212" y="10591"/>
                  </a:cubicBezTo>
                  <a:cubicBezTo>
                    <a:pt x="13386" y="10591"/>
                    <a:pt x="13548" y="10473"/>
                    <a:pt x="13587" y="10290"/>
                  </a:cubicBezTo>
                  <a:lnTo>
                    <a:pt x="13700" y="9776"/>
                  </a:lnTo>
                  <a:lnTo>
                    <a:pt x="14214" y="9663"/>
                  </a:lnTo>
                  <a:cubicBezTo>
                    <a:pt x="14447" y="9612"/>
                    <a:pt x="14578" y="9357"/>
                    <a:pt x="14484" y="9135"/>
                  </a:cubicBezTo>
                  <a:lnTo>
                    <a:pt x="14272" y="8654"/>
                  </a:lnTo>
                  <a:lnTo>
                    <a:pt x="14622" y="8261"/>
                  </a:lnTo>
                  <a:cubicBezTo>
                    <a:pt x="14699" y="8177"/>
                    <a:pt x="14731" y="8056"/>
                    <a:pt x="14713" y="7944"/>
                  </a:cubicBezTo>
                  <a:cubicBezTo>
                    <a:pt x="14695" y="7827"/>
                    <a:pt x="14629" y="7729"/>
                    <a:pt x="14527" y="7670"/>
                  </a:cubicBezTo>
                  <a:lnTo>
                    <a:pt x="14079" y="7404"/>
                  </a:lnTo>
                  <a:lnTo>
                    <a:pt x="14127" y="6883"/>
                  </a:lnTo>
                  <a:cubicBezTo>
                    <a:pt x="14151" y="6651"/>
                    <a:pt x="13968" y="6459"/>
                    <a:pt x="13744" y="6459"/>
                  </a:cubicBezTo>
                  <a:cubicBezTo>
                    <a:pt x="13732" y="6459"/>
                    <a:pt x="13720" y="6460"/>
                    <a:pt x="13708" y="6461"/>
                  </a:cubicBezTo>
                  <a:lnTo>
                    <a:pt x="13300" y="6501"/>
                  </a:lnTo>
                  <a:lnTo>
                    <a:pt x="13300" y="2030"/>
                  </a:lnTo>
                  <a:cubicBezTo>
                    <a:pt x="13296" y="1655"/>
                    <a:pt x="12997" y="1356"/>
                    <a:pt x="12622" y="1352"/>
                  </a:cubicBezTo>
                  <a:lnTo>
                    <a:pt x="11405" y="1352"/>
                  </a:lnTo>
                  <a:cubicBezTo>
                    <a:pt x="11124" y="1352"/>
                    <a:pt x="11124" y="1771"/>
                    <a:pt x="11405" y="1771"/>
                  </a:cubicBezTo>
                  <a:lnTo>
                    <a:pt x="12622" y="1771"/>
                  </a:lnTo>
                  <a:cubicBezTo>
                    <a:pt x="12764" y="1771"/>
                    <a:pt x="12881" y="1888"/>
                    <a:pt x="12881" y="2030"/>
                  </a:cubicBezTo>
                  <a:lnTo>
                    <a:pt x="12881" y="2566"/>
                  </a:lnTo>
                  <a:lnTo>
                    <a:pt x="9481" y="2566"/>
                  </a:lnTo>
                  <a:cubicBezTo>
                    <a:pt x="9244" y="2318"/>
                    <a:pt x="8975" y="2103"/>
                    <a:pt x="8683" y="1924"/>
                  </a:cubicBezTo>
                  <a:lnTo>
                    <a:pt x="8665" y="1913"/>
                  </a:lnTo>
                  <a:lnTo>
                    <a:pt x="8643" y="1899"/>
                  </a:lnTo>
                  <a:lnTo>
                    <a:pt x="8639" y="1899"/>
                  </a:lnTo>
                  <a:lnTo>
                    <a:pt x="8610" y="1884"/>
                  </a:lnTo>
                  <a:lnTo>
                    <a:pt x="8559" y="1855"/>
                  </a:lnTo>
                  <a:lnTo>
                    <a:pt x="8537" y="1841"/>
                  </a:lnTo>
                  <a:lnTo>
                    <a:pt x="8519" y="1833"/>
                  </a:lnTo>
                  <a:cubicBezTo>
                    <a:pt x="8486" y="1811"/>
                    <a:pt x="8450" y="1793"/>
                    <a:pt x="8414" y="1775"/>
                  </a:cubicBezTo>
                  <a:lnTo>
                    <a:pt x="8406" y="1771"/>
                  </a:lnTo>
                  <a:lnTo>
                    <a:pt x="9918" y="1771"/>
                  </a:lnTo>
                  <a:cubicBezTo>
                    <a:pt x="10195" y="1771"/>
                    <a:pt x="10195" y="1356"/>
                    <a:pt x="9918" y="1356"/>
                  </a:cubicBezTo>
                  <a:lnTo>
                    <a:pt x="9215" y="1356"/>
                  </a:lnTo>
                  <a:lnTo>
                    <a:pt x="8727" y="318"/>
                  </a:lnTo>
                  <a:cubicBezTo>
                    <a:pt x="8636" y="125"/>
                    <a:pt x="8439" y="1"/>
                    <a:pt x="82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5"/>
            <p:cNvSpPr/>
            <p:nvPr/>
          </p:nvSpPr>
          <p:spPr>
            <a:xfrm>
              <a:off x="6675425" y="3158200"/>
              <a:ext cx="20975" cy="29625"/>
            </a:xfrm>
            <a:custGeom>
              <a:rect b="b" l="l" r="r" t="t"/>
              <a:pathLst>
                <a:path extrusionOk="0" h="1185" w="839">
                  <a:moveTo>
                    <a:pt x="423" y="219"/>
                  </a:moveTo>
                  <a:cubicBezTo>
                    <a:pt x="525" y="219"/>
                    <a:pt x="591" y="270"/>
                    <a:pt x="591" y="380"/>
                  </a:cubicBezTo>
                  <a:lnTo>
                    <a:pt x="591" y="806"/>
                  </a:lnTo>
                  <a:cubicBezTo>
                    <a:pt x="591" y="915"/>
                    <a:pt x="525" y="963"/>
                    <a:pt x="423" y="963"/>
                  </a:cubicBezTo>
                  <a:cubicBezTo>
                    <a:pt x="318" y="963"/>
                    <a:pt x="256" y="915"/>
                    <a:pt x="256" y="806"/>
                  </a:cubicBezTo>
                  <a:lnTo>
                    <a:pt x="256" y="380"/>
                  </a:lnTo>
                  <a:cubicBezTo>
                    <a:pt x="256" y="270"/>
                    <a:pt x="318" y="219"/>
                    <a:pt x="423" y="219"/>
                  </a:cubicBezTo>
                  <a:close/>
                  <a:moveTo>
                    <a:pt x="423" y="1"/>
                  </a:moveTo>
                  <a:cubicBezTo>
                    <a:pt x="183" y="1"/>
                    <a:pt x="1" y="103"/>
                    <a:pt x="1" y="380"/>
                  </a:cubicBezTo>
                  <a:lnTo>
                    <a:pt x="1" y="806"/>
                  </a:lnTo>
                  <a:cubicBezTo>
                    <a:pt x="1" y="1083"/>
                    <a:pt x="183" y="1185"/>
                    <a:pt x="423" y="1185"/>
                  </a:cubicBezTo>
                  <a:cubicBezTo>
                    <a:pt x="660" y="1185"/>
                    <a:pt x="839" y="1083"/>
                    <a:pt x="839" y="806"/>
                  </a:cubicBezTo>
                  <a:lnTo>
                    <a:pt x="839" y="380"/>
                  </a:lnTo>
                  <a:cubicBezTo>
                    <a:pt x="839" y="103"/>
                    <a:pt x="657" y="1"/>
                    <a:pt x="4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65"/>
            <p:cNvSpPr/>
            <p:nvPr/>
          </p:nvSpPr>
          <p:spPr>
            <a:xfrm>
              <a:off x="6708575" y="3182525"/>
              <a:ext cx="20975" cy="29625"/>
            </a:xfrm>
            <a:custGeom>
              <a:rect b="b" l="l" r="r" t="t"/>
              <a:pathLst>
                <a:path extrusionOk="0" h="1185" w="839">
                  <a:moveTo>
                    <a:pt x="424" y="219"/>
                  </a:moveTo>
                  <a:cubicBezTo>
                    <a:pt x="526" y="219"/>
                    <a:pt x="591" y="270"/>
                    <a:pt x="591" y="379"/>
                  </a:cubicBezTo>
                  <a:lnTo>
                    <a:pt x="591" y="806"/>
                  </a:lnTo>
                  <a:cubicBezTo>
                    <a:pt x="591" y="915"/>
                    <a:pt x="526" y="966"/>
                    <a:pt x="424" y="966"/>
                  </a:cubicBezTo>
                  <a:cubicBezTo>
                    <a:pt x="318" y="966"/>
                    <a:pt x="256" y="915"/>
                    <a:pt x="256" y="806"/>
                  </a:cubicBezTo>
                  <a:lnTo>
                    <a:pt x="256" y="379"/>
                  </a:lnTo>
                  <a:cubicBezTo>
                    <a:pt x="256" y="270"/>
                    <a:pt x="318" y="219"/>
                    <a:pt x="424" y="219"/>
                  </a:cubicBezTo>
                  <a:close/>
                  <a:moveTo>
                    <a:pt x="424" y="0"/>
                  </a:moveTo>
                  <a:cubicBezTo>
                    <a:pt x="183" y="0"/>
                    <a:pt x="1" y="102"/>
                    <a:pt x="1" y="379"/>
                  </a:cubicBezTo>
                  <a:lnTo>
                    <a:pt x="1" y="806"/>
                  </a:lnTo>
                  <a:cubicBezTo>
                    <a:pt x="1" y="1086"/>
                    <a:pt x="183" y="1185"/>
                    <a:pt x="424" y="1185"/>
                  </a:cubicBezTo>
                  <a:cubicBezTo>
                    <a:pt x="660" y="1185"/>
                    <a:pt x="839" y="1086"/>
                    <a:pt x="839" y="806"/>
                  </a:cubicBezTo>
                  <a:lnTo>
                    <a:pt x="839" y="379"/>
                  </a:lnTo>
                  <a:cubicBezTo>
                    <a:pt x="839" y="102"/>
                    <a:pt x="657" y="0"/>
                    <a:pt x="4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5"/>
            <p:cNvSpPr/>
            <p:nvPr/>
          </p:nvSpPr>
          <p:spPr>
            <a:xfrm>
              <a:off x="6686175" y="3155200"/>
              <a:ext cx="33100" cy="59700"/>
            </a:xfrm>
            <a:custGeom>
              <a:rect b="b" l="l" r="r" t="t"/>
              <a:pathLst>
                <a:path extrusionOk="0" h="2388" w="1324">
                  <a:moveTo>
                    <a:pt x="1178" y="0"/>
                  </a:moveTo>
                  <a:cubicBezTo>
                    <a:pt x="1134" y="0"/>
                    <a:pt x="1090" y="22"/>
                    <a:pt x="1072" y="62"/>
                  </a:cubicBezTo>
                  <a:lnTo>
                    <a:pt x="12" y="2208"/>
                  </a:lnTo>
                  <a:cubicBezTo>
                    <a:pt x="4" y="2223"/>
                    <a:pt x="1" y="2241"/>
                    <a:pt x="1" y="2259"/>
                  </a:cubicBezTo>
                  <a:cubicBezTo>
                    <a:pt x="4" y="2332"/>
                    <a:pt x="66" y="2387"/>
                    <a:pt x="139" y="2387"/>
                  </a:cubicBezTo>
                  <a:cubicBezTo>
                    <a:pt x="142" y="2387"/>
                    <a:pt x="145" y="2387"/>
                    <a:pt x="148" y="2387"/>
                  </a:cubicBezTo>
                  <a:cubicBezTo>
                    <a:pt x="192" y="2387"/>
                    <a:pt x="232" y="2362"/>
                    <a:pt x="252" y="2321"/>
                  </a:cubicBezTo>
                  <a:lnTo>
                    <a:pt x="1312" y="186"/>
                  </a:lnTo>
                  <a:cubicBezTo>
                    <a:pt x="1320" y="172"/>
                    <a:pt x="1323" y="153"/>
                    <a:pt x="1323" y="135"/>
                  </a:cubicBezTo>
                  <a:cubicBezTo>
                    <a:pt x="1316" y="59"/>
                    <a:pt x="1254" y="0"/>
                    <a:pt x="11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65"/>
          <p:cNvGrpSpPr/>
          <p:nvPr/>
        </p:nvGrpSpPr>
        <p:grpSpPr>
          <a:xfrm>
            <a:off x="5914200" y="2877100"/>
            <a:ext cx="368225" cy="241400"/>
            <a:chOff x="5783025" y="2990150"/>
            <a:chExt cx="368225" cy="241400"/>
          </a:xfrm>
        </p:grpSpPr>
        <p:sp>
          <p:nvSpPr>
            <p:cNvPr id="921" name="Google Shape;921;p65"/>
            <p:cNvSpPr/>
            <p:nvPr/>
          </p:nvSpPr>
          <p:spPr>
            <a:xfrm>
              <a:off x="5783025" y="2990150"/>
              <a:ext cx="248150" cy="136475"/>
            </a:xfrm>
            <a:custGeom>
              <a:rect b="b" l="l" r="r" t="t"/>
              <a:pathLst>
                <a:path extrusionOk="0" h="5459" w="9926">
                  <a:moveTo>
                    <a:pt x="668" y="0"/>
                  </a:moveTo>
                  <a:cubicBezTo>
                    <a:pt x="300" y="0"/>
                    <a:pt x="1" y="299"/>
                    <a:pt x="1" y="663"/>
                  </a:cubicBezTo>
                  <a:lnTo>
                    <a:pt x="1" y="5251"/>
                  </a:lnTo>
                  <a:cubicBezTo>
                    <a:pt x="1" y="5389"/>
                    <a:pt x="105" y="5458"/>
                    <a:pt x="208" y="5458"/>
                  </a:cubicBezTo>
                  <a:cubicBezTo>
                    <a:pt x="312" y="5458"/>
                    <a:pt x="416" y="5389"/>
                    <a:pt x="416" y="5251"/>
                  </a:cubicBezTo>
                  <a:lnTo>
                    <a:pt x="416" y="667"/>
                  </a:lnTo>
                  <a:cubicBezTo>
                    <a:pt x="416" y="529"/>
                    <a:pt x="529" y="419"/>
                    <a:pt x="668" y="419"/>
                  </a:cubicBezTo>
                  <a:lnTo>
                    <a:pt x="9649" y="419"/>
                  </a:lnTo>
                  <a:cubicBezTo>
                    <a:pt x="9926" y="419"/>
                    <a:pt x="9926" y="0"/>
                    <a:pt x="96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5"/>
            <p:cNvSpPr/>
            <p:nvPr/>
          </p:nvSpPr>
          <p:spPr>
            <a:xfrm>
              <a:off x="5783025" y="2990150"/>
              <a:ext cx="368225" cy="241400"/>
            </a:xfrm>
            <a:custGeom>
              <a:rect b="b" l="l" r="r" t="t"/>
              <a:pathLst>
                <a:path extrusionOk="0" h="9656" w="14729">
                  <a:moveTo>
                    <a:pt x="12028" y="1166"/>
                  </a:moveTo>
                  <a:cubicBezTo>
                    <a:pt x="12043" y="1166"/>
                    <a:pt x="12054" y="1181"/>
                    <a:pt x="12054" y="1195"/>
                  </a:cubicBezTo>
                  <a:lnTo>
                    <a:pt x="12054" y="5079"/>
                  </a:lnTo>
                  <a:lnTo>
                    <a:pt x="11937" y="5185"/>
                  </a:lnTo>
                  <a:lnTo>
                    <a:pt x="11456" y="4974"/>
                  </a:lnTo>
                  <a:cubicBezTo>
                    <a:pt x="11408" y="4953"/>
                    <a:pt x="11357" y="4943"/>
                    <a:pt x="11306" y="4943"/>
                  </a:cubicBezTo>
                  <a:cubicBezTo>
                    <a:pt x="11205" y="4943"/>
                    <a:pt x="11106" y="4982"/>
                    <a:pt x="11033" y="5054"/>
                  </a:cubicBezTo>
                  <a:lnTo>
                    <a:pt x="11026" y="5061"/>
                  </a:lnTo>
                  <a:lnTo>
                    <a:pt x="11015" y="5072"/>
                  </a:lnTo>
                  <a:cubicBezTo>
                    <a:pt x="10972" y="5119"/>
                    <a:pt x="10942" y="5181"/>
                    <a:pt x="10928" y="5243"/>
                  </a:cubicBezTo>
                  <a:lnTo>
                    <a:pt x="10815" y="5757"/>
                  </a:lnTo>
                  <a:lnTo>
                    <a:pt x="10301" y="5870"/>
                  </a:lnTo>
                  <a:cubicBezTo>
                    <a:pt x="10239" y="5885"/>
                    <a:pt x="10181" y="5914"/>
                    <a:pt x="10130" y="5958"/>
                  </a:cubicBezTo>
                  <a:lnTo>
                    <a:pt x="10119" y="5968"/>
                  </a:lnTo>
                  <a:lnTo>
                    <a:pt x="10112" y="5976"/>
                  </a:lnTo>
                  <a:cubicBezTo>
                    <a:pt x="10002" y="6085"/>
                    <a:pt x="9970" y="6253"/>
                    <a:pt x="10031" y="6398"/>
                  </a:cubicBezTo>
                  <a:lnTo>
                    <a:pt x="10159" y="6690"/>
                  </a:lnTo>
                  <a:lnTo>
                    <a:pt x="1192" y="6690"/>
                  </a:lnTo>
                  <a:cubicBezTo>
                    <a:pt x="1178" y="6690"/>
                    <a:pt x="1163" y="6675"/>
                    <a:pt x="1163" y="6661"/>
                  </a:cubicBezTo>
                  <a:lnTo>
                    <a:pt x="1163" y="1195"/>
                  </a:lnTo>
                  <a:cubicBezTo>
                    <a:pt x="1163" y="1181"/>
                    <a:pt x="1178" y="1166"/>
                    <a:pt x="1192" y="1166"/>
                  </a:cubicBezTo>
                  <a:close/>
                  <a:moveTo>
                    <a:pt x="7791" y="7852"/>
                  </a:moveTo>
                  <a:lnTo>
                    <a:pt x="7874" y="8216"/>
                  </a:lnTo>
                  <a:lnTo>
                    <a:pt x="5346" y="8216"/>
                  </a:lnTo>
                  <a:lnTo>
                    <a:pt x="5430" y="7852"/>
                  </a:lnTo>
                  <a:close/>
                  <a:moveTo>
                    <a:pt x="9150" y="8636"/>
                  </a:moveTo>
                  <a:cubicBezTo>
                    <a:pt x="9354" y="8636"/>
                    <a:pt x="9543" y="8756"/>
                    <a:pt x="9623" y="8945"/>
                  </a:cubicBezTo>
                  <a:lnTo>
                    <a:pt x="3597" y="8945"/>
                  </a:lnTo>
                  <a:cubicBezTo>
                    <a:pt x="3677" y="8756"/>
                    <a:pt x="3867" y="8636"/>
                    <a:pt x="4071" y="8636"/>
                  </a:cubicBezTo>
                  <a:close/>
                  <a:moveTo>
                    <a:pt x="12582" y="5170"/>
                  </a:moveTo>
                  <a:lnTo>
                    <a:pt x="12699" y="5371"/>
                  </a:lnTo>
                  <a:lnTo>
                    <a:pt x="12833" y="5604"/>
                  </a:lnTo>
                  <a:cubicBezTo>
                    <a:pt x="12903" y="5724"/>
                    <a:pt x="13031" y="5795"/>
                    <a:pt x="13167" y="5795"/>
                  </a:cubicBezTo>
                  <a:cubicBezTo>
                    <a:pt x="13180" y="5795"/>
                    <a:pt x="13192" y="5795"/>
                    <a:pt x="13205" y="5794"/>
                  </a:cubicBezTo>
                  <a:lnTo>
                    <a:pt x="13704" y="5746"/>
                  </a:lnTo>
                  <a:lnTo>
                    <a:pt x="13704" y="5746"/>
                  </a:lnTo>
                  <a:lnTo>
                    <a:pt x="13657" y="6245"/>
                  </a:lnTo>
                  <a:cubicBezTo>
                    <a:pt x="13642" y="6395"/>
                    <a:pt x="13715" y="6537"/>
                    <a:pt x="13843" y="6613"/>
                  </a:cubicBezTo>
                  <a:lnTo>
                    <a:pt x="14280" y="6872"/>
                  </a:lnTo>
                  <a:lnTo>
                    <a:pt x="13945" y="7255"/>
                  </a:lnTo>
                  <a:cubicBezTo>
                    <a:pt x="13846" y="7368"/>
                    <a:pt x="13821" y="7528"/>
                    <a:pt x="13879" y="7666"/>
                  </a:cubicBezTo>
                  <a:lnTo>
                    <a:pt x="14083" y="8129"/>
                  </a:lnTo>
                  <a:lnTo>
                    <a:pt x="13588" y="8238"/>
                  </a:lnTo>
                  <a:cubicBezTo>
                    <a:pt x="13442" y="8271"/>
                    <a:pt x="13329" y="8384"/>
                    <a:pt x="13296" y="8530"/>
                  </a:cubicBezTo>
                  <a:lnTo>
                    <a:pt x="13187" y="9025"/>
                  </a:lnTo>
                  <a:lnTo>
                    <a:pt x="12724" y="8821"/>
                  </a:lnTo>
                  <a:cubicBezTo>
                    <a:pt x="12675" y="8801"/>
                    <a:pt x="12623" y="8790"/>
                    <a:pt x="12571" y="8790"/>
                  </a:cubicBezTo>
                  <a:cubicBezTo>
                    <a:pt x="12477" y="8790"/>
                    <a:pt x="12385" y="8824"/>
                    <a:pt x="12312" y="8887"/>
                  </a:cubicBezTo>
                  <a:lnTo>
                    <a:pt x="11933" y="9222"/>
                  </a:lnTo>
                  <a:lnTo>
                    <a:pt x="11678" y="8789"/>
                  </a:lnTo>
                  <a:cubicBezTo>
                    <a:pt x="11609" y="8668"/>
                    <a:pt x="11482" y="8595"/>
                    <a:pt x="11347" y="8595"/>
                  </a:cubicBezTo>
                  <a:lnTo>
                    <a:pt x="11310" y="8595"/>
                  </a:lnTo>
                  <a:lnTo>
                    <a:pt x="10808" y="8646"/>
                  </a:lnTo>
                  <a:lnTo>
                    <a:pt x="10859" y="8144"/>
                  </a:lnTo>
                  <a:cubicBezTo>
                    <a:pt x="10869" y="7994"/>
                    <a:pt x="10797" y="7852"/>
                    <a:pt x="10669" y="7776"/>
                  </a:cubicBezTo>
                  <a:lnTo>
                    <a:pt x="10232" y="7521"/>
                  </a:lnTo>
                  <a:lnTo>
                    <a:pt x="10567" y="7142"/>
                  </a:lnTo>
                  <a:cubicBezTo>
                    <a:pt x="10644" y="7054"/>
                    <a:pt x="10680" y="6938"/>
                    <a:pt x="10658" y="6821"/>
                  </a:cubicBezTo>
                  <a:lnTo>
                    <a:pt x="10658" y="6817"/>
                  </a:lnTo>
                  <a:cubicBezTo>
                    <a:pt x="10658" y="6803"/>
                    <a:pt x="10655" y="6788"/>
                    <a:pt x="10651" y="6774"/>
                  </a:cubicBezTo>
                  <a:lnTo>
                    <a:pt x="10651" y="6766"/>
                  </a:lnTo>
                  <a:cubicBezTo>
                    <a:pt x="10647" y="6755"/>
                    <a:pt x="10640" y="6741"/>
                    <a:pt x="10636" y="6726"/>
                  </a:cubicBezTo>
                  <a:lnTo>
                    <a:pt x="10432" y="6264"/>
                  </a:lnTo>
                  <a:lnTo>
                    <a:pt x="10928" y="6154"/>
                  </a:lnTo>
                  <a:cubicBezTo>
                    <a:pt x="11074" y="6121"/>
                    <a:pt x="11186" y="6009"/>
                    <a:pt x="11219" y="5863"/>
                  </a:cubicBezTo>
                  <a:lnTo>
                    <a:pt x="11329" y="5367"/>
                  </a:lnTo>
                  <a:lnTo>
                    <a:pt x="11791" y="5568"/>
                  </a:lnTo>
                  <a:cubicBezTo>
                    <a:pt x="11841" y="5589"/>
                    <a:pt x="11893" y="5600"/>
                    <a:pt x="11945" y="5600"/>
                  </a:cubicBezTo>
                  <a:cubicBezTo>
                    <a:pt x="12017" y="5600"/>
                    <a:pt x="12087" y="5580"/>
                    <a:pt x="12148" y="5542"/>
                  </a:cubicBezTo>
                  <a:cubicBezTo>
                    <a:pt x="12170" y="5531"/>
                    <a:pt x="12185" y="5520"/>
                    <a:pt x="12203" y="5506"/>
                  </a:cubicBezTo>
                  <a:lnTo>
                    <a:pt x="12582" y="5170"/>
                  </a:lnTo>
                  <a:close/>
                  <a:moveTo>
                    <a:pt x="11135" y="0"/>
                  </a:moveTo>
                  <a:cubicBezTo>
                    <a:pt x="10855" y="0"/>
                    <a:pt x="10855" y="419"/>
                    <a:pt x="11135" y="419"/>
                  </a:cubicBezTo>
                  <a:lnTo>
                    <a:pt x="12553" y="419"/>
                  </a:lnTo>
                  <a:cubicBezTo>
                    <a:pt x="12691" y="419"/>
                    <a:pt x="12804" y="529"/>
                    <a:pt x="12804" y="667"/>
                  </a:cubicBezTo>
                  <a:lnTo>
                    <a:pt x="12804" y="4806"/>
                  </a:lnTo>
                  <a:cubicBezTo>
                    <a:pt x="12797" y="4799"/>
                    <a:pt x="12790" y="4795"/>
                    <a:pt x="12779" y="4792"/>
                  </a:cubicBezTo>
                  <a:lnTo>
                    <a:pt x="12768" y="4784"/>
                  </a:lnTo>
                  <a:cubicBezTo>
                    <a:pt x="12761" y="4781"/>
                    <a:pt x="12750" y="4773"/>
                    <a:pt x="12742" y="4770"/>
                  </a:cubicBezTo>
                  <a:lnTo>
                    <a:pt x="12728" y="4766"/>
                  </a:lnTo>
                  <a:cubicBezTo>
                    <a:pt x="12720" y="4762"/>
                    <a:pt x="12709" y="4759"/>
                    <a:pt x="12699" y="4755"/>
                  </a:cubicBezTo>
                  <a:lnTo>
                    <a:pt x="12688" y="4751"/>
                  </a:lnTo>
                  <a:cubicBezTo>
                    <a:pt x="12655" y="4743"/>
                    <a:pt x="12620" y="4738"/>
                    <a:pt x="12585" y="4738"/>
                  </a:cubicBezTo>
                  <a:cubicBezTo>
                    <a:pt x="12547" y="4738"/>
                    <a:pt x="12509" y="4744"/>
                    <a:pt x="12473" y="4755"/>
                  </a:cubicBezTo>
                  <a:lnTo>
                    <a:pt x="12473" y="1195"/>
                  </a:lnTo>
                  <a:cubicBezTo>
                    <a:pt x="12473" y="948"/>
                    <a:pt x="12272" y="751"/>
                    <a:pt x="12028" y="751"/>
                  </a:cubicBezTo>
                  <a:lnTo>
                    <a:pt x="1192" y="751"/>
                  </a:lnTo>
                  <a:cubicBezTo>
                    <a:pt x="948" y="751"/>
                    <a:pt x="748" y="948"/>
                    <a:pt x="748" y="1195"/>
                  </a:cubicBezTo>
                  <a:lnTo>
                    <a:pt x="748" y="6661"/>
                  </a:lnTo>
                  <a:cubicBezTo>
                    <a:pt x="748" y="6905"/>
                    <a:pt x="948" y="7105"/>
                    <a:pt x="1192" y="7105"/>
                  </a:cubicBezTo>
                  <a:lnTo>
                    <a:pt x="10039" y="7105"/>
                  </a:lnTo>
                  <a:lnTo>
                    <a:pt x="9897" y="7269"/>
                  </a:lnTo>
                  <a:cubicBezTo>
                    <a:pt x="9886" y="7280"/>
                    <a:pt x="9875" y="7291"/>
                    <a:pt x="9868" y="7306"/>
                  </a:cubicBezTo>
                  <a:cubicBezTo>
                    <a:pt x="9864" y="7309"/>
                    <a:pt x="9860" y="7317"/>
                    <a:pt x="9857" y="7320"/>
                  </a:cubicBezTo>
                  <a:cubicBezTo>
                    <a:pt x="9853" y="7327"/>
                    <a:pt x="9849" y="7335"/>
                    <a:pt x="9842" y="7342"/>
                  </a:cubicBezTo>
                  <a:cubicBezTo>
                    <a:pt x="9838" y="7349"/>
                    <a:pt x="9838" y="7357"/>
                    <a:pt x="9835" y="7364"/>
                  </a:cubicBezTo>
                  <a:cubicBezTo>
                    <a:pt x="9831" y="7371"/>
                    <a:pt x="9827" y="7375"/>
                    <a:pt x="9824" y="7382"/>
                  </a:cubicBezTo>
                  <a:cubicBezTo>
                    <a:pt x="9824" y="7389"/>
                    <a:pt x="9820" y="7400"/>
                    <a:pt x="9817" y="7408"/>
                  </a:cubicBezTo>
                  <a:cubicBezTo>
                    <a:pt x="9813" y="7415"/>
                    <a:pt x="9813" y="7419"/>
                    <a:pt x="9813" y="7422"/>
                  </a:cubicBezTo>
                  <a:cubicBezTo>
                    <a:pt x="9809" y="7429"/>
                    <a:pt x="9809" y="7433"/>
                    <a:pt x="9809" y="7437"/>
                  </a:cubicBezTo>
                  <a:lnTo>
                    <a:pt x="668" y="7437"/>
                  </a:lnTo>
                  <a:cubicBezTo>
                    <a:pt x="529" y="7437"/>
                    <a:pt x="416" y="7324"/>
                    <a:pt x="416" y="7185"/>
                  </a:cubicBezTo>
                  <a:lnTo>
                    <a:pt x="416" y="6708"/>
                  </a:lnTo>
                  <a:cubicBezTo>
                    <a:pt x="416" y="6570"/>
                    <a:pt x="312" y="6500"/>
                    <a:pt x="208" y="6500"/>
                  </a:cubicBezTo>
                  <a:cubicBezTo>
                    <a:pt x="105" y="6500"/>
                    <a:pt x="1" y="6570"/>
                    <a:pt x="1" y="6708"/>
                  </a:cubicBezTo>
                  <a:lnTo>
                    <a:pt x="1" y="7185"/>
                  </a:lnTo>
                  <a:cubicBezTo>
                    <a:pt x="1" y="7553"/>
                    <a:pt x="300" y="7852"/>
                    <a:pt x="668" y="7852"/>
                  </a:cubicBezTo>
                  <a:lnTo>
                    <a:pt x="5003" y="7852"/>
                  </a:lnTo>
                  <a:lnTo>
                    <a:pt x="4916" y="8216"/>
                  </a:lnTo>
                  <a:lnTo>
                    <a:pt x="4071" y="8216"/>
                  </a:lnTo>
                  <a:cubicBezTo>
                    <a:pt x="3553" y="8216"/>
                    <a:pt x="3134" y="8636"/>
                    <a:pt x="3134" y="9153"/>
                  </a:cubicBezTo>
                  <a:cubicBezTo>
                    <a:pt x="3134" y="9269"/>
                    <a:pt x="3229" y="9361"/>
                    <a:pt x="3342" y="9361"/>
                  </a:cubicBezTo>
                  <a:lnTo>
                    <a:pt x="9878" y="9361"/>
                  </a:lnTo>
                  <a:cubicBezTo>
                    <a:pt x="9991" y="9361"/>
                    <a:pt x="10086" y="9269"/>
                    <a:pt x="10086" y="9153"/>
                  </a:cubicBezTo>
                  <a:cubicBezTo>
                    <a:pt x="10082" y="8636"/>
                    <a:pt x="9663" y="8216"/>
                    <a:pt x="9150" y="8216"/>
                  </a:cubicBezTo>
                  <a:lnTo>
                    <a:pt x="8304" y="8216"/>
                  </a:lnTo>
                  <a:lnTo>
                    <a:pt x="8217" y="7852"/>
                  </a:lnTo>
                  <a:lnTo>
                    <a:pt x="9984" y="7852"/>
                  </a:lnTo>
                  <a:lnTo>
                    <a:pt x="9988" y="7856"/>
                  </a:lnTo>
                  <a:lnTo>
                    <a:pt x="10440" y="8122"/>
                  </a:lnTo>
                  <a:lnTo>
                    <a:pt x="10389" y="8643"/>
                  </a:lnTo>
                  <a:cubicBezTo>
                    <a:pt x="10368" y="8870"/>
                    <a:pt x="10545" y="9064"/>
                    <a:pt x="10770" y="9064"/>
                  </a:cubicBezTo>
                  <a:cubicBezTo>
                    <a:pt x="10784" y="9064"/>
                    <a:pt x="10797" y="9063"/>
                    <a:pt x="10811" y="9062"/>
                  </a:cubicBezTo>
                  <a:lnTo>
                    <a:pt x="11332" y="9014"/>
                  </a:lnTo>
                  <a:lnTo>
                    <a:pt x="11598" y="9463"/>
                  </a:lnTo>
                  <a:cubicBezTo>
                    <a:pt x="11657" y="9565"/>
                    <a:pt x="11755" y="9630"/>
                    <a:pt x="11871" y="9648"/>
                  </a:cubicBezTo>
                  <a:cubicBezTo>
                    <a:pt x="11890" y="9652"/>
                    <a:pt x="11912" y="9656"/>
                    <a:pt x="11930" y="9656"/>
                  </a:cubicBezTo>
                  <a:cubicBezTo>
                    <a:pt x="12025" y="9656"/>
                    <a:pt x="12116" y="9619"/>
                    <a:pt x="12185" y="9557"/>
                  </a:cubicBezTo>
                  <a:lnTo>
                    <a:pt x="12578" y="9211"/>
                  </a:lnTo>
                  <a:lnTo>
                    <a:pt x="13059" y="9419"/>
                  </a:lnTo>
                  <a:cubicBezTo>
                    <a:pt x="13110" y="9441"/>
                    <a:pt x="13162" y="9452"/>
                    <a:pt x="13214" y="9452"/>
                  </a:cubicBezTo>
                  <a:cubicBezTo>
                    <a:pt x="13387" y="9452"/>
                    <a:pt x="13548" y="9332"/>
                    <a:pt x="13588" y="9149"/>
                  </a:cubicBezTo>
                  <a:lnTo>
                    <a:pt x="13701" y="8639"/>
                  </a:lnTo>
                  <a:lnTo>
                    <a:pt x="14214" y="8523"/>
                  </a:lnTo>
                  <a:cubicBezTo>
                    <a:pt x="14447" y="8472"/>
                    <a:pt x="14579" y="8216"/>
                    <a:pt x="14484" y="7994"/>
                  </a:cubicBezTo>
                  <a:lnTo>
                    <a:pt x="14273" y="7513"/>
                  </a:lnTo>
                  <a:lnTo>
                    <a:pt x="14622" y="7123"/>
                  </a:lnTo>
                  <a:cubicBezTo>
                    <a:pt x="14695" y="7036"/>
                    <a:pt x="14728" y="6919"/>
                    <a:pt x="14710" y="6806"/>
                  </a:cubicBezTo>
                  <a:cubicBezTo>
                    <a:pt x="14692" y="6693"/>
                    <a:pt x="14626" y="6591"/>
                    <a:pt x="14524" y="6533"/>
                  </a:cubicBezTo>
                  <a:lnTo>
                    <a:pt x="14076" y="6267"/>
                  </a:lnTo>
                  <a:lnTo>
                    <a:pt x="14123" y="5746"/>
                  </a:lnTo>
                  <a:cubicBezTo>
                    <a:pt x="14147" y="5519"/>
                    <a:pt x="13967" y="5325"/>
                    <a:pt x="13745" y="5325"/>
                  </a:cubicBezTo>
                  <a:cubicBezTo>
                    <a:pt x="13731" y="5325"/>
                    <a:pt x="13718" y="5326"/>
                    <a:pt x="13704" y="5327"/>
                  </a:cubicBezTo>
                  <a:lnTo>
                    <a:pt x="13220" y="5371"/>
                  </a:lnTo>
                  <a:lnTo>
                    <a:pt x="13220" y="667"/>
                  </a:lnTo>
                  <a:cubicBezTo>
                    <a:pt x="13220" y="299"/>
                    <a:pt x="12921" y="4"/>
                    <a:pt x="12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65"/>
            <p:cNvSpPr/>
            <p:nvPr/>
          </p:nvSpPr>
          <p:spPr>
            <a:xfrm>
              <a:off x="6072975" y="3141175"/>
              <a:ext cx="33075" cy="59700"/>
            </a:xfrm>
            <a:custGeom>
              <a:rect b="b" l="l" r="r" t="t"/>
              <a:pathLst>
                <a:path extrusionOk="0" h="2388" w="1323">
                  <a:moveTo>
                    <a:pt x="1177" y="0"/>
                  </a:moveTo>
                  <a:cubicBezTo>
                    <a:pt x="1133" y="0"/>
                    <a:pt x="1090" y="22"/>
                    <a:pt x="1071" y="62"/>
                  </a:cubicBezTo>
                  <a:lnTo>
                    <a:pt x="11" y="2208"/>
                  </a:lnTo>
                  <a:cubicBezTo>
                    <a:pt x="4" y="2223"/>
                    <a:pt x="0" y="2241"/>
                    <a:pt x="0" y="2256"/>
                  </a:cubicBezTo>
                  <a:cubicBezTo>
                    <a:pt x="4" y="2329"/>
                    <a:pt x="62" y="2387"/>
                    <a:pt x="135" y="2387"/>
                  </a:cubicBezTo>
                  <a:cubicBezTo>
                    <a:pt x="138" y="2387"/>
                    <a:pt x="141" y="2387"/>
                    <a:pt x="144" y="2387"/>
                  </a:cubicBezTo>
                  <a:cubicBezTo>
                    <a:pt x="188" y="2387"/>
                    <a:pt x="231" y="2362"/>
                    <a:pt x="252" y="2321"/>
                  </a:cubicBezTo>
                  <a:lnTo>
                    <a:pt x="1312" y="186"/>
                  </a:lnTo>
                  <a:cubicBezTo>
                    <a:pt x="1319" y="168"/>
                    <a:pt x="1323" y="150"/>
                    <a:pt x="1323" y="131"/>
                  </a:cubicBezTo>
                  <a:cubicBezTo>
                    <a:pt x="1316" y="59"/>
                    <a:pt x="1254" y="0"/>
                    <a:pt x="11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65"/>
            <p:cNvSpPr/>
            <p:nvPr/>
          </p:nvSpPr>
          <p:spPr>
            <a:xfrm>
              <a:off x="6062225" y="3144175"/>
              <a:ext cx="20975" cy="29625"/>
            </a:xfrm>
            <a:custGeom>
              <a:rect b="b" l="l" r="r" t="t"/>
              <a:pathLst>
                <a:path extrusionOk="0" h="1185" w="839">
                  <a:moveTo>
                    <a:pt x="423" y="223"/>
                  </a:moveTo>
                  <a:cubicBezTo>
                    <a:pt x="525" y="223"/>
                    <a:pt x="591" y="274"/>
                    <a:pt x="591" y="383"/>
                  </a:cubicBezTo>
                  <a:lnTo>
                    <a:pt x="591" y="806"/>
                  </a:lnTo>
                  <a:cubicBezTo>
                    <a:pt x="591" y="915"/>
                    <a:pt x="525" y="966"/>
                    <a:pt x="423" y="966"/>
                  </a:cubicBezTo>
                  <a:cubicBezTo>
                    <a:pt x="317" y="966"/>
                    <a:pt x="255" y="915"/>
                    <a:pt x="255" y="806"/>
                  </a:cubicBezTo>
                  <a:lnTo>
                    <a:pt x="255" y="383"/>
                  </a:lnTo>
                  <a:cubicBezTo>
                    <a:pt x="255" y="274"/>
                    <a:pt x="317" y="223"/>
                    <a:pt x="423" y="223"/>
                  </a:cubicBezTo>
                  <a:close/>
                  <a:moveTo>
                    <a:pt x="423" y="1"/>
                  </a:moveTo>
                  <a:cubicBezTo>
                    <a:pt x="182" y="1"/>
                    <a:pt x="0" y="103"/>
                    <a:pt x="0" y="379"/>
                  </a:cubicBezTo>
                  <a:lnTo>
                    <a:pt x="0" y="806"/>
                  </a:lnTo>
                  <a:cubicBezTo>
                    <a:pt x="0" y="1083"/>
                    <a:pt x="182" y="1185"/>
                    <a:pt x="423" y="1185"/>
                  </a:cubicBezTo>
                  <a:cubicBezTo>
                    <a:pt x="660" y="1185"/>
                    <a:pt x="838" y="1083"/>
                    <a:pt x="838" y="806"/>
                  </a:cubicBezTo>
                  <a:lnTo>
                    <a:pt x="838" y="383"/>
                  </a:lnTo>
                  <a:cubicBezTo>
                    <a:pt x="838" y="103"/>
                    <a:pt x="656" y="1"/>
                    <a:pt x="4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5"/>
            <p:cNvSpPr/>
            <p:nvPr/>
          </p:nvSpPr>
          <p:spPr>
            <a:xfrm>
              <a:off x="6095375" y="3168500"/>
              <a:ext cx="20975" cy="29625"/>
            </a:xfrm>
            <a:custGeom>
              <a:rect b="b" l="l" r="r" t="t"/>
              <a:pathLst>
                <a:path extrusionOk="0" h="1185" w="839">
                  <a:moveTo>
                    <a:pt x="423" y="223"/>
                  </a:moveTo>
                  <a:cubicBezTo>
                    <a:pt x="525" y="223"/>
                    <a:pt x="591" y="270"/>
                    <a:pt x="591" y="379"/>
                  </a:cubicBezTo>
                  <a:lnTo>
                    <a:pt x="591" y="806"/>
                  </a:lnTo>
                  <a:cubicBezTo>
                    <a:pt x="591" y="915"/>
                    <a:pt x="525" y="966"/>
                    <a:pt x="423" y="966"/>
                  </a:cubicBezTo>
                  <a:cubicBezTo>
                    <a:pt x="318" y="966"/>
                    <a:pt x="256" y="915"/>
                    <a:pt x="256" y="806"/>
                  </a:cubicBezTo>
                  <a:lnTo>
                    <a:pt x="256" y="379"/>
                  </a:lnTo>
                  <a:cubicBezTo>
                    <a:pt x="256" y="270"/>
                    <a:pt x="318" y="223"/>
                    <a:pt x="423" y="223"/>
                  </a:cubicBezTo>
                  <a:close/>
                  <a:moveTo>
                    <a:pt x="423" y="0"/>
                  </a:moveTo>
                  <a:cubicBezTo>
                    <a:pt x="183" y="0"/>
                    <a:pt x="1" y="102"/>
                    <a:pt x="1" y="379"/>
                  </a:cubicBezTo>
                  <a:lnTo>
                    <a:pt x="1" y="806"/>
                  </a:lnTo>
                  <a:cubicBezTo>
                    <a:pt x="1" y="1086"/>
                    <a:pt x="183" y="1185"/>
                    <a:pt x="423" y="1185"/>
                  </a:cubicBezTo>
                  <a:cubicBezTo>
                    <a:pt x="660" y="1185"/>
                    <a:pt x="839" y="1086"/>
                    <a:pt x="839" y="806"/>
                  </a:cubicBezTo>
                  <a:lnTo>
                    <a:pt x="839" y="379"/>
                  </a:lnTo>
                  <a:cubicBezTo>
                    <a:pt x="839" y="102"/>
                    <a:pt x="656" y="0"/>
                    <a:pt x="4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 name="Google Shape;926;p65"/>
          <p:cNvGrpSpPr/>
          <p:nvPr/>
        </p:nvGrpSpPr>
        <p:grpSpPr>
          <a:xfrm>
            <a:off x="5294250" y="2861250"/>
            <a:ext cx="368200" cy="272550"/>
            <a:chOff x="5163075" y="2974300"/>
            <a:chExt cx="368200" cy="272550"/>
          </a:xfrm>
        </p:grpSpPr>
        <p:sp>
          <p:nvSpPr>
            <p:cNvPr id="927" name="Google Shape;927;p65"/>
            <p:cNvSpPr/>
            <p:nvPr/>
          </p:nvSpPr>
          <p:spPr>
            <a:xfrm>
              <a:off x="5163075" y="2974300"/>
              <a:ext cx="243975" cy="146225"/>
            </a:xfrm>
            <a:custGeom>
              <a:rect b="b" l="l" r="r" t="t"/>
              <a:pathLst>
                <a:path extrusionOk="0" h="5849" w="9759">
                  <a:moveTo>
                    <a:pt x="970" y="0"/>
                  </a:moveTo>
                  <a:cubicBezTo>
                    <a:pt x="434" y="4"/>
                    <a:pt x="1" y="434"/>
                    <a:pt x="1" y="970"/>
                  </a:cubicBezTo>
                  <a:lnTo>
                    <a:pt x="1" y="5651"/>
                  </a:lnTo>
                  <a:cubicBezTo>
                    <a:pt x="8" y="5783"/>
                    <a:pt x="109" y="5848"/>
                    <a:pt x="210" y="5848"/>
                  </a:cubicBezTo>
                  <a:cubicBezTo>
                    <a:pt x="310" y="5848"/>
                    <a:pt x="411" y="5783"/>
                    <a:pt x="416" y="5651"/>
                  </a:cubicBezTo>
                  <a:lnTo>
                    <a:pt x="416" y="970"/>
                  </a:lnTo>
                  <a:cubicBezTo>
                    <a:pt x="416" y="663"/>
                    <a:pt x="664" y="419"/>
                    <a:pt x="970" y="419"/>
                  </a:cubicBezTo>
                  <a:lnTo>
                    <a:pt x="9496" y="419"/>
                  </a:lnTo>
                  <a:cubicBezTo>
                    <a:pt x="9758" y="405"/>
                    <a:pt x="9758" y="15"/>
                    <a:pt x="94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5"/>
            <p:cNvSpPr/>
            <p:nvPr/>
          </p:nvSpPr>
          <p:spPr>
            <a:xfrm>
              <a:off x="5163075" y="2974300"/>
              <a:ext cx="368200" cy="272550"/>
            </a:xfrm>
            <a:custGeom>
              <a:rect b="b" l="l" r="r" t="t"/>
              <a:pathLst>
                <a:path extrusionOk="0" h="10902" w="14728">
                  <a:moveTo>
                    <a:pt x="11573" y="1188"/>
                  </a:moveTo>
                  <a:lnTo>
                    <a:pt x="11573" y="5236"/>
                  </a:lnTo>
                  <a:lnTo>
                    <a:pt x="11106" y="5032"/>
                  </a:lnTo>
                  <a:cubicBezTo>
                    <a:pt x="11055" y="5010"/>
                    <a:pt x="11000" y="4999"/>
                    <a:pt x="10946" y="4999"/>
                  </a:cubicBezTo>
                  <a:cubicBezTo>
                    <a:pt x="10858" y="4999"/>
                    <a:pt x="10770" y="5028"/>
                    <a:pt x="10698" y="5087"/>
                  </a:cubicBezTo>
                  <a:lnTo>
                    <a:pt x="10687" y="5094"/>
                  </a:lnTo>
                  <a:cubicBezTo>
                    <a:pt x="10618" y="5149"/>
                    <a:pt x="10571" y="5229"/>
                    <a:pt x="10552" y="5316"/>
                  </a:cubicBezTo>
                  <a:lnTo>
                    <a:pt x="10421" y="5899"/>
                  </a:lnTo>
                  <a:lnTo>
                    <a:pt x="9838" y="6027"/>
                  </a:lnTo>
                  <a:cubicBezTo>
                    <a:pt x="9722" y="6052"/>
                    <a:pt x="9620" y="6132"/>
                    <a:pt x="9565" y="6238"/>
                  </a:cubicBezTo>
                  <a:cubicBezTo>
                    <a:pt x="9558" y="6253"/>
                    <a:pt x="9550" y="6267"/>
                    <a:pt x="9547" y="6282"/>
                  </a:cubicBezTo>
                  <a:cubicBezTo>
                    <a:pt x="9510" y="6380"/>
                    <a:pt x="9514" y="6486"/>
                    <a:pt x="9554" y="6584"/>
                  </a:cubicBezTo>
                  <a:lnTo>
                    <a:pt x="9791" y="7131"/>
                  </a:lnTo>
                  <a:lnTo>
                    <a:pt x="9543" y="7411"/>
                  </a:lnTo>
                  <a:lnTo>
                    <a:pt x="1188" y="7411"/>
                  </a:lnTo>
                  <a:lnTo>
                    <a:pt x="1188" y="1188"/>
                  </a:lnTo>
                  <a:close/>
                  <a:moveTo>
                    <a:pt x="7576" y="9044"/>
                  </a:moveTo>
                  <a:lnTo>
                    <a:pt x="7710" y="9627"/>
                  </a:lnTo>
                  <a:lnTo>
                    <a:pt x="5047" y="9627"/>
                  </a:lnTo>
                  <a:lnTo>
                    <a:pt x="5189" y="9044"/>
                  </a:lnTo>
                  <a:close/>
                  <a:moveTo>
                    <a:pt x="12367" y="5200"/>
                  </a:moveTo>
                  <a:lnTo>
                    <a:pt x="12374" y="5211"/>
                  </a:lnTo>
                  <a:lnTo>
                    <a:pt x="12666" y="5713"/>
                  </a:lnTo>
                  <a:cubicBezTo>
                    <a:pt x="12742" y="5833"/>
                    <a:pt x="12874" y="5905"/>
                    <a:pt x="13016" y="5905"/>
                  </a:cubicBezTo>
                  <a:cubicBezTo>
                    <a:pt x="13029" y="5905"/>
                    <a:pt x="13042" y="5904"/>
                    <a:pt x="13056" y="5903"/>
                  </a:cubicBezTo>
                  <a:lnTo>
                    <a:pt x="13642" y="5845"/>
                  </a:lnTo>
                  <a:lnTo>
                    <a:pt x="13584" y="6431"/>
                  </a:lnTo>
                  <a:cubicBezTo>
                    <a:pt x="13569" y="6588"/>
                    <a:pt x="13646" y="6741"/>
                    <a:pt x="13784" y="6821"/>
                  </a:cubicBezTo>
                  <a:lnTo>
                    <a:pt x="14291" y="7120"/>
                  </a:lnTo>
                  <a:lnTo>
                    <a:pt x="13901" y="7561"/>
                  </a:lnTo>
                  <a:cubicBezTo>
                    <a:pt x="13799" y="7681"/>
                    <a:pt x="13773" y="7849"/>
                    <a:pt x="13835" y="7991"/>
                  </a:cubicBezTo>
                  <a:lnTo>
                    <a:pt x="14072" y="8534"/>
                  </a:lnTo>
                  <a:lnTo>
                    <a:pt x="13493" y="8661"/>
                  </a:lnTo>
                  <a:cubicBezTo>
                    <a:pt x="13340" y="8697"/>
                    <a:pt x="13220" y="8814"/>
                    <a:pt x="13187" y="8971"/>
                  </a:cubicBezTo>
                  <a:lnTo>
                    <a:pt x="13059" y="9546"/>
                  </a:lnTo>
                  <a:lnTo>
                    <a:pt x="12516" y="9310"/>
                  </a:lnTo>
                  <a:cubicBezTo>
                    <a:pt x="12465" y="9287"/>
                    <a:pt x="12411" y="9276"/>
                    <a:pt x="12357" y="9276"/>
                  </a:cubicBezTo>
                  <a:cubicBezTo>
                    <a:pt x="12260" y="9276"/>
                    <a:pt x="12163" y="9311"/>
                    <a:pt x="12086" y="9379"/>
                  </a:cubicBezTo>
                  <a:lnTo>
                    <a:pt x="11642" y="9772"/>
                  </a:lnTo>
                  <a:lnTo>
                    <a:pt x="11343" y="9262"/>
                  </a:lnTo>
                  <a:cubicBezTo>
                    <a:pt x="11270" y="9138"/>
                    <a:pt x="11135" y="9065"/>
                    <a:pt x="10993" y="9062"/>
                  </a:cubicBezTo>
                  <a:lnTo>
                    <a:pt x="10953" y="9062"/>
                  </a:lnTo>
                  <a:lnTo>
                    <a:pt x="10367" y="9120"/>
                  </a:lnTo>
                  <a:lnTo>
                    <a:pt x="10367" y="9120"/>
                  </a:lnTo>
                  <a:lnTo>
                    <a:pt x="10425" y="8534"/>
                  </a:lnTo>
                  <a:cubicBezTo>
                    <a:pt x="10439" y="8377"/>
                    <a:pt x="10363" y="8224"/>
                    <a:pt x="10225" y="8147"/>
                  </a:cubicBezTo>
                  <a:lnTo>
                    <a:pt x="9718" y="7845"/>
                  </a:lnTo>
                  <a:lnTo>
                    <a:pt x="10108" y="7404"/>
                  </a:lnTo>
                  <a:cubicBezTo>
                    <a:pt x="10152" y="7353"/>
                    <a:pt x="10184" y="7291"/>
                    <a:pt x="10199" y="7225"/>
                  </a:cubicBezTo>
                  <a:cubicBezTo>
                    <a:pt x="10199" y="7218"/>
                    <a:pt x="10203" y="7211"/>
                    <a:pt x="10206" y="7200"/>
                  </a:cubicBezTo>
                  <a:cubicBezTo>
                    <a:pt x="10217" y="7123"/>
                    <a:pt x="10206" y="7047"/>
                    <a:pt x="10177" y="6978"/>
                  </a:cubicBezTo>
                  <a:lnTo>
                    <a:pt x="9940" y="6435"/>
                  </a:lnTo>
                  <a:lnTo>
                    <a:pt x="10516" y="6307"/>
                  </a:lnTo>
                  <a:cubicBezTo>
                    <a:pt x="10669" y="6271"/>
                    <a:pt x="10789" y="6154"/>
                    <a:pt x="10826" y="5998"/>
                  </a:cubicBezTo>
                  <a:lnTo>
                    <a:pt x="10880" y="5743"/>
                  </a:lnTo>
                  <a:lnTo>
                    <a:pt x="10953" y="5422"/>
                  </a:lnTo>
                  <a:lnTo>
                    <a:pt x="11496" y="5659"/>
                  </a:lnTo>
                  <a:lnTo>
                    <a:pt x="11503" y="5662"/>
                  </a:lnTo>
                  <a:lnTo>
                    <a:pt x="11522" y="5670"/>
                  </a:lnTo>
                  <a:lnTo>
                    <a:pt x="11525" y="5670"/>
                  </a:lnTo>
                  <a:cubicBezTo>
                    <a:pt x="11568" y="5683"/>
                    <a:pt x="11613" y="5691"/>
                    <a:pt x="11658" y="5691"/>
                  </a:cubicBezTo>
                  <a:cubicBezTo>
                    <a:pt x="11697" y="5691"/>
                    <a:pt x="11736" y="5685"/>
                    <a:pt x="11773" y="5673"/>
                  </a:cubicBezTo>
                  <a:lnTo>
                    <a:pt x="11780" y="5673"/>
                  </a:lnTo>
                  <a:lnTo>
                    <a:pt x="11799" y="5666"/>
                  </a:lnTo>
                  <a:lnTo>
                    <a:pt x="11809" y="5662"/>
                  </a:lnTo>
                  <a:lnTo>
                    <a:pt x="11820" y="5659"/>
                  </a:lnTo>
                  <a:lnTo>
                    <a:pt x="11839" y="5648"/>
                  </a:lnTo>
                  <a:lnTo>
                    <a:pt x="11842" y="5648"/>
                  </a:lnTo>
                  <a:lnTo>
                    <a:pt x="11853" y="5644"/>
                  </a:lnTo>
                  <a:cubicBezTo>
                    <a:pt x="11879" y="5630"/>
                    <a:pt x="11901" y="5611"/>
                    <a:pt x="11926" y="5593"/>
                  </a:cubicBezTo>
                  <a:lnTo>
                    <a:pt x="12367" y="5200"/>
                  </a:lnTo>
                  <a:close/>
                  <a:moveTo>
                    <a:pt x="8683" y="10046"/>
                  </a:moveTo>
                  <a:cubicBezTo>
                    <a:pt x="8789" y="10046"/>
                    <a:pt x="8876" y="10133"/>
                    <a:pt x="8876" y="10239"/>
                  </a:cubicBezTo>
                  <a:lnTo>
                    <a:pt x="8876" y="10486"/>
                  </a:lnTo>
                  <a:lnTo>
                    <a:pt x="3885" y="10486"/>
                  </a:lnTo>
                  <a:lnTo>
                    <a:pt x="3885" y="10239"/>
                  </a:lnTo>
                  <a:cubicBezTo>
                    <a:pt x="3885" y="10133"/>
                    <a:pt x="3972" y="10046"/>
                    <a:pt x="4081" y="10046"/>
                  </a:cubicBezTo>
                  <a:close/>
                  <a:moveTo>
                    <a:pt x="10971" y="0"/>
                  </a:moveTo>
                  <a:cubicBezTo>
                    <a:pt x="10705" y="15"/>
                    <a:pt x="10705" y="405"/>
                    <a:pt x="10971" y="419"/>
                  </a:cubicBezTo>
                  <a:lnTo>
                    <a:pt x="11795" y="419"/>
                  </a:lnTo>
                  <a:cubicBezTo>
                    <a:pt x="12097" y="419"/>
                    <a:pt x="12345" y="663"/>
                    <a:pt x="12345" y="970"/>
                  </a:cubicBezTo>
                  <a:lnTo>
                    <a:pt x="12345" y="4773"/>
                  </a:lnTo>
                  <a:lnTo>
                    <a:pt x="12341" y="4773"/>
                  </a:lnTo>
                  <a:cubicBezTo>
                    <a:pt x="12330" y="4773"/>
                    <a:pt x="12320" y="4777"/>
                    <a:pt x="12305" y="4777"/>
                  </a:cubicBezTo>
                  <a:lnTo>
                    <a:pt x="12294" y="4781"/>
                  </a:lnTo>
                  <a:lnTo>
                    <a:pt x="12265" y="4788"/>
                  </a:lnTo>
                  <a:lnTo>
                    <a:pt x="12254" y="4788"/>
                  </a:lnTo>
                  <a:cubicBezTo>
                    <a:pt x="12243" y="4792"/>
                    <a:pt x="12228" y="4799"/>
                    <a:pt x="12218" y="4803"/>
                  </a:cubicBezTo>
                  <a:cubicBezTo>
                    <a:pt x="12207" y="4806"/>
                    <a:pt x="12192" y="4813"/>
                    <a:pt x="12181" y="4821"/>
                  </a:cubicBezTo>
                  <a:lnTo>
                    <a:pt x="12170" y="4824"/>
                  </a:lnTo>
                  <a:lnTo>
                    <a:pt x="12148" y="4839"/>
                  </a:lnTo>
                  <a:lnTo>
                    <a:pt x="12137" y="4846"/>
                  </a:lnTo>
                  <a:cubicBezTo>
                    <a:pt x="12126" y="4857"/>
                    <a:pt x="12116" y="4864"/>
                    <a:pt x="12105" y="4872"/>
                  </a:cubicBezTo>
                  <a:lnTo>
                    <a:pt x="11992" y="4974"/>
                  </a:lnTo>
                  <a:lnTo>
                    <a:pt x="11992" y="1170"/>
                  </a:lnTo>
                  <a:cubicBezTo>
                    <a:pt x="11992" y="948"/>
                    <a:pt x="11813" y="773"/>
                    <a:pt x="11594" y="769"/>
                  </a:cubicBezTo>
                  <a:lnTo>
                    <a:pt x="1170" y="769"/>
                  </a:lnTo>
                  <a:cubicBezTo>
                    <a:pt x="952" y="773"/>
                    <a:pt x="773" y="948"/>
                    <a:pt x="773" y="1170"/>
                  </a:cubicBezTo>
                  <a:lnTo>
                    <a:pt x="773" y="7430"/>
                  </a:lnTo>
                  <a:cubicBezTo>
                    <a:pt x="773" y="7648"/>
                    <a:pt x="952" y="7827"/>
                    <a:pt x="1170" y="7827"/>
                  </a:cubicBezTo>
                  <a:lnTo>
                    <a:pt x="9299" y="7827"/>
                  </a:lnTo>
                  <a:lnTo>
                    <a:pt x="9299" y="7863"/>
                  </a:lnTo>
                  <a:cubicBezTo>
                    <a:pt x="9303" y="8002"/>
                    <a:pt x="9379" y="8125"/>
                    <a:pt x="9496" y="8195"/>
                  </a:cubicBezTo>
                  <a:lnTo>
                    <a:pt x="10010" y="8497"/>
                  </a:lnTo>
                  <a:lnTo>
                    <a:pt x="9999" y="8628"/>
                  </a:lnTo>
                  <a:lnTo>
                    <a:pt x="970" y="8628"/>
                  </a:lnTo>
                  <a:cubicBezTo>
                    <a:pt x="664" y="8628"/>
                    <a:pt x="416" y="8380"/>
                    <a:pt x="416" y="8078"/>
                  </a:cubicBezTo>
                  <a:lnTo>
                    <a:pt x="416" y="7134"/>
                  </a:lnTo>
                  <a:cubicBezTo>
                    <a:pt x="411" y="7001"/>
                    <a:pt x="310" y="6935"/>
                    <a:pt x="210" y="6935"/>
                  </a:cubicBezTo>
                  <a:cubicBezTo>
                    <a:pt x="109" y="6935"/>
                    <a:pt x="8" y="7001"/>
                    <a:pt x="1" y="7134"/>
                  </a:cubicBezTo>
                  <a:lnTo>
                    <a:pt x="1" y="8078"/>
                  </a:lnTo>
                  <a:cubicBezTo>
                    <a:pt x="1" y="8610"/>
                    <a:pt x="434" y="9044"/>
                    <a:pt x="970" y="9044"/>
                  </a:cubicBezTo>
                  <a:lnTo>
                    <a:pt x="4759" y="9044"/>
                  </a:lnTo>
                  <a:lnTo>
                    <a:pt x="4624" y="9627"/>
                  </a:lnTo>
                  <a:lnTo>
                    <a:pt x="4081" y="9627"/>
                  </a:lnTo>
                  <a:cubicBezTo>
                    <a:pt x="3746" y="9630"/>
                    <a:pt x="3473" y="9900"/>
                    <a:pt x="3473" y="10239"/>
                  </a:cubicBezTo>
                  <a:lnTo>
                    <a:pt x="3473" y="10570"/>
                  </a:lnTo>
                  <a:cubicBezTo>
                    <a:pt x="3473" y="10752"/>
                    <a:pt x="3622" y="10902"/>
                    <a:pt x="3805" y="10902"/>
                  </a:cubicBezTo>
                  <a:lnTo>
                    <a:pt x="8964" y="10902"/>
                  </a:lnTo>
                  <a:cubicBezTo>
                    <a:pt x="9146" y="10902"/>
                    <a:pt x="9295" y="10752"/>
                    <a:pt x="9295" y="10570"/>
                  </a:cubicBezTo>
                  <a:lnTo>
                    <a:pt x="9295" y="10239"/>
                  </a:lnTo>
                  <a:cubicBezTo>
                    <a:pt x="9295" y="9900"/>
                    <a:pt x="9022" y="9630"/>
                    <a:pt x="8687" y="9627"/>
                  </a:cubicBezTo>
                  <a:lnTo>
                    <a:pt x="8144" y="9627"/>
                  </a:lnTo>
                  <a:lnTo>
                    <a:pt x="8006" y="9044"/>
                  </a:lnTo>
                  <a:lnTo>
                    <a:pt x="9959" y="9044"/>
                  </a:lnTo>
                  <a:lnTo>
                    <a:pt x="9951" y="9091"/>
                  </a:lnTo>
                  <a:cubicBezTo>
                    <a:pt x="9927" y="9334"/>
                    <a:pt x="10121" y="9537"/>
                    <a:pt x="10359" y="9537"/>
                  </a:cubicBezTo>
                  <a:cubicBezTo>
                    <a:pt x="10371" y="9537"/>
                    <a:pt x="10384" y="9537"/>
                    <a:pt x="10396" y="9535"/>
                  </a:cubicBezTo>
                  <a:lnTo>
                    <a:pt x="10990" y="9477"/>
                  </a:lnTo>
                  <a:lnTo>
                    <a:pt x="11292" y="9991"/>
                  </a:lnTo>
                  <a:cubicBezTo>
                    <a:pt x="11368" y="10121"/>
                    <a:pt x="11504" y="10190"/>
                    <a:pt x="11641" y="10190"/>
                  </a:cubicBezTo>
                  <a:cubicBezTo>
                    <a:pt x="11736" y="10190"/>
                    <a:pt x="11831" y="10157"/>
                    <a:pt x="11908" y="10089"/>
                  </a:cubicBezTo>
                  <a:lnTo>
                    <a:pt x="12356" y="9692"/>
                  </a:lnTo>
                  <a:lnTo>
                    <a:pt x="12903" y="9933"/>
                  </a:lnTo>
                  <a:cubicBezTo>
                    <a:pt x="12955" y="9956"/>
                    <a:pt x="13010" y="9966"/>
                    <a:pt x="13063" y="9966"/>
                  </a:cubicBezTo>
                  <a:cubicBezTo>
                    <a:pt x="13247" y="9966"/>
                    <a:pt x="13418" y="9840"/>
                    <a:pt x="13460" y="9648"/>
                  </a:cubicBezTo>
                  <a:lnTo>
                    <a:pt x="13588" y="9065"/>
                  </a:lnTo>
                  <a:lnTo>
                    <a:pt x="14170" y="8934"/>
                  </a:lnTo>
                  <a:cubicBezTo>
                    <a:pt x="14422" y="8880"/>
                    <a:pt x="14557" y="8614"/>
                    <a:pt x="14455" y="8380"/>
                  </a:cubicBezTo>
                  <a:lnTo>
                    <a:pt x="14218" y="7834"/>
                  </a:lnTo>
                  <a:lnTo>
                    <a:pt x="14615" y="7386"/>
                  </a:lnTo>
                  <a:cubicBezTo>
                    <a:pt x="14695" y="7295"/>
                    <a:pt x="14728" y="7174"/>
                    <a:pt x="14710" y="7054"/>
                  </a:cubicBezTo>
                  <a:cubicBezTo>
                    <a:pt x="14692" y="6934"/>
                    <a:pt x="14622" y="6832"/>
                    <a:pt x="14517" y="6770"/>
                  </a:cubicBezTo>
                  <a:lnTo>
                    <a:pt x="14003" y="6468"/>
                  </a:lnTo>
                  <a:lnTo>
                    <a:pt x="14061" y="5870"/>
                  </a:lnTo>
                  <a:cubicBezTo>
                    <a:pt x="14082" y="5632"/>
                    <a:pt x="13894" y="5427"/>
                    <a:pt x="13658" y="5427"/>
                  </a:cubicBezTo>
                  <a:cubicBezTo>
                    <a:pt x="13644" y="5427"/>
                    <a:pt x="13631" y="5428"/>
                    <a:pt x="13617" y="5429"/>
                  </a:cubicBezTo>
                  <a:lnTo>
                    <a:pt x="13023" y="5488"/>
                  </a:lnTo>
                  <a:lnTo>
                    <a:pt x="12760" y="5043"/>
                  </a:lnTo>
                  <a:lnTo>
                    <a:pt x="12760" y="970"/>
                  </a:lnTo>
                  <a:cubicBezTo>
                    <a:pt x="12760" y="434"/>
                    <a:pt x="12327" y="4"/>
                    <a:pt x="117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5"/>
            <p:cNvSpPr/>
            <p:nvPr/>
          </p:nvSpPr>
          <p:spPr>
            <a:xfrm>
              <a:off x="5432975" y="3132600"/>
              <a:ext cx="23350" cy="33000"/>
            </a:xfrm>
            <a:custGeom>
              <a:rect b="b" l="l" r="r" t="t"/>
              <a:pathLst>
                <a:path extrusionOk="0" h="1320" w="934">
                  <a:moveTo>
                    <a:pt x="467" y="249"/>
                  </a:moveTo>
                  <a:cubicBezTo>
                    <a:pt x="580" y="249"/>
                    <a:pt x="653" y="303"/>
                    <a:pt x="653" y="423"/>
                  </a:cubicBezTo>
                  <a:lnTo>
                    <a:pt x="653" y="897"/>
                  </a:lnTo>
                  <a:cubicBezTo>
                    <a:pt x="653" y="1021"/>
                    <a:pt x="584" y="1076"/>
                    <a:pt x="467" y="1076"/>
                  </a:cubicBezTo>
                  <a:cubicBezTo>
                    <a:pt x="354" y="1076"/>
                    <a:pt x="285" y="1021"/>
                    <a:pt x="285" y="897"/>
                  </a:cubicBezTo>
                  <a:lnTo>
                    <a:pt x="285" y="423"/>
                  </a:lnTo>
                  <a:cubicBezTo>
                    <a:pt x="285" y="303"/>
                    <a:pt x="354" y="249"/>
                    <a:pt x="467" y="249"/>
                  </a:cubicBezTo>
                  <a:close/>
                  <a:moveTo>
                    <a:pt x="467" y="1"/>
                  </a:moveTo>
                  <a:cubicBezTo>
                    <a:pt x="201" y="1"/>
                    <a:pt x="1" y="117"/>
                    <a:pt x="1" y="423"/>
                  </a:cubicBezTo>
                  <a:lnTo>
                    <a:pt x="1" y="897"/>
                  </a:lnTo>
                  <a:cubicBezTo>
                    <a:pt x="1" y="1207"/>
                    <a:pt x="201" y="1320"/>
                    <a:pt x="467" y="1320"/>
                  </a:cubicBezTo>
                  <a:cubicBezTo>
                    <a:pt x="733" y="1320"/>
                    <a:pt x="933" y="1207"/>
                    <a:pt x="933" y="897"/>
                  </a:cubicBezTo>
                  <a:lnTo>
                    <a:pt x="933" y="423"/>
                  </a:lnTo>
                  <a:cubicBezTo>
                    <a:pt x="933" y="117"/>
                    <a:pt x="729" y="1"/>
                    <a:pt x="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5"/>
            <p:cNvSpPr/>
            <p:nvPr/>
          </p:nvSpPr>
          <p:spPr>
            <a:xfrm>
              <a:off x="5469875" y="3159650"/>
              <a:ext cx="23325" cy="33100"/>
            </a:xfrm>
            <a:custGeom>
              <a:rect b="b" l="l" r="r" t="t"/>
              <a:pathLst>
                <a:path extrusionOk="0" h="1324" w="933">
                  <a:moveTo>
                    <a:pt x="467" y="249"/>
                  </a:moveTo>
                  <a:cubicBezTo>
                    <a:pt x="580" y="249"/>
                    <a:pt x="652" y="303"/>
                    <a:pt x="652" y="424"/>
                  </a:cubicBezTo>
                  <a:lnTo>
                    <a:pt x="652" y="897"/>
                  </a:lnTo>
                  <a:cubicBezTo>
                    <a:pt x="652" y="1021"/>
                    <a:pt x="583" y="1076"/>
                    <a:pt x="467" y="1076"/>
                  </a:cubicBezTo>
                  <a:cubicBezTo>
                    <a:pt x="354" y="1076"/>
                    <a:pt x="284" y="1021"/>
                    <a:pt x="284" y="897"/>
                  </a:cubicBezTo>
                  <a:lnTo>
                    <a:pt x="284" y="424"/>
                  </a:lnTo>
                  <a:cubicBezTo>
                    <a:pt x="284" y="303"/>
                    <a:pt x="354" y="249"/>
                    <a:pt x="467" y="249"/>
                  </a:cubicBezTo>
                  <a:close/>
                  <a:moveTo>
                    <a:pt x="467" y="1"/>
                  </a:moveTo>
                  <a:cubicBezTo>
                    <a:pt x="201" y="1"/>
                    <a:pt x="0" y="118"/>
                    <a:pt x="0" y="424"/>
                  </a:cubicBezTo>
                  <a:lnTo>
                    <a:pt x="0" y="901"/>
                  </a:lnTo>
                  <a:cubicBezTo>
                    <a:pt x="0" y="1211"/>
                    <a:pt x="201" y="1324"/>
                    <a:pt x="467" y="1324"/>
                  </a:cubicBezTo>
                  <a:cubicBezTo>
                    <a:pt x="733" y="1324"/>
                    <a:pt x="933" y="1211"/>
                    <a:pt x="933" y="901"/>
                  </a:cubicBezTo>
                  <a:lnTo>
                    <a:pt x="933" y="427"/>
                  </a:lnTo>
                  <a:cubicBezTo>
                    <a:pt x="933" y="118"/>
                    <a:pt x="729" y="1"/>
                    <a:pt x="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5"/>
            <p:cNvSpPr/>
            <p:nvPr/>
          </p:nvSpPr>
          <p:spPr>
            <a:xfrm>
              <a:off x="5444900" y="3129325"/>
              <a:ext cx="36825" cy="66425"/>
            </a:xfrm>
            <a:custGeom>
              <a:rect b="b" l="l" r="r" t="t"/>
              <a:pathLst>
                <a:path extrusionOk="0" h="2657" w="1473">
                  <a:moveTo>
                    <a:pt x="1309" y="1"/>
                  </a:moveTo>
                  <a:cubicBezTo>
                    <a:pt x="1258" y="1"/>
                    <a:pt x="1214" y="26"/>
                    <a:pt x="1192" y="70"/>
                  </a:cubicBezTo>
                  <a:lnTo>
                    <a:pt x="15" y="2456"/>
                  </a:lnTo>
                  <a:cubicBezTo>
                    <a:pt x="4" y="2475"/>
                    <a:pt x="1" y="2493"/>
                    <a:pt x="1" y="2511"/>
                  </a:cubicBezTo>
                  <a:cubicBezTo>
                    <a:pt x="4" y="2591"/>
                    <a:pt x="74" y="2657"/>
                    <a:pt x="154" y="2657"/>
                  </a:cubicBezTo>
                  <a:cubicBezTo>
                    <a:pt x="209" y="2657"/>
                    <a:pt x="256" y="2631"/>
                    <a:pt x="281" y="2584"/>
                  </a:cubicBezTo>
                  <a:lnTo>
                    <a:pt x="1458" y="208"/>
                  </a:lnTo>
                  <a:cubicBezTo>
                    <a:pt x="1469" y="190"/>
                    <a:pt x="1473" y="168"/>
                    <a:pt x="1473" y="150"/>
                  </a:cubicBezTo>
                  <a:cubicBezTo>
                    <a:pt x="1466" y="66"/>
                    <a:pt x="1393" y="1"/>
                    <a:pt x="13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 name="Google Shape;932;p65"/>
          <p:cNvGrpSpPr/>
          <p:nvPr/>
        </p:nvGrpSpPr>
        <p:grpSpPr>
          <a:xfrm>
            <a:off x="4674300" y="2881375"/>
            <a:ext cx="368300" cy="231675"/>
            <a:chOff x="4543125" y="2994425"/>
            <a:chExt cx="368300" cy="231675"/>
          </a:xfrm>
        </p:grpSpPr>
        <p:sp>
          <p:nvSpPr>
            <p:cNvPr id="933" name="Google Shape;933;p65"/>
            <p:cNvSpPr/>
            <p:nvPr/>
          </p:nvSpPr>
          <p:spPr>
            <a:xfrm>
              <a:off x="4566000" y="2994425"/>
              <a:ext cx="217175" cy="142400"/>
            </a:xfrm>
            <a:custGeom>
              <a:rect b="b" l="l" r="r" t="t"/>
              <a:pathLst>
                <a:path extrusionOk="0" h="5696" w="8687">
                  <a:moveTo>
                    <a:pt x="758" y="1"/>
                  </a:moveTo>
                  <a:cubicBezTo>
                    <a:pt x="339" y="4"/>
                    <a:pt x="0" y="343"/>
                    <a:pt x="0" y="762"/>
                  </a:cubicBezTo>
                  <a:lnTo>
                    <a:pt x="0" y="5488"/>
                  </a:lnTo>
                  <a:cubicBezTo>
                    <a:pt x="0" y="5626"/>
                    <a:pt x="104" y="5695"/>
                    <a:pt x="208" y="5695"/>
                  </a:cubicBezTo>
                  <a:cubicBezTo>
                    <a:pt x="312" y="5695"/>
                    <a:pt x="415" y="5626"/>
                    <a:pt x="415" y="5488"/>
                  </a:cubicBezTo>
                  <a:lnTo>
                    <a:pt x="415" y="762"/>
                  </a:lnTo>
                  <a:cubicBezTo>
                    <a:pt x="415" y="573"/>
                    <a:pt x="569" y="416"/>
                    <a:pt x="758" y="416"/>
                  </a:cubicBezTo>
                  <a:lnTo>
                    <a:pt x="8409" y="416"/>
                  </a:lnTo>
                  <a:cubicBezTo>
                    <a:pt x="8686" y="416"/>
                    <a:pt x="8686" y="1"/>
                    <a:pt x="84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5"/>
            <p:cNvSpPr/>
            <p:nvPr/>
          </p:nvSpPr>
          <p:spPr>
            <a:xfrm>
              <a:off x="4543125" y="2994425"/>
              <a:ext cx="368300" cy="231675"/>
            </a:xfrm>
            <a:custGeom>
              <a:rect b="b" l="l" r="r" t="t"/>
              <a:pathLst>
                <a:path extrusionOk="0" h="9267" w="14732">
                  <a:moveTo>
                    <a:pt x="12367" y="2351"/>
                  </a:moveTo>
                  <a:lnTo>
                    <a:pt x="12669" y="2861"/>
                  </a:lnTo>
                  <a:cubicBezTo>
                    <a:pt x="12743" y="2985"/>
                    <a:pt x="12875" y="3059"/>
                    <a:pt x="13017" y="3059"/>
                  </a:cubicBezTo>
                  <a:cubicBezTo>
                    <a:pt x="13030" y="3059"/>
                    <a:pt x="13043" y="3059"/>
                    <a:pt x="13055" y="3057"/>
                  </a:cubicBezTo>
                  <a:lnTo>
                    <a:pt x="13646" y="3003"/>
                  </a:lnTo>
                  <a:lnTo>
                    <a:pt x="13587" y="3589"/>
                  </a:lnTo>
                  <a:cubicBezTo>
                    <a:pt x="13573" y="3746"/>
                    <a:pt x="13649" y="3899"/>
                    <a:pt x="13788" y="3979"/>
                  </a:cubicBezTo>
                  <a:lnTo>
                    <a:pt x="14294" y="4278"/>
                  </a:lnTo>
                  <a:lnTo>
                    <a:pt x="13904" y="4715"/>
                  </a:lnTo>
                  <a:cubicBezTo>
                    <a:pt x="13799" y="4832"/>
                    <a:pt x="13773" y="4999"/>
                    <a:pt x="13835" y="5145"/>
                  </a:cubicBezTo>
                  <a:lnTo>
                    <a:pt x="14068" y="5688"/>
                  </a:lnTo>
                  <a:lnTo>
                    <a:pt x="13493" y="5816"/>
                  </a:lnTo>
                  <a:cubicBezTo>
                    <a:pt x="13340" y="5848"/>
                    <a:pt x="13219" y="5969"/>
                    <a:pt x="13183" y="6125"/>
                  </a:cubicBezTo>
                  <a:lnTo>
                    <a:pt x="13055" y="6701"/>
                  </a:lnTo>
                  <a:lnTo>
                    <a:pt x="12516" y="6464"/>
                  </a:lnTo>
                  <a:cubicBezTo>
                    <a:pt x="12464" y="6442"/>
                    <a:pt x="12409" y="6431"/>
                    <a:pt x="12354" y="6431"/>
                  </a:cubicBezTo>
                  <a:cubicBezTo>
                    <a:pt x="12257" y="6431"/>
                    <a:pt x="12161" y="6466"/>
                    <a:pt x="12086" y="6533"/>
                  </a:cubicBezTo>
                  <a:lnTo>
                    <a:pt x="11642" y="6927"/>
                  </a:lnTo>
                  <a:lnTo>
                    <a:pt x="11343" y="6417"/>
                  </a:lnTo>
                  <a:cubicBezTo>
                    <a:pt x="11336" y="6410"/>
                    <a:pt x="11332" y="6399"/>
                    <a:pt x="11328" y="6391"/>
                  </a:cubicBezTo>
                  <a:lnTo>
                    <a:pt x="11321" y="6384"/>
                  </a:lnTo>
                  <a:lnTo>
                    <a:pt x="11310" y="6369"/>
                  </a:lnTo>
                  <a:lnTo>
                    <a:pt x="11303" y="6362"/>
                  </a:lnTo>
                  <a:lnTo>
                    <a:pt x="11292" y="6348"/>
                  </a:lnTo>
                  <a:lnTo>
                    <a:pt x="11285" y="6340"/>
                  </a:lnTo>
                  <a:lnTo>
                    <a:pt x="11270" y="6329"/>
                  </a:lnTo>
                  <a:lnTo>
                    <a:pt x="11263" y="6322"/>
                  </a:lnTo>
                  <a:lnTo>
                    <a:pt x="11252" y="6311"/>
                  </a:lnTo>
                  <a:lnTo>
                    <a:pt x="11245" y="6304"/>
                  </a:lnTo>
                  <a:lnTo>
                    <a:pt x="11230" y="6293"/>
                  </a:lnTo>
                  <a:lnTo>
                    <a:pt x="11223" y="6286"/>
                  </a:lnTo>
                  <a:lnTo>
                    <a:pt x="11205" y="6278"/>
                  </a:lnTo>
                  <a:lnTo>
                    <a:pt x="11197" y="6271"/>
                  </a:lnTo>
                  <a:lnTo>
                    <a:pt x="11183" y="6264"/>
                  </a:lnTo>
                  <a:lnTo>
                    <a:pt x="11175" y="6260"/>
                  </a:lnTo>
                  <a:lnTo>
                    <a:pt x="11157" y="6249"/>
                  </a:lnTo>
                  <a:lnTo>
                    <a:pt x="11150" y="6246"/>
                  </a:lnTo>
                  <a:lnTo>
                    <a:pt x="11128" y="6238"/>
                  </a:lnTo>
                  <a:lnTo>
                    <a:pt x="11124" y="6238"/>
                  </a:lnTo>
                  <a:cubicBezTo>
                    <a:pt x="11106" y="6235"/>
                    <a:pt x="11088" y="6227"/>
                    <a:pt x="11070" y="6224"/>
                  </a:cubicBezTo>
                  <a:lnTo>
                    <a:pt x="11066" y="6224"/>
                  </a:lnTo>
                  <a:lnTo>
                    <a:pt x="11041" y="6220"/>
                  </a:lnTo>
                  <a:lnTo>
                    <a:pt x="10953" y="6220"/>
                  </a:lnTo>
                  <a:lnTo>
                    <a:pt x="10367" y="6278"/>
                  </a:lnTo>
                  <a:lnTo>
                    <a:pt x="10367" y="6278"/>
                  </a:lnTo>
                  <a:lnTo>
                    <a:pt x="10421" y="5688"/>
                  </a:lnTo>
                  <a:cubicBezTo>
                    <a:pt x="10439" y="5531"/>
                    <a:pt x="10359" y="5382"/>
                    <a:pt x="10224" y="5302"/>
                  </a:cubicBezTo>
                  <a:lnTo>
                    <a:pt x="9969" y="5153"/>
                  </a:lnTo>
                  <a:lnTo>
                    <a:pt x="9714" y="4999"/>
                  </a:lnTo>
                  <a:lnTo>
                    <a:pt x="10108" y="4559"/>
                  </a:lnTo>
                  <a:cubicBezTo>
                    <a:pt x="10210" y="4442"/>
                    <a:pt x="10239" y="4274"/>
                    <a:pt x="10177" y="4129"/>
                  </a:cubicBezTo>
                  <a:lnTo>
                    <a:pt x="9940" y="3586"/>
                  </a:lnTo>
                  <a:lnTo>
                    <a:pt x="10516" y="3458"/>
                  </a:lnTo>
                  <a:cubicBezTo>
                    <a:pt x="10669" y="3425"/>
                    <a:pt x="10789" y="3305"/>
                    <a:pt x="10826" y="3149"/>
                  </a:cubicBezTo>
                  <a:lnTo>
                    <a:pt x="10953" y="2573"/>
                  </a:lnTo>
                  <a:lnTo>
                    <a:pt x="11496" y="2810"/>
                  </a:lnTo>
                  <a:cubicBezTo>
                    <a:pt x="11507" y="2813"/>
                    <a:pt x="11514" y="2817"/>
                    <a:pt x="11525" y="2821"/>
                  </a:cubicBezTo>
                  <a:lnTo>
                    <a:pt x="11536" y="2824"/>
                  </a:lnTo>
                  <a:lnTo>
                    <a:pt x="11558" y="2828"/>
                  </a:lnTo>
                  <a:lnTo>
                    <a:pt x="11569" y="2832"/>
                  </a:lnTo>
                  <a:lnTo>
                    <a:pt x="11587" y="2835"/>
                  </a:lnTo>
                  <a:lnTo>
                    <a:pt x="11605" y="2839"/>
                  </a:lnTo>
                  <a:lnTo>
                    <a:pt x="11696" y="2839"/>
                  </a:lnTo>
                  <a:lnTo>
                    <a:pt x="11718" y="2835"/>
                  </a:lnTo>
                  <a:lnTo>
                    <a:pt x="11726" y="2835"/>
                  </a:lnTo>
                  <a:lnTo>
                    <a:pt x="11747" y="2832"/>
                  </a:lnTo>
                  <a:lnTo>
                    <a:pt x="11755" y="2832"/>
                  </a:lnTo>
                  <a:lnTo>
                    <a:pt x="11773" y="2828"/>
                  </a:lnTo>
                  <a:lnTo>
                    <a:pt x="11777" y="2828"/>
                  </a:lnTo>
                  <a:cubicBezTo>
                    <a:pt x="11831" y="2810"/>
                    <a:pt x="11882" y="2781"/>
                    <a:pt x="11926" y="2744"/>
                  </a:cubicBezTo>
                  <a:lnTo>
                    <a:pt x="12367" y="2351"/>
                  </a:lnTo>
                  <a:close/>
                  <a:moveTo>
                    <a:pt x="11485" y="1163"/>
                  </a:moveTo>
                  <a:cubicBezTo>
                    <a:pt x="11496" y="1163"/>
                    <a:pt x="11503" y="1170"/>
                    <a:pt x="11503" y="1181"/>
                  </a:cubicBezTo>
                  <a:lnTo>
                    <a:pt x="11503" y="2354"/>
                  </a:lnTo>
                  <a:lnTo>
                    <a:pt x="11106" y="2183"/>
                  </a:lnTo>
                  <a:cubicBezTo>
                    <a:pt x="11053" y="2159"/>
                    <a:pt x="10998" y="2148"/>
                    <a:pt x="10942" y="2148"/>
                  </a:cubicBezTo>
                  <a:cubicBezTo>
                    <a:pt x="10887" y="2148"/>
                    <a:pt x="10831" y="2159"/>
                    <a:pt x="10778" y="2183"/>
                  </a:cubicBezTo>
                  <a:lnTo>
                    <a:pt x="10760" y="2190"/>
                  </a:lnTo>
                  <a:cubicBezTo>
                    <a:pt x="10735" y="2201"/>
                    <a:pt x="10709" y="2219"/>
                    <a:pt x="10684" y="2238"/>
                  </a:cubicBezTo>
                  <a:lnTo>
                    <a:pt x="10673" y="2249"/>
                  </a:lnTo>
                  <a:cubicBezTo>
                    <a:pt x="10665" y="2256"/>
                    <a:pt x="10658" y="2263"/>
                    <a:pt x="10654" y="2270"/>
                  </a:cubicBezTo>
                  <a:cubicBezTo>
                    <a:pt x="10643" y="2278"/>
                    <a:pt x="10632" y="2289"/>
                    <a:pt x="10625" y="2300"/>
                  </a:cubicBezTo>
                  <a:cubicBezTo>
                    <a:pt x="10589" y="2347"/>
                    <a:pt x="10563" y="2402"/>
                    <a:pt x="10549" y="2460"/>
                  </a:cubicBezTo>
                  <a:lnTo>
                    <a:pt x="10421" y="3043"/>
                  </a:lnTo>
                  <a:lnTo>
                    <a:pt x="9838" y="3174"/>
                  </a:lnTo>
                  <a:cubicBezTo>
                    <a:pt x="9751" y="3192"/>
                    <a:pt x="9674" y="3240"/>
                    <a:pt x="9620" y="3305"/>
                  </a:cubicBezTo>
                  <a:lnTo>
                    <a:pt x="9612" y="3309"/>
                  </a:lnTo>
                  <a:lnTo>
                    <a:pt x="9605" y="3320"/>
                  </a:lnTo>
                  <a:cubicBezTo>
                    <a:pt x="9514" y="3436"/>
                    <a:pt x="9496" y="3593"/>
                    <a:pt x="9554" y="3732"/>
                  </a:cubicBezTo>
                  <a:lnTo>
                    <a:pt x="9791" y="4278"/>
                  </a:lnTo>
                  <a:lnTo>
                    <a:pt x="9397" y="4723"/>
                  </a:lnTo>
                  <a:cubicBezTo>
                    <a:pt x="9288" y="4846"/>
                    <a:pt x="9263" y="5021"/>
                    <a:pt x="9335" y="5167"/>
                  </a:cubicBezTo>
                  <a:cubicBezTo>
                    <a:pt x="9335" y="5174"/>
                    <a:pt x="9339" y="5178"/>
                    <a:pt x="9343" y="5182"/>
                  </a:cubicBezTo>
                  <a:cubicBezTo>
                    <a:pt x="9343" y="5185"/>
                    <a:pt x="9350" y="5200"/>
                    <a:pt x="9357" y="5207"/>
                  </a:cubicBezTo>
                  <a:cubicBezTo>
                    <a:pt x="9361" y="5214"/>
                    <a:pt x="9361" y="5214"/>
                    <a:pt x="9365" y="5222"/>
                  </a:cubicBezTo>
                  <a:cubicBezTo>
                    <a:pt x="9397" y="5269"/>
                    <a:pt x="9441" y="5313"/>
                    <a:pt x="9492" y="5342"/>
                  </a:cubicBezTo>
                  <a:lnTo>
                    <a:pt x="10009" y="5644"/>
                  </a:lnTo>
                  <a:lnTo>
                    <a:pt x="9980" y="5943"/>
                  </a:lnTo>
                  <a:lnTo>
                    <a:pt x="9951" y="6242"/>
                  </a:lnTo>
                  <a:cubicBezTo>
                    <a:pt x="9940" y="6362"/>
                    <a:pt x="9984" y="6482"/>
                    <a:pt x="10068" y="6566"/>
                  </a:cubicBezTo>
                  <a:cubicBezTo>
                    <a:pt x="10075" y="6574"/>
                    <a:pt x="10086" y="6581"/>
                    <a:pt x="10093" y="6588"/>
                  </a:cubicBezTo>
                  <a:lnTo>
                    <a:pt x="10101" y="6595"/>
                  </a:lnTo>
                  <a:cubicBezTo>
                    <a:pt x="10173" y="6654"/>
                    <a:pt x="10261" y="6683"/>
                    <a:pt x="10348" y="6686"/>
                  </a:cubicBezTo>
                  <a:lnTo>
                    <a:pt x="10396" y="6686"/>
                  </a:lnTo>
                  <a:lnTo>
                    <a:pt x="10990" y="6628"/>
                  </a:lnTo>
                  <a:lnTo>
                    <a:pt x="11172" y="6934"/>
                  </a:lnTo>
                  <a:lnTo>
                    <a:pt x="2096" y="6934"/>
                  </a:lnTo>
                  <a:lnTo>
                    <a:pt x="2096" y="6938"/>
                  </a:lnTo>
                  <a:cubicBezTo>
                    <a:pt x="2085" y="6938"/>
                    <a:pt x="2077" y="6931"/>
                    <a:pt x="2077" y="6920"/>
                  </a:cubicBezTo>
                  <a:lnTo>
                    <a:pt x="2077" y="1181"/>
                  </a:lnTo>
                  <a:cubicBezTo>
                    <a:pt x="2077" y="1170"/>
                    <a:pt x="2085" y="1163"/>
                    <a:pt x="2096" y="1163"/>
                  </a:cubicBezTo>
                  <a:close/>
                  <a:moveTo>
                    <a:pt x="8971" y="8104"/>
                  </a:moveTo>
                  <a:cubicBezTo>
                    <a:pt x="8895" y="8235"/>
                    <a:pt x="8756" y="8315"/>
                    <a:pt x="8603" y="8315"/>
                  </a:cubicBezTo>
                  <a:lnTo>
                    <a:pt x="4978" y="8315"/>
                  </a:lnTo>
                  <a:cubicBezTo>
                    <a:pt x="4825" y="8315"/>
                    <a:pt x="4686" y="8235"/>
                    <a:pt x="4610" y="8104"/>
                  </a:cubicBezTo>
                  <a:close/>
                  <a:moveTo>
                    <a:pt x="13165" y="8104"/>
                  </a:moveTo>
                  <a:lnTo>
                    <a:pt x="13165" y="8129"/>
                  </a:lnTo>
                  <a:cubicBezTo>
                    <a:pt x="13161" y="8530"/>
                    <a:pt x="12840" y="8851"/>
                    <a:pt x="12440" y="8854"/>
                  </a:cubicBezTo>
                  <a:lnTo>
                    <a:pt x="1145" y="8854"/>
                  </a:lnTo>
                  <a:cubicBezTo>
                    <a:pt x="744" y="8851"/>
                    <a:pt x="420" y="8530"/>
                    <a:pt x="420" y="8129"/>
                  </a:cubicBezTo>
                  <a:lnTo>
                    <a:pt x="420" y="8104"/>
                  </a:lnTo>
                  <a:lnTo>
                    <a:pt x="4169" y="8104"/>
                  </a:lnTo>
                  <a:cubicBezTo>
                    <a:pt x="4264" y="8472"/>
                    <a:pt x="4595" y="8730"/>
                    <a:pt x="4981" y="8730"/>
                  </a:cubicBezTo>
                  <a:lnTo>
                    <a:pt x="8607" y="8730"/>
                  </a:lnTo>
                  <a:cubicBezTo>
                    <a:pt x="8989" y="8730"/>
                    <a:pt x="9321" y="8472"/>
                    <a:pt x="9416" y="8104"/>
                  </a:cubicBezTo>
                  <a:close/>
                  <a:moveTo>
                    <a:pt x="10789" y="1"/>
                  </a:moveTo>
                  <a:cubicBezTo>
                    <a:pt x="10512" y="1"/>
                    <a:pt x="10512" y="416"/>
                    <a:pt x="10789" y="416"/>
                  </a:cubicBezTo>
                  <a:lnTo>
                    <a:pt x="11908" y="416"/>
                  </a:lnTo>
                  <a:cubicBezTo>
                    <a:pt x="12097" y="416"/>
                    <a:pt x="12250" y="573"/>
                    <a:pt x="12250" y="762"/>
                  </a:cubicBezTo>
                  <a:lnTo>
                    <a:pt x="12250" y="1939"/>
                  </a:lnTo>
                  <a:cubicBezTo>
                    <a:pt x="12239" y="1943"/>
                    <a:pt x="12225" y="1950"/>
                    <a:pt x="12214" y="1953"/>
                  </a:cubicBezTo>
                  <a:cubicBezTo>
                    <a:pt x="12203" y="1957"/>
                    <a:pt x="12188" y="1964"/>
                    <a:pt x="12177" y="1972"/>
                  </a:cubicBezTo>
                  <a:cubicBezTo>
                    <a:pt x="12163" y="1979"/>
                    <a:pt x="12152" y="1986"/>
                    <a:pt x="12141" y="1994"/>
                  </a:cubicBezTo>
                  <a:lnTo>
                    <a:pt x="12137" y="1994"/>
                  </a:lnTo>
                  <a:cubicBezTo>
                    <a:pt x="12126" y="2001"/>
                    <a:pt x="12115" y="2012"/>
                    <a:pt x="12104" y="2023"/>
                  </a:cubicBezTo>
                  <a:lnTo>
                    <a:pt x="11922" y="2183"/>
                  </a:lnTo>
                  <a:lnTo>
                    <a:pt x="11922" y="1181"/>
                  </a:lnTo>
                  <a:cubicBezTo>
                    <a:pt x="11922" y="941"/>
                    <a:pt x="11726" y="744"/>
                    <a:pt x="11485" y="744"/>
                  </a:cubicBezTo>
                  <a:lnTo>
                    <a:pt x="2096" y="744"/>
                  </a:lnTo>
                  <a:cubicBezTo>
                    <a:pt x="1855" y="744"/>
                    <a:pt x="1662" y="941"/>
                    <a:pt x="1658" y="1181"/>
                  </a:cubicBezTo>
                  <a:lnTo>
                    <a:pt x="1658" y="6920"/>
                  </a:lnTo>
                  <a:cubicBezTo>
                    <a:pt x="1662" y="7156"/>
                    <a:pt x="1855" y="7353"/>
                    <a:pt x="2096" y="7353"/>
                  </a:cubicBezTo>
                  <a:lnTo>
                    <a:pt x="11485" y="7353"/>
                  </a:lnTo>
                  <a:cubicBezTo>
                    <a:pt x="11518" y="7353"/>
                    <a:pt x="11551" y="7350"/>
                    <a:pt x="11583" y="7342"/>
                  </a:cubicBezTo>
                  <a:lnTo>
                    <a:pt x="11616" y="7346"/>
                  </a:lnTo>
                  <a:lnTo>
                    <a:pt x="11671" y="7346"/>
                  </a:lnTo>
                  <a:lnTo>
                    <a:pt x="11700" y="7342"/>
                  </a:lnTo>
                  <a:lnTo>
                    <a:pt x="11711" y="7342"/>
                  </a:lnTo>
                  <a:cubicBezTo>
                    <a:pt x="11726" y="7339"/>
                    <a:pt x="11736" y="7335"/>
                    <a:pt x="11751" y="7331"/>
                  </a:cubicBezTo>
                  <a:lnTo>
                    <a:pt x="11762" y="7328"/>
                  </a:lnTo>
                  <a:lnTo>
                    <a:pt x="11788" y="7320"/>
                  </a:lnTo>
                  <a:lnTo>
                    <a:pt x="11802" y="7313"/>
                  </a:lnTo>
                  <a:lnTo>
                    <a:pt x="11828" y="7302"/>
                  </a:lnTo>
                  <a:lnTo>
                    <a:pt x="11842" y="7295"/>
                  </a:lnTo>
                  <a:lnTo>
                    <a:pt x="11864" y="7280"/>
                  </a:lnTo>
                  <a:lnTo>
                    <a:pt x="11875" y="7269"/>
                  </a:lnTo>
                  <a:cubicBezTo>
                    <a:pt x="11886" y="7262"/>
                    <a:pt x="11897" y="7255"/>
                    <a:pt x="11908" y="7244"/>
                  </a:cubicBezTo>
                  <a:lnTo>
                    <a:pt x="12254" y="6942"/>
                  </a:lnTo>
                  <a:lnTo>
                    <a:pt x="12254" y="7685"/>
                  </a:lnTo>
                  <a:lnTo>
                    <a:pt x="1330" y="7685"/>
                  </a:lnTo>
                  <a:lnTo>
                    <a:pt x="1330" y="6967"/>
                  </a:lnTo>
                  <a:cubicBezTo>
                    <a:pt x="1330" y="6829"/>
                    <a:pt x="1227" y="6759"/>
                    <a:pt x="1123" y="6759"/>
                  </a:cubicBezTo>
                  <a:cubicBezTo>
                    <a:pt x="1019" y="6759"/>
                    <a:pt x="915" y="6829"/>
                    <a:pt x="915" y="6967"/>
                  </a:cubicBezTo>
                  <a:lnTo>
                    <a:pt x="915" y="7685"/>
                  </a:lnTo>
                  <a:lnTo>
                    <a:pt x="208" y="7685"/>
                  </a:lnTo>
                  <a:cubicBezTo>
                    <a:pt x="95" y="7685"/>
                    <a:pt x="1" y="7780"/>
                    <a:pt x="1" y="7892"/>
                  </a:cubicBezTo>
                  <a:lnTo>
                    <a:pt x="1" y="8129"/>
                  </a:lnTo>
                  <a:cubicBezTo>
                    <a:pt x="1" y="8760"/>
                    <a:pt x="511" y="9266"/>
                    <a:pt x="1141" y="9266"/>
                  </a:cubicBezTo>
                  <a:lnTo>
                    <a:pt x="12440" y="9266"/>
                  </a:lnTo>
                  <a:cubicBezTo>
                    <a:pt x="13066" y="9266"/>
                    <a:pt x="13576" y="8760"/>
                    <a:pt x="13576" y="8129"/>
                  </a:cubicBezTo>
                  <a:lnTo>
                    <a:pt x="13576" y="7892"/>
                  </a:lnTo>
                  <a:cubicBezTo>
                    <a:pt x="13576" y="7780"/>
                    <a:pt x="13482" y="7685"/>
                    <a:pt x="13369" y="7685"/>
                  </a:cubicBezTo>
                  <a:lnTo>
                    <a:pt x="12666" y="7685"/>
                  </a:lnTo>
                  <a:lnTo>
                    <a:pt x="12666" y="6985"/>
                  </a:lnTo>
                  <a:lnTo>
                    <a:pt x="12902" y="7087"/>
                  </a:lnTo>
                  <a:cubicBezTo>
                    <a:pt x="12956" y="7111"/>
                    <a:pt x="13011" y="7122"/>
                    <a:pt x="13065" y="7122"/>
                  </a:cubicBezTo>
                  <a:cubicBezTo>
                    <a:pt x="13248" y="7122"/>
                    <a:pt x="13418" y="6998"/>
                    <a:pt x="13460" y="6807"/>
                  </a:cubicBezTo>
                  <a:lnTo>
                    <a:pt x="13587" y="6220"/>
                  </a:lnTo>
                  <a:lnTo>
                    <a:pt x="14170" y="6093"/>
                  </a:lnTo>
                  <a:cubicBezTo>
                    <a:pt x="14422" y="6038"/>
                    <a:pt x="14557" y="5768"/>
                    <a:pt x="14455" y="5535"/>
                  </a:cubicBezTo>
                  <a:lnTo>
                    <a:pt x="14218" y="4989"/>
                  </a:lnTo>
                  <a:lnTo>
                    <a:pt x="14615" y="4540"/>
                  </a:lnTo>
                  <a:cubicBezTo>
                    <a:pt x="14695" y="4449"/>
                    <a:pt x="14732" y="4325"/>
                    <a:pt x="14713" y="4205"/>
                  </a:cubicBezTo>
                  <a:cubicBezTo>
                    <a:pt x="14691" y="4089"/>
                    <a:pt x="14622" y="3983"/>
                    <a:pt x="14517" y="3921"/>
                  </a:cubicBezTo>
                  <a:lnTo>
                    <a:pt x="14003" y="3619"/>
                  </a:lnTo>
                  <a:lnTo>
                    <a:pt x="14061" y="3021"/>
                  </a:lnTo>
                  <a:cubicBezTo>
                    <a:pt x="14082" y="2783"/>
                    <a:pt x="13894" y="2578"/>
                    <a:pt x="13658" y="2578"/>
                  </a:cubicBezTo>
                  <a:cubicBezTo>
                    <a:pt x="13644" y="2578"/>
                    <a:pt x="13630" y="2579"/>
                    <a:pt x="13617" y="2580"/>
                  </a:cubicBezTo>
                  <a:lnTo>
                    <a:pt x="13023" y="2638"/>
                  </a:lnTo>
                  <a:lnTo>
                    <a:pt x="12720" y="2121"/>
                  </a:lnTo>
                  <a:cubicBezTo>
                    <a:pt x="12706" y="2096"/>
                    <a:pt x="12687" y="2074"/>
                    <a:pt x="12669" y="2052"/>
                  </a:cubicBezTo>
                  <a:lnTo>
                    <a:pt x="12669" y="762"/>
                  </a:lnTo>
                  <a:cubicBezTo>
                    <a:pt x="12666" y="339"/>
                    <a:pt x="12327" y="1"/>
                    <a:pt x="119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5"/>
            <p:cNvSpPr/>
            <p:nvPr/>
          </p:nvSpPr>
          <p:spPr>
            <a:xfrm>
              <a:off x="4849825" y="3108650"/>
              <a:ext cx="23350" cy="33000"/>
            </a:xfrm>
            <a:custGeom>
              <a:rect b="b" l="l" r="r" t="t"/>
              <a:pathLst>
                <a:path extrusionOk="0" h="1320" w="934">
                  <a:moveTo>
                    <a:pt x="470" y="245"/>
                  </a:moveTo>
                  <a:cubicBezTo>
                    <a:pt x="583" y="245"/>
                    <a:pt x="656" y="303"/>
                    <a:pt x="656" y="423"/>
                  </a:cubicBezTo>
                  <a:lnTo>
                    <a:pt x="656" y="897"/>
                  </a:lnTo>
                  <a:cubicBezTo>
                    <a:pt x="656" y="1017"/>
                    <a:pt x="583" y="1075"/>
                    <a:pt x="470" y="1075"/>
                  </a:cubicBezTo>
                  <a:cubicBezTo>
                    <a:pt x="354" y="1075"/>
                    <a:pt x="288" y="1017"/>
                    <a:pt x="288" y="897"/>
                  </a:cubicBezTo>
                  <a:lnTo>
                    <a:pt x="288" y="423"/>
                  </a:lnTo>
                  <a:cubicBezTo>
                    <a:pt x="288" y="303"/>
                    <a:pt x="358" y="245"/>
                    <a:pt x="470" y="245"/>
                  </a:cubicBezTo>
                  <a:close/>
                  <a:moveTo>
                    <a:pt x="470" y="1"/>
                  </a:moveTo>
                  <a:cubicBezTo>
                    <a:pt x="204" y="1"/>
                    <a:pt x="0" y="114"/>
                    <a:pt x="0" y="423"/>
                  </a:cubicBezTo>
                  <a:lnTo>
                    <a:pt x="0" y="897"/>
                  </a:lnTo>
                  <a:cubicBezTo>
                    <a:pt x="0" y="1207"/>
                    <a:pt x="204" y="1320"/>
                    <a:pt x="470" y="1320"/>
                  </a:cubicBezTo>
                  <a:cubicBezTo>
                    <a:pt x="736" y="1320"/>
                    <a:pt x="933" y="1207"/>
                    <a:pt x="933" y="897"/>
                  </a:cubicBezTo>
                  <a:lnTo>
                    <a:pt x="933" y="423"/>
                  </a:lnTo>
                  <a:cubicBezTo>
                    <a:pt x="933" y="114"/>
                    <a:pt x="733" y="1"/>
                    <a:pt x="4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5"/>
            <p:cNvSpPr/>
            <p:nvPr/>
          </p:nvSpPr>
          <p:spPr>
            <a:xfrm>
              <a:off x="4812925" y="3081500"/>
              <a:ext cx="23350" cy="33000"/>
            </a:xfrm>
            <a:custGeom>
              <a:rect b="b" l="l" r="r" t="t"/>
              <a:pathLst>
                <a:path extrusionOk="0" h="1320" w="934">
                  <a:moveTo>
                    <a:pt x="471" y="249"/>
                  </a:moveTo>
                  <a:cubicBezTo>
                    <a:pt x="584" y="249"/>
                    <a:pt x="657" y="303"/>
                    <a:pt x="657" y="423"/>
                  </a:cubicBezTo>
                  <a:lnTo>
                    <a:pt x="657" y="901"/>
                  </a:lnTo>
                  <a:cubicBezTo>
                    <a:pt x="657" y="1021"/>
                    <a:pt x="584" y="1076"/>
                    <a:pt x="471" y="1076"/>
                  </a:cubicBezTo>
                  <a:cubicBezTo>
                    <a:pt x="354" y="1076"/>
                    <a:pt x="289" y="1021"/>
                    <a:pt x="289" y="901"/>
                  </a:cubicBezTo>
                  <a:lnTo>
                    <a:pt x="289" y="423"/>
                  </a:lnTo>
                  <a:cubicBezTo>
                    <a:pt x="289" y="303"/>
                    <a:pt x="354" y="249"/>
                    <a:pt x="471" y="249"/>
                  </a:cubicBezTo>
                  <a:close/>
                  <a:moveTo>
                    <a:pt x="471" y="1"/>
                  </a:moveTo>
                  <a:cubicBezTo>
                    <a:pt x="205" y="1"/>
                    <a:pt x="1" y="117"/>
                    <a:pt x="1" y="423"/>
                  </a:cubicBezTo>
                  <a:lnTo>
                    <a:pt x="1" y="897"/>
                  </a:lnTo>
                  <a:cubicBezTo>
                    <a:pt x="1" y="1207"/>
                    <a:pt x="205" y="1320"/>
                    <a:pt x="471" y="1320"/>
                  </a:cubicBezTo>
                  <a:cubicBezTo>
                    <a:pt x="733" y="1320"/>
                    <a:pt x="934" y="1207"/>
                    <a:pt x="934" y="897"/>
                  </a:cubicBezTo>
                  <a:lnTo>
                    <a:pt x="934" y="423"/>
                  </a:lnTo>
                  <a:cubicBezTo>
                    <a:pt x="934" y="117"/>
                    <a:pt x="730" y="1"/>
                    <a:pt x="4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65"/>
            <p:cNvSpPr/>
            <p:nvPr/>
          </p:nvSpPr>
          <p:spPr>
            <a:xfrm>
              <a:off x="4824875" y="3078225"/>
              <a:ext cx="36900" cy="66450"/>
            </a:xfrm>
            <a:custGeom>
              <a:rect b="b" l="l" r="r" t="t"/>
              <a:pathLst>
                <a:path extrusionOk="0" h="2658" w="1476">
                  <a:moveTo>
                    <a:pt x="1312" y="1"/>
                  </a:moveTo>
                  <a:cubicBezTo>
                    <a:pt x="1261" y="1"/>
                    <a:pt x="1213" y="26"/>
                    <a:pt x="1192" y="70"/>
                  </a:cubicBezTo>
                  <a:lnTo>
                    <a:pt x="15" y="2456"/>
                  </a:lnTo>
                  <a:cubicBezTo>
                    <a:pt x="7" y="2475"/>
                    <a:pt x="0" y="2493"/>
                    <a:pt x="0" y="2515"/>
                  </a:cubicBezTo>
                  <a:cubicBezTo>
                    <a:pt x="4" y="2595"/>
                    <a:pt x="73" y="2657"/>
                    <a:pt x="153" y="2657"/>
                  </a:cubicBezTo>
                  <a:cubicBezTo>
                    <a:pt x="156" y="2657"/>
                    <a:pt x="159" y="2657"/>
                    <a:pt x="162" y="2657"/>
                  </a:cubicBezTo>
                  <a:cubicBezTo>
                    <a:pt x="213" y="2657"/>
                    <a:pt x="260" y="2629"/>
                    <a:pt x="281" y="2584"/>
                  </a:cubicBezTo>
                  <a:lnTo>
                    <a:pt x="1461" y="208"/>
                  </a:lnTo>
                  <a:cubicBezTo>
                    <a:pt x="1468" y="190"/>
                    <a:pt x="1476" y="168"/>
                    <a:pt x="1476" y="150"/>
                  </a:cubicBezTo>
                  <a:cubicBezTo>
                    <a:pt x="1465" y="66"/>
                    <a:pt x="1396" y="1"/>
                    <a:pt x="13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 name="Google Shape;938;p65"/>
          <p:cNvGrpSpPr/>
          <p:nvPr/>
        </p:nvGrpSpPr>
        <p:grpSpPr>
          <a:xfrm>
            <a:off x="4056525" y="2813200"/>
            <a:ext cx="363125" cy="367825"/>
            <a:chOff x="3925350" y="2926250"/>
            <a:chExt cx="363125" cy="367825"/>
          </a:xfrm>
        </p:grpSpPr>
        <p:sp>
          <p:nvSpPr>
            <p:cNvPr id="939" name="Google Shape;939;p65"/>
            <p:cNvSpPr/>
            <p:nvPr/>
          </p:nvSpPr>
          <p:spPr>
            <a:xfrm>
              <a:off x="3925350" y="2926250"/>
              <a:ext cx="363125" cy="367825"/>
            </a:xfrm>
            <a:custGeom>
              <a:rect b="b" l="l" r="r" t="t"/>
              <a:pathLst>
                <a:path extrusionOk="0" h="14713" w="14525">
                  <a:moveTo>
                    <a:pt x="1626" y="5985"/>
                  </a:moveTo>
                  <a:lnTo>
                    <a:pt x="2169" y="9392"/>
                  </a:lnTo>
                  <a:lnTo>
                    <a:pt x="1746" y="9464"/>
                  </a:lnTo>
                  <a:cubicBezTo>
                    <a:pt x="1704" y="9471"/>
                    <a:pt x="1661" y="9474"/>
                    <a:pt x="1619" y="9474"/>
                  </a:cubicBezTo>
                  <a:cubicBezTo>
                    <a:pt x="1222" y="9474"/>
                    <a:pt x="872" y="9185"/>
                    <a:pt x="810" y="8779"/>
                  </a:cubicBezTo>
                  <a:lnTo>
                    <a:pt x="526" y="6991"/>
                  </a:lnTo>
                  <a:cubicBezTo>
                    <a:pt x="453" y="6542"/>
                    <a:pt x="759" y="6123"/>
                    <a:pt x="1207" y="6050"/>
                  </a:cubicBezTo>
                  <a:lnTo>
                    <a:pt x="1626" y="5985"/>
                  </a:lnTo>
                  <a:close/>
                  <a:moveTo>
                    <a:pt x="10986" y="1813"/>
                  </a:moveTo>
                  <a:lnTo>
                    <a:pt x="12360" y="10456"/>
                  </a:lnTo>
                  <a:cubicBezTo>
                    <a:pt x="10749" y="9924"/>
                    <a:pt x="8906" y="9577"/>
                    <a:pt x="6876" y="9428"/>
                  </a:cubicBezTo>
                  <a:lnTo>
                    <a:pt x="6876" y="9424"/>
                  </a:lnTo>
                  <a:lnTo>
                    <a:pt x="6093" y="4487"/>
                  </a:lnTo>
                  <a:cubicBezTo>
                    <a:pt x="7977" y="3719"/>
                    <a:pt x="9620" y="2819"/>
                    <a:pt x="10986" y="1813"/>
                  </a:cubicBezTo>
                  <a:close/>
                  <a:moveTo>
                    <a:pt x="5370" y="4061"/>
                  </a:moveTo>
                  <a:cubicBezTo>
                    <a:pt x="5501" y="4061"/>
                    <a:pt x="5614" y="4156"/>
                    <a:pt x="5634" y="4287"/>
                  </a:cubicBezTo>
                  <a:lnTo>
                    <a:pt x="6505" y="9763"/>
                  </a:lnTo>
                  <a:cubicBezTo>
                    <a:pt x="6516" y="9832"/>
                    <a:pt x="6501" y="9905"/>
                    <a:pt x="6457" y="9964"/>
                  </a:cubicBezTo>
                  <a:cubicBezTo>
                    <a:pt x="6414" y="10022"/>
                    <a:pt x="6352" y="10062"/>
                    <a:pt x="6279" y="10073"/>
                  </a:cubicBezTo>
                  <a:lnTo>
                    <a:pt x="3058" y="10583"/>
                  </a:lnTo>
                  <a:cubicBezTo>
                    <a:pt x="3044" y="10585"/>
                    <a:pt x="3030" y="10586"/>
                    <a:pt x="3016" y="10586"/>
                  </a:cubicBezTo>
                  <a:cubicBezTo>
                    <a:pt x="2884" y="10586"/>
                    <a:pt x="2768" y="10493"/>
                    <a:pt x="2748" y="10361"/>
                  </a:cubicBezTo>
                  <a:lnTo>
                    <a:pt x="1877" y="4885"/>
                  </a:lnTo>
                  <a:cubicBezTo>
                    <a:pt x="1852" y="4739"/>
                    <a:pt x="1954" y="4600"/>
                    <a:pt x="2100" y="4575"/>
                  </a:cubicBezTo>
                  <a:lnTo>
                    <a:pt x="5324" y="4065"/>
                  </a:lnTo>
                  <a:cubicBezTo>
                    <a:pt x="5340" y="4062"/>
                    <a:pt x="5355" y="4061"/>
                    <a:pt x="5370" y="4061"/>
                  </a:cubicBezTo>
                  <a:close/>
                  <a:moveTo>
                    <a:pt x="11870" y="0"/>
                  </a:moveTo>
                  <a:cubicBezTo>
                    <a:pt x="11818" y="0"/>
                    <a:pt x="11765" y="5"/>
                    <a:pt x="11711" y="13"/>
                  </a:cubicBezTo>
                  <a:cubicBezTo>
                    <a:pt x="11165" y="97"/>
                    <a:pt x="10793" y="611"/>
                    <a:pt x="10881" y="1154"/>
                  </a:cubicBezTo>
                  <a:lnTo>
                    <a:pt x="10910" y="1347"/>
                  </a:lnTo>
                  <a:cubicBezTo>
                    <a:pt x="9554" y="2374"/>
                    <a:pt x="7907" y="3289"/>
                    <a:pt x="6006" y="4072"/>
                  </a:cubicBezTo>
                  <a:cubicBezTo>
                    <a:pt x="5899" y="3811"/>
                    <a:pt x="5645" y="3644"/>
                    <a:pt x="5368" y="3644"/>
                  </a:cubicBezTo>
                  <a:cubicBezTo>
                    <a:pt x="5332" y="3644"/>
                    <a:pt x="5295" y="3647"/>
                    <a:pt x="5259" y="3653"/>
                  </a:cubicBezTo>
                  <a:lnTo>
                    <a:pt x="2034" y="4163"/>
                  </a:lnTo>
                  <a:cubicBezTo>
                    <a:pt x="1659" y="4221"/>
                    <a:pt x="1400" y="4578"/>
                    <a:pt x="1462" y="4954"/>
                  </a:cubicBezTo>
                  <a:lnTo>
                    <a:pt x="1560" y="5573"/>
                  </a:lnTo>
                  <a:lnTo>
                    <a:pt x="1138" y="5639"/>
                  </a:lnTo>
                  <a:cubicBezTo>
                    <a:pt x="464" y="5744"/>
                    <a:pt x="1" y="6382"/>
                    <a:pt x="110" y="7056"/>
                  </a:cubicBezTo>
                  <a:lnTo>
                    <a:pt x="394" y="8849"/>
                  </a:lnTo>
                  <a:cubicBezTo>
                    <a:pt x="490" y="9456"/>
                    <a:pt x="1014" y="9892"/>
                    <a:pt x="1613" y="9892"/>
                  </a:cubicBezTo>
                  <a:cubicBezTo>
                    <a:pt x="1679" y="9892"/>
                    <a:pt x="1745" y="9887"/>
                    <a:pt x="1812" y="9876"/>
                  </a:cubicBezTo>
                  <a:lnTo>
                    <a:pt x="2234" y="9811"/>
                  </a:lnTo>
                  <a:lnTo>
                    <a:pt x="2333" y="10426"/>
                  </a:lnTo>
                  <a:cubicBezTo>
                    <a:pt x="2386" y="10769"/>
                    <a:pt x="2680" y="11010"/>
                    <a:pt x="3016" y="11010"/>
                  </a:cubicBezTo>
                  <a:cubicBezTo>
                    <a:pt x="3051" y="11010"/>
                    <a:pt x="3087" y="11008"/>
                    <a:pt x="3123" y="11002"/>
                  </a:cubicBezTo>
                  <a:lnTo>
                    <a:pt x="3619" y="10922"/>
                  </a:lnTo>
                  <a:lnTo>
                    <a:pt x="4942" y="14270"/>
                  </a:lnTo>
                  <a:cubicBezTo>
                    <a:pt x="5043" y="14534"/>
                    <a:pt x="5297" y="14711"/>
                    <a:pt x="5582" y="14711"/>
                  </a:cubicBezTo>
                  <a:cubicBezTo>
                    <a:pt x="5584" y="14711"/>
                    <a:pt x="5587" y="14711"/>
                    <a:pt x="5590" y="14711"/>
                  </a:cubicBezTo>
                  <a:cubicBezTo>
                    <a:pt x="5600" y="14712"/>
                    <a:pt x="5610" y="14713"/>
                    <a:pt x="5619" y="14713"/>
                  </a:cubicBezTo>
                  <a:cubicBezTo>
                    <a:pt x="5646" y="14713"/>
                    <a:pt x="5673" y="14709"/>
                    <a:pt x="5699" y="14704"/>
                  </a:cubicBezTo>
                  <a:lnTo>
                    <a:pt x="6763" y="14536"/>
                  </a:lnTo>
                  <a:cubicBezTo>
                    <a:pt x="7204" y="14467"/>
                    <a:pt x="7467" y="14004"/>
                    <a:pt x="7303" y="13589"/>
                  </a:cubicBezTo>
                  <a:lnTo>
                    <a:pt x="6873" y="12496"/>
                  </a:lnTo>
                  <a:cubicBezTo>
                    <a:pt x="6838" y="12395"/>
                    <a:pt x="6761" y="12352"/>
                    <a:pt x="6683" y="12352"/>
                  </a:cubicBezTo>
                  <a:cubicBezTo>
                    <a:pt x="6548" y="12352"/>
                    <a:pt x="6409" y="12480"/>
                    <a:pt x="6483" y="12649"/>
                  </a:cubicBezTo>
                  <a:lnTo>
                    <a:pt x="6913" y="13742"/>
                  </a:lnTo>
                  <a:cubicBezTo>
                    <a:pt x="6978" y="13910"/>
                    <a:pt x="6873" y="14092"/>
                    <a:pt x="6698" y="14121"/>
                  </a:cubicBezTo>
                  <a:lnTo>
                    <a:pt x="5634" y="14289"/>
                  </a:lnTo>
                  <a:cubicBezTo>
                    <a:pt x="5619" y="14291"/>
                    <a:pt x="5604" y="14292"/>
                    <a:pt x="5589" y="14292"/>
                  </a:cubicBezTo>
                  <a:cubicBezTo>
                    <a:pt x="5477" y="14292"/>
                    <a:pt x="5373" y="14223"/>
                    <a:pt x="5331" y="14117"/>
                  </a:cubicBezTo>
                  <a:lnTo>
                    <a:pt x="4045" y="10853"/>
                  </a:lnTo>
                  <a:lnTo>
                    <a:pt x="5670" y="10594"/>
                  </a:lnTo>
                  <a:lnTo>
                    <a:pt x="5933" y="11253"/>
                  </a:lnTo>
                  <a:cubicBezTo>
                    <a:pt x="5971" y="11343"/>
                    <a:pt x="6044" y="11381"/>
                    <a:pt x="6118" y="11381"/>
                  </a:cubicBezTo>
                  <a:cubicBezTo>
                    <a:pt x="6247" y="11381"/>
                    <a:pt x="6378" y="11263"/>
                    <a:pt x="6323" y="11100"/>
                  </a:cubicBezTo>
                  <a:lnTo>
                    <a:pt x="6093" y="10528"/>
                  </a:lnTo>
                  <a:lnTo>
                    <a:pt x="6344" y="10488"/>
                  </a:lnTo>
                  <a:cubicBezTo>
                    <a:pt x="6661" y="10437"/>
                    <a:pt x="6902" y="10171"/>
                    <a:pt x="6924" y="9851"/>
                  </a:cubicBezTo>
                  <a:cubicBezTo>
                    <a:pt x="8975" y="10007"/>
                    <a:pt x="10826" y="10368"/>
                    <a:pt x="12433" y="10926"/>
                  </a:cubicBezTo>
                  <a:lnTo>
                    <a:pt x="12462" y="11115"/>
                  </a:lnTo>
                  <a:cubicBezTo>
                    <a:pt x="12541" y="11608"/>
                    <a:pt x="12966" y="11958"/>
                    <a:pt x="13447" y="11958"/>
                  </a:cubicBezTo>
                  <a:cubicBezTo>
                    <a:pt x="13500" y="11958"/>
                    <a:pt x="13553" y="11954"/>
                    <a:pt x="13606" y="11946"/>
                  </a:cubicBezTo>
                  <a:cubicBezTo>
                    <a:pt x="14153" y="11858"/>
                    <a:pt x="14524" y="11348"/>
                    <a:pt x="14437" y="10802"/>
                  </a:cubicBezTo>
                  <a:lnTo>
                    <a:pt x="14437" y="10802"/>
                  </a:lnTo>
                  <a:lnTo>
                    <a:pt x="14440" y="10805"/>
                  </a:lnTo>
                  <a:lnTo>
                    <a:pt x="13216" y="3114"/>
                  </a:lnTo>
                  <a:cubicBezTo>
                    <a:pt x="13194" y="2996"/>
                    <a:pt x="13104" y="2943"/>
                    <a:pt x="13013" y="2943"/>
                  </a:cubicBezTo>
                  <a:cubicBezTo>
                    <a:pt x="12898" y="2943"/>
                    <a:pt x="12782" y="3029"/>
                    <a:pt x="12801" y="3179"/>
                  </a:cubicBezTo>
                  <a:lnTo>
                    <a:pt x="14025" y="10871"/>
                  </a:lnTo>
                  <a:cubicBezTo>
                    <a:pt x="14080" y="11188"/>
                    <a:pt x="13865" y="11494"/>
                    <a:pt x="13544" y="11545"/>
                  </a:cubicBezTo>
                  <a:cubicBezTo>
                    <a:pt x="13513" y="11550"/>
                    <a:pt x="13483" y="11552"/>
                    <a:pt x="13452" y="11552"/>
                  </a:cubicBezTo>
                  <a:cubicBezTo>
                    <a:pt x="13168" y="11552"/>
                    <a:pt x="12920" y="11343"/>
                    <a:pt x="12881" y="11053"/>
                  </a:cubicBezTo>
                  <a:lnTo>
                    <a:pt x="12830" y="10740"/>
                  </a:lnTo>
                  <a:lnTo>
                    <a:pt x="11343" y="1405"/>
                  </a:lnTo>
                  <a:lnTo>
                    <a:pt x="11296" y="1092"/>
                  </a:lnTo>
                  <a:cubicBezTo>
                    <a:pt x="11238" y="771"/>
                    <a:pt x="11453" y="469"/>
                    <a:pt x="11773" y="418"/>
                  </a:cubicBezTo>
                  <a:cubicBezTo>
                    <a:pt x="11805" y="413"/>
                    <a:pt x="11836" y="410"/>
                    <a:pt x="11866" y="410"/>
                  </a:cubicBezTo>
                  <a:cubicBezTo>
                    <a:pt x="12150" y="410"/>
                    <a:pt x="12397" y="617"/>
                    <a:pt x="12440" y="909"/>
                  </a:cubicBezTo>
                  <a:lnTo>
                    <a:pt x="12568" y="1707"/>
                  </a:lnTo>
                  <a:cubicBezTo>
                    <a:pt x="12590" y="1824"/>
                    <a:pt x="12679" y="1877"/>
                    <a:pt x="12769" y="1877"/>
                  </a:cubicBezTo>
                  <a:cubicBezTo>
                    <a:pt x="12884" y="1877"/>
                    <a:pt x="13000" y="1791"/>
                    <a:pt x="12979" y="1642"/>
                  </a:cubicBezTo>
                  <a:lnTo>
                    <a:pt x="12855" y="840"/>
                  </a:lnTo>
                  <a:cubicBezTo>
                    <a:pt x="12777" y="351"/>
                    <a:pt x="12351" y="0"/>
                    <a:pt x="118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5"/>
            <p:cNvSpPr/>
            <p:nvPr/>
          </p:nvSpPr>
          <p:spPr>
            <a:xfrm>
              <a:off x="3989225" y="3068025"/>
              <a:ext cx="65700" cy="18875"/>
            </a:xfrm>
            <a:custGeom>
              <a:rect b="b" l="l" r="r" t="t"/>
              <a:pathLst>
                <a:path extrusionOk="0" h="755" w="2628">
                  <a:moveTo>
                    <a:pt x="2410" y="1"/>
                  </a:moveTo>
                  <a:cubicBezTo>
                    <a:pt x="2397" y="1"/>
                    <a:pt x="2385" y="2"/>
                    <a:pt x="2372" y="4"/>
                  </a:cubicBezTo>
                  <a:lnTo>
                    <a:pt x="255" y="339"/>
                  </a:lnTo>
                  <a:cubicBezTo>
                    <a:pt x="0" y="379"/>
                    <a:pt x="29" y="755"/>
                    <a:pt x="288" y="755"/>
                  </a:cubicBezTo>
                  <a:lnTo>
                    <a:pt x="321" y="755"/>
                  </a:lnTo>
                  <a:lnTo>
                    <a:pt x="2438" y="416"/>
                  </a:lnTo>
                  <a:cubicBezTo>
                    <a:pt x="2551" y="398"/>
                    <a:pt x="2627" y="292"/>
                    <a:pt x="2613" y="175"/>
                  </a:cubicBezTo>
                  <a:cubicBezTo>
                    <a:pt x="2596" y="75"/>
                    <a:pt x="2508" y="1"/>
                    <a:pt x="24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5"/>
            <p:cNvSpPr/>
            <p:nvPr/>
          </p:nvSpPr>
          <p:spPr>
            <a:xfrm>
              <a:off x="3993750" y="3098925"/>
              <a:ext cx="66175" cy="18975"/>
            </a:xfrm>
            <a:custGeom>
              <a:rect b="b" l="l" r="r" t="t"/>
              <a:pathLst>
                <a:path extrusionOk="0" h="759" w="2647">
                  <a:moveTo>
                    <a:pt x="2422" y="1"/>
                  </a:moveTo>
                  <a:cubicBezTo>
                    <a:pt x="2411" y="1"/>
                    <a:pt x="2399" y="2"/>
                    <a:pt x="2388" y="3"/>
                  </a:cubicBezTo>
                  <a:lnTo>
                    <a:pt x="271" y="339"/>
                  </a:lnTo>
                  <a:cubicBezTo>
                    <a:pt x="0" y="373"/>
                    <a:pt x="45" y="759"/>
                    <a:pt x="288" y="759"/>
                  </a:cubicBezTo>
                  <a:cubicBezTo>
                    <a:pt x="304" y="759"/>
                    <a:pt x="320" y="757"/>
                    <a:pt x="336" y="754"/>
                  </a:cubicBezTo>
                  <a:lnTo>
                    <a:pt x="2453" y="419"/>
                  </a:lnTo>
                  <a:cubicBezTo>
                    <a:pt x="2570" y="397"/>
                    <a:pt x="2646" y="291"/>
                    <a:pt x="2628" y="178"/>
                  </a:cubicBezTo>
                  <a:cubicBezTo>
                    <a:pt x="2612" y="73"/>
                    <a:pt x="2524" y="1"/>
                    <a:pt x="24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5"/>
            <p:cNvSpPr/>
            <p:nvPr/>
          </p:nvSpPr>
          <p:spPr>
            <a:xfrm>
              <a:off x="3999200" y="3132550"/>
              <a:ext cx="66200" cy="18975"/>
            </a:xfrm>
            <a:custGeom>
              <a:rect b="b" l="l" r="r" t="t"/>
              <a:pathLst>
                <a:path extrusionOk="0" h="759" w="2648">
                  <a:moveTo>
                    <a:pt x="2422" y="0"/>
                  </a:moveTo>
                  <a:cubicBezTo>
                    <a:pt x="2411" y="0"/>
                    <a:pt x="2400" y="1"/>
                    <a:pt x="2388" y="3"/>
                  </a:cubicBezTo>
                  <a:lnTo>
                    <a:pt x="271" y="338"/>
                  </a:lnTo>
                  <a:cubicBezTo>
                    <a:pt x="1" y="372"/>
                    <a:pt x="46" y="758"/>
                    <a:pt x="289" y="758"/>
                  </a:cubicBezTo>
                  <a:cubicBezTo>
                    <a:pt x="304" y="758"/>
                    <a:pt x="320" y="757"/>
                    <a:pt x="337" y="753"/>
                  </a:cubicBezTo>
                  <a:lnTo>
                    <a:pt x="2454" y="418"/>
                  </a:lnTo>
                  <a:cubicBezTo>
                    <a:pt x="2567" y="400"/>
                    <a:pt x="2647" y="291"/>
                    <a:pt x="2629" y="178"/>
                  </a:cubicBezTo>
                  <a:cubicBezTo>
                    <a:pt x="2612" y="73"/>
                    <a:pt x="2522" y="0"/>
                    <a:pt x="24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 name="Google Shape;943;p65"/>
          <p:cNvGrpSpPr/>
          <p:nvPr/>
        </p:nvGrpSpPr>
        <p:grpSpPr>
          <a:xfrm>
            <a:off x="3468550" y="2813150"/>
            <a:ext cx="335700" cy="367925"/>
            <a:chOff x="3337375" y="2926200"/>
            <a:chExt cx="335700" cy="367925"/>
          </a:xfrm>
        </p:grpSpPr>
        <p:sp>
          <p:nvSpPr>
            <p:cNvPr id="944" name="Google Shape;944;p65"/>
            <p:cNvSpPr/>
            <p:nvPr/>
          </p:nvSpPr>
          <p:spPr>
            <a:xfrm>
              <a:off x="3337375" y="2926200"/>
              <a:ext cx="335700" cy="367925"/>
            </a:xfrm>
            <a:custGeom>
              <a:rect b="b" l="l" r="r" t="t"/>
              <a:pathLst>
                <a:path extrusionOk="0" h="14717" w="13428">
                  <a:moveTo>
                    <a:pt x="2099" y="420"/>
                  </a:moveTo>
                  <a:cubicBezTo>
                    <a:pt x="2387" y="420"/>
                    <a:pt x="2617" y="653"/>
                    <a:pt x="2617" y="937"/>
                  </a:cubicBezTo>
                  <a:lnTo>
                    <a:pt x="2617" y="2372"/>
                  </a:lnTo>
                  <a:cubicBezTo>
                    <a:pt x="2617" y="2660"/>
                    <a:pt x="2387" y="2890"/>
                    <a:pt x="2099" y="2890"/>
                  </a:cubicBezTo>
                  <a:cubicBezTo>
                    <a:pt x="1815" y="2890"/>
                    <a:pt x="1582" y="2660"/>
                    <a:pt x="1582" y="2372"/>
                  </a:cubicBezTo>
                  <a:lnTo>
                    <a:pt x="1582" y="937"/>
                  </a:lnTo>
                  <a:cubicBezTo>
                    <a:pt x="1582" y="653"/>
                    <a:pt x="1815" y="420"/>
                    <a:pt x="2099" y="420"/>
                  </a:cubicBezTo>
                  <a:close/>
                  <a:moveTo>
                    <a:pt x="5175" y="420"/>
                  </a:moveTo>
                  <a:cubicBezTo>
                    <a:pt x="5459" y="420"/>
                    <a:pt x="5692" y="653"/>
                    <a:pt x="5692" y="937"/>
                  </a:cubicBezTo>
                  <a:lnTo>
                    <a:pt x="5692" y="2372"/>
                  </a:lnTo>
                  <a:cubicBezTo>
                    <a:pt x="5692" y="2660"/>
                    <a:pt x="5459" y="2890"/>
                    <a:pt x="5175" y="2890"/>
                  </a:cubicBezTo>
                  <a:cubicBezTo>
                    <a:pt x="4887" y="2890"/>
                    <a:pt x="4657" y="2660"/>
                    <a:pt x="4657" y="2372"/>
                  </a:cubicBezTo>
                  <a:lnTo>
                    <a:pt x="4657" y="937"/>
                  </a:lnTo>
                  <a:cubicBezTo>
                    <a:pt x="4657" y="653"/>
                    <a:pt x="4887" y="420"/>
                    <a:pt x="5175" y="420"/>
                  </a:cubicBezTo>
                  <a:close/>
                  <a:moveTo>
                    <a:pt x="8246" y="420"/>
                  </a:moveTo>
                  <a:cubicBezTo>
                    <a:pt x="8534" y="420"/>
                    <a:pt x="8764" y="653"/>
                    <a:pt x="8767" y="937"/>
                  </a:cubicBezTo>
                  <a:lnTo>
                    <a:pt x="8767" y="2372"/>
                  </a:lnTo>
                  <a:cubicBezTo>
                    <a:pt x="8767" y="2660"/>
                    <a:pt x="8534" y="2890"/>
                    <a:pt x="8246" y="2890"/>
                  </a:cubicBezTo>
                  <a:cubicBezTo>
                    <a:pt x="7962" y="2890"/>
                    <a:pt x="7729" y="2660"/>
                    <a:pt x="7729" y="2372"/>
                  </a:cubicBezTo>
                  <a:lnTo>
                    <a:pt x="7729" y="937"/>
                  </a:lnTo>
                  <a:cubicBezTo>
                    <a:pt x="7729" y="653"/>
                    <a:pt x="7962" y="420"/>
                    <a:pt x="8246" y="420"/>
                  </a:cubicBezTo>
                  <a:close/>
                  <a:moveTo>
                    <a:pt x="11321" y="420"/>
                  </a:moveTo>
                  <a:cubicBezTo>
                    <a:pt x="11605" y="420"/>
                    <a:pt x="11839" y="653"/>
                    <a:pt x="11839" y="937"/>
                  </a:cubicBezTo>
                  <a:lnTo>
                    <a:pt x="11839" y="2372"/>
                  </a:lnTo>
                  <a:cubicBezTo>
                    <a:pt x="11839" y="2660"/>
                    <a:pt x="11605" y="2890"/>
                    <a:pt x="11321" y="2890"/>
                  </a:cubicBezTo>
                  <a:cubicBezTo>
                    <a:pt x="11037" y="2890"/>
                    <a:pt x="10804" y="2660"/>
                    <a:pt x="10804" y="2372"/>
                  </a:cubicBezTo>
                  <a:lnTo>
                    <a:pt x="10804" y="937"/>
                  </a:lnTo>
                  <a:cubicBezTo>
                    <a:pt x="10804" y="653"/>
                    <a:pt x="11037" y="420"/>
                    <a:pt x="11321" y="420"/>
                  </a:cubicBezTo>
                  <a:close/>
                  <a:moveTo>
                    <a:pt x="12600" y="1713"/>
                  </a:moveTo>
                  <a:cubicBezTo>
                    <a:pt x="12830" y="1713"/>
                    <a:pt x="13012" y="1899"/>
                    <a:pt x="13012" y="2125"/>
                  </a:cubicBezTo>
                  <a:lnTo>
                    <a:pt x="13012" y="3852"/>
                  </a:lnTo>
                  <a:lnTo>
                    <a:pt x="427" y="3852"/>
                  </a:lnTo>
                  <a:lnTo>
                    <a:pt x="427" y="2125"/>
                  </a:lnTo>
                  <a:cubicBezTo>
                    <a:pt x="427" y="1899"/>
                    <a:pt x="613" y="1713"/>
                    <a:pt x="839" y="1713"/>
                  </a:cubicBezTo>
                  <a:lnTo>
                    <a:pt x="1163" y="1713"/>
                  </a:lnTo>
                  <a:lnTo>
                    <a:pt x="1163" y="2372"/>
                  </a:lnTo>
                  <a:cubicBezTo>
                    <a:pt x="1163" y="2890"/>
                    <a:pt x="1582" y="3309"/>
                    <a:pt x="2099" y="3309"/>
                  </a:cubicBezTo>
                  <a:cubicBezTo>
                    <a:pt x="2617" y="3309"/>
                    <a:pt x="3039" y="2890"/>
                    <a:pt x="3039" y="2372"/>
                  </a:cubicBezTo>
                  <a:lnTo>
                    <a:pt x="3039" y="1713"/>
                  </a:lnTo>
                  <a:lnTo>
                    <a:pt x="4238" y="1713"/>
                  </a:lnTo>
                  <a:lnTo>
                    <a:pt x="4238" y="2372"/>
                  </a:lnTo>
                  <a:cubicBezTo>
                    <a:pt x="4238" y="2890"/>
                    <a:pt x="4657" y="3309"/>
                    <a:pt x="5175" y="3309"/>
                  </a:cubicBezTo>
                  <a:cubicBezTo>
                    <a:pt x="5692" y="3309"/>
                    <a:pt x="6115" y="2890"/>
                    <a:pt x="6115" y="2372"/>
                  </a:cubicBezTo>
                  <a:lnTo>
                    <a:pt x="6115" y="1713"/>
                  </a:lnTo>
                  <a:lnTo>
                    <a:pt x="7313" y="1713"/>
                  </a:lnTo>
                  <a:lnTo>
                    <a:pt x="7313" y="2372"/>
                  </a:lnTo>
                  <a:cubicBezTo>
                    <a:pt x="7313" y="2890"/>
                    <a:pt x="7732" y="3309"/>
                    <a:pt x="8250" y="3309"/>
                  </a:cubicBezTo>
                  <a:cubicBezTo>
                    <a:pt x="8767" y="3309"/>
                    <a:pt x="9186" y="2890"/>
                    <a:pt x="9186" y="2372"/>
                  </a:cubicBezTo>
                  <a:lnTo>
                    <a:pt x="9186" y="1713"/>
                  </a:lnTo>
                  <a:lnTo>
                    <a:pt x="10385" y="1713"/>
                  </a:lnTo>
                  <a:lnTo>
                    <a:pt x="10385" y="2372"/>
                  </a:lnTo>
                  <a:cubicBezTo>
                    <a:pt x="10385" y="2890"/>
                    <a:pt x="10804" y="3309"/>
                    <a:pt x="11325" y="3309"/>
                  </a:cubicBezTo>
                  <a:cubicBezTo>
                    <a:pt x="11842" y="3309"/>
                    <a:pt x="12261" y="2890"/>
                    <a:pt x="12261" y="2372"/>
                  </a:cubicBezTo>
                  <a:lnTo>
                    <a:pt x="12261" y="1713"/>
                  </a:lnTo>
                  <a:close/>
                  <a:moveTo>
                    <a:pt x="2099" y="1"/>
                  </a:moveTo>
                  <a:cubicBezTo>
                    <a:pt x="1582" y="1"/>
                    <a:pt x="1163" y="420"/>
                    <a:pt x="1163" y="937"/>
                  </a:cubicBezTo>
                  <a:lnTo>
                    <a:pt x="1163" y="1294"/>
                  </a:lnTo>
                  <a:lnTo>
                    <a:pt x="839" y="1294"/>
                  </a:lnTo>
                  <a:cubicBezTo>
                    <a:pt x="380" y="1298"/>
                    <a:pt x="8" y="1666"/>
                    <a:pt x="8" y="2125"/>
                  </a:cubicBezTo>
                  <a:lnTo>
                    <a:pt x="8" y="11551"/>
                  </a:lnTo>
                  <a:cubicBezTo>
                    <a:pt x="15" y="11685"/>
                    <a:pt x="117" y="11753"/>
                    <a:pt x="219" y="11753"/>
                  </a:cubicBezTo>
                  <a:cubicBezTo>
                    <a:pt x="320" y="11753"/>
                    <a:pt x="422" y="11685"/>
                    <a:pt x="427" y="11551"/>
                  </a:cubicBezTo>
                  <a:lnTo>
                    <a:pt x="427" y="4274"/>
                  </a:lnTo>
                  <a:lnTo>
                    <a:pt x="850" y="4274"/>
                  </a:lnTo>
                  <a:lnTo>
                    <a:pt x="850" y="12458"/>
                  </a:lnTo>
                  <a:cubicBezTo>
                    <a:pt x="850" y="12862"/>
                    <a:pt x="1174" y="13187"/>
                    <a:pt x="1578" y="13187"/>
                  </a:cubicBezTo>
                  <a:lnTo>
                    <a:pt x="11861" y="13187"/>
                  </a:lnTo>
                  <a:cubicBezTo>
                    <a:pt x="12261" y="13187"/>
                    <a:pt x="12589" y="12862"/>
                    <a:pt x="12589" y="12458"/>
                  </a:cubicBezTo>
                  <a:lnTo>
                    <a:pt x="12589" y="6858"/>
                  </a:lnTo>
                  <a:cubicBezTo>
                    <a:pt x="12597" y="6710"/>
                    <a:pt x="12488" y="6636"/>
                    <a:pt x="12380" y="6636"/>
                  </a:cubicBezTo>
                  <a:cubicBezTo>
                    <a:pt x="12271" y="6636"/>
                    <a:pt x="12163" y="6710"/>
                    <a:pt x="12170" y="6858"/>
                  </a:cubicBezTo>
                  <a:lnTo>
                    <a:pt x="12170" y="12458"/>
                  </a:lnTo>
                  <a:cubicBezTo>
                    <a:pt x="12170" y="12629"/>
                    <a:pt x="12032" y="12768"/>
                    <a:pt x="11861" y="12768"/>
                  </a:cubicBezTo>
                  <a:lnTo>
                    <a:pt x="1578" y="12768"/>
                  </a:lnTo>
                  <a:cubicBezTo>
                    <a:pt x="1407" y="12768"/>
                    <a:pt x="1269" y="12629"/>
                    <a:pt x="1269" y="12458"/>
                  </a:cubicBezTo>
                  <a:lnTo>
                    <a:pt x="1269" y="4274"/>
                  </a:lnTo>
                  <a:lnTo>
                    <a:pt x="12170" y="4274"/>
                  </a:lnTo>
                  <a:lnTo>
                    <a:pt x="12170" y="5367"/>
                  </a:lnTo>
                  <a:cubicBezTo>
                    <a:pt x="12163" y="5484"/>
                    <a:pt x="12258" y="5586"/>
                    <a:pt x="12378" y="5586"/>
                  </a:cubicBezTo>
                  <a:cubicBezTo>
                    <a:pt x="12498" y="5586"/>
                    <a:pt x="12593" y="5484"/>
                    <a:pt x="12589" y="5367"/>
                  </a:cubicBezTo>
                  <a:lnTo>
                    <a:pt x="12589" y="4274"/>
                  </a:lnTo>
                  <a:lnTo>
                    <a:pt x="13008" y="4274"/>
                  </a:lnTo>
                  <a:lnTo>
                    <a:pt x="13008" y="13886"/>
                  </a:lnTo>
                  <a:cubicBezTo>
                    <a:pt x="13008" y="14112"/>
                    <a:pt x="12826" y="14298"/>
                    <a:pt x="12600" y="14298"/>
                  </a:cubicBezTo>
                  <a:lnTo>
                    <a:pt x="839" y="14298"/>
                  </a:lnTo>
                  <a:cubicBezTo>
                    <a:pt x="613" y="14298"/>
                    <a:pt x="427" y="14112"/>
                    <a:pt x="427" y="13886"/>
                  </a:cubicBezTo>
                  <a:lnTo>
                    <a:pt x="427" y="13070"/>
                  </a:lnTo>
                  <a:cubicBezTo>
                    <a:pt x="434" y="12924"/>
                    <a:pt x="326" y="12851"/>
                    <a:pt x="218" y="12851"/>
                  </a:cubicBezTo>
                  <a:cubicBezTo>
                    <a:pt x="109" y="12851"/>
                    <a:pt x="1" y="12924"/>
                    <a:pt x="8" y="13070"/>
                  </a:cubicBezTo>
                  <a:lnTo>
                    <a:pt x="8" y="13886"/>
                  </a:lnTo>
                  <a:cubicBezTo>
                    <a:pt x="8" y="14345"/>
                    <a:pt x="380" y="14717"/>
                    <a:pt x="839" y="14717"/>
                  </a:cubicBezTo>
                  <a:lnTo>
                    <a:pt x="12600" y="14717"/>
                  </a:lnTo>
                  <a:cubicBezTo>
                    <a:pt x="13056" y="14717"/>
                    <a:pt x="13427" y="14345"/>
                    <a:pt x="13427" y="13886"/>
                  </a:cubicBezTo>
                  <a:lnTo>
                    <a:pt x="13427" y="2125"/>
                  </a:lnTo>
                  <a:cubicBezTo>
                    <a:pt x="13427" y="1666"/>
                    <a:pt x="13056" y="1298"/>
                    <a:pt x="12600" y="1294"/>
                  </a:cubicBezTo>
                  <a:lnTo>
                    <a:pt x="12258" y="1294"/>
                  </a:lnTo>
                  <a:lnTo>
                    <a:pt x="12258" y="937"/>
                  </a:lnTo>
                  <a:cubicBezTo>
                    <a:pt x="12258" y="420"/>
                    <a:pt x="11839" y="1"/>
                    <a:pt x="11321" y="1"/>
                  </a:cubicBezTo>
                  <a:cubicBezTo>
                    <a:pt x="10804" y="1"/>
                    <a:pt x="10385" y="420"/>
                    <a:pt x="10385" y="937"/>
                  </a:cubicBezTo>
                  <a:lnTo>
                    <a:pt x="10385" y="1294"/>
                  </a:lnTo>
                  <a:lnTo>
                    <a:pt x="9186" y="1294"/>
                  </a:lnTo>
                  <a:lnTo>
                    <a:pt x="9186" y="937"/>
                  </a:lnTo>
                  <a:cubicBezTo>
                    <a:pt x="9183" y="420"/>
                    <a:pt x="8764" y="1"/>
                    <a:pt x="8246" y="1"/>
                  </a:cubicBezTo>
                  <a:cubicBezTo>
                    <a:pt x="7729" y="1"/>
                    <a:pt x="7310" y="420"/>
                    <a:pt x="7310" y="937"/>
                  </a:cubicBezTo>
                  <a:lnTo>
                    <a:pt x="7310" y="1294"/>
                  </a:lnTo>
                  <a:lnTo>
                    <a:pt x="6111" y="1294"/>
                  </a:lnTo>
                  <a:lnTo>
                    <a:pt x="6111" y="937"/>
                  </a:lnTo>
                  <a:cubicBezTo>
                    <a:pt x="6111" y="420"/>
                    <a:pt x="5692" y="1"/>
                    <a:pt x="5175" y="1"/>
                  </a:cubicBezTo>
                  <a:cubicBezTo>
                    <a:pt x="4657" y="1"/>
                    <a:pt x="4235" y="420"/>
                    <a:pt x="4235" y="937"/>
                  </a:cubicBezTo>
                  <a:lnTo>
                    <a:pt x="4235" y="1294"/>
                  </a:lnTo>
                  <a:lnTo>
                    <a:pt x="3036" y="1294"/>
                  </a:lnTo>
                  <a:lnTo>
                    <a:pt x="3036" y="937"/>
                  </a:lnTo>
                  <a:cubicBezTo>
                    <a:pt x="3036" y="420"/>
                    <a:pt x="2617" y="1"/>
                    <a:pt x="20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65"/>
            <p:cNvSpPr/>
            <p:nvPr/>
          </p:nvSpPr>
          <p:spPr>
            <a:xfrm>
              <a:off x="3395950" y="3073850"/>
              <a:ext cx="31625" cy="47300"/>
            </a:xfrm>
            <a:custGeom>
              <a:rect b="b" l="l" r="r" t="t"/>
              <a:pathLst>
                <a:path extrusionOk="0" h="1892" w="1265">
                  <a:moveTo>
                    <a:pt x="616" y="1"/>
                  </a:moveTo>
                  <a:cubicBezTo>
                    <a:pt x="281" y="1"/>
                    <a:pt x="1" y="165"/>
                    <a:pt x="1" y="606"/>
                  </a:cubicBezTo>
                  <a:lnTo>
                    <a:pt x="1" y="1287"/>
                  </a:lnTo>
                  <a:cubicBezTo>
                    <a:pt x="1" y="1728"/>
                    <a:pt x="281" y="1892"/>
                    <a:pt x="616" y="1892"/>
                  </a:cubicBezTo>
                  <a:cubicBezTo>
                    <a:pt x="984" y="1892"/>
                    <a:pt x="1261" y="1695"/>
                    <a:pt x="1261" y="1356"/>
                  </a:cubicBezTo>
                  <a:cubicBezTo>
                    <a:pt x="1265" y="1203"/>
                    <a:pt x="1199" y="1167"/>
                    <a:pt x="1061" y="1167"/>
                  </a:cubicBezTo>
                  <a:cubicBezTo>
                    <a:pt x="959" y="1167"/>
                    <a:pt x="871" y="1192"/>
                    <a:pt x="864" y="1287"/>
                  </a:cubicBezTo>
                  <a:cubicBezTo>
                    <a:pt x="857" y="1382"/>
                    <a:pt x="842" y="1542"/>
                    <a:pt x="635" y="1542"/>
                  </a:cubicBezTo>
                  <a:cubicBezTo>
                    <a:pt x="489" y="1542"/>
                    <a:pt x="401" y="1462"/>
                    <a:pt x="401" y="1287"/>
                  </a:cubicBezTo>
                  <a:lnTo>
                    <a:pt x="401" y="606"/>
                  </a:lnTo>
                  <a:cubicBezTo>
                    <a:pt x="401" y="431"/>
                    <a:pt x="489" y="351"/>
                    <a:pt x="635" y="351"/>
                  </a:cubicBezTo>
                  <a:cubicBezTo>
                    <a:pt x="853" y="351"/>
                    <a:pt x="860" y="514"/>
                    <a:pt x="860" y="580"/>
                  </a:cubicBezTo>
                  <a:cubicBezTo>
                    <a:pt x="868" y="671"/>
                    <a:pt x="952" y="700"/>
                    <a:pt x="1061" y="700"/>
                  </a:cubicBezTo>
                  <a:cubicBezTo>
                    <a:pt x="1199" y="700"/>
                    <a:pt x="1261" y="664"/>
                    <a:pt x="1261" y="511"/>
                  </a:cubicBezTo>
                  <a:cubicBezTo>
                    <a:pt x="1261" y="183"/>
                    <a:pt x="984" y="1"/>
                    <a:pt x="6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5"/>
            <p:cNvSpPr/>
            <p:nvPr/>
          </p:nvSpPr>
          <p:spPr>
            <a:xfrm>
              <a:off x="3433925" y="3073850"/>
              <a:ext cx="37375" cy="46950"/>
            </a:xfrm>
            <a:custGeom>
              <a:rect b="b" l="l" r="r" t="t"/>
              <a:pathLst>
                <a:path extrusionOk="0" h="1878" w="1495">
                  <a:moveTo>
                    <a:pt x="283" y="0"/>
                  </a:moveTo>
                  <a:cubicBezTo>
                    <a:pt x="280" y="0"/>
                    <a:pt x="277" y="1"/>
                    <a:pt x="274" y="1"/>
                  </a:cubicBezTo>
                  <a:cubicBezTo>
                    <a:pt x="165" y="1"/>
                    <a:pt x="1" y="70"/>
                    <a:pt x="1" y="165"/>
                  </a:cubicBezTo>
                  <a:cubicBezTo>
                    <a:pt x="1" y="176"/>
                    <a:pt x="1" y="183"/>
                    <a:pt x="5" y="194"/>
                  </a:cubicBezTo>
                  <a:lnTo>
                    <a:pt x="537" y="1072"/>
                  </a:lnTo>
                  <a:cubicBezTo>
                    <a:pt x="544" y="1083"/>
                    <a:pt x="547" y="1097"/>
                    <a:pt x="547" y="1108"/>
                  </a:cubicBezTo>
                  <a:lnTo>
                    <a:pt x="547" y="1753"/>
                  </a:lnTo>
                  <a:cubicBezTo>
                    <a:pt x="547" y="1833"/>
                    <a:pt x="649" y="1877"/>
                    <a:pt x="748" y="1877"/>
                  </a:cubicBezTo>
                  <a:cubicBezTo>
                    <a:pt x="850" y="1877"/>
                    <a:pt x="948" y="1837"/>
                    <a:pt x="948" y="1753"/>
                  </a:cubicBezTo>
                  <a:lnTo>
                    <a:pt x="948" y="1108"/>
                  </a:lnTo>
                  <a:cubicBezTo>
                    <a:pt x="948" y="1097"/>
                    <a:pt x="952" y="1083"/>
                    <a:pt x="959" y="1072"/>
                  </a:cubicBezTo>
                  <a:lnTo>
                    <a:pt x="1487" y="194"/>
                  </a:lnTo>
                  <a:cubicBezTo>
                    <a:pt x="1491" y="183"/>
                    <a:pt x="1495" y="176"/>
                    <a:pt x="1491" y="165"/>
                  </a:cubicBezTo>
                  <a:cubicBezTo>
                    <a:pt x="1495" y="70"/>
                    <a:pt x="1334" y="1"/>
                    <a:pt x="1222" y="1"/>
                  </a:cubicBezTo>
                  <a:cubicBezTo>
                    <a:pt x="1219" y="1"/>
                    <a:pt x="1216" y="0"/>
                    <a:pt x="1213" y="0"/>
                  </a:cubicBezTo>
                  <a:cubicBezTo>
                    <a:pt x="1165" y="0"/>
                    <a:pt x="1122" y="29"/>
                    <a:pt x="1105" y="74"/>
                  </a:cubicBezTo>
                  <a:lnTo>
                    <a:pt x="748" y="733"/>
                  </a:lnTo>
                  <a:lnTo>
                    <a:pt x="391" y="74"/>
                  </a:lnTo>
                  <a:cubicBezTo>
                    <a:pt x="374" y="29"/>
                    <a:pt x="330" y="0"/>
                    <a:pt x="2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5"/>
            <p:cNvSpPr/>
            <p:nvPr/>
          </p:nvSpPr>
          <p:spPr>
            <a:xfrm>
              <a:off x="3479925" y="3073850"/>
              <a:ext cx="31550" cy="46950"/>
            </a:xfrm>
            <a:custGeom>
              <a:rect b="b" l="l" r="r" t="t"/>
              <a:pathLst>
                <a:path extrusionOk="0" h="1878" w="1262">
                  <a:moveTo>
                    <a:pt x="668" y="351"/>
                  </a:moveTo>
                  <a:cubicBezTo>
                    <a:pt x="766" y="351"/>
                    <a:pt x="813" y="442"/>
                    <a:pt x="813" y="529"/>
                  </a:cubicBezTo>
                  <a:cubicBezTo>
                    <a:pt x="813" y="616"/>
                    <a:pt x="766" y="708"/>
                    <a:pt x="668" y="708"/>
                  </a:cubicBezTo>
                  <a:lnTo>
                    <a:pt x="398" y="708"/>
                  </a:lnTo>
                  <a:lnTo>
                    <a:pt x="398" y="351"/>
                  </a:lnTo>
                  <a:close/>
                  <a:moveTo>
                    <a:pt x="653" y="1014"/>
                  </a:moveTo>
                  <a:cubicBezTo>
                    <a:pt x="784" y="1014"/>
                    <a:pt x="861" y="1076"/>
                    <a:pt x="861" y="1250"/>
                  </a:cubicBezTo>
                  <a:lnTo>
                    <a:pt x="861" y="1291"/>
                  </a:lnTo>
                  <a:cubicBezTo>
                    <a:pt x="861" y="1454"/>
                    <a:pt x="784" y="1527"/>
                    <a:pt x="653" y="1527"/>
                  </a:cubicBezTo>
                  <a:lnTo>
                    <a:pt x="398" y="1527"/>
                  </a:lnTo>
                  <a:lnTo>
                    <a:pt x="398" y="1014"/>
                  </a:lnTo>
                  <a:close/>
                  <a:moveTo>
                    <a:pt x="176" y="1"/>
                  </a:moveTo>
                  <a:cubicBezTo>
                    <a:pt x="88" y="1"/>
                    <a:pt x="1" y="41"/>
                    <a:pt x="1" y="125"/>
                  </a:cubicBezTo>
                  <a:lnTo>
                    <a:pt x="1" y="1757"/>
                  </a:lnTo>
                  <a:cubicBezTo>
                    <a:pt x="1" y="1822"/>
                    <a:pt x="70" y="1877"/>
                    <a:pt x="176" y="1877"/>
                  </a:cubicBezTo>
                  <a:lnTo>
                    <a:pt x="744" y="1877"/>
                  </a:lnTo>
                  <a:cubicBezTo>
                    <a:pt x="1036" y="1877"/>
                    <a:pt x="1262" y="1731"/>
                    <a:pt x="1262" y="1327"/>
                  </a:cubicBezTo>
                  <a:lnTo>
                    <a:pt x="1262" y="1272"/>
                  </a:lnTo>
                  <a:cubicBezTo>
                    <a:pt x="1262" y="1014"/>
                    <a:pt x="1152" y="919"/>
                    <a:pt x="996" y="861"/>
                  </a:cubicBezTo>
                  <a:cubicBezTo>
                    <a:pt x="1134" y="802"/>
                    <a:pt x="1214" y="664"/>
                    <a:pt x="1214" y="456"/>
                  </a:cubicBezTo>
                  <a:cubicBezTo>
                    <a:pt x="1214" y="92"/>
                    <a:pt x="956" y="1"/>
                    <a:pt x="7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5"/>
            <p:cNvSpPr/>
            <p:nvPr/>
          </p:nvSpPr>
          <p:spPr>
            <a:xfrm>
              <a:off x="3521475" y="3073850"/>
              <a:ext cx="30275" cy="46950"/>
            </a:xfrm>
            <a:custGeom>
              <a:rect b="b" l="l" r="r" t="t"/>
              <a:pathLst>
                <a:path extrusionOk="0" h="1878" w="1211">
                  <a:moveTo>
                    <a:pt x="175" y="1"/>
                  </a:moveTo>
                  <a:cubicBezTo>
                    <a:pt x="88" y="1"/>
                    <a:pt x="0" y="41"/>
                    <a:pt x="0" y="125"/>
                  </a:cubicBezTo>
                  <a:lnTo>
                    <a:pt x="0" y="1753"/>
                  </a:lnTo>
                  <a:cubicBezTo>
                    <a:pt x="0" y="1833"/>
                    <a:pt x="88" y="1877"/>
                    <a:pt x="175" y="1877"/>
                  </a:cubicBezTo>
                  <a:lnTo>
                    <a:pt x="1090" y="1877"/>
                  </a:lnTo>
                  <a:cubicBezTo>
                    <a:pt x="1174" y="1877"/>
                    <a:pt x="1210" y="1786"/>
                    <a:pt x="1210" y="1706"/>
                  </a:cubicBezTo>
                  <a:cubicBezTo>
                    <a:pt x="1210" y="1611"/>
                    <a:pt x="1166" y="1527"/>
                    <a:pt x="1090" y="1527"/>
                  </a:cubicBezTo>
                  <a:lnTo>
                    <a:pt x="401" y="1527"/>
                  </a:lnTo>
                  <a:lnTo>
                    <a:pt x="401" y="1090"/>
                  </a:lnTo>
                  <a:lnTo>
                    <a:pt x="787" y="1090"/>
                  </a:lnTo>
                  <a:cubicBezTo>
                    <a:pt x="871" y="1090"/>
                    <a:pt x="908" y="1010"/>
                    <a:pt x="908" y="941"/>
                  </a:cubicBezTo>
                  <a:cubicBezTo>
                    <a:pt x="908" y="857"/>
                    <a:pt x="860" y="784"/>
                    <a:pt x="787" y="784"/>
                  </a:cubicBezTo>
                  <a:lnTo>
                    <a:pt x="401" y="784"/>
                  </a:lnTo>
                  <a:lnTo>
                    <a:pt x="401" y="351"/>
                  </a:lnTo>
                  <a:lnTo>
                    <a:pt x="1090" y="351"/>
                  </a:lnTo>
                  <a:cubicBezTo>
                    <a:pt x="1166" y="351"/>
                    <a:pt x="1210" y="267"/>
                    <a:pt x="1210" y="172"/>
                  </a:cubicBezTo>
                  <a:cubicBezTo>
                    <a:pt x="1210" y="88"/>
                    <a:pt x="1174" y="1"/>
                    <a:pt x="10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65"/>
            <p:cNvSpPr/>
            <p:nvPr/>
          </p:nvSpPr>
          <p:spPr>
            <a:xfrm>
              <a:off x="3560925" y="3073850"/>
              <a:ext cx="32625" cy="47325"/>
            </a:xfrm>
            <a:custGeom>
              <a:rect b="b" l="l" r="r" t="t"/>
              <a:pathLst>
                <a:path extrusionOk="0" h="1893" w="1305">
                  <a:moveTo>
                    <a:pt x="656" y="351"/>
                  </a:moveTo>
                  <a:cubicBezTo>
                    <a:pt x="802" y="351"/>
                    <a:pt x="889" y="409"/>
                    <a:pt x="889" y="587"/>
                  </a:cubicBezTo>
                  <a:cubicBezTo>
                    <a:pt x="889" y="766"/>
                    <a:pt x="802" y="828"/>
                    <a:pt x="656" y="828"/>
                  </a:cubicBezTo>
                  <a:lnTo>
                    <a:pt x="404" y="828"/>
                  </a:lnTo>
                  <a:lnTo>
                    <a:pt x="404" y="351"/>
                  </a:lnTo>
                  <a:close/>
                  <a:moveTo>
                    <a:pt x="117" y="1"/>
                  </a:moveTo>
                  <a:cubicBezTo>
                    <a:pt x="51" y="1"/>
                    <a:pt x="0" y="54"/>
                    <a:pt x="0" y="121"/>
                  </a:cubicBezTo>
                  <a:lnTo>
                    <a:pt x="0" y="1753"/>
                  </a:lnTo>
                  <a:cubicBezTo>
                    <a:pt x="0" y="1833"/>
                    <a:pt x="102" y="1877"/>
                    <a:pt x="200" y="1877"/>
                  </a:cubicBezTo>
                  <a:cubicBezTo>
                    <a:pt x="302" y="1877"/>
                    <a:pt x="401" y="1837"/>
                    <a:pt x="401" y="1753"/>
                  </a:cubicBezTo>
                  <a:lnTo>
                    <a:pt x="401" y="1134"/>
                  </a:lnTo>
                  <a:lnTo>
                    <a:pt x="572" y="1134"/>
                  </a:lnTo>
                  <a:lnTo>
                    <a:pt x="922" y="1819"/>
                  </a:lnTo>
                  <a:cubicBezTo>
                    <a:pt x="946" y="1864"/>
                    <a:pt x="993" y="1892"/>
                    <a:pt x="1041" y="1892"/>
                  </a:cubicBezTo>
                  <a:cubicBezTo>
                    <a:pt x="1044" y="1892"/>
                    <a:pt x="1047" y="1892"/>
                    <a:pt x="1049" y="1892"/>
                  </a:cubicBezTo>
                  <a:cubicBezTo>
                    <a:pt x="1170" y="1892"/>
                    <a:pt x="1301" y="1786"/>
                    <a:pt x="1301" y="1684"/>
                  </a:cubicBezTo>
                  <a:cubicBezTo>
                    <a:pt x="1304" y="1669"/>
                    <a:pt x="1301" y="1651"/>
                    <a:pt x="1290" y="1637"/>
                  </a:cubicBezTo>
                  <a:lnTo>
                    <a:pt x="977" y="1068"/>
                  </a:lnTo>
                  <a:cubicBezTo>
                    <a:pt x="1159" y="999"/>
                    <a:pt x="1290" y="835"/>
                    <a:pt x="1290" y="547"/>
                  </a:cubicBezTo>
                  <a:cubicBezTo>
                    <a:pt x="1290" y="132"/>
                    <a:pt x="1009" y="1"/>
                    <a:pt x="656" y="1"/>
                  </a:cubicBezTo>
                  <a:lnTo>
                    <a:pt x="124" y="1"/>
                  </a:lnTo>
                  <a:cubicBezTo>
                    <a:pt x="122" y="1"/>
                    <a:pt x="120" y="1"/>
                    <a:pt x="1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5"/>
            <p:cNvSpPr/>
            <p:nvPr/>
          </p:nvSpPr>
          <p:spPr>
            <a:xfrm>
              <a:off x="3377825" y="3153175"/>
              <a:ext cx="39000" cy="47050"/>
            </a:xfrm>
            <a:custGeom>
              <a:rect b="b" l="l" r="r" t="t"/>
              <a:pathLst>
                <a:path extrusionOk="0" h="1882" w="1560">
                  <a:moveTo>
                    <a:pt x="199" y="1"/>
                  </a:moveTo>
                  <a:cubicBezTo>
                    <a:pt x="88" y="1"/>
                    <a:pt x="1" y="93"/>
                    <a:pt x="11" y="205"/>
                  </a:cubicBezTo>
                  <a:lnTo>
                    <a:pt x="11" y="1757"/>
                  </a:lnTo>
                  <a:cubicBezTo>
                    <a:pt x="11" y="1838"/>
                    <a:pt x="110" y="1881"/>
                    <a:pt x="212" y="1881"/>
                  </a:cubicBezTo>
                  <a:cubicBezTo>
                    <a:pt x="310" y="1881"/>
                    <a:pt x="412" y="1838"/>
                    <a:pt x="412" y="1757"/>
                  </a:cubicBezTo>
                  <a:lnTo>
                    <a:pt x="412" y="766"/>
                  </a:lnTo>
                  <a:lnTo>
                    <a:pt x="653" y="1215"/>
                  </a:lnTo>
                  <a:cubicBezTo>
                    <a:pt x="677" y="1259"/>
                    <a:pt x="720" y="1288"/>
                    <a:pt x="771" y="1288"/>
                  </a:cubicBezTo>
                  <a:cubicBezTo>
                    <a:pt x="774" y="1288"/>
                    <a:pt x="777" y="1288"/>
                    <a:pt x="780" y="1287"/>
                  </a:cubicBezTo>
                  <a:cubicBezTo>
                    <a:pt x="783" y="1288"/>
                    <a:pt x="786" y="1288"/>
                    <a:pt x="789" y="1288"/>
                  </a:cubicBezTo>
                  <a:cubicBezTo>
                    <a:pt x="841" y="1288"/>
                    <a:pt x="888" y="1259"/>
                    <a:pt x="915" y="1215"/>
                  </a:cubicBezTo>
                  <a:lnTo>
                    <a:pt x="1159" y="796"/>
                  </a:lnTo>
                  <a:lnTo>
                    <a:pt x="1159" y="1757"/>
                  </a:lnTo>
                  <a:cubicBezTo>
                    <a:pt x="1159" y="1838"/>
                    <a:pt x="1261" y="1881"/>
                    <a:pt x="1360" y="1881"/>
                  </a:cubicBezTo>
                  <a:cubicBezTo>
                    <a:pt x="1462" y="1881"/>
                    <a:pt x="1560" y="1838"/>
                    <a:pt x="1560" y="1757"/>
                  </a:cubicBezTo>
                  <a:lnTo>
                    <a:pt x="1560" y="205"/>
                  </a:lnTo>
                  <a:cubicBezTo>
                    <a:pt x="1560" y="60"/>
                    <a:pt x="1462" y="5"/>
                    <a:pt x="1360" y="5"/>
                  </a:cubicBezTo>
                  <a:cubicBezTo>
                    <a:pt x="1217" y="5"/>
                    <a:pt x="1156" y="19"/>
                    <a:pt x="1050" y="205"/>
                  </a:cubicBezTo>
                  <a:lnTo>
                    <a:pt x="784" y="668"/>
                  </a:lnTo>
                  <a:lnTo>
                    <a:pt x="522" y="205"/>
                  </a:lnTo>
                  <a:cubicBezTo>
                    <a:pt x="416" y="19"/>
                    <a:pt x="354" y="1"/>
                    <a:pt x="212" y="1"/>
                  </a:cubicBezTo>
                  <a:cubicBezTo>
                    <a:pt x="208" y="1"/>
                    <a:pt x="203" y="1"/>
                    <a:pt x="1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5"/>
            <p:cNvSpPr/>
            <p:nvPr/>
          </p:nvSpPr>
          <p:spPr>
            <a:xfrm>
              <a:off x="3428100" y="3153275"/>
              <a:ext cx="31550" cy="47300"/>
            </a:xfrm>
            <a:custGeom>
              <a:rect b="b" l="l" r="r" t="t"/>
              <a:pathLst>
                <a:path extrusionOk="0" h="1892" w="1262">
                  <a:moveTo>
                    <a:pt x="631" y="351"/>
                  </a:moveTo>
                  <a:cubicBezTo>
                    <a:pt x="773" y="351"/>
                    <a:pt x="861" y="431"/>
                    <a:pt x="861" y="606"/>
                  </a:cubicBezTo>
                  <a:lnTo>
                    <a:pt x="861" y="1287"/>
                  </a:lnTo>
                  <a:cubicBezTo>
                    <a:pt x="861" y="1466"/>
                    <a:pt x="773" y="1546"/>
                    <a:pt x="631" y="1546"/>
                  </a:cubicBezTo>
                  <a:cubicBezTo>
                    <a:pt x="485" y="1546"/>
                    <a:pt x="402" y="1466"/>
                    <a:pt x="402" y="1287"/>
                  </a:cubicBezTo>
                  <a:lnTo>
                    <a:pt x="402" y="606"/>
                  </a:lnTo>
                  <a:cubicBezTo>
                    <a:pt x="402" y="431"/>
                    <a:pt x="489" y="351"/>
                    <a:pt x="631" y="351"/>
                  </a:cubicBezTo>
                  <a:close/>
                  <a:moveTo>
                    <a:pt x="631" y="1"/>
                  </a:moveTo>
                  <a:cubicBezTo>
                    <a:pt x="278" y="1"/>
                    <a:pt x="1" y="165"/>
                    <a:pt x="1" y="606"/>
                  </a:cubicBezTo>
                  <a:lnTo>
                    <a:pt x="1" y="1287"/>
                  </a:lnTo>
                  <a:cubicBezTo>
                    <a:pt x="1" y="1728"/>
                    <a:pt x="274" y="1892"/>
                    <a:pt x="631" y="1892"/>
                  </a:cubicBezTo>
                  <a:cubicBezTo>
                    <a:pt x="984" y="1892"/>
                    <a:pt x="1261" y="1728"/>
                    <a:pt x="1261" y="1287"/>
                  </a:cubicBezTo>
                  <a:lnTo>
                    <a:pt x="1261" y="606"/>
                  </a:lnTo>
                  <a:cubicBezTo>
                    <a:pt x="1261" y="165"/>
                    <a:pt x="984" y="1"/>
                    <a:pt x="6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5"/>
            <p:cNvSpPr/>
            <p:nvPr/>
          </p:nvSpPr>
          <p:spPr>
            <a:xfrm>
              <a:off x="3470925" y="3153275"/>
              <a:ext cx="32800" cy="46950"/>
            </a:xfrm>
            <a:custGeom>
              <a:rect b="b" l="l" r="r" t="t"/>
              <a:pathLst>
                <a:path extrusionOk="0" h="1878" w="1312">
                  <a:moveTo>
                    <a:pt x="201" y="1"/>
                  </a:moveTo>
                  <a:cubicBezTo>
                    <a:pt x="99" y="1"/>
                    <a:pt x="0" y="41"/>
                    <a:pt x="0" y="125"/>
                  </a:cubicBezTo>
                  <a:lnTo>
                    <a:pt x="0" y="1753"/>
                  </a:lnTo>
                  <a:cubicBezTo>
                    <a:pt x="0" y="1837"/>
                    <a:pt x="99" y="1877"/>
                    <a:pt x="201" y="1877"/>
                  </a:cubicBezTo>
                  <a:cubicBezTo>
                    <a:pt x="303" y="1877"/>
                    <a:pt x="401" y="1837"/>
                    <a:pt x="401" y="1753"/>
                  </a:cubicBezTo>
                  <a:lnTo>
                    <a:pt x="401" y="883"/>
                  </a:lnTo>
                  <a:lnTo>
                    <a:pt x="889" y="1772"/>
                  </a:lnTo>
                  <a:cubicBezTo>
                    <a:pt x="937" y="1863"/>
                    <a:pt x="1020" y="1877"/>
                    <a:pt x="1111" y="1877"/>
                  </a:cubicBezTo>
                  <a:cubicBezTo>
                    <a:pt x="1214" y="1877"/>
                    <a:pt x="1312" y="1837"/>
                    <a:pt x="1312" y="1753"/>
                  </a:cubicBezTo>
                  <a:lnTo>
                    <a:pt x="1312" y="121"/>
                  </a:lnTo>
                  <a:cubicBezTo>
                    <a:pt x="1312" y="37"/>
                    <a:pt x="1214" y="1"/>
                    <a:pt x="1111" y="1"/>
                  </a:cubicBezTo>
                  <a:cubicBezTo>
                    <a:pt x="1013" y="1"/>
                    <a:pt x="911" y="37"/>
                    <a:pt x="911" y="121"/>
                  </a:cubicBezTo>
                  <a:lnTo>
                    <a:pt x="911" y="996"/>
                  </a:lnTo>
                  <a:lnTo>
                    <a:pt x="496" y="201"/>
                  </a:lnTo>
                  <a:cubicBezTo>
                    <a:pt x="397" y="15"/>
                    <a:pt x="343" y="1"/>
                    <a:pt x="2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5"/>
            <p:cNvSpPr/>
            <p:nvPr/>
          </p:nvSpPr>
          <p:spPr>
            <a:xfrm>
              <a:off x="3515550" y="3153275"/>
              <a:ext cx="31550" cy="46950"/>
            </a:xfrm>
            <a:custGeom>
              <a:rect b="b" l="l" r="r" t="t"/>
              <a:pathLst>
                <a:path extrusionOk="0" h="1878" w="1262">
                  <a:moveTo>
                    <a:pt x="627" y="351"/>
                  </a:moveTo>
                  <a:cubicBezTo>
                    <a:pt x="773" y="351"/>
                    <a:pt x="860" y="431"/>
                    <a:pt x="860" y="606"/>
                  </a:cubicBezTo>
                  <a:lnTo>
                    <a:pt x="860" y="1272"/>
                  </a:lnTo>
                  <a:cubicBezTo>
                    <a:pt x="860" y="1447"/>
                    <a:pt x="773" y="1528"/>
                    <a:pt x="627" y="1528"/>
                  </a:cubicBezTo>
                  <a:lnTo>
                    <a:pt x="401" y="1528"/>
                  </a:lnTo>
                  <a:lnTo>
                    <a:pt x="401" y="351"/>
                  </a:lnTo>
                  <a:close/>
                  <a:moveTo>
                    <a:pt x="172" y="1"/>
                  </a:moveTo>
                  <a:cubicBezTo>
                    <a:pt x="70" y="1"/>
                    <a:pt x="1" y="59"/>
                    <a:pt x="1" y="121"/>
                  </a:cubicBezTo>
                  <a:lnTo>
                    <a:pt x="1" y="1757"/>
                  </a:lnTo>
                  <a:cubicBezTo>
                    <a:pt x="1" y="1823"/>
                    <a:pt x="70" y="1877"/>
                    <a:pt x="172" y="1877"/>
                  </a:cubicBezTo>
                  <a:lnTo>
                    <a:pt x="627" y="1877"/>
                  </a:lnTo>
                  <a:cubicBezTo>
                    <a:pt x="984" y="1877"/>
                    <a:pt x="1261" y="1713"/>
                    <a:pt x="1261" y="1272"/>
                  </a:cubicBezTo>
                  <a:lnTo>
                    <a:pt x="1261" y="606"/>
                  </a:lnTo>
                  <a:cubicBezTo>
                    <a:pt x="1261" y="165"/>
                    <a:pt x="984" y="1"/>
                    <a:pt x="6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5"/>
            <p:cNvSpPr/>
            <p:nvPr/>
          </p:nvSpPr>
          <p:spPr>
            <a:xfrm>
              <a:off x="3555075" y="3152925"/>
              <a:ext cx="37300" cy="47300"/>
            </a:xfrm>
            <a:custGeom>
              <a:rect b="b" l="l" r="r" t="t"/>
              <a:pathLst>
                <a:path extrusionOk="0" h="1892" w="1492">
                  <a:moveTo>
                    <a:pt x="744" y="499"/>
                  </a:moveTo>
                  <a:lnTo>
                    <a:pt x="930" y="1188"/>
                  </a:lnTo>
                  <a:lnTo>
                    <a:pt x="558" y="1188"/>
                  </a:lnTo>
                  <a:lnTo>
                    <a:pt x="744" y="499"/>
                  </a:lnTo>
                  <a:close/>
                  <a:moveTo>
                    <a:pt x="744" y="0"/>
                  </a:moveTo>
                  <a:cubicBezTo>
                    <a:pt x="628" y="0"/>
                    <a:pt x="511" y="44"/>
                    <a:pt x="482" y="131"/>
                  </a:cubicBezTo>
                  <a:lnTo>
                    <a:pt x="5" y="1698"/>
                  </a:lnTo>
                  <a:cubicBezTo>
                    <a:pt x="5" y="1709"/>
                    <a:pt x="1" y="1716"/>
                    <a:pt x="1" y="1727"/>
                  </a:cubicBezTo>
                  <a:cubicBezTo>
                    <a:pt x="1" y="1822"/>
                    <a:pt x="147" y="1891"/>
                    <a:pt x="256" y="1891"/>
                  </a:cubicBezTo>
                  <a:cubicBezTo>
                    <a:pt x="321" y="1891"/>
                    <a:pt x="373" y="1869"/>
                    <a:pt x="387" y="1818"/>
                  </a:cubicBezTo>
                  <a:lnTo>
                    <a:pt x="475" y="1498"/>
                  </a:lnTo>
                  <a:lnTo>
                    <a:pt x="1017" y="1498"/>
                  </a:lnTo>
                  <a:lnTo>
                    <a:pt x="1105" y="1818"/>
                  </a:lnTo>
                  <a:cubicBezTo>
                    <a:pt x="1119" y="1869"/>
                    <a:pt x="1170" y="1891"/>
                    <a:pt x="1236" y="1891"/>
                  </a:cubicBezTo>
                  <a:cubicBezTo>
                    <a:pt x="1345" y="1891"/>
                    <a:pt x="1491" y="1822"/>
                    <a:pt x="1491" y="1727"/>
                  </a:cubicBezTo>
                  <a:cubicBezTo>
                    <a:pt x="1491" y="1716"/>
                    <a:pt x="1491" y="1709"/>
                    <a:pt x="1487" y="1698"/>
                  </a:cubicBezTo>
                  <a:lnTo>
                    <a:pt x="1006" y="131"/>
                  </a:lnTo>
                  <a:cubicBezTo>
                    <a:pt x="977" y="40"/>
                    <a:pt x="864" y="0"/>
                    <a:pt x="7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5"/>
            <p:cNvSpPr/>
            <p:nvPr/>
          </p:nvSpPr>
          <p:spPr>
            <a:xfrm>
              <a:off x="3593525" y="3153275"/>
              <a:ext cx="37375" cy="46950"/>
            </a:xfrm>
            <a:custGeom>
              <a:rect b="b" l="l" r="r" t="t"/>
              <a:pathLst>
                <a:path extrusionOk="0" h="1878" w="1495">
                  <a:moveTo>
                    <a:pt x="282" y="1"/>
                  </a:moveTo>
                  <a:cubicBezTo>
                    <a:pt x="279" y="1"/>
                    <a:pt x="277" y="1"/>
                    <a:pt x="274" y="1"/>
                  </a:cubicBezTo>
                  <a:cubicBezTo>
                    <a:pt x="164" y="1"/>
                    <a:pt x="0" y="70"/>
                    <a:pt x="0" y="165"/>
                  </a:cubicBezTo>
                  <a:cubicBezTo>
                    <a:pt x="0" y="176"/>
                    <a:pt x="4" y="183"/>
                    <a:pt x="8" y="194"/>
                  </a:cubicBezTo>
                  <a:lnTo>
                    <a:pt x="540" y="1072"/>
                  </a:lnTo>
                  <a:cubicBezTo>
                    <a:pt x="543" y="1083"/>
                    <a:pt x="547" y="1098"/>
                    <a:pt x="547" y="1109"/>
                  </a:cubicBezTo>
                  <a:lnTo>
                    <a:pt x="547" y="1753"/>
                  </a:lnTo>
                  <a:cubicBezTo>
                    <a:pt x="547" y="1837"/>
                    <a:pt x="649" y="1877"/>
                    <a:pt x="747" y="1877"/>
                  </a:cubicBezTo>
                  <a:cubicBezTo>
                    <a:pt x="849" y="1877"/>
                    <a:pt x="948" y="1837"/>
                    <a:pt x="948" y="1753"/>
                  </a:cubicBezTo>
                  <a:lnTo>
                    <a:pt x="948" y="1112"/>
                  </a:lnTo>
                  <a:cubicBezTo>
                    <a:pt x="948" y="1098"/>
                    <a:pt x="951" y="1087"/>
                    <a:pt x="959" y="1076"/>
                  </a:cubicBezTo>
                  <a:lnTo>
                    <a:pt x="1487" y="194"/>
                  </a:lnTo>
                  <a:cubicBezTo>
                    <a:pt x="1491" y="187"/>
                    <a:pt x="1494" y="176"/>
                    <a:pt x="1494" y="165"/>
                  </a:cubicBezTo>
                  <a:cubicBezTo>
                    <a:pt x="1494" y="70"/>
                    <a:pt x="1334" y="1"/>
                    <a:pt x="1221" y="1"/>
                  </a:cubicBezTo>
                  <a:cubicBezTo>
                    <a:pt x="1218" y="1"/>
                    <a:pt x="1215" y="1"/>
                    <a:pt x="1212" y="1"/>
                  </a:cubicBezTo>
                  <a:cubicBezTo>
                    <a:pt x="1165" y="1"/>
                    <a:pt x="1122" y="29"/>
                    <a:pt x="1108" y="74"/>
                  </a:cubicBezTo>
                  <a:lnTo>
                    <a:pt x="751" y="737"/>
                  </a:lnTo>
                  <a:lnTo>
                    <a:pt x="390" y="74"/>
                  </a:lnTo>
                  <a:cubicBezTo>
                    <a:pt x="373" y="29"/>
                    <a:pt x="330" y="1"/>
                    <a:pt x="2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65"/>
          <p:cNvGrpSpPr/>
          <p:nvPr/>
        </p:nvGrpSpPr>
        <p:grpSpPr>
          <a:xfrm>
            <a:off x="2836225" y="2813850"/>
            <a:ext cx="368925" cy="367900"/>
            <a:chOff x="2705050" y="2926900"/>
            <a:chExt cx="368925" cy="367900"/>
          </a:xfrm>
        </p:grpSpPr>
        <p:sp>
          <p:nvSpPr>
            <p:cNvPr id="957" name="Google Shape;957;p65"/>
            <p:cNvSpPr/>
            <p:nvPr/>
          </p:nvSpPr>
          <p:spPr>
            <a:xfrm>
              <a:off x="2795600" y="3080000"/>
              <a:ext cx="51100" cy="48350"/>
            </a:xfrm>
            <a:custGeom>
              <a:rect b="b" l="l" r="r" t="t"/>
              <a:pathLst>
                <a:path extrusionOk="0" h="1934" w="2044">
                  <a:moveTo>
                    <a:pt x="1818" y="1"/>
                  </a:moveTo>
                  <a:cubicBezTo>
                    <a:pt x="1765" y="1"/>
                    <a:pt x="1712" y="21"/>
                    <a:pt x="1672" y="61"/>
                  </a:cubicBezTo>
                  <a:lnTo>
                    <a:pt x="164" y="1573"/>
                  </a:lnTo>
                  <a:cubicBezTo>
                    <a:pt x="0" y="1720"/>
                    <a:pt x="142" y="1934"/>
                    <a:pt x="304" y="1934"/>
                  </a:cubicBezTo>
                  <a:cubicBezTo>
                    <a:pt x="356" y="1934"/>
                    <a:pt x="409" y="1912"/>
                    <a:pt x="455" y="1861"/>
                  </a:cubicBezTo>
                  <a:lnTo>
                    <a:pt x="1964" y="352"/>
                  </a:lnTo>
                  <a:cubicBezTo>
                    <a:pt x="2044" y="272"/>
                    <a:pt x="2044" y="141"/>
                    <a:pt x="1964" y="61"/>
                  </a:cubicBezTo>
                  <a:cubicBezTo>
                    <a:pt x="1924" y="21"/>
                    <a:pt x="1871" y="1"/>
                    <a:pt x="18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5"/>
            <p:cNvSpPr/>
            <p:nvPr/>
          </p:nvSpPr>
          <p:spPr>
            <a:xfrm>
              <a:off x="2822600" y="3106425"/>
              <a:ext cx="50425" cy="47875"/>
            </a:xfrm>
            <a:custGeom>
              <a:rect b="b" l="l" r="r" t="t"/>
              <a:pathLst>
                <a:path extrusionOk="0" h="1915" w="2017">
                  <a:moveTo>
                    <a:pt x="1793" y="0"/>
                  </a:moveTo>
                  <a:cubicBezTo>
                    <a:pt x="1741" y="0"/>
                    <a:pt x="1689" y="20"/>
                    <a:pt x="1649" y="60"/>
                  </a:cubicBezTo>
                  <a:lnTo>
                    <a:pt x="137" y="1569"/>
                  </a:lnTo>
                  <a:cubicBezTo>
                    <a:pt x="1" y="1719"/>
                    <a:pt x="135" y="1915"/>
                    <a:pt x="293" y="1915"/>
                  </a:cubicBezTo>
                  <a:cubicBezTo>
                    <a:pt x="338" y="1915"/>
                    <a:pt x="385" y="1899"/>
                    <a:pt x="428" y="1860"/>
                  </a:cubicBezTo>
                  <a:lnTo>
                    <a:pt x="1937" y="348"/>
                  </a:lnTo>
                  <a:cubicBezTo>
                    <a:pt x="2017" y="268"/>
                    <a:pt x="2017" y="141"/>
                    <a:pt x="1937" y="60"/>
                  </a:cubicBezTo>
                  <a:cubicBezTo>
                    <a:pt x="1897" y="20"/>
                    <a:pt x="1845" y="0"/>
                    <a:pt x="1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5"/>
            <p:cNvSpPr/>
            <p:nvPr/>
          </p:nvSpPr>
          <p:spPr>
            <a:xfrm>
              <a:off x="2874675" y="3159075"/>
              <a:ext cx="51100" cy="48350"/>
            </a:xfrm>
            <a:custGeom>
              <a:rect b="b" l="l" r="r" t="t"/>
              <a:pathLst>
                <a:path extrusionOk="0" h="1934" w="2044">
                  <a:moveTo>
                    <a:pt x="1818" y="0"/>
                  </a:moveTo>
                  <a:cubicBezTo>
                    <a:pt x="1765" y="0"/>
                    <a:pt x="1712" y="20"/>
                    <a:pt x="1672" y="60"/>
                  </a:cubicBezTo>
                  <a:lnTo>
                    <a:pt x="163" y="1572"/>
                  </a:lnTo>
                  <a:cubicBezTo>
                    <a:pt x="0" y="1719"/>
                    <a:pt x="142" y="1933"/>
                    <a:pt x="304" y="1933"/>
                  </a:cubicBezTo>
                  <a:cubicBezTo>
                    <a:pt x="355" y="1933"/>
                    <a:pt x="409" y="1912"/>
                    <a:pt x="455" y="1860"/>
                  </a:cubicBezTo>
                  <a:lnTo>
                    <a:pt x="1963" y="352"/>
                  </a:lnTo>
                  <a:cubicBezTo>
                    <a:pt x="2043" y="272"/>
                    <a:pt x="2043" y="141"/>
                    <a:pt x="1963" y="60"/>
                  </a:cubicBezTo>
                  <a:cubicBezTo>
                    <a:pt x="1923" y="20"/>
                    <a:pt x="1870" y="0"/>
                    <a:pt x="18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5"/>
            <p:cNvSpPr/>
            <p:nvPr/>
          </p:nvSpPr>
          <p:spPr>
            <a:xfrm>
              <a:off x="2848325" y="3132750"/>
              <a:ext cx="51025" cy="48325"/>
            </a:xfrm>
            <a:custGeom>
              <a:rect b="b" l="l" r="r" t="t"/>
              <a:pathLst>
                <a:path extrusionOk="0" h="1933" w="2041">
                  <a:moveTo>
                    <a:pt x="1817" y="0"/>
                  </a:moveTo>
                  <a:cubicBezTo>
                    <a:pt x="1765" y="0"/>
                    <a:pt x="1713" y="20"/>
                    <a:pt x="1673" y="60"/>
                  </a:cubicBezTo>
                  <a:lnTo>
                    <a:pt x="164" y="1569"/>
                  </a:lnTo>
                  <a:cubicBezTo>
                    <a:pt x="1" y="1716"/>
                    <a:pt x="141" y="1933"/>
                    <a:pt x="303" y="1933"/>
                  </a:cubicBezTo>
                  <a:cubicBezTo>
                    <a:pt x="354" y="1933"/>
                    <a:pt x="406" y="1912"/>
                    <a:pt x="452" y="1860"/>
                  </a:cubicBezTo>
                  <a:lnTo>
                    <a:pt x="1961" y="352"/>
                  </a:lnTo>
                  <a:cubicBezTo>
                    <a:pt x="2041" y="272"/>
                    <a:pt x="2041" y="141"/>
                    <a:pt x="1961" y="60"/>
                  </a:cubicBezTo>
                  <a:cubicBezTo>
                    <a:pt x="1921" y="20"/>
                    <a:pt x="1869" y="0"/>
                    <a:pt x="18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5"/>
            <p:cNvSpPr/>
            <p:nvPr/>
          </p:nvSpPr>
          <p:spPr>
            <a:xfrm>
              <a:off x="2705050" y="2926900"/>
              <a:ext cx="368925" cy="367900"/>
            </a:xfrm>
            <a:custGeom>
              <a:rect b="b" l="l" r="r" t="t"/>
              <a:pathLst>
                <a:path extrusionOk="0" h="14716" w="14757">
                  <a:moveTo>
                    <a:pt x="9265" y="1"/>
                  </a:moveTo>
                  <a:cubicBezTo>
                    <a:pt x="9201" y="1"/>
                    <a:pt x="9138" y="27"/>
                    <a:pt x="9091" y="75"/>
                  </a:cubicBezTo>
                  <a:lnTo>
                    <a:pt x="7706" y="1455"/>
                  </a:lnTo>
                  <a:cubicBezTo>
                    <a:pt x="7571" y="1605"/>
                    <a:pt x="7704" y="1803"/>
                    <a:pt x="7861" y="1803"/>
                  </a:cubicBezTo>
                  <a:cubicBezTo>
                    <a:pt x="7907" y="1803"/>
                    <a:pt x="7954" y="1786"/>
                    <a:pt x="7998" y="1747"/>
                  </a:cubicBezTo>
                  <a:lnTo>
                    <a:pt x="9149" y="596"/>
                  </a:lnTo>
                  <a:lnTo>
                    <a:pt x="9269" y="1350"/>
                  </a:lnTo>
                  <a:cubicBezTo>
                    <a:pt x="9284" y="1455"/>
                    <a:pt x="9364" y="1536"/>
                    <a:pt x="9470" y="1554"/>
                  </a:cubicBezTo>
                  <a:lnTo>
                    <a:pt x="10373" y="1696"/>
                  </a:lnTo>
                  <a:lnTo>
                    <a:pt x="10515" y="2600"/>
                  </a:lnTo>
                  <a:cubicBezTo>
                    <a:pt x="10534" y="2705"/>
                    <a:pt x="10614" y="2785"/>
                    <a:pt x="10716" y="2800"/>
                  </a:cubicBezTo>
                  <a:lnTo>
                    <a:pt x="11700" y="2957"/>
                  </a:lnTo>
                  <a:lnTo>
                    <a:pt x="11853" y="3937"/>
                  </a:lnTo>
                  <a:cubicBezTo>
                    <a:pt x="11871" y="4042"/>
                    <a:pt x="11951" y="4123"/>
                    <a:pt x="12057" y="4141"/>
                  </a:cubicBezTo>
                  <a:lnTo>
                    <a:pt x="13033" y="4294"/>
                  </a:lnTo>
                  <a:lnTo>
                    <a:pt x="13186" y="5270"/>
                  </a:lnTo>
                  <a:cubicBezTo>
                    <a:pt x="13204" y="5376"/>
                    <a:pt x="13285" y="5456"/>
                    <a:pt x="13387" y="5474"/>
                  </a:cubicBezTo>
                  <a:lnTo>
                    <a:pt x="14144" y="5591"/>
                  </a:lnTo>
                  <a:lnTo>
                    <a:pt x="7309" y="12423"/>
                  </a:lnTo>
                  <a:lnTo>
                    <a:pt x="6639" y="11748"/>
                  </a:lnTo>
                  <a:cubicBezTo>
                    <a:pt x="6594" y="11709"/>
                    <a:pt x="6547" y="11692"/>
                    <a:pt x="6501" y="11692"/>
                  </a:cubicBezTo>
                  <a:cubicBezTo>
                    <a:pt x="6343" y="11692"/>
                    <a:pt x="6212" y="11890"/>
                    <a:pt x="6347" y="12040"/>
                  </a:cubicBezTo>
                  <a:lnTo>
                    <a:pt x="7021" y="12714"/>
                  </a:lnTo>
                  <a:lnTo>
                    <a:pt x="5615" y="14120"/>
                  </a:lnTo>
                  <a:lnTo>
                    <a:pt x="5495" y="13363"/>
                  </a:lnTo>
                  <a:cubicBezTo>
                    <a:pt x="5480" y="13261"/>
                    <a:pt x="5396" y="13180"/>
                    <a:pt x="5294" y="13162"/>
                  </a:cubicBezTo>
                  <a:lnTo>
                    <a:pt x="4314" y="13009"/>
                  </a:lnTo>
                  <a:lnTo>
                    <a:pt x="4165" y="12033"/>
                  </a:lnTo>
                  <a:cubicBezTo>
                    <a:pt x="4147" y="11931"/>
                    <a:pt x="4066" y="11847"/>
                    <a:pt x="3961" y="11832"/>
                  </a:cubicBezTo>
                  <a:lnTo>
                    <a:pt x="2981" y="11676"/>
                  </a:lnTo>
                  <a:lnTo>
                    <a:pt x="2824" y="10695"/>
                  </a:lnTo>
                  <a:cubicBezTo>
                    <a:pt x="2809" y="10590"/>
                    <a:pt x="2729" y="10510"/>
                    <a:pt x="2624" y="10495"/>
                  </a:cubicBezTo>
                  <a:lnTo>
                    <a:pt x="1720" y="10353"/>
                  </a:lnTo>
                  <a:lnTo>
                    <a:pt x="1578" y="9446"/>
                  </a:lnTo>
                  <a:cubicBezTo>
                    <a:pt x="1560" y="9344"/>
                    <a:pt x="1479" y="9264"/>
                    <a:pt x="1377" y="9245"/>
                  </a:cubicBezTo>
                  <a:lnTo>
                    <a:pt x="620" y="9125"/>
                  </a:lnTo>
                  <a:lnTo>
                    <a:pt x="2026" y="7719"/>
                  </a:lnTo>
                  <a:lnTo>
                    <a:pt x="5294" y="10987"/>
                  </a:lnTo>
                  <a:cubicBezTo>
                    <a:pt x="5340" y="11038"/>
                    <a:pt x="5393" y="11059"/>
                    <a:pt x="5443" y="11059"/>
                  </a:cubicBezTo>
                  <a:cubicBezTo>
                    <a:pt x="5605" y="11059"/>
                    <a:pt x="5746" y="10843"/>
                    <a:pt x="5582" y="10695"/>
                  </a:cubicBezTo>
                  <a:lnTo>
                    <a:pt x="2317" y="7431"/>
                  </a:lnTo>
                  <a:lnTo>
                    <a:pt x="6970" y="2778"/>
                  </a:lnTo>
                  <a:cubicBezTo>
                    <a:pt x="7134" y="2631"/>
                    <a:pt x="6991" y="2414"/>
                    <a:pt x="6829" y="2414"/>
                  </a:cubicBezTo>
                  <a:cubicBezTo>
                    <a:pt x="6778" y="2414"/>
                    <a:pt x="6725" y="2435"/>
                    <a:pt x="6679" y="2487"/>
                  </a:cubicBezTo>
                  <a:lnTo>
                    <a:pt x="95" y="9067"/>
                  </a:lnTo>
                  <a:cubicBezTo>
                    <a:pt x="11" y="9151"/>
                    <a:pt x="0" y="9278"/>
                    <a:pt x="66" y="9377"/>
                  </a:cubicBezTo>
                  <a:cubicBezTo>
                    <a:pt x="102" y="9431"/>
                    <a:pt x="160" y="9471"/>
                    <a:pt x="226" y="9482"/>
                  </a:cubicBezTo>
                  <a:lnTo>
                    <a:pt x="1188" y="9632"/>
                  </a:lnTo>
                  <a:lnTo>
                    <a:pt x="1330" y="10539"/>
                  </a:lnTo>
                  <a:cubicBezTo>
                    <a:pt x="1334" y="10550"/>
                    <a:pt x="1337" y="10561"/>
                    <a:pt x="1341" y="10575"/>
                  </a:cubicBezTo>
                  <a:cubicBezTo>
                    <a:pt x="1366" y="10663"/>
                    <a:pt x="1443" y="10725"/>
                    <a:pt x="1530" y="10739"/>
                  </a:cubicBezTo>
                  <a:lnTo>
                    <a:pt x="2438" y="10881"/>
                  </a:lnTo>
                  <a:lnTo>
                    <a:pt x="2591" y="11861"/>
                  </a:lnTo>
                  <a:cubicBezTo>
                    <a:pt x="2594" y="11876"/>
                    <a:pt x="2598" y="11887"/>
                    <a:pt x="2602" y="11901"/>
                  </a:cubicBezTo>
                  <a:cubicBezTo>
                    <a:pt x="2627" y="11982"/>
                    <a:pt x="2693" y="12040"/>
                    <a:pt x="2777" y="12058"/>
                  </a:cubicBezTo>
                  <a:lnTo>
                    <a:pt x="2791" y="12062"/>
                  </a:lnTo>
                  <a:lnTo>
                    <a:pt x="3775" y="12218"/>
                  </a:lnTo>
                  <a:lnTo>
                    <a:pt x="3928" y="13195"/>
                  </a:lnTo>
                  <a:cubicBezTo>
                    <a:pt x="3946" y="13301"/>
                    <a:pt x="4026" y="13381"/>
                    <a:pt x="4128" y="13395"/>
                  </a:cubicBezTo>
                  <a:lnTo>
                    <a:pt x="5108" y="13552"/>
                  </a:lnTo>
                  <a:lnTo>
                    <a:pt x="5258" y="14510"/>
                  </a:lnTo>
                  <a:cubicBezTo>
                    <a:pt x="5272" y="14601"/>
                    <a:pt x="5334" y="14674"/>
                    <a:pt x="5422" y="14703"/>
                  </a:cubicBezTo>
                  <a:cubicBezTo>
                    <a:pt x="5447" y="14712"/>
                    <a:pt x="5473" y="14716"/>
                    <a:pt x="5499" y="14716"/>
                  </a:cubicBezTo>
                  <a:cubicBezTo>
                    <a:pt x="5563" y="14716"/>
                    <a:pt x="5625" y="14691"/>
                    <a:pt x="5670" y="14641"/>
                  </a:cubicBezTo>
                  <a:lnTo>
                    <a:pt x="14665" y="5649"/>
                  </a:lnTo>
                  <a:cubicBezTo>
                    <a:pt x="14731" y="5584"/>
                    <a:pt x="14757" y="5489"/>
                    <a:pt x="14727" y="5398"/>
                  </a:cubicBezTo>
                  <a:cubicBezTo>
                    <a:pt x="14698" y="5314"/>
                    <a:pt x="14625" y="5248"/>
                    <a:pt x="14534" y="5237"/>
                  </a:cubicBezTo>
                  <a:lnTo>
                    <a:pt x="13572" y="5084"/>
                  </a:lnTo>
                  <a:lnTo>
                    <a:pt x="13419" y="4108"/>
                  </a:lnTo>
                  <a:cubicBezTo>
                    <a:pt x="13405" y="4002"/>
                    <a:pt x="13321" y="3922"/>
                    <a:pt x="13219" y="3904"/>
                  </a:cubicBezTo>
                  <a:lnTo>
                    <a:pt x="12239" y="3751"/>
                  </a:lnTo>
                  <a:lnTo>
                    <a:pt x="12086" y="2771"/>
                  </a:lnTo>
                  <a:cubicBezTo>
                    <a:pt x="12071" y="2665"/>
                    <a:pt x="11987" y="2585"/>
                    <a:pt x="11885" y="2570"/>
                  </a:cubicBezTo>
                  <a:lnTo>
                    <a:pt x="10902" y="2414"/>
                  </a:lnTo>
                  <a:lnTo>
                    <a:pt x="10760" y="1510"/>
                  </a:lnTo>
                  <a:cubicBezTo>
                    <a:pt x="10745" y="1404"/>
                    <a:pt x="10665" y="1324"/>
                    <a:pt x="10559" y="1310"/>
                  </a:cubicBezTo>
                  <a:lnTo>
                    <a:pt x="9656" y="1168"/>
                  </a:lnTo>
                  <a:lnTo>
                    <a:pt x="9503" y="206"/>
                  </a:lnTo>
                  <a:cubicBezTo>
                    <a:pt x="9488" y="115"/>
                    <a:pt x="9426" y="42"/>
                    <a:pt x="9339" y="13"/>
                  </a:cubicBezTo>
                  <a:cubicBezTo>
                    <a:pt x="9314" y="5"/>
                    <a:pt x="9290" y="1"/>
                    <a:pt x="92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5"/>
            <p:cNvSpPr/>
            <p:nvPr/>
          </p:nvSpPr>
          <p:spPr>
            <a:xfrm>
              <a:off x="2901350" y="3010550"/>
              <a:ext cx="51375" cy="128150"/>
            </a:xfrm>
            <a:custGeom>
              <a:rect b="b" l="l" r="r" t="t"/>
              <a:pathLst>
                <a:path extrusionOk="0" h="5126" w="2055">
                  <a:moveTo>
                    <a:pt x="267" y="1"/>
                  </a:moveTo>
                  <a:cubicBezTo>
                    <a:pt x="197" y="1"/>
                    <a:pt x="126" y="31"/>
                    <a:pt x="77" y="81"/>
                  </a:cubicBezTo>
                  <a:cubicBezTo>
                    <a:pt x="22" y="132"/>
                    <a:pt x="0" y="212"/>
                    <a:pt x="26" y="285"/>
                  </a:cubicBezTo>
                  <a:lnTo>
                    <a:pt x="1596" y="4985"/>
                  </a:lnTo>
                  <a:cubicBezTo>
                    <a:pt x="1603" y="5014"/>
                    <a:pt x="1621" y="5043"/>
                    <a:pt x="1643" y="5065"/>
                  </a:cubicBezTo>
                  <a:cubicBezTo>
                    <a:pt x="1687" y="5106"/>
                    <a:pt x="1744" y="5126"/>
                    <a:pt x="1801" y="5126"/>
                  </a:cubicBezTo>
                  <a:cubicBezTo>
                    <a:pt x="1862" y="5126"/>
                    <a:pt x="1922" y="5103"/>
                    <a:pt x="1968" y="5058"/>
                  </a:cubicBezTo>
                  <a:cubicBezTo>
                    <a:pt x="2029" y="4999"/>
                    <a:pt x="2055" y="4912"/>
                    <a:pt x="2033" y="4832"/>
                  </a:cubicBezTo>
                  <a:lnTo>
                    <a:pt x="474" y="143"/>
                  </a:lnTo>
                  <a:cubicBezTo>
                    <a:pt x="463" y="113"/>
                    <a:pt x="445" y="88"/>
                    <a:pt x="419" y="62"/>
                  </a:cubicBezTo>
                  <a:cubicBezTo>
                    <a:pt x="376" y="19"/>
                    <a:pt x="322" y="1"/>
                    <a:pt x="2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65"/>
            <p:cNvSpPr/>
            <p:nvPr/>
          </p:nvSpPr>
          <p:spPr>
            <a:xfrm>
              <a:off x="2936950" y="3041450"/>
              <a:ext cx="63800" cy="56800"/>
            </a:xfrm>
            <a:custGeom>
              <a:rect b="b" l="l" r="r" t="t"/>
              <a:pathLst>
                <a:path extrusionOk="0" h="2272" w="2552">
                  <a:moveTo>
                    <a:pt x="982" y="430"/>
                  </a:moveTo>
                  <a:cubicBezTo>
                    <a:pt x="1064" y="430"/>
                    <a:pt x="1147" y="468"/>
                    <a:pt x="1229" y="550"/>
                  </a:cubicBezTo>
                  <a:lnTo>
                    <a:pt x="1863" y="1180"/>
                  </a:lnTo>
                  <a:cubicBezTo>
                    <a:pt x="2037" y="1355"/>
                    <a:pt x="2012" y="1534"/>
                    <a:pt x="1844" y="1701"/>
                  </a:cubicBezTo>
                  <a:cubicBezTo>
                    <a:pt x="1756" y="1789"/>
                    <a:pt x="1667" y="1836"/>
                    <a:pt x="1576" y="1836"/>
                  </a:cubicBezTo>
                  <a:cubicBezTo>
                    <a:pt x="1493" y="1836"/>
                    <a:pt x="1410" y="1797"/>
                    <a:pt x="1327" y="1716"/>
                  </a:cubicBezTo>
                  <a:lnTo>
                    <a:pt x="697" y="1082"/>
                  </a:lnTo>
                  <a:cubicBezTo>
                    <a:pt x="522" y="907"/>
                    <a:pt x="544" y="732"/>
                    <a:pt x="711" y="568"/>
                  </a:cubicBezTo>
                  <a:cubicBezTo>
                    <a:pt x="798" y="479"/>
                    <a:pt x="890" y="430"/>
                    <a:pt x="982" y="430"/>
                  </a:cubicBezTo>
                  <a:close/>
                  <a:moveTo>
                    <a:pt x="1027" y="1"/>
                  </a:moveTo>
                  <a:cubicBezTo>
                    <a:pt x="818" y="1"/>
                    <a:pt x="616" y="115"/>
                    <a:pt x="434" y="295"/>
                  </a:cubicBezTo>
                  <a:cubicBezTo>
                    <a:pt x="110" y="619"/>
                    <a:pt x="1" y="1009"/>
                    <a:pt x="387" y="1395"/>
                  </a:cubicBezTo>
                  <a:lnTo>
                    <a:pt x="1017" y="2025"/>
                  </a:lnTo>
                  <a:cubicBezTo>
                    <a:pt x="1187" y="2197"/>
                    <a:pt x="1359" y="2271"/>
                    <a:pt x="1526" y="2271"/>
                  </a:cubicBezTo>
                  <a:cubicBezTo>
                    <a:pt x="1735" y="2271"/>
                    <a:pt x="1936" y="2156"/>
                    <a:pt x="2118" y="1974"/>
                  </a:cubicBezTo>
                  <a:cubicBezTo>
                    <a:pt x="2445" y="1647"/>
                    <a:pt x="2551" y="1257"/>
                    <a:pt x="2169" y="874"/>
                  </a:cubicBezTo>
                  <a:lnTo>
                    <a:pt x="1538" y="244"/>
                  </a:lnTo>
                  <a:cubicBezTo>
                    <a:pt x="1367" y="74"/>
                    <a:pt x="1194" y="1"/>
                    <a:pt x="10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5"/>
            <p:cNvSpPr/>
            <p:nvPr/>
          </p:nvSpPr>
          <p:spPr>
            <a:xfrm>
              <a:off x="2853600" y="3052300"/>
              <a:ext cx="63800" cy="56825"/>
            </a:xfrm>
            <a:custGeom>
              <a:rect b="b" l="l" r="r" t="t"/>
              <a:pathLst>
                <a:path extrusionOk="0" h="2273" w="2552">
                  <a:moveTo>
                    <a:pt x="981" y="433"/>
                  </a:moveTo>
                  <a:cubicBezTo>
                    <a:pt x="1063" y="433"/>
                    <a:pt x="1146" y="471"/>
                    <a:pt x="1229" y="553"/>
                  </a:cubicBezTo>
                  <a:lnTo>
                    <a:pt x="1859" y="1183"/>
                  </a:lnTo>
                  <a:cubicBezTo>
                    <a:pt x="2034" y="1358"/>
                    <a:pt x="2008" y="1537"/>
                    <a:pt x="1844" y="1704"/>
                  </a:cubicBezTo>
                  <a:cubicBezTo>
                    <a:pt x="1757" y="1790"/>
                    <a:pt x="1667" y="1837"/>
                    <a:pt x="1576" y="1837"/>
                  </a:cubicBezTo>
                  <a:cubicBezTo>
                    <a:pt x="1494" y="1837"/>
                    <a:pt x="1410" y="1799"/>
                    <a:pt x="1327" y="1715"/>
                  </a:cubicBezTo>
                  <a:lnTo>
                    <a:pt x="697" y="1085"/>
                  </a:lnTo>
                  <a:cubicBezTo>
                    <a:pt x="522" y="910"/>
                    <a:pt x="544" y="735"/>
                    <a:pt x="708" y="568"/>
                  </a:cubicBezTo>
                  <a:cubicBezTo>
                    <a:pt x="796" y="481"/>
                    <a:pt x="888" y="433"/>
                    <a:pt x="981" y="433"/>
                  </a:cubicBezTo>
                  <a:close/>
                  <a:moveTo>
                    <a:pt x="1027" y="0"/>
                  </a:moveTo>
                  <a:cubicBezTo>
                    <a:pt x="819" y="0"/>
                    <a:pt x="618" y="114"/>
                    <a:pt x="438" y="294"/>
                  </a:cubicBezTo>
                  <a:cubicBezTo>
                    <a:pt x="110" y="619"/>
                    <a:pt x="1" y="1012"/>
                    <a:pt x="387" y="1395"/>
                  </a:cubicBezTo>
                  <a:lnTo>
                    <a:pt x="1017" y="2029"/>
                  </a:lnTo>
                  <a:cubicBezTo>
                    <a:pt x="1188" y="2199"/>
                    <a:pt x="1360" y="2273"/>
                    <a:pt x="1527" y="2273"/>
                  </a:cubicBezTo>
                  <a:cubicBezTo>
                    <a:pt x="1735" y="2273"/>
                    <a:pt x="1936" y="2159"/>
                    <a:pt x="2118" y="1978"/>
                  </a:cubicBezTo>
                  <a:cubicBezTo>
                    <a:pt x="2446" y="1646"/>
                    <a:pt x="2551" y="1260"/>
                    <a:pt x="2169" y="877"/>
                  </a:cubicBezTo>
                  <a:lnTo>
                    <a:pt x="1538" y="243"/>
                  </a:lnTo>
                  <a:cubicBezTo>
                    <a:pt x="1367" y="73"/>
                    <a:pt x="1194" y="0"/>
                    <a:pt x="10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65"/>
          <p:cNvGrpSpPr/>
          <p:nvPr/>
        </p:nvGrpSpPr>
        <p:grpSpPr>
          <a:xfrm>
            <a:off x="2227275" y="2813125"/>
            <a:ext cx="362025" cy="367950"/>
            <a:chOff x="2096100" y="2926175"/>
            <a:chExt cx="362025" cy="367950"/>
          </a:xfrm>
        </p:grpSpPr>
        <p:sp>
          <p:nvSpPr>
            <p:cNvPr id="966" name="Google Shape;966;p65"/>
            <p:cNvSpPr/>
            <p:nvPr/>
          </p:nvSpPr>
          <p:spPr>
            <a:xfrm>
              <a:off x="2117525" y="3182075"/>
              <a:ext cx="319000" cy="112050"/>
            </a:xfrm>
            <a:custGeom>
              <a:rect b="b" l="l" r="r" t="t"/>
              <a:pathLst>
                <a:path extrusionOk="0" h="4482" w="12760">
                  <a:moveTo>
                    <a:pt x="12549" y="0"/>
                  </a:moveTo>
                  <a:cubicBezTo>
                    <a:pt x="12432" y="0"/>
                    <a:pt x="12337" y="95"/>
                    <a:pt x="12337" y="212"/>
                  </a:cubicBezTo>
                  <a:lnTo>
                    <a:pt x="12337" y="3553"/>
                  </a:lnTo>
                  <a:cubicBezTo>
                    <a:pt x="12337" y="3830"/>
                    <a:pt x="12111" y="4056"/>
                    <a:pt x="11831" y="4059"/>
                  </a:cubicBezTo>
                  <a:lnTo>
                    <a:pt x="929" y="4059"/>
                  </a:lnTo>
                  <a:cubicBezTo>
                    <a:pt x="649" y="4056"/>
                    <a:pt x="423" y="3830"/>
                    <a:pt x="423" y="3553"/>
                  </a:cubicBezTo>
                  <a:lnTo>
                    <a:pt x="423" y="212"/>
                  </a:lnTo>
                  <a:cubicBezTo>
                    <a:pt x="423" y="71"/>
                    <a:pt x="317" y="1"/>
                    <a:pt x="211" y="1"/>
                  </a:cubicBezTo>
                  <a:cubicBezTo>
                    <a:pt x="106" y="1"/>
                    <a:pt x="0" y="71"/>
                    <a:pt x="0" y="212"/>
                  </a:cubicBezTo>
                  <a:lnTo>
                    <a:pt x="0" y="3553"/>
                  </a:lnTo>
                  <a:cubicBezTo>
                    <a:pt x="0" y="4063"/>
                    <a:pt x="416" y="4482"/>
                    <a:pt x="929" y="4482"/>
                  </a:cubicBezTo>
                  <a:lnTo>
                    <a:pt x="11831" y="4482"/>
                  </a:lnTo>
                  <a:cubicBezTo>
                    <a:pt x="12345" y="4478"/>
                    <a:pt x="12760" y="4063"/>
                    <a:pt x="12760" y="3553"/>
                  </a:cubicBezTo>
                  <a:lnTo>
                    <a:pt x="12760" y="212"/>
                  </a:lnTo>
                  <a:cubicBezTo>
                    <a:pt x="12760" y="95"/>
                    <a:pt x="12665" y="0"/>
                    <a:pt x="125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5"/>
            <p:cNvSpPr/>
            <p:nvPr/>
          </p:nvSpPr>
          <p:spPr>
            <a:xfrm>
              <a:off x="2096100" y="2926175"/>
              <a:ext cx="362025" cy="267575"/>
            </a:xfrm>
            <a:custGeom>
              <a:rect b="b" l="l" r="r" t="t"/>
              <a:pathLst>
                <a:path extrusionOk="0" h="10703" w="14481">
                  <a:moveTo>
                    <a:pt x="2976" y="1478"/>
                  </a:moveTo>
                  <a:cubicBezTo>
                    <a:pt x="2997" y="1478"/>
                    <a:pt x="3014" y="1480"/>
                    <a:pt x="3029" y="1481"/>
                  </a:cubicBezTo>
                  <a:cubicBezTo>
                    <a:pt x="3229" y="1499"/>
                    <a:pt x="3794" y="1670"/>
                    <a:pt x="4708" y="2851"/>
                  </a:cubicBezTo>
                  <a:cubicBezTo>
                    <a:pt x="4938" y="3150"/>
                    <a:pt x="5138" y="3448"/>
                    <a:pt x="5295" y="3696"/>
                  </a:cubicBezTo>
                  <a:lnTo>
                    <a:pt x="4978" y="3696"/>
                  </a:lnTo>
                  <a:cubicBezTo>
                    <a:pt x="4668" y="3580"/>
                    <a:pt x="4045" y="3332"/>
                    <a:pt x="3721" y="3175"/>
                  </a:cubicBezTo>
                  <a:cubicBezTo>
                    <a:pt x="2828" y="2738"/>
                    <a:pt x="2431" y="2337"/>
                    <a:pt x="2362" y="2108"/>
                  </a:cubicBezTo>
                  <a:cubicBezTo>
                    <a:pt x="2347" y="2067"/>
                    <a:pt x="2322" y="1987"/>
                    <a:pt x="2468" y="1805"/>
                  </a:cubicBezTo>
                  <a:cubicBezTo>
                    <a:pt x="2697" y="1515"/>
                    <a:pt x="2874" y="1478"/>
                    <a:pt x="2976" y="1478"/>
                  </a:cubicBezTo>
                  <a:close/>
                  <a:moveTo>
                    <a:pt x="2981" y="428"/>
                  </a:moveTo>
                  <a:cubicBezTo>
                    <a:pt x="3031" y="428"/>
                    <a:pt x="3078" y="431"/>
                    <a:pt x="3123" y="435"/>
                  </a:cubicBezTo>
                  <a:cubicBezTo>
                    <a:pt x="3870" y="504"/>
                    <a:pt x="4683" y="1102"/>
                    <a:pt x="5543" y="2210"/>
                  </a:cubicBezTo>
                  <a:cubicBezTo>
                    <a:pt x="5721" y="2443"/>
                    <a:pt x="5900" y="2694"/>
                    <a:pt x="6075" y="2960"/>
                  </a:cubicBezTo>
                  <a:cubicBezTo>
                    <a:pt x="6064" y="3011"/>
                    <a:pt x="6060" y="3062"/>
                    <a:pt x="6060" y="3113"/>
                  </a:cubicBezTo>
                  <a:lnTo>
                    <a:pt x="6060" y="3696"/>
                  </a:lnTo>
                  <a:lnTo>
                    <a:pt x="5794" y="3696"/>
                  </a:lnTo>
                  <a:cubicBezTo>
                    <a:pt x="5565" y="3314"/>
                    <a:pt x="5313" y="2946"/>
                    <a:pt x="5044" y="2592"/>
                  </a:cubicBezTo>
                  <a:cubicBezTo>
                    <a:pt x="4111" y="1390"/>
                    <a:pt x="3455" y="1095"/>
                    <a:pt x="3069" y="1062"/>
                  </a:cubicBezTo>
                  <a:cubicBezTo>
                    <a:pt x="3039" y="1059"/>
                    <a:pt x="3010" y="1058"/>
                    <a:pt x="2981" y="1058"/>
                  </a:cubicBezTo>
                  <a:cubicBezTo>
                    <a:pt x="2674" y="1058"/>
                    <a:pt x="2396" y="1217"/>
                    <a:pt x="2136" y="1543"/>
                  </a:cubicBezTo>
                  <a:cubicBezTo>
                    <a:pt x="1943" y="1783"/>
                    <a:pt x="1885" y="2005"/>
                    <a:pt x="1958" y="2235"/>
                  </a:cubicBezTo>
                  <a:cubicBezTo>
                    <a:pt x="2132" y="2796"/>
                    <a:pt x="3021" y="3303"/>
                    <a:pt x="3539" y="3554"/>
                  </a:cubicBezTo>
                  <a:cubicBezTo>
                    <a:pt x="3641" y="3605"/>
                    <a:pt x="3743" y="3652"/>
                    <a:pt x="3841" y="3696"/>
                  </a:cubicBezTo>
                  <a:lnTo>
                    <a:pt x="2497" y="3696"/>
                  </a:lnTo>
                  <a:cubicBezTo>
                    <a:pt x="1874" y="3292"/>
                    <a:pt x="1491" y="2865"/>
                    <a:pt x="1353" y="2425"/>
                  </a:cubicBezTo>
                  <a:cubicBezTo>
                    <a:pt x="1258" y="2126"/>
                    <a:pt x="1232" y="1659"/>
                    <a:pt x="1641" y="1149"/>
                  </a:cubicBezTo>
                  <a:cubicBezTo>
                    <a:pt x="2104" y="570"/>
                    <a:pt x="2604" y="428"/>
                    <a:pt x="2981" y="428"/>
                  </a:cubicBezTo>
                  <a:close/>
                  <a:moveTo>
                    <a:pt x="7609" y="2793"/>
                  </a:moveTo>
                  <a:cubicBezTo>
                    <a:pt x="7824" y="2793"/>
                    <a:pt x="7995" y="2964"/>
                    <a:pt x="7995" y="3179"/>
                  </a:cubicBezTo>
                  <a:lnTo>
                    <a:pt x="7995" y="3696"/>
                  </a:lnTo>
                  <a:lnTo>
                    <a:pt x="6483" y="3696"/>
                  </a:lnTo>
                  <a:lnTo>
                    <a:pt x="6483" y="3179"/>
                  </a:lnTo>
                  <a:cubicBezTo>
                    <a:pt x="6483" y="2964"/>
                    <a:pt x="6654" y="2793"/>
                    <a:pt x="6869" y="2793"/>
                  </a:cubicBezTo>
                  <a:close/>
                  <a:moveTo>
                    <a:pt x="11496" y="421"/>
                  </a:moveTo>
                  <a:cubicBezTo>
                    <a:pt x="11872" y="421"/>
                    <a:pt x="12370" y="563"/>
                    <a:pt x="12837" y="1146"/>
                  </a:cubicBezTo>
                  <a:cubicBezTo>
                    <a:pt x="13245" y="1656"/>
                    <a:pt x="13220" y="2122"/>
                    <a:pt x="13125" y="2421"/>
                  </a:cubicBezTo>
                  <a:cubicBezTo>
                    <a:pt x="12987" y="2858"/>
                    <a:pt x="12600" y="3284"/>
                    <a:pt x="11981" y="3692"/>
                  </a:cubicBezTo>
                  <a:lnTo>
                    <a:pt x="10636" y="3692"/>
                  </a:lnTo>
                  <a:cubicBezTo>
                    <a:pt x="10735" y="3645"/>
                    <a:pt x="10837" y="3601"/>
                    <a:pt x="10939" y="3550"/>
                  </a:cubicBezTo>
                  <a:cubicBezTo>
                    <a:pt x="11456" y="3299"/>
                    <a:pt x="12345" y="2793"/>
                    <a:pt x="12520" y="2228"/>
                  </a:cubicBezTo>
                  <a:cubicBezTo>
                    <a:pt x="12593" y="2002"/>
                    <a:pt x="12535" y="1780"/>
                    <a:pt x="12342" y="1535"/>
                  </a:cubicBezTo>
                  <a:cubicBezTo>
                    <a:pt x="12082" y="1212"/>
                    <a:pt x="11803" y="1050"/>
                    <a:pt x="11495" y="1050"/>
                  </a:cubicBezTo>
                  <a:cubicBezTo>
                    <a:pt x="11467" y="1050"/>
                    <a:pt x="11438" y="1052"/>
                    <a:pt x="11409" y="1055"/>
                  </a:cubicBezTo>
                  <a:cubicBezTo>
                    <a:pt x="11023" y="1091"/>
                    <a:pt x="10367" y="1386"/>
                    <a:pt x="9434" y="2588"/>
                  </a:cubicBezTo>
                  <a:cubicBezTo>
                    <a:pt x="9164" y="2942"/>
                    <a:pt x="8913" y="3314"/>
                    <a:pt x="8684" y="3696"/>
                  </a:cubicBezTo>
                  <a:lnTo>
                    <a:pt x="8684" y="3692"/>
                  </a:lnTo>
                  <a:lnTo>
                    <a:pt x="8418" y="3692"/>
                  </a:lnTo>
                  <a:lnTo>
                    <a:pt x="8418" y="3113"/>
                  </a:lnTo>
                  <a:cubicBezTo>
                    <a:pt x="8418" y="3058"/>
                    <a:pt x="8414" y="3007"/>
                    <a:pt x="8403" y="2956"/>
                  </a:cubicBezTo>
                  <a:cubicBezTo>
                    <a:pt x="8578" y="2690"/>
                    <a:pt x="8756" y="2435"/>
                    <a:pt x="8935" y="2206"/>
                  </a:cubicBezTo>
                  <a:cubicBezTo>
                    <a:pt x="9795" y="1095"/>
                    <a:pt x="10607" y="497"/>
                    <a:pt x="11354" y="428"/>
                  </a:cubicBezTo>
                  <a:cubicBezTo>
                    <a:pt x="11399" y="424"/>
                    <a:pt x="11447" y="421"/>
                    <a:pt x="11496" y="421"/>
                  </a:cubicBezTo>
                  <a:close/>
                  <a:moveTo>
                    <a:pt x="11509" y="1476"/>
                  </a:moveTo>
                  <a:cubicBezTo>
                    <a:pt x="11611" y="1476"/>
                    <a:pt x="11783" y="1519"/>
                    <a:pt x="12010" y="1805"/>
                  </a:cubicBezTo>
                  <a:cubicBezTo>
                    <a:pt x="12156" y="1987"/>
                    <a:pt x="12130" y="2064"/>
                    <a:pt x="12116" y="2108"/>
                  </a:cubicBezTo>
                  <a:cubicBezTo>
                    <a:pt x="12047" y="2333"/>
                    <a:pt x="11649" y="2734"/>
                    <a:pt x="10753" y="3171"/>
                  </a:cubicBezTo>
                  <a:cubicBezTo>
                    <a:pt x="10429" y="3335"/>
                    <a:pt x="9798" y="3583"/>
                    <a:pt x="9496" y="3696"/>
                  </a:cubicBezTo>
                  <a:lnTo>
                    <a:pt x="9496" y="3692"/>
                  </a:lnTo>
                  <a:lnTo>
                    <a:pt x="9179" y="3692"/>
                  </a:lnTo>
                  <a:cubicBezTo>
                    <a:pt x="9339" y="3445"/>
                    <a:pt x="9540" y="3146"/>
                    <a:pt x="9769" y="2851"/>
                  </a:cubicBezTo>
                  <a:cubicBezTo>
                    <a:pt x="10684" y="1667"/>
                    <a:pt x="11249" y="1499"/>
                    <a:pt x="11449" y="1481"/>
                  </a:cubicBezTo>
                  <a:cubicBezTo>
                    <a:pt x="11465" y="1479"/>
                    <a:pt x="11485" y="1476"/>
                    <a:pt x="11509" y="1476"/>
                  </a:cubicBezTo>
                  <a:close/>
                  <a:moveTo>
                    <a:pt x="5718" y="4115"/>
                  </a:moveTo>
                  <a:lnTo>
                    <a:pt x="5718" y="5926"/>
                  </a:lnTo>
                  <a:lnTo>
                    <a:pt x="558" y="5926"/>
                  </a:lnTo>
                  <a:cubicBezTo>
                    <a:pt x="482" y="5926"/>
                    <a:pt x="420" y="5864"/>
                    <a:pt x="420" y="5791"/>
                  </a:cubicBezTo>
                  <a:lnTo>
                    <a:pt x="420" y="4250"/>
                  </a:lnTo>
                  <a:cubicBezTo>
                    <a:pt x="420" y="4173"/>
                    <a:pt x="482" y="4115"/>
                    <a:pt x="558" y="4115"/>
                  </a:cubicBezTo>
                  <a:close/>
                  <a:moveTo>
                    <a:pt x="13923" y="4119"/>
                  </a:moveTo>
                  <a:cubicBezTo>
                    <a:pt x="13996" y="4119"/>
                    <a:pt x="14058" y="4181"/>
                    <a:pt x="14058" y="4254"/>
                  </a:cubicBezTo>
                  <a:lnTo>
                    <a:pt x="14058" y="5795"/>
                  </a:lnTo>
                  <a:lnTo>
                    <a:pt x="14054" y="5791"/>
                  </a:lnTo>
                  <a:cubicBezTo>
                    <a:pt x="14054" y="5868"/>
                    <a:pt x="13996" y="5930"/>
                    <a:pt x="13919" y="5930"/>
                  </a:cubicBezTo>
                  <a:lnTo>
                    <a:pt x="8760" y="5930"/>
                  </a:lnTo>
                  <a:lnTo>
                    <a:pt x="8760" y="4119"/>
                  </a:lnTo>
                  <a:close/>
                  <a:moveTo>
                    <a:pt x="6785" y="10244"/>
                  </a:moveTo>
                  <a:lnTo>
                    <a:pt x="6785" y="10244"/>
                  </a:lnTo>
                  <a:lnTo>
                    <a:pt x="6785" y="10244"/>
                  </a:lnTo>
                  <a:lnTo>
                    <a:pt x="7671" y="10247"/>
                  </a:lnTo>
                  <a:lnTo>
                    <a:pt x="6785" y="10244"/>
                  </a:lnTo>
                  <a:close/>
                  <a:moveTo>
                    <a:pt x="8337" y="4119"/>
                  </a:moveTo>
                  <a:lnTo>
                    <a:pt x="8337" y="10251"/>
                  </a:lnTo>
                  <a:lnTo>
                    <a:pt x="7467" y="9533"/>
                  </a:lnTo>
                  <a:cubicBezTo>
                    <a:pt x="7456" y="9526"/>
                    <a:pt x="7448" y="9518"/>
                    <a:pt x="7437" y="9511"/>
                  </a:cubicBezTo>
                  <a:lnTo>
                    <a:pt x="7430" y="9504"/>
                  </a:lnTo>
                  <a:lnTo>
                    <a:pt x="7408" y="9493"/>
                  </a:lnTo>
                  <a:lnTo>
                    <a:pt x="7397" y="9486"/>
                  </a:lnTo>
                  <a:lnTo>
                    <a:pt x="7375" y="9478"/>
                  </a:lnTo>
                  <a:lnTo>
                    <a:pt x="7365" y="9471"/>
                  </a:lnTo>
                  <a:lnTo>
                    <a:pt x="7346" y="9464"/>
                  </a:lnTo>
                  <a:lnTo>
                    <a:pt x="7332" y="9460"/>
                  </a:lnTo>
                  <a:lnTo>
                    <a:pt x="7314" y="9453"/>
                  </a:lnTo>
                  <a:lnTo>
                    <a:pt x="7299" y="9449"/>
                  </a:lnTo>
                  <a:lnTo>
                    <a:pt x="7277" y="9446"/>
                  </a:lnTo>
                  <a:lnTo>
                    <a:pt x="7146" y="9446"/>
                  </a:lnTo>
                  <a:lnTo>
                    <a:pt x="7128" y="9449"/>
                  </a:lnTo>
                  <a:lnTo>
                    <a:pt x="7113" y="9453"/>
                  </a:lnTo>
                  <a:lnTo>
                    <a:pt x="7091" y="9460"/>
                  </a:lnTo>
                  <a:lnTo>
                    <a:pt x="7080" y="9464"/>
                  </a:lnTo>
                  <a:lnTo>
                    <a:pt x="7059" y="9475"/>
                  </a:lnTo>
                  <a:lnTo>
                    <a:pt x="7048" y="9478"/>
                  </a:lnTo>
                  <a:lnTo>
                    <a:pt x="7026" y="9489"/>
                  </a:lnTo>
                  <a:lnTo>
                    <a:pt x="7015" y="9493"/>
                  </a:lnTo>
                  <a:lnTo>
                    <a:pt x="6993" y="9508"/>
                  </a:lnTo>
                  <a:lnTo>
                    <a:pt x="6986" y="9515"/>
                  </a:lnTo>
                  <a:cubicBezTo>
                    <a:pt x="6975" y="9522"/>
                    <a:pt x="6967" y="9529"/>
                    <a:pt x="6956" y="9537"/>
                  </a:cubicBezTo>
                  <a:lnTo>
                    <a:pt x="6140" y="10240"/>
                  </a:lnTo>
                  <a:lnTo>
                    <a:pt x="6140" y="4119"/>
                  </a:lnTo>
                  <a:close/>
                  <a:moveTo>
                    <a:pt x="2979" y="1"/>
                  </a:moveTo>
                  <a:cubicBezTo>
                    <a:pt x="2502" y="1"/>
                    <a:pt x="1876" y="172"/>
                    <a:pt x="1309" y="883"/>
                  </a:cubicBezTo>
                  <a:cubicBezTo>
                    <a:pt x="784" y="1539"/>
                    <a:pt x="821" y="2151"/>
                    <a:pt x="948" y="2548"/>
                  </a:cubicBezTo>
                  <a:cubicBezTo>
                    <a:pt x="1072" y="2949"/>
                    <a:pt x="1353" y="3335"/>
                    <a:pt x="1783" y="3696"/>
                  </a:cubicBezTo>
                  <a:lnTo>
                    <a:pt x="558" y="3696"/>
                  </a:lnTo>
                  <a:cubicBezTo>
                    <a:pt x="249" y="3696"/>
                    <a:pt x="1" y="3944"/>
                    <a:pt x="1" y="4254"/>
                  </a:cubicBezTo>
                  <a:lnTo>
                    <a:pt x="1" y="5791"/>
                  </a:lnTo>
                  <a:cubicBezTo>
                    <a:pt x="1" y="6101"/>
                    <a:pt x="249" y="6349"/>
                    <a:pt x="558" y="6349"/>
                  </a:cubicBezTo>
                  <a:lnTo>
                    <a:pt x="861" y="6349"/>
                  </a:lnTo>
                  <a:lnTo>
                    <a:pt x="861" y="8972"/>
                  </a:lnTo>
                  <a:cubicBezTo>
                    <a:pt x="861" y="9089"/>
                    <a:pt x="956" y="9183"/>
                    <a:pt x="1072" y="9183"/>
                  </a:cubicBezTo>
                  <a:cubicBezTo>
                    <a:pt x="1189" y="9183"/>
                    <a:pt x="1283" y="9089"/>
                    <a:pt x="1283" y="8972"/>
                  </a:cubicBezTo>
                  <a:lnTo>
                    <a:pt x="1283" y="6349"/>
                  </a:lnTo>
                  <a:lnTo>
                    <a:pt x="5718" y="6349"/>
                  </a:lnTo>
                  <a:lnTo>
                    <a:pt x="5718" y="10295"/>
                  </a:lnTo>
                  <a:cubicBezTo>
                    <a:pt x="5718" y="10324"/>
                    <a:pt x="5721" y="10353"/>
                    <a:pt x="5729" y="10382"/>
                  </a:cubicBezTo>
                  <a:cubicBezTo>
                    <a:pt x="5754" y="10502"/>
                    <a:pt x="5838" y="10604"/>
                    <a:pt x="5951" y="10655"/>
                  </a:cubicBezTo>
                  <a:cubicBezTo>
                    <a:pt x="5965" y="10659"/>
                    <a:pt x="5980" y="10666"/>
                    <a:pt x="5998" y="10670"/>
                  </a:cubicBezTo>
                  <a:cubicBezTo>
                    <a:pt x="6038" y="10683"/>
                    <a:pt x="6079" y="10690"/>
                    <a:pt x="6120" y="10690"/>
                  </a:cubicBezTo>
                  <a:cubicBezTo>
                    <a:pt x="6204" y="10690"/>
                    <a:pt x="6287" y="10663"/>
                    <a:pt x="6355" y="10612"/>
                  </a:cubicBezTo>
                  <a:cubicBezTo>
                    <a:pt x="6363" y="10604"/>
                    <a:pt x="6370" y="10601"/>
                    <a:pt x="6377" y="10593"/>
                  </a:cubicBezTo>
                  <a:lnTo>
                    <a:pt x="6785" y="10244"/>
                  </a:lnTo>
                  <a:lnTo>
                    <a:pt x="6785" y="10244"/>
                  </a:lnTo>
                  <a:lnTo>
                    <a:pt x="6782" y="10244"/>
                  </a:lnTo>
                  <a:lnTo>
                    <a:pt x="7215" y="9872"/>
                  </a:lnTo>
                  <a:lnTo>
                    <a:pt x="7671" y="10247"/>
                  </a:lnTo>
                  <a:lnTo>
                    <a:pt x="8111" y="10612"/>
                  </a:lnTo>
                  <a:cubicBezTo>
                    <a:pt x="8181" y="10670"/>
                    <a:pt x="8272" y="10703"/>
                    <a:pt x="8363" y="10703"/>
                  </a:cubicBezTo>
                  <a:cubicBezTo>
                    <a:pt x="8421" y="10703"/>
                    <a:pt x="8479" y="10688"/>
                    <a:pt x="8534" y="10663"/>
                  </a:cubicBezTo>
                  <a:cubicBezTo>
                    <a:pt x="8673" y="10601"/>
                    <a:pt x="8764" y="10459"/>
                    <a:pt x="8760" y="10305"/>
                  </a:cubicBezTo>
                  <a:lnTo>
                    <a:pt x="8760" y="6349"/>
                  </a:lnTo>
                  <a:lnTo>
                    <a:pt x="13198" y="6349"/>
                  </a:lnTo>
                  <a:lnTo>
                    <a:pt x="13198" y="8968"/>
                  </a:lnTo>
                  <a:cubicBezTo>
                    <a:pt x="13198" y="9085"/>
                    <a:pt x="13293" y="9180"/>
                    <a:pt x="13409" y="9180"/>
                  </a:cubicBezTo>
                  <a:cubicBezTo>
                    <a:pt x="13526" y="9180"/>
                    <a:pt x="13621" y="9085"/>
                    <a:pt x="13621" y="8968"/>
                  </a:cubicBezTo>
                  <a:lnTo>
                    <a:pt x="13621" y="6349"/>
                  </a:lnTo>
                  <a:lnTo>
                    <a:pt x="13923" y="6349"/>
                  </a:lnTo>
                  <a:cubicBezTo>
                    <a:pt x="14229" y="6349"/>
                    <a:pt x="14480" y="6101"/>
                    <a:pt x="14480" y="5791"/>
                  </a:cubicBezTo>
                  <a:lnTo>
                    <a:pt x="14480" y="4254"/>
                  </a:lnTo>
                  <a:cubicBezTo>
                    <a:pt x="14480" y="3944"/>
                    <a:pt x="14229" y="3696"/>
                    <a:pt x="13923" y="3696"/>
                  </a:cubicBezTo>
                  <a:lnTo>
                    <a:pt x="12691" y="3696"/>
                  </a:lnTo>
                  <a:cubicBezTo>
                    <a:pt x="13121" y="3335"/>
                    <a:pt x="13402" y="2953"/>
                    <a:pt x="13529" y="2548"/>
                  </a:cubicBezTo>
                  <a:cubicBezTo>
                    <a:pt x="13653" y="2148"/>
                    <a:pt x="13690" y="1539"/>
                    <a:pt x="13165" y="883"/>
                  </a:cubicBezTo>
                  <a:cubicBezTo>
                    <a:pt x="12598" y="172"/>
                    <a:pt x="11972" y="1"/>
                    <a:pt x="11495" y="1"/>
                  </a:cubicBezTo>
                  <a:cubicBezTo>
                    <a:pt x="11432" y="1"/>
                    <a:pt x="11371" y="4"/>
                    <a:pt x="11314" y="9"/>
                  </a:cubicBezTo>
                  <a:cubicBezTo>
                    <a:pt x="10451" y="89"/>
                    <a:pt x="9536" y="741"/>
                    <a:pt x="8603" y="1947"/>
                  </a:cubicBezTo>
                  <a:cubicBezTo>
                    <a:pt x="8450" y="2144"/>
                    <a:pt x="8297" y="2359"/>
                    <a:pt x="8148" y="2578"/>
                  </a:cubicBezTo>
                  <a:cubicBezTo>
                    <a:pt x="7999" y="2443"/>
                    <a:pt x="7805" y="2370"/>
                    <a:pt x="7609" y="2370"/>
                  </a:cubicBezTo>
                  <a:lnTo>
                    <a:pt x="6865" y="2370"/>
                  </a:lnTo>
                  <a:cubicBezTo>
                    <a:pt x="6669" y="2370"/>
                    <a:pt x="6476" y="2443"/>
                    <a:pt x="6330" y="2578"/>
                  </a:cubicBezTo>
                  <a:cubicBezTo>
                    <a:pt x="6180" y="2355"/>
                    <a:pt x="6027" y="2144"/>
                    <a:pt x="5874" y="1947"/>
                  </a:cubicBezTo>
                  <a:cubicBezTo>
                    <a:pt x="4942" y="741"/>
                    <a:pt x="4027" y="89"/>
                    <a:pt x="3160" y="9"/>
                  </a:cubicBezTo>
                  <a:cubicBezTo>
                    <a:pt x="3103" y="4"/>
                    <a:pt x="3042" y="1"/>
                    <a:pt x="29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 name="Google Shape;968;p65"/>
          <p:cNvGrpSpPr/>
          <p:nvPr/>
        </p:nvGrpSpPr>
        <p:grpSpPr>
          <a:xfrm>
            <a:off x="1634025" y="2813875"/>
            <a:ext cx="304800" cy="368050"/>
            <a:chOff x="1502850" y="2926925"/>
            <a:chExt cx="304800" cy="368050"/>
          </a:xfrm>
        </p:grpSpPr>
        <p:sp>
          <p:nvSpPr>
            <p:cNvPr id="969" name="Google Shape;969;p65"/>
            <p:cNvSpPr/>
            <p:nvPr/>
          </p:nvSpPr>
          <p:spPr>
            <a:xfrm>
              <a:off x="1502850" y="2926925"/>
              <a:ext cx="304800" cy="368050"/>
            </a:xfrm>
            <a:custGeom>
              <a:rect b="b" l="l" r="r" t="t"/>
              <a:pathLst>
                <a:path extrusionOk="0" h="14722" w="12192">
                  <a:moveTo>
                    <a:pt x="7083" y="609"/>
                  </a:moveTo>
                  <a:cubicBezTo>
                    <a:pt x="7113" y="624"/>
                    <a:pt x="7142" y="635"/>
                    <a:pt x="7175" y="649"/>
                  </a:cubicBezTo>
                  <a:cubicBezTo>
                    <a:pt x="7743" y="901"/>
                    <a:pt x="8195" y="1360"/>
                    <a:pt x="8439" y="1935"/>
                  </a:cubicBezTo>
                  <a:cubicBezTo>
                    <a:pt x="8792" y="2766"/>
                    <a:pt x="8432" y="3517"/>
                    <a:pt x="8111" y="4180"/>
                  </a:cubicBezTo>
                  <a:cubicBezTo>
                    <a:pt x="7881" y="4657"/>
                    <a:pt x="7663" y="5109"/>
                    <a:pt x="7768" y="5524"/>
                  </a:cubicBezTo>
                  <a:cubicBezTo>
                    <a:pt x="7838" y="5792"/>
                    <a:pt x="8027" y="5948"/>
                    <a:pt x="8273" y="5948"/>
                  </a:cubicBezTo>
                  <a:cubicBezTo>
                    <a:pt x="8299" y="5948"/>
                    <a:pt x="8325" y="5947"/>
                    <a:pt x="8351" y="5943"/>
                  </a:cubicBezTo>
                  <a:cubicBezTo>
                    <a:pt x="8887" y="5874"/>
                    <a:pt x="9674" y="5043"/>
                    <a:pt x="9904" y="3961"/>
                  </a:cubicBezTo>
                  <a:cubicBezTo>
                    <a:pt x="10184" y="4464"/>
                    <a:pt x="10538" y="5306"/>
                    <a:pt x="10425" y="6187"/>
                  </a:cubicBezTo>
                  <a:cubicBezTo>
                    <a:pt x="10385" y="6486"/>
                    <a:pt x="10261" y="6796"/>
                    <a:pt x="10060" y="7113"/>
                  </a:cubicBezTo>
                  <a:cubicBezTo>
                    <a:pt x="9815" y="7492"/>
                    <a:pt x="10122" y="7921"/>
                    <a:pt x="10495" y="7921"/>
                  </a:cubicBezTo>
                  <a:cubicBezTo>
                    <a:pt x="10588" y="7921"/>
                    <a:pt x="10685" y="7894"/>
                    <a:pt x="10778" y="7834"/>
                  </a:cubicBezTo>
                  <a:cubicBezTo>
                    <a:pt x="11051" y="7659"/>
                    <a:pt x="11248" y="7346"/>
                    <a:pt x="11383" y="7044"/>
                  </a:cubicBezTo>
                  <a:lnTo>
                    <a:pt x="11383" y="7044"/>
                  </a:lnTo>
                  <a:cubicBezTo>
                    <a:pt x="11438" y="7565"/>
                    <a:pt x="11412" y="8293"/>
                    <a:pt x="11026" y="9015"/>
                  </a:cubicBezTo>
                  <a:cubicBezTo>
                    <a:pt x="10858" y="9325"/>
                    <a:pt x="10661" y="9554"/>
                    <a:pt x="10432" y="9700"/>
                  </a:cubicBezTo>
                  <a:cubicBezTo>
                    <a:pt x="10374" y="9740"/>
                    <a:pt x="10337" y="9805"/>
                    <a:pt x="10334" y="9875"/>
                  </a:cubicBezTo>
                  <a:cubicBezTo>
                    <a:pt x="10309" y="12400"/>
                    <a:pt x="8234" y="14297"/>
                    <a:pt x="5873" y="14297"/>
                  </a:cubicBezTo>
                  <a:cubicBezTo>
                    <a:pt x="5421" y="14297"/>
                    <a:pt x="4958" y="14228"/>
                    <a:pt x="4497" y="14079"/>
                  </a:cubicBezTo>
                  <a:cubicBezTo>
                    <a:pt x="1633" y="13154"/>
                    <a:pt x="485" y="9718"/>
                    <a:pt x="2216" y="7259"/>
                  </a:cubicBezTo>
                  <a:cubicBezTo>
                    <a:pt x="2248" y="7211"/>
                    <a:pt x="2263" y="7149"/>
                    <a:pt x="2248" y="7095"/>
                  </a:cubicBezTo>
                  <a:cubicBezTo>
                    <a:pt x="2234" y="7011"/>
                    <a:pt x="2219" y="6927"/>
                    <a:pt x="2208" y="6840"/>
                  </a:cubicBezTo>
                  <a:cubicBezTo>
                    <a:pt x="2077" y="5776"/>
                    <a:pt x="2565" y="5171"/>
                    <a:pt x="2970" y="4858"/>
                  </a:cubicBezTo>
                  <a:lnTo>
                    <a:pt x="2970" y="4858"/>
                  </a:lnTo>
                  <a:cubicBezTo>
                    <a:pt x="2897" y="5153"/>
                    <a:pt x="2893" y="5499"/>
                    <a:pt x="3134" y="5747"/>
                  </a:cubicBezTo>
                  <a:lnTo>
                    <a:pt x="3134" y="5750"/>
                  </a:lnTo>
                  <a:cubicBezTo>
                    <a:pt x="3230" y="5851"/>
                    <a:pt x="3362" y="5907"/>
                    <a:pt x="3498" y="5907"/>
                  </a:cubicBezTo>
                  <a:cubicBezTo>
                    <a:pt x="3538" y="5907"/>
                    <a:pt x="3579" y="5902"/>
                    <a:pt x="3618" y="5892"/>
                  </a:cubicBezTo>
                  <a:cubicBezTo>
                    <a:pt x="3797" y="5852"/>
                    <a:pt x="3939" y="5717"/>
                    <a:pt x="3994" y="5543"/>
                  </a:cubicBezTo>
                  <a:cubicBezTo>
                    <a:pt x="4333" y="4486"/>
                    <a:pt x="5174" y="3910"/>
                    <a:pt x="5918" y="3404"/>
                  </a:cubicBezTo>
                  <a:cubicBezTo>
                    <a:pt x="6435" y="3050"/>
                    <a:pt x="6923" y="2715"/>
                    <a:pt x="7193" y="2256"/>
                  </a:cubicBezTo>
                  <a:cubicBezTo>
                    <a:pt x="7506" y="1720"/>
                    <a:pt x="7473" y="1159"/>
                    <a:pt x="7102" y="635"/>
                  </a:cubicBezTo>
                  <a:lnTo>
                    <a:pt x="7083" y="609"/>
                  </a:lnTo>
                  <a:close/>
                  <a:moveTo>
                    <a:pt x="6353" y="0"/>
                  </a:moveTo>
                  <a:cubicBezTo>
                    <a:pt x="6146" y="0"/>
                    <a:pt x="6064" y="273"/>
                    <a:pt x="6242" y="387"/>
                  </a:cubicBezTo>
                  <a:cubicBezTo>
                    <a:pt x="6289" y="416"/>
                    <a:pt x="7379" y="1116"/>
                    <a:pt x="6832" y="2048"/>
                  </a:cubicBezTo>
                  <a:cubicBezTo>
                    <a:pt x="6610" y="2427"/>
                    <a:pt x="6180" y="2722"/>
                    <a:pt x="5681" y="3061"/>
                  </a:cubicBezTo>
                  <a:cubicBezTo>
                    <a:pt x="4883" y="3604"/>
                    <a:pt x="3979" y="4224"/>
                    <a:pt x="3597" y="5419"/>
                  </a:cubicBezTo>
                  <a:cubicBezTo>
                    <a:pt x="3586" y="5451"/>
                    <a:pt x="3560" y="5477"/>
                    <a:pt x="3524" y="5488"/>
                  </a:cubicBezTo>
                  <a:cubicBezTo>
                    <a:pt x="3517" y="5489"/>
                    <a:pt x="3510" y="5490"/>
                    <a:pt x="3504" y="5490"/>
                  </a:cubicBezTo>
                  <a:cubicBezTo>
                    <a:pt x="3478" y="5490"/>
                    <a:pt x="3454" y="5479"/>
                    <a:pt x="3436" y="5459"/>
                  </a:cubicBezTo>
                  <a:cubicBezTo>
                    <a:pt x="3218" y="5229"/>
                    <a:pt x="3465" y="4664"/>
                    <a:pt x="3567" y="4486"/>
                  </a:cubicBezTo>
                  <a:cubicBezTo>
                    <a:pt x="3656" y="4337"/>
                    <a:pt x="3542" y="4167"/>
                    <a:pt x="3391" y="4167"/>
                  </a:cubicBezTo>
                  <a:cubicBezTo>
                    <a:pt x="3368" y="4167"/>
                    <a:pt x="3344" y="4171"/>
                    <a:pt x="3320" y="4180"/>
                  </a:cubicBezTo>
                  <a:cubicBezTo>
                    <a:pt x="2995" y="4311"/>
                    <a:pt x="2700" y="4508"/>
                    <a:pt x="2456" y="4759"/>
                  </a:cubicBezTo>
                  <a:cubicBezTo>
                    <a:pt x="2081" y="5142"/>
                    <a:pt x="1662" y="5819"/>
                    <a:pt x="1793" y="6891"/>
                  </a:cubicBezTo>
                  <a:cubicBezTo>
                    <a:pt x="1800" y="6960"/>
                    <a:pt x="1811" y="7029"/>
                    <a:pt x="1822" y="7091"/>
                  </a:cubicBezTo>
                  <a:cubicBezTo>
                    <a:pt x="0" y="9784"/>
                    <a:pt x="1268" y="13475"/>
                    <a:pt x="4362" y="14480"/>
                  </a:cubicBezTo>
                  <a:cubicBezTo>
                    <a:pt x="4868" y="14644"/>
                    <a:pt x="5377" y="14721"/>
                    <a:pt x="5875" y="14721"/>
                  </a:cubicBezTo>
                  <a:cubicBezTo>
                    <a:pt x="8418" y="14721"/>
                    <a:pt x="10664" y="12709"/>
                    <a:pt x="10753" y="9991"/>
                  </a:cubicBezTo>
                  <a:cubicBezTo>
                    <a:pt x="11000" y="9809"/>
                    <a:pt x="11219" y="9547"/>
                    <a:pt x="11394" y="9215"/>
                  </a:cubicBezTo>
                  <a:cubicBezTo>
                    <a:pt x="12192" y="7725"/>
                    <a:pt x="11642" y="6235"/>
                    <a:pt x="11616" y="6173"/>
                  </a:cubicBezTo>
                  <a:cubicBezTo>
                    <a:pt x="11582" y="6082"/>
                    <a:pt x="11502" y="6038"/>
                    <a:pt x="11422" y="6038"/>
                  </a:cubicBezTo>
                  <a:cubicBezTo>
                    <a:pt x="11330" y="6038"/>
                    <a:pt x="11237" y="6096"/>
                    <a:pt x="11215" y="6206"/>
                  </a:cubicBezTo>
                  <a:cubicBezTo>
                    <a:pt x="11161" y="6479"/>
                    <a:pt x="10931" y="7240"/>
                    <a:pt x="10552" y="7481"/>
                  </a:cubicBezTo>
                  <a:cubicBezTo>
                    <a:pt x="10535" y="7493"/>
                    <a:pt x="10516" y="7499"/>
                    <a:pt x="10497" y="7499"/>
                  </a:cubicBezTo>
                  <a:cubicBezTo>
                    <a:pt x="10470" y="7499"/>
                    <a:pt x="10444" y="7488"/>
                    <a:pt x="10425" y="7466"/>
                  </a:cubicBezTo>
                  <a:cubicBezTo>
                    <a:pt x="10385" y="7434"/>
                    <a:pt x="10381" y="7379"/>
                    <a:pt x="10410" y="7342"/>
                  </a:cubicBezTo>
                  <a:cubicBezTo>
                    <a:pt x="10651" y="6971"/>
                    <a:pt x="10793" y="6599"/>
                    <a:pt x="10840" y="6238"/>
                  </a:cubicBezTo>
                  <a:cubicBezTo>
                    <a:pt x="11040" y="4664"/>
                    <a:pt x="9969" y="3280"/>
                    <a:pt x="9925" y="3218"/>
                  </a:cubicBezTo>
                  <a:cubicBezTo>
                    <a:pt x="9882" y="3162"/>
                    <a:pt x="9822" y="3138"/>
                    <a:pt x="9762" y="3138"/>
                  </a:cubicBezTo>
                  <a:cubicBezTo>
                    <a:pt x="9655" y="3138"/>
                    <a:pt x="9550" y="3220"/>
                    <a:pt x="9550" y="3349"/>
                  </a:cubicBezTo>
                  <a:cubicBezTo>
                    <a:pt x="9550" y="4493"/>
                    <a:pt x="8716" y="5473"/>
                    <a:pt x="8297" y="5528"/>
                  </a:cubicBezTo>
                  <a:cubicBezTo>
                    <a:pt x="8288" y="5529"/>
                    <a:pt x="8279" y="5530"/>
                    <a:pt x="8271" y="5530"/>
                  </a:cubicBezTo>
                  <a:cubicBezTo>
                    <a:pt x="8235" y="5530"/>
                    <a:pt x="8200" y="5515"/>
                    <a:pt x="8177" y="5419"/>
                  </a:cubicBezTo>
                  <a:cubicBezTo>
                    <a:pt x="8107" y="5153"/>
                    <a:pt x="8286" y="4785"/>
                    <a:pt x="8490" y="4362"/>
                  </a:cubicBezTo>
                  <a:cubicBezTo>
                    <a:pt x="8832" y="3655"/>
                    <a:pt x="9255" y="2777"/>
                    <a:pt x="8825" y="1771"/>
                  </a:cubicBezTo>
                  <a:cubicBezTo>
                    <a:pt x="8537" y="1097"/>
                    <a:pt x="8002" y="558"/>
                    <a:pt x="7331" y="263"/>
                  </a:cubicBezTo>
                  <a:cubicBezTo>
                    <a:pt x="7029" y="125"/>
                    <a:pt x="6701" y="37"/>
                    <a:pt x="6369" y="1"/>
                  </a:cubicBezTo>
                  <a:cubicBezTo>
                    <a:pt x="6364" y="0"/>
                    <a:pt x="6359" y="0"/>
                    <a:pt x="63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5"/>
            <p:cNvSpPr/>
            <p:nvPr/>
          </p:nvSpPr>
          <p:spPr>
            <a:xfrm>
              <a:off x="1550850" y="3073300"/>
              <a:ext cx="199750" cy="90575"/>
            </a:xfrm>
            <a:custGeom>
              <a:rect b="b" l="l" r="r" t="t"/>
              <a:pathLst>
                <a:path extrusionOk="0" h="3623" w="7990">
                  <a:moveTo>
                    <a:pt x="3987" y="1"/>
                  </a:moveTo>
                  <a:cubicBezTo>
                    <a:pt x="2015" y="5"/>
                    <a:pt x="339" y="1433"/>
                    <a:pt x="19" y="3378"/>
                  </a:cubicBezTo>
                  <a:cubicBezTo>
                    <a:pt x="1" y="3491"/>
                    <a:pt x="77" y="3601"/>
                    <a:pt x="194" y="3619"/>
                  </a:cubicBezTo>
                  <a:cubicBezTo>
                    <a:pt x="205" y="3619"/>
                    <a:pt x="216" y="3623"/>
                    <a:pt x="226" y="3623"/>
                  </a:cubicBezTo>
                  <a:cubicBezTo>
                    <a:pt x="328" y="3623"/>
                    <a:pt x="416" y="3546"/>
                    <a:pt x="434" y="3444"/>
                  </a:cubicBezTo>
                  <a:cubicBezTo>
                    <a:pt x="718" y="1702"/>
                    <a:pt x="2223" y="427"/>
                    <a:pt x="3987" y="424"/>
                  </a:cubicBezTo>
                  <a:cubicBezTo>
                    <a:pt x="3989" y="424"/>
                    <a:pt x="3992" y="424"/>
                    <a:pt x="3994" y="424"/>
                  </a:cubicBezTo>
                  <a:cubicBezTo>
                    <a:pt x="5758" y="424"/>
                    <a:pt x="7259" y="1698"/>
                    <a:pt x="7550" y="3437"/>
                  </a:cubicBezTo>
                  <a:cubicBezTo>
                    <a:pt x="7571" y="3557"/>
                    <a:pt x="7662" y="3611"/>
                    <a:pt x="7754" y="3611"/>
                  </a:cubicBezTo>
                  <a:cubicBezTo>
                    <a:pt x="7871" y="3611"/>
                    <a:pt x="7990" y="3523"/>
                    <a:pt x="7965" y="3367"/>
                  </a:cubicBezTo>
                  <a:cubicBezTo>
                    <a:pt x="7641" y="1425"/>
                    <a:pt x="5958" y="1"/>
                    <a:pt x="39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5"/>
            <p:cNvSpPr/>
            <p:nvPr/>
          </p:nvSpPr>
          <p:spPr>
            <a:xfrm>
              <a:off x="1551725" y="3190650"/>
              <a:ext cx="197450" cy="83900"/>
            </a:xfrm>
            <a:custGeom>
              <a:rect b="b" l="l" r="r" t="t"/>
              <a:pathLst>
                <a:path extrusionOk="0" h="3356" w="7898">
                  <a:moveTo>
                    <a:pt x="247" y="0"/>
                  </a:moveTo>
                  <a:cubicBezTo>
                    <a:pt x="125" y="0"/>
                    <a:pt x="0" y="99"/>
                    <a:pt x="38" y="258"/>
                  </a:cubicBezTo>
                  <a:cubicBezTo>
                    <a:pt x="468" y="2073"/>
                    <a:pt x="2086" y="3352"/>
                    <a:pt x="3952" y="3355"/>
                  </a:cubicBezTo>
                  <a:cubicBezTo>
                    <a:pt x="3954" y="3355"/>
                    <a:pt x="3957" y="3355"/>
                    <a:pt x="3960" y="3355"/>
                  </a:cubicBezTo>
                  <a:cubicBezTo>
                    <a:pt x="5818" y="3355"/>
                    <a:pt x="7435" y="2078"/>
                    <a:pt x="7872" y="269"/>
                  </a:cubicBezTo>
                  <a:cubicBezTo>
                    <a:pt x="7898" y="156"/>
                    <a:pt x="7828" y="43"/>
                    <a:pt x="7719" y="18"/>
                  </a:cubicBezTo>
                  <a:cubicBezTo>
                    <a:pt x="7702" y="13"/>
                    <a:pt x="7684" y="11"/>
                    <a:pt x="7667" y="11"/>
                  </a:cubicBezTo>
                  <a:cubicBezTo>
                    <a:pt x="7573" y="11"/>
                    <a:pt x="7489" y="76"/>
                    <a:pt x="7468" y="171"/>
                  </a:cubicBezTo>
                  <a:cubicBezTo>
                    <a:pt x="7278" y="954"/>
                    <a:pt x="6837" y="1650"/>
                    <a:pt x="6211" y="2153"/>
                  </a:cubicBezTo>
                  <a:cubicBezTo>
                    <a:pt x="5552" y="2679"/>
                    <a:pt x="4756" y="2941"/>
                    <a:pt x="3960" y="2941"/>
                  </a:cubicBezTo>
                  <a:cubicBezTo>
                    <a:pt x="3161" y="2941"/>
                    <a:pt x="2362" y="2677"/>
                    <a:pt x="1704" y="2149"/>
                  </a:cubicBezTo>
                  <a:cubicBezTo>
                    <a:pt x="1077" y="1643"/>
                    <a:pt x="632" y="947"/>
                    <a:pt x="447" y="164"/>
                  </a:cubicBezTo>
                  <a:cubicBezTo>
                    <a:pt x="421" y="50"/>
                    <a:pt x="335"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5"/>
            <p:cNvSpPr/>
            <p:nvPr/>
          </p:nvSpPr>
          <p:spPr>
            <a:xfrm>
              <a:off x="1599300" y="3118575"/>
              <a:ext cx="29725" cy="42300"/>
            </a:xfrm>
            <a:custGeom>
              <a:rect b="b" l="l" r="r" t="t"/>
              <a:pathLst>
                <a:path extrusionOk="0" h="1692" w="1189">
                  <a:moveTo>
                    <a:pt x="1003" y="1"/>
                  </a:moveTo>
                  <a:cubicBezTo>
                    <a:pt x="912" y="1"/>
                    <a:pt x="821" y="33"/>
                    <a:pt x="821" y="110"/>
                  </a:cubicBezTo>
                  <a:lnTo>
                    <a:pt x="821" y="678"/>
                  </a:lnTo>
                  <a:lnTo>
                    <a:pt x="365" y="678"/>
                  </a:lnTo>
                  <a:lnTo>
                    <a:pt x="365" y="110"/>
                  </a:lnTo>
                  <a:cubicBezTo>
                    <a:pt x="365" y="33"/>
                    <a:pt x="274" y="4"/>
                    <a:pt x="183" y="4"/>
                  </a:cubicBezTo>
                  <a:cubicBezTo>
                    <a:pt x="92" y="4"/>
                    <a:pt x="1" y="33"/>
                    <a:pt x="1" y="110"/>
                  </a:cubicBezTo>
                  <a:lnTo>
                    <a:pt x="1" y="1578"/>
                  </a:lnTo>
                  <a:cubicBezTo>
                    <a:pt x="1" y="1651"/>
                    <a:pt x="92" y="1691"/>
                    <a:pt x="183" y="1691"/>
                  </a:cubicBezTo>
                  <a:cubicBezTo>
                    <a:pt x="274" y="1691"/>
                    <a:pt x="365" y="1651"/>
                    <a:pt x="365" y="1578"/>
                  </a:cubicBezTo>
                  <a:lnTo>
                    <a:pt x="365" y="955"/>
                  </a:lnTo>
                  <a:lnTo>
                    <a:pt x="824" y="955"/>
                  </a:lnTo>
                  <a:lnTo>
                    <a:pt x="824" y="1578"/>
                  </a:lnTo>
                  <a:cubicBezTo>
                    <a:pt x="824" y="1651"/>
                    <a:pt x="915" y="1691"/>
                    <a:pt x="1007" y="1691"/>
                  </a:cubicBezTo>
                  <a:cubicBezTo>
                    <a:pt x="1098" y="1691"/>
                    <a:pt x="1189" y="1651"/>
                    <a:pt x="1189" y="1578"/>
                  </a:cubicBezTo>
                  <a:lnTo>
                    <a:pt x="1189" y="110"/>
                  </a:lnTo>
                  <a:cubicBezTo>
                    <a:pt x="1185" y="33"/>
                    <a:pt x="1094" y="1"/>
                    <a:pt x="10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5"/>
            <p:cNvSpPr/>
            <p:nvPr/>
          </p:nvSpPr>
          <p:spPr>
            <a:xfrm>
              <a:off x="1639025" y="3118575"/>
              <a:ext cx="28350" cy="42650"/>
            </a:xfrm>
            <a:custGeom>
              <a:rect b="b" l="l" r="r" t="t"/>
              <a:pathLst>
                <a:path extrusionOk="0" h="1706" w="1134">
                  <a:moveTo>
                    <a:pt x="565" y="314"/>
                  </a:moveTo>
                  <a:cubicBezTo>
                    <a:pt x="696" y="314"/>
                    <a:pt x="773" y="387"/>
                    <a:pt x="773" y="547"/>
                  </a:cubicBezTo>
                  <a:lnTo>
                    <a:pt x="773" y="1159"/>
                  </a:lnTo>
                  <a:cubicBezTo>
                    <a:pt x="773" y="1316"/>
                    <a:pt x="696" y="1389"/>
                    <a:pt x="565" y="1389"/>
                  </a:cubicBezTo>
                  <a:cubicBezTo>
                    <a:pt x="438" y="1389"/>
                    <a:pt x="361" y="1316"/>
                    <a:pt x="361" y="1159"/>
                  </a:cubicBezTo>
                  <a:lnTo>
                    <a:pt x="361" y="547"/>
                  </a:lnTo>
                  <a:cubicBezTo>
                    <a:pt x="361" y="387"/>
                    <a:pt x="438" y="314"/>
                    <a:pt x="565" y="314"/>
                  </a:cubicBezTo>
                  <a:close/>
                  <a:moveTo>
                    <a:pt x="565" y="1"/>
                  </a:moveTo>
                  <a:cubicBezTo>
                    <a:pt x="248" y="1"/>
                    <a:pt x="1" y="150"/>
                    <a:pt x="1" y="547"/>
                  </a:cubicBezTo>
                  <a:lnTo>
                    <a:pt x="1" y="1159"/>
                  </a:lnTo>
                  <a:cubicBezTo>
                    <a:pt x="1" y="1556"/>
                    <a:pt x="248" y="1706"/>
                    <a:pt x="565" y="1706"/>
                  </a:cubicBezTo>
                  <a:cubicBezTo>
                    <a:pt x="886" y="1706"/>
                    <a:pt x="1134" y="1560"/>
                    <a:pt x="1134" y="1159"/>
                  </a:cubicBezTo>
                  <a:lnTo>
                    <a:pt x="1134" y="547"/>
                  </a:lnTo>
                  <a:cubicBezTo>
                    <a:pt x="1134" y="150"/>
                    <a:pt x="886" y="1"/>
                    <a:pt x="5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5"/>
            <p:cNvSpPr/>
            <p:nvPr/>
          </p:nvSpPr>
          <p:spPr>
            <a:xfrm>
              <a:off x="1674275" y="3118575"/>
              <a:ext cx="30450" cy="42200"/>
            </a:xfrm>
            <a:custGeom>
              <a:rect b="b" l="l" r="r" t="t"/>
              <a:pathLst>
                <a:path extrusionOk="0" h="1688" w="1218">
                  <a:moveTo>
                    <a:pt x="106" y="1"/>
                  </a:moveTo>
                  <a:cubicBezTo>
                    <a:pt x="30" y="1"/>
                    <a:pt x="1" y="85"/>
                    <a:pt x="1" y="161"/>
                  </a:cubicBezTo>
                  <a:cubicBezTo>
                    <a:pt x="1" y="248"/>
                    <a:pt x="37" y="325"/>
                    <a:pt x="106" y="325"/>
                  </a:cubicBezTo>
                  <a:lnTo>
                    <a:pt x="427" y="325"/>
                  </a:lnTo>
                  <a:lnTo>
                    <a:pt x="427" y="1578"/>
                  </a:lnTo>
                  <a:cubicBezTo>
                    <a:pt x="427" y="1651"/>
                    <a:pt x="518" y="1688"/>
                    <a:pt x="609" y="1688"/>
                  </a:cubicBezTo>
                  <a:cubicBezTo>
                    <a:pt x="700" y="1688"/>
                    <a:pt x="791" y="1651"/>
                    <a:pt x="791" y="1578"/>
                  </a:cubicBezTo>
                  <a:lnTo>
                    <a:pt x="791" y="325"/>
                  </a:lnTo>
                  <a:lnTo>
                    <a:pt x="1108" y="325"/>
                  </a:lnTo>
                  <a:cubicBezTo>
                    <a:pt x="1177" y="325"/>
                    <a:pt x="1218" y="248"/>
                    <a:pt x="1218" y="161"/>
                  </a:cubicBezTo>
                  <a:cubicBezTo>
                    <a:pt x="1214" y="85"/>
                    <a:pt x="1181" y="1"/>
                    <a:pt x="11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5"/>
            <p:cNvSpPr/>
            <p:nvPr/>
          </p:nvSpPr>
          <p:spPr>
            <a:xfrm>
              <a:off x="1583450" y="3177425"/>
              <a:ext cx="28375" cy="42200"/>
            </a:xfrm>
            <a:custGeom>
              <a:rect b="b" l="l" r="r" t="t"/>
              <a:pathLst>
                <a:path extrusionOk="0" h="1688" w="1135">
                  <a:moveTo>
                    <a:pt x="569" y="314"/>
                  </a:moveTo>
                  <a:cubicBezTo>
                    <a:pt x="697" y="314"/>
                    <a:pt x="777" y="387"/>
                    <a:pt x="777" y="543"/>
                  </a:cubicBezTo>
                  <a:lnTo>
                    <a:pt x="777" y="1141"/>
                  </a:lnTo>
                  <a:cubicBezTo>
                    <a:pt x="777" y="1298"/>
                    <a:pt x="697" y="1370"/>
                    <a:pt x="569" y="1370"/>
                  </a:cubicBezTo>
                  <a:lnTo>
                    <a:pt x="362" y="1370"/>
                  </a:lnTo>
                  <a:lnTo>
                    <a:pt x="362" y="314"/>
                  </a:lnTo>
                  <a:close/>
                  <a:moveTo>
                    <a:pt x="158" y="0"/>
                  </a:moveTo>
                  <a:cubicBezTo>
                    <a:pt x="63" y="0"/>
                    <a:pt x="1" y="48"/>
                    <a:pt x="1" y="106"/>
                  </a:cubicBezTo>
                  <a:lnTo>
                    <a:pt x="1" y="1578"/>
                  </a:lnTo>
                  <a:cubicBezTo>
                    <a:pt x="1" y="1636"/>
                    <a:pt x="63" y="1687"/>
                    <a:pt x="158" y="1687"/>
                  </a:cubicBezTo>
                  <a:lnTo>
                    <a:pt x="569" y="1687"/>
                  </a:lnTo>
                  <a:cubicBezTo>
                    <a:pt x="886" y="1687"/>
                    <a:pt x="1134" y="1538"/>
                    <a:pt x="1134" y="1141"/>
                  </a:cubicBezTo>
                  <a:lnTo>
                    <a:pt x="1134" y="543"/>
                  </a:lnTo>
                  <a:cubicBezTo>
                    <a:pt x="1134" y="146"/>
                    <a:pt x="886" y="0"/>
                    <a:pt x="5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5"/>
            <p:cNvSpPr/>
            <p:nvPr/>
          </p:nvSpPr>
          <p:spPr>
            <a:xfrm>
              <a:off x="1621900" y="3177425"/>
              <a:ext cx="27175" cy="42200"/>
            </a:xfrm>
            <a:custGeom>
              <a:rect b="b" l="l" r="r" t="t"/>
              <a:pathLst>
                <a:path extrusionOk="0" h="1688" w="1087">
                  <a:moveTo>
                    <a:pt x="157" y="0"/>
                  </a:moveTo>
                  <a:cubicBezTo>
                    <a:pt x="81" y="0"/>
                    <a:pt x="1" y="37"/>
                    <a:pt x="1" y="113"/>
                  </a:cubicBezTo>
                  <a:lnTo>
                    <a:pt x="1" y="1578"/>
                  </a:lnTo>
                  <a:cubicBezTo>
                    <a:pt x="1" y="1651"/>
                    <a:pt x="81" y="1687"/>
                    <a:pt x="157" y="1687"/>
                  </a:cubicBezTo>
                  <a:lnTo>
                    <a:pt x="977" y="1687"/>
                  </a:lnTo>
                  <a:cubicBezTo>
                    <a:pt x="1054" y="1687"/>
                    <a:pt x="1086" y="1607"/>
                    <a:pt x="1086" y="1534"/>
                  </a:cubicBezTo>
                  <a:cubicBezTo>
                    <a:pt x="1086" y="1447"/>
                    <a:pt x="1046" y="1374"/>
                    <a:pt x="977" y="1374"/>
                  </a:cubicBezTo>
                  <a:lnTo>
                    <a:pt x="358" y="1374"/>
                  </a:lnTo>
                  <a:lnTo>
                    <a:pt x="358" y="981"/>
                  </a:lnTo>
                  <a:lnTo>
                    <a:pt x="704" y="981"/>
                  </a:lnTo>
                  <a:cubicBezTo>
                    <a:pt x="780" y="981"/>
                    <a:pt x="813" y="908"/>
                    <a:pt x="813" y="846"/>
                  </a:cubicBezTo>
                  <a:cubicBezTo>
                    <a:pt x="813" y="773"/>
                    <a:pt x="773" y="704"/>
                    <a:pt x="704" y="704"/>
                  </a:cubicBezTo>
                  <a:lnTo>
                    <a:pt x="358" y="704"/>
                  </a:lnTo>
                  <a:lnTo>
                    <a:pt x="358" y="314"/>
                  </a:lnTo>
                  <a:lnTo>
                    <a:pt x="977" y="314"/>
                  </a:lnTo>
                  <a:cubicBezTo>
                    <a:pt x="1046" y="314"/>
                    <a:pt x="1086" y="241"/>
                    <a:pt x="1086" y="157"/>
                  </a:cubicBezTo>
                  <a:cubicBezTo>
                    <a:pt x="1086" y="81"/>
                    <a:pt x="1054" y="0"/>
                    <a:pt x="9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5"/>
            <p:cNvSpPr/>
            <p:nvPr/>
          </p:nvSpPr>
          <p:spPr>
            <a:xfrm>
              <a:off x="1654425" y="3176975"/>
              <a:ext cx="33625" cy="42550"/>
            </a:xfrm>
            <a:custGeom>
              <a:rect b="b" l="l" r="r" t="t"/>
              <a:pathLst>
                <a:path extrusionOk="0" h="1702" w="1345">
                  <a:moveTo>
                    <a:pt x="671" y="456"/>
                  </a:moveTo>
                  <a:lnTo>
                    <a:pt x="838" y="1075"/>
                  </a:lnTo>
                  <a:lnTo>
                    <a:pt x="503" y="1075"/>
                  </a:lnTo>
                  <a:lnTo>
                    <a:pt x="671" y="456"/>
                  </a:lnTo>
                  <a:close/>
                  <a:moveTo>
                    <a:pt x="671" y="0"/>
                  </a:moveTo>
                  <a:cubicBezTo>
                    <a:pt x="565" y="0"/>
                    <a:pt x="463" y="40"/>
                    <a:pt x="438" y="120"/>
                  </a:cubicBezTo>
                  <a:lnTo>
                    <a:pt x="8" y="1530"/>
                  </a:lnTo>
                  <a:cubicBezTo>
                    <a:pt x="4" y="1538"/>
                    <a:pt x="0" y="1545"/>
                    <a:pt x="0" y="1556"/>
                  </a:cubicBezTo>
                  <a:cubicBezTo>
                    <a:pt x="0" y="1640"/>
                    <a:pt x="131" y="1702"/>
                    <a:pt x="233" y="1702"/>
                  </a:cubicBezTo>
                  <a:cubicBezTo>
                    <a:pt x="292" y="1702"/>
                    <a:pt x="336" y="1684"/>
                    <a:pt x="350" y="1636"/>
                  </a:cubicBezTo>
                  <a:lnTo>
                    <a:pt x="427" y="1348"/>
                  </a:lnTo>
                  <a:lnTo>
                    <a:pt x="918" y="1348"/>
                  </a:lnTo>
                  <a:lnTo>
                    <a:pt x="995" y="1636"/>
                  </a:lnTo>
                  <a:cubicBezTo>
                    <a:pt x="1010" y="1684"/>
                    <a:pt x="1057" y="1702"/>
                    <a:pt x="1112" y="1702"/>
                  </a:cubicBezTo>
                  <a:cubicBezTo>
                    <a:pt x="1214" y="1702"/>
                    <a:pt x="1345" y="1640"/>
                    <a:pt x="1345" y="1556"/>
                  </a:cubicBezTo>
                  <a:cubicBezTo>
                    <a:pt x="1341" y="1545"/>
                    <a:pt x="1341" y="1538"/>
                    <a:pt x="1337" y="1530"/>
                  </a:cubicBezTo>
                  <a:lnTo>
                    <a:pt x="908" y="120"/>
                  </a:lnTo>
                  <a:cubicBezTo>
                    <a:pt x="882" y="40"/>
                    <a:pt x="776" y="0"/>
                    <a:pt x="6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5"/>
            <p:cNvSpPr/>
            <p:nvPr/>
          </p:nvSpPr>
          <p:spPr>
            <a:xfrm>
              <a:off x="1695600" y="3177425"/>
              <a:ext cx="24800" cy="42200"/>
            </a:xfrm>
            <a:custGeom>
              <a:rect b="b" l="l" r="r" t="t"/>
              <a:pathLst>
                <a:path extrusionOk="0" h="1688" w="992">
                  <a:moveTo>
                    <a:pt x="182" y="0"/>
                  </a:moveTo>
                  <a:cubicBezTo>
                    <a:pt x="91" y="0"/>
                    <a:pt x="0" y="33"/>
                    <a:pt x="0" y="110"/>
                  </a:cubicBezTo>
                  <a:lnTo>
                    <a:pt x="0" y="1578"/>
                  </a:lnTo>
                  <a:cubicBezTo>
                    <a:pt x="0" y="1651"/>
                    <a:pt x="80" y="1687"/>
                    <a:pt x="157" y="1687"/>
                  </a:cubicBezTo>
                  <a:lnTo>
                    <a:pt x="886" y="1687"/>
                  </a:lnTo>
                  <a:cubicBezTo>
                    <a:pt x="955" y="1687"/>
                    <a:pt x="991" y="1611"/>
                    <a:pt x="991" y="1531"/>
                  </a:cubicBezTo>
                  <a:cubicBezTo>
                    <a:pt x="991" y="1454"/>
                    <a:pt x="962" y="1374"/>
                    <a:pt x="893" y="1374"/>
                  </a:cubicBezTo>
                  <a:lnTo>
                    <a:pt x="365" y="1374"/>
                  </a:lnTo>
                  <a:lnTo>
                    <a:pt x="365" y="110"/>
                  </a:lnTo>
                  <a:cubicBezTo>
                    <a:pt x="365" y="33"/>
                    <a:pt x="273"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 name="Google Shape;979;p65"/>
          <p:cNvGrpSpPr/>
          <p:nvPr/>
        </p:nvGrpSpPr>
        <p:grpSpPr>
          <a:xfrm>
            <a:off x="3456663" y="3439450"/>
            <a:ext cx="373400" cy="314925"/>
            <a:chOff x="8241625" y="2390600"/>
            <a:chExt cx="373400" cy="314925"/>
          </a:xfrm>
        </p:grpSpPr>
        <p:sp>
          <p:nvSpPr>
            <p:cNvPr id="980" name="Google Shape;980;p65"/>
            <p:cNvSpPr/>
            <p:nvPr/>
          </p:nvSpPr>
          <p:spPr>
            <a:xfrm>
              <a:off x="8287250" y="2512475"/>
              <a:ext cx="238675" cy="10500"/>
            </a:xfrm>
            <a:custGeom>
              <a:rect b="b" l="l" r="r" t="t"/>
              <a:pathLst>
                <a:path extrusionOk="0" h="420" w="9547">
                  <a:moveTo>
                    <a:pt x="277" y="1"/>
                  </a:moveTo>
                  <a:cubicBezTo>
                    <a:pt x="1" y="1"/>
                    <a:pt x="1" y="420"/>
                    <a:pt x="277" y="420"/>
                  </a:cubicBezTo>
                  <a:lnTo>
                    <a:pt x="9335" y="420"/>
                  </a:lnTo>
                  <a:cubicBezTo>
                    <a:pt x="9452" y="420"/>
                    <a:pt x="9547" y="325"/>
                    <a:pt x="9547" y="208"/>
                  </a:cubicBezTo>
                  <a:cubicBezTo>
                    <a:pt x="9547" y="95"/>
                    <a:pt x="9452" y="1"/>
                    <a:pt x="9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5"/>
            <p:cNvSpPr/>
            <p:nvPr/>
          </p:nvSpPr>
          <p:spPr>
            <a:xfrm>
              <a:off x="8287250" y="2636175"/>
              <a:ext cx="181375" cy="10500"/>
            </a:xfrm>
            <a:custGeom>
              <a:rect b="b" l="l" r="r" t="t"/>
              <a:pathLst>
                <a:path extrusionOk="0" h="420" w="7255">
                  <a:moveTo>
                    <a:pt x="277" y="1"/>
                  </a:moveTo>
                  <a:cubicBezTo>
                    <a:pt x="1" y="1"/>
                    <a:pt x="1" y="420"/>
                    <a:pt x="277" y="420"/>
                  </a:cubicBezTo>
                  <a:lnTo>
                    <a:pt x="7047" y="420"/>
                  </a:lnTo>
                  <a:cubicBezTo>
                    <a:pt x="7164" y="420"/>
                    <a:pt x="7255" y="325"/>
                    <a:pt x="7255" y="212"/>
                  </a:cubicBezTo>
                  <a:cubicBezTo>
                    <a:pt x="7255" y="95"/>
                    <a:pt x="7164" y="1"/>
                    <a:pt x="70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65"/>
            <p:cNvSpPr/>
            <p:nvPr/>
          </p:nvSpPr>
          <p:spPr>
            <a:xfrm>
              <a:off x="8538850" y="2610700"/>
              <a:ext cx="31000" cy="52950"/>
            </a:xfrm>
            <a:custGeom>
              <a:rect b="b" l="l" r="r" t="t"/>
              <a:pathLst>
                <a:path extrusionOk="0" h="2118" w="1240">
                  <a:moveTo>
                    <a:pt x="210" y="0"/>
                  </a:moveTo>
                  <a:cubicBezTo>
                    <a:pt x="105" y="0"/>
                    <a:pt x="0" y="70"/>
                    <a:pt x="0" y="211"/>
                  </a:cubicBezTo>
                  <a:lnTo>
                    <a:pt x="0" y="1180"/>
                  </a:lnTo>
                  <a:cubicBezTo>
                    <a:pt x="0" y="1234"/>
                    <a:pt x="22" y="1289"/>
                    <a:pt x="62" y="1329"/>
                  </a:cubicBezTo>
                  <a:lnTo>
                    <a:pt x="780" y="2047"/>
                  </a:lnTo>
                  <a:cubicBezTo>
                    <a:pt x="826" y="2097"/>
                    <a:pt x="879" y="2117"/>
                    <a:pt x="930" y="2117"/>
                  </a:cubicBezTo>
                  <a:cubicBezTo>
                    <a:pt x="1095" y="2117"/>
                    <a:pt x="1239" y="1899"/>
                    <a:pt x="1075" y="1748"/>
                  </a:cubicBezTo>
                  <a:lnTo>
                    <a:pt x="419" y="1092"/>
                  </a:lnTo>
                  <a:lnTo>
                    <a:pt x="419" y="211"/>
                  </a:lnTo>
                  <a:cubicBezTo>
                    <a:pt x="419" y="70"/>
                    <a:pt x="314" y="0"/>
                    <a:pt x="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65"/>
            <p:cNvSpPr/>
            <p:nvPr/>
          </p:nvSpPr>
          <p:spPr>
            <a:xfrm>
              <a:off x="8578725" y="2633800"/>
              <a:ext cx="15425" cy="10500"/>
            </a:xfrm>
            <a:custGeom>
              <a:rect b="b" l="l" r="r" t="t"/>
              <a:pathLst>
                <a:path extrusionOk="0" h="420" w="617">
                  <a:moveTo>
                    <a:pt x="282" y="1"/>
                  </a:moveTo>
                  <a:cubicBezTo>
                    <a:pt x="1" y="1"/>
                    <a:pt x="1" y="420"/>
                    <a:pt x="282" y="420"/>
                  </a:cubicBezTo>
                  <a:lnTo>
                    <a:pt x="409" y="420"/>
                  </a:lnTo>
                  <a:cubicBezTo>
                    <a:pt x="522" y="420"/>
                    <a:pt x="617" y="325"/>
                    <a:pt x="617" y="212"/>
                  </a:cubicBezTo>
                  <a:cubicBezTo>
                    <a:pt x="617" y="96"/>
                    <a:pt x="522" y="1"/>
                    <a:pt x="4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5"/>
            <p:cNvSpPr/>
            <p:nvPr/>
          </p:nvSpPr>
          <p:spPr>
            <a:xfrm>
              <a:off x="8492300" y="2633800"/>
              <a:ext cx="15400" cy="10500"/>
            </a:xfrm>
            <a:custGeom>
              <a:rect b="b" l="l" r="r" t="t"/>
              <a:pathLst>
                <a:path extrusionOk="0" h="420" w="616">
                  <a:moveTo>
                    <a:pt x="281" y="1"/>
                  </a:moveTo>
                  <a:cubicBezTo>
                    <a:pt x="0" y="1"/>
                    <a:pt x="0" y="420"/>
                    <a:pt x="281" y="420"/>
                  </a:cubicBezTo>
                  <a:lnTo>
                    <a:pt x="405" y="420"/>
                  </a:lnTo>
                  <a:cubicBezTo>
                    <a:pt x="521" y="420"/>
                    <a:pt x="616" y="325"/>
                    <a:pt x="616" y="212"/>
                  </a:cubicBezTo>
                  <a:cubicBezTo>
                    <a:pt x="616" y="96"/>
                    <a:pt x="521" y="1"/>
                    <a:pt x="4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5"/>
            <p:cNvSpPr/>
            <p:nvPr/>
          </p:nvSpPr>
          <p:spPr>
            <a:xfrm>
              <a:off x="8566300" y="2663300"/>
              <a:ext cx="17300" cy="12925"/>
            </a:xfrm>
            <a:custGeom>
              <a:rect b="b" l="l" r="r" t="t"/>
              <a:pathLst>
                <a:path extrusionOk="0" h="517" w="692">
                  <a:moveTo>
                    <a:pt x="295" y="1"/>
                  </a:moveTo>
                  <a:cubicBezTo>
                    <a:pt x="136" y="1"/>
                    <a:pt x="0" y="203"/>
                    <a:pt x="141" y="355"/>
                  </a:cubicBezTo>
                  <a:lnTo>
                    <a:pt x="232" y="446"/>
                  </a:lnTo>
                  <a:cubicBezTo>
                    <a:pt x="279" y="496"/>
                    <a:pt x="332" y="517"/>
                    <a:pt x="383" y="517"/>
                  </a:cubicBezTo>
                  <a:cubicBezTo>
                    <a:pt x="548" y="517"/>
                    <a:pt x="691" y="301"/>
                    <a:pt x="527" y="151"/>
                  </a:cubicBezTo>
                  <a:lnTo>
                    <a:pt x="436" y="60"/>
                  </a:lnTo>
                  <a:cubicBezTo>
                    <a:pt x="391" y="18"/>
                    <a:pt x="342" y="1"/>
                    <a:pt x="2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5"/>
            <p:cNvSpPr/>
            <p:nvPr/>
          </p:nvSpPr>
          <p:spPr>
            <a:xfrm>
              <a:off x="8538850" y="2675525"/>
              <a:ext cx="10500" cy="13600"/>
            </a:xfrm>
            <a:custGeom>
              <a:rect b="b" l="l" r="r" t="t"/>
              <a:pathLst>
                <a:path extrusionOk="0" h="544" w="420">
                  <a:moveTo>
                    <a:pt x="211" y="1"/>
                  </a:moveTo>
                  <a:cubicBezTo>
                    <a:pt x="95" y="1"/>
                    <a:pt x="0" y="92"/>
                    <a:pt x="0" y="208"/>
                  </a:cubicBezTo>
                  <a:lnTo>
                    <a:pt x="0" y="336"/>
                  </a:lnTo>
                  <a:cubicBezTo>
                    <a:pt x="0" y="449"/>
                    <a:pt x="95" y="543"/>
                    <a:pt x="211" y="543"/>
                  </a:cubicBezTo>
                  <a:cubicBezTo>
                    <a:pt x="328" y="543"/>
                    <a:pt x="419" y="449"/>
                    <a:pt x="419" y="336"/>
                  </a:cubicBezTo>
                  <a:lnTo>
                    <a:pt x="419" y="208"/>
                  </a:lnTo>
                  <a:cubicBezTo>
                    <a:pt x="419" y="92"/>
                    <a:pt x="328" y="1"/>
                    <a:pt x="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5"/>
            <p:cNvSpPr/>
            <p:nvPr/>
          </p:nvSpPr>
          <p:spPr>
            <a:xfrm>
              <a:off x="8538850" y="2589000"/>
              <a:ext cx="10500" cy="13675"/>
            </a:xfrm>
            <a:custGeom>
              <a:rect b="b" l="l" r="r" t="t"/>
              <a:pathLst>
                <a:path extrusionOk="0" h="547" w="420">
                  <a:moveTo>
                    <a:pt x="211" y="0"/>
                  </a:moveTo>
                  <a:cubicBezTo>
                    <a:pt x="95" y="0"/>
                    <a:pt x="0" y="95"/>
                    <a:pt x="0" y="212"/>
                  </a:cubicBezTo>
                  <a:lnTo>
                    <a:pt x="0" y="335"/>
                  </a:lnTo>
                  <a:cubicBezTo>
                    <a:pt x="0" y="452"/>
                    <a:pt x="95" y="547"/>
                    <a:pt x="211" y="547"/>
                  </a:cubicBezTo>
                  <a:cubicBezTo>
                    <a:pt x="328" y="547"/>
                    <a:pt x="419" y="452"/>
                    <a:pt x="419" y="335"/>
                  </a:cubicBezTo>
                  <a:lnTo>
                    <a:pt x="419" y="212"/>
                  </a:lnTo>
                  <a:cubicBezTo>
                    <a:pt x="419" y="95"/>
                    <a:pt x="328" y="0"/>
                    <a:pt x="2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5"/>
            <p:cNvSpPr/>
            <p:nvPr/>
          </p:nvSpPr>
          <p:spPr>
            <a:xfrm>
              <a:off x="8505175" y="2602175"/>
              <a:ext cx="17300" cy="12925"/>
            </a:xfrm>
            <a:custGeom>
              <a:rect b="b" l="l" r="r" t="t"/>
              <a:pathLst>
                <a:path extrusionOk="0" h="517" w="692">
                  <a:moveTo>
                    <a:pt x="295" y="1"/>
                  </a:moveTo>
                  <a:cubicBezTo>
                    <a:pt x="136" y="1"/>
                    <a:pt x="0" y="203"/>
                    <a:pt x="141" y="355"/>
                  </a:cubicBezTo>
                  <a:lnTo>
                    <a:pt x="232" y="446"/>
                  </a:lnTo>
                  <a:cubicBezTo>
                    <a:pt x="279" y="496"/>
                    <a:pt x="332" y="517"/>
                    <a:pt x="383" y="517"/>
                  </a:cubicBezTo>
                  <a:cubicBezTo>
                    <a:pt x="548" y="517"/>
                    <a:pt x="691" y="301"/>
                    <a:pt x="527" y="151"/>
                  </a:cubicBezTo>
                  <a:lnTo>
                    <a:pt x="436" y="60"/>
                  </a:lnTo>
                  <a:cubicBezTo>
                    <a:pt x="391" y="18"/>
                    <a:pt x="342" y="1"/>
                    <a:pt x="2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5"/>
            <p:cNvSpPr/>
            <p:nvPr/>
          </p:nvSpPr>
          <p:spPr>
            <a:xfrm>
              <a:off x="8565725" y="2602150"/>
              <a:ext cx="15850" cy="13000"/>
            </a:xfrm>
            <a:custGeom>
              <a:rect b="b" l="l" r="r" t="t"/>
              <a:pathLst>
                <a:path extrusionOk="0" h="520" w="634">
                  <a:moveTo>
                    <a:pt x="403" y="1"/>
                  </a:moveTo>
                  <a:cubicBezTo>
                    <a:pt x="349" y="1"/>
                    <a:pt x="295" y="21"/>
                    <a:pt x="255" y="61"/>
                  </a:cubicBezTo>
                  <a:lnTo>
                    <a:pt x="164" y="152"/>
                  </a:lnTo>
                  <a:cubicBezTo>
                    <a:pt x="0" y="302"/>
                    <a:pt x="143" y="519"/>
                    <a:pt x="307" y="519"/>
                  </a:cubicBezTo>
                  <a:cubicBezTo>
                    <a:pt x="359" y="519"/>
                    <a:pt x="412" y="498"/>
                    <a:pt x="459" y="447"/>
                  </a:cubicBezTo>
                  <a:lnTo>
                    <a:pt x="550" y="356"/>
                  </a:lnTo>
                  <a:cubicBezTo>
                    <a:pt x="634" y="276"/>
                    <a:pt x="634" y="141"/>
                    <a:pt x="550" y="61"/>
                  </a:cubicBezTo>
                  <a:cubicBezTo>
                    <a:pt x="510" y="21"/>
                    <a:pt x="456" y="1"/>
                    <a:pt x="4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5"/>
            <p:cNvSpPr/>
            <p:nvPr/>
          </p:nvSpPr>
          <p:spPr>
            <a:xfrm>
              <a:off x="8504600" y="2663275"/>
              <a:ext cx="15775" cy="13000"/>
            </a:xfrm>
            <a:custGeom>
              <a:rect b="b" l="l" r="r" t="t"/>
              <a:pathLst>
                <a:path extrusionOk="0" h="520" w="631">
                  <a:moveTo>
                    <a:pt x="403" y="0"/>
                  </a:moveTo>
                  <a:cubicBezTo>
                    <a:pt x="349" y="0"/>
                    <a:pt x="295" y="21"/>
                    <a:pt x="255" y="61"/>
                  </a:cubicBezTo>
                  <a:lnTo>
                    <a:pt x="164" y="152"/>
                  </a:lnTo>
                  <a:cubicBezTo>
                    <a:pt x="0" y="302"/>
                    <a:pt x="143" y="519"/>
                    <a:pt x="308" y="519"/>
                  </a:cubicBezTo>
                  <a:cubicBezTo>
                    <a:pt x="359" y="519"/>
                    <a:pt x="412" y="498"/>
                    <a:pt x="459" y="447"/>
                  </a:cubicBezTo>
                  <a:lnTo>
                    <a:pt x="550" y="356"/>
                  </a:lnTo>
                  <a:cubicBezTo>
                    <a:pt x="630" y="276"/>
                    <a:pt x="630" y="144"/>
                    <a:pt x="550" y="61"/>
                  </a:cubicBezTo>
                  <a:cubicBezTo>
                    <a:pt x="510" y="21"/>
                    <a:pt x="456" y="0"/>
                    <a:pt x="4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5"/>
            <p:cNvSpPr/>
            <p:nvPr/>
          </p:nvSpPr>
          <p:spPr>
            <a:xfrm>
              <a:off x="8241625" y="2390600"/>
              <a:ext cx="329475" cy="279125"/>
            </a:xfrm>
            <a:custGeom>
              <a:rect b="b" l="l" r="r" t="t"/>
              <a:pathLst>
                <a:path extrusionOk="0" h="11165" w="13179">
                  <a:moveTo>
                    <a:pt x="6588" y="422"/>
                  </a:moveTo>
                  <a:cubicBezTo>
                    <a:pt x="6744" y="422"/>
                    <a:pt x="6901" y="512"/>
                    <a:pt x="6959" y="693"/>
                  </a:cubicBezTo>
                  <a:lnTo>
                    <a:pt x="6963" y="704"/>
                  </a:lnTo>
                  <a:cubicBezTo>
                    <a:pt x="6963" y="711"/>
                    <a:pt x="6967" y="718"/>
                    <a:pt x="6967" y="726"/>
                  </a:cubicBezTo>
                  <a:cubicBezTo>
                    <a:pt x="6970" y="737"/>
                    <a:pt x="6967" y="737"/>
                    <a:pt x="6970" y="740"/>
                  </a:cubicBezTo>
                  <a:cubicBezTo>
                    <a:pt x="6974" y="744"/>
                    <a:pt x="6974" y="755"/>
                    <a:pt x="6974" y="766"/>
                  </a:cubicBezTo>
                  <a:cubicBezTo>
                    <a:pt x="6974" y="773"/>
                    <a:pt x="6974" y="773"/>
                    <a:pt x="6974" y="777"/>
                  </a:cubicBezTo>
                  <a:lnTo>
                    <a:pt x="6974" y="809"/>
                  </a:lnTo>
                  <a:cubicBezTo>
                    <a:pt x="6974" y="1024"/>
                    <a:pt x="6799" y="1199"/>
                    <a:pt x="6584" y="1199"/>
                  </a:cubicBezTo>
                  <a:cubicBezTo>
                    <a:pt x="6369" y="1199"/>
                    <a:pt x="6194" y="1024"/>
                    <a:pt x="6194" y="809"/>
                  </a:cubicBezTo>
                  <a:cubicBezTo>
                    <a:pt x="6201" y="798"/>
                    <a:pt x="6201" y="788"/>
                    <a:pt x="6201" y="777"/>
                  </a:cubicBezTo>
                  <a:lnTo>
                    <a:pt x="6201" y="762"/>
                  </a:lnTo>
                  <a:cubicBezTo>
                    <a:pt x="6201" y="758"/>
                    <a:pt x="6201" y="747"/>
                    <a:pt x="6205" y="740"/>
                  </a:cubicBezTo>
                  <a:cubicBezTo>
                    <a:pt x="6209" y="733"/>
                    <a:pt x="6205" y="733"/>
                    <a:pt x="6209" y="726"/>
                  </a:cubicBezTo>
                  <a:cubicBezTo>
                    <a:pt x="6212" y="722"/>
                    <a:pt x="6212" y="711"/>
                    <a:pt x="6216" y="704"/>
                  </a:cubicBezTo>
                  <a:cubicBezTo>
                    <a:pt x="6216" y="696"/>
                    <a:pt x="6216" y="696"/>
                    <a:pt x="6216" y="693"/>
                  </a:cubicBezTo>
                  <a:cubicBezTo>
                    <a:pt x="6274" y="512"/>
                    <a:pt x="6431" y="422"/>
                    <a:pt x="6588" y="422"/>
                  </a:cubicBezTo>
                  <a:close/>
                  <a:moveTo>
                    <a:pt x="7342" y="1105"/>
                  </a:moveTo>
                  <a:lnTo>
                    <a:pt x="10045" y="3808"/>
                  </a:lnTo>
                  <a:lnTo>
                    <a:pt x="3141" y="3808"/>
                  </a:lnTo>
                  <a:lnTo>
                    <a:pt x="5841" y="1108"/>
                  </a:lnTo>
                  <a:lnTo>
                    <a:pt x="5841" y="1112"/>
                  </a:lnTo>
                  <a:cubicBezTo>
                    <a:pt x="5848" y="1130"/>
                    <a:pt x="5855" y="1145"/>
                    <a:pt x="5863" y="1163"/>
                  </a:cubicBezTo>
                  <a:cubicBezTo>
                    <a:pt x="5870" y="1177"/>
                    <a:pt x="5877" y="1192"/>
                    <a:pt x="5888" y="1207"/>
                  </a:cubicBezTo>
                  <a:lnTo>
                    <a:pt x="5895" y="1217"/>
                  </a:lnTo>
                  <a:cubicBezTo>
                    <a:pt x="5903" y="1232"/>
                    <a:pt x="5914" y="1247"/>
                    <a:pt x="5921" y="1265"/>
                  </a:cubicBezTo>
                  <a:lnTo>
                    <a:pt x="5925" y="1269"/>
                  </a:lnTo>
                  <a:cubicBezTo>
                    <a:pt x="5936" y="1279"/>
                    <a:pt x="5943" y="1294"/>
                    <a:pt x="5954" y="1309"/>
                  </a:cubicBezTo>
                  <a:lnTo>
                    <a:pt x="5961" y="1316"/>
                  </a:lnTo>
                  <a:cubicBezTo>
                    <a:pt x="5972" y="1330"/>
                    <a:pt x="5983" y="1345"/>
                    <a:pt x="5994" y="1356"/>
                  </a:cubicBezTo>
                  <a:lnTo>
                    <a:pt x="6001" y="1363"/>
                  </a:lnTo>
                  <a:cubicBezTo>
                    <a:pt x="6012" y="1374"/>
                    <a:pt x="6023" y="1385"/>
                    <a:pt x="6034" y="1396"/>
                  </a:cubicBezTo>
                  <a:lnTo>
                    <a:pt x="6041" y="1403"/>
                  </a:lnTo>
                  <a:cubicBezTo>
                    <a:pt x="6056" y="1414"/>
                    <a:pt x="6067" y="1425"/>
                    <a:pt x="6081" y="1436"/>
                  </a:cubicBezTo>
                  <a:lnTo>
                    <a:pt x="6089" y="1443"/>
                  </a:lnTo>
                  <a:cubicBezTo>
                    <a:pt x="6099" y="1451"/>
                    <a:pt x="6114" y="1462"/>
                    <a:pt x="6125" y="1469"/>
                  </a:cubicBezTo>
                  <a:lnTo>
                    <a:pt x="6136" y="1476"/>
                  </a:lnTo>
                  <a:cubicBezTo>
                    <a:pt x="6147" y="1487"/>
                    <a:pt x="6165" y="1494"/>
                    <a:pt x="6180" y="1505"/>
                  </a:cubicBezTo>
                  <a:lnTo>
                    <a:pt x="6191" y="1509"/>
                  </a:lnTo>
                  <a:cubicBezTo>
                    <a:pt x="6201" y="1516"/>
                    <a:pt x="6216" y="1524"/>
                    <a:pt x="6231" y="1531"/>
                  </a:cubicBezTo>
                  <a:lnTo>
                    <a:pt x="6238" y="1534"/>
                  </a:lnTo>
                  <a:cubicBezTo>
                    <a:pt x="6252" y="1542"/>
                    <a:pt x="6271" y="1549"/>
                    <a:pt x="6285" y="1556"/>
                  </a:cubicBezTo>
                  <a:lnTo>
                    <a:pt x="6296" y="1560"/>
                  </a:lnTo>
                  <a:cubicBezTo>
                    <a:pt x="6311" y="1567"/>
                    <a:pt x="6329" y="1575"/>
                    <a:pt x="6344" y="1578"/>
                  </a:cubicBezTo>
                  <a:lnTo>
                    <a:pt x="6351" y="1582"/>
                  </a:lnTo>
                  <a:cubicBezTo>
                    <a:pt x="6365" y="1585"/>
                    <a:pt x="6384" y="1589"/>
                    <a:pt x="6402" y="1593"/>
                  </a:cubicBezTo>
                  <a:lnTo>
                    <a:pt x="6413" y="1596"/>
                  </a:lnTo>
                  <a:cubicBezTo>
                    <a:pt x="6431" y="1600"/>
                    <a:pt x="6446" y="1604"/>
                    <a:pt x="6464" y="1607"/>
                  </a:cubicBezTo>
                  <a:lnTo>
                    <a:pt x="6467" y="1607"/>
                  </a:lnTo>
                  <a:cubicBezTo>
                    <a:pt x="6486" y="1611"/>
                    <a:pt x="6504" y="1611"/>
                    <a:pt x="6522" y="1615"/>
                  </a:cubicBezTo>
                  <a:lnTo>
                    <a:pt x="6661" y="1615"/>
                  </a:lnTo>
                  <a:cubicBezTo>
                    <a:pt x="6679" y="1615"/>
                    <a:pt x="6697" y="1611"/>
                    <a:pt x="6715" y="1607"/>
                  </a:cubicBezTo>
                  <a:lnTo>
                    <a:pt x="6723" y="1607"/>
                  </a:lnTo>
                  <a:cubicBezTo>
                    <a:pt x="6737" y="1604"/>
                    <a:pt x="6755" y="1600"/>
                    <a:pt x="6770" y="1596"/>
                  </a:cubicBezTo>
                  <a:lnTo>
                    <a:pt x="6784" y="1596"/>
                  </a:lnTo>
                  <a:cubicBezTo>
                    <a:pt x="6803" y="1589"/>
                    <a:pt x="6817" y="1585"/>
                    <a:pt x="6835" y="1582"/>
                  </a:cubicBezTo>
                  <a:lnTo>
                    <a:pt x="6843" y="1578"/>
                  </a:lnTo>
                  <a:cubicBezTo>
                    <a:pt x="6857" y="1575"/>
                    <a:pt x="6872" y="1567"/>
                    <a:pt x="6886" y="1564"/>
                  </a:cubicBezTo>
                  <a:lnTo>
                    <a:pt x="6901" y="1556"/>
                  </a:lnTo>
                  <a:cubicBezTo>
                    <a:pt x="6916" y="1553"/>
                    <a:pt x="6930" y="1545"/>
                    <a:pt x="6945" y="1538"/>
                  </a:cubicBezTo>
                  <a:lnTo>
                    <a:pt x="6952" y="1531"/>
                  </a:lnTo>
                  <a:cubicBezTo>
                    <a:pt x="6967" y="1524"/>
                    <a:pt x="6981" y="1516"/>
                    <a:pt x="6992" y="1509"/>
                  </a:cubicBezTo>
                  <a:lnTo>
                    <a:pt x="7003" y="1505"/>
                  </a:lnTo>
                  <a:cubicBezTo>
                    <a:pt x="7018" y="1494"/>
                    <a:pt x="7032" y="1487"/>
                    <a:pt x="7050" y="1476"/>
                  </a:cubicBezTo>
                  <a:lnTo>
                    <a:pt x="7058" y="1469"/>
                  </a:lnTo>
                  <a:cubicBezTo>
                    <a:pt x="7069" y="1462"/>
                    <a:pt x="7083" y="1454"/>
                    <a:pt x="7094" y="1443"/>
                  </a:cubicBezTo>
                  <a:lnTo>
                    <a:pt x="7101" y="1436"/>
                  </a:lnTo>
                  <a:cubicBezTo>
                    <a:pt x="7116" y="1425"/>
                    <a:pt x="7131" y="1414"/>
                    <a:pt x="7142" y="1403"/>
                  </a:cubicBezTo>
                  <a:lnTo>
                    <a:pt x="7152" y="1396"/>
                  </a:lnTo>
                  <a:cubicBezTo>
                    <a:pt x="7163" y="1385"/>
                    <a:pt x="7171" y="1374"/>
                    <a:pt x="7182" y="1363"/>
                  </a:cubicBezTo>
                  <a:lnTo>
                    <a:pt x="7189" y="1356"/>
                  </a:lnTo>
                  <a:cubicBezTo>
                    <a:pt x="7200" y="1341"/>
                    <a:pt x="7211" y="1330"/>
                    <a:pt x="7222" y="1316"/>
                  </a:cubicBezTo>
                  <a:lnTo>
                    <a:pt x="7229" y="1305"/>
                  </a:lnTo>
                  <a:cubicBezTo>
                    <a:pt x="7240" y="1294"/>
                    <a:pt x="7247" y="1283"/>
                    <a:pt x="7258" y="1269"/>
                  </a:cubicBezTo>
                  <a:lnTo>
                    <a:pt x="7262" y="1261"/>
                  </a:lnTo>
                  <a:cubicBezTo>
                    <a:pt x="7273" y="1250"/>
                    <a:pt x="7280" y="1236"/>
                    <a:pt x="7291" y="1217"/>
                  </a:cubicBezTo>
                  <a:lnTo>
                    <a:pt x="7295" y="1207"/>
                  </a:lnTo>
                  <a:cubicBezTo>
                    <a:pt x="7305" y="1192"/>
                    <a:pt x="7313" y="1177"/>
                    <a:pt x="7320" y="1163"/>
                  </a:cubicBezTo>
                  <a:lnTo>
                    <a:pt x="7320" y="1159"/>
                  </a:lnTo>
                  <a:cubicBezTo>
                    <a:pt x="7327" y="1145"/>
                    <a:pt x="7335" y="1126"/>
                    <a:pt x="7338" y="1112"/>
                  </a:cubicBezTo>
                  <a:lnTo>
                    <a:pt x="7342" y="1105"/>
                  </a:lnTo>
                  <a:close/>
                  <a:moveTo>
                    <a:pt x="6590" y="1"/>
                  </a:moveTo>
                  <a:cubicBezTo>
                    <a:pt x="6281" y="1"/>
                    <a:pt x="5972" y="172"/>
                    <a:pt x="5837" y="514"/>
                  </a:cubicBezTo>
                  <a:lnTo>
                    <a:pt x="2543" y="3812"/>
                  </a:lnTo>
                  <a:lnTo>
                    <a:pt x="896" y="3812"/>
                  </a:lnTo>
                  <a:cubicBezTo>
                    <a:pt x="401" y="3812"/>
                    <a:pt x="0" y="4212"/>
                    <a:pt x="0" y="4708"/>
                  </a:cubicBezTo>
                  <a:lnTo>
                    <a:pt x="0" y="10264"/>
                  </a:lnTo>
                  <a:cubicBezTo>
                    <a:pt x="0" y="10760"/>
                    <a:pt x="401" y="11161"/>
                    <a:pt x="896" y="11164"/>
                  </a:cubicBezTo>
                  <a:lnTo>
                    <a:pt x="8931" y="11164"/>
                  </a:lnTo>
                  <a:cubicBezTo>
                    <a:pt x="9043" y="11164"/>
                    <a:pt x="9138" y="11070"/>
                    <a:pt x="9138" y="10953"/>
                  </a:cubicBezTo>
                  <a:cubicBezTo>
                    <a:pt x="9138" y="10836"/>
                    <a:pt x="9043" y="10745"/>
                    <a:pt x="8931" y="10745"/>
                  </a:cubicBezTo>
                  <a:lnTo>
                    <a:pt x="896" y="10745"/>
                  </a:lnTo>
                  <a:cubicBezTo>
                    <a:pt x="630" y="10745"/>
                    <a:pt x="416" y="10530"/>
                    <a:pt x="416" y="10264"/>
                  </a:cubicBezTo>
                  <a:lnTo>
                    <a:pt x="416" y="4708"/>
                  </a:lnTo>
                  <a:cubicBezTo>
                    <a:pt x="416" y="4442"/>
                    <a:pt x="630" y="4227"/>
                    <a:pt x="896" y="4227"/>
                  </a:cubicBezTo>
                  <a:lnTo>
                    <a:pt x="12283" y="4227"/>
                  </a:lnTo>
                  <a:cubicBezTo>
                    <a:pt x="12545" y="4227"/>
                    <a:pt x="12760" y="4442"/>
                    <a:pt x="12760" y="4708"/>
                  </a:cubicBezTo>
                  <a:lnTo>
                    <a:pt x="12760" y="6927"/>
                  </a:lnTo>
                  <a:cubicBezTo>
                    <a:pt x="12760" y="7040"/>
                    <a:pt x="12855" y="7135"/>
                    <a:pt x="12971" y="7135"/>
                  </a:cubicBezTo>
                  <a:cubicBezTo>
                    <a:pt x="13088" y="7135"/>
                    <a:pt x="13179" y="7040"/>
                    <a:pt x="13179" y="6927"/>
                  </a:cubicBezTo>
                  <a:lnTo>
                    <a:pt x="13179" y="4708"/>
                  </a:lnTo>
                  <a:cubicBezTo>
                    <a:pt x="13179" y="4212"/>
                    <a:pt x="12778" y="3812"/>
                    <a:pt x="12283" y="3812"/>
                  </a:cubicBezTo>
                  <a:lnTo>
                    <a:pt x="10636" y="3812"/>
                  </a:lnTo>
                  <a:lnTo>
                    <a:pt x="7342" y="514"/>
                  </a:lnTo>
                  <a:cubicBezTo>
                    <a:pt x="7207" y="172"/>
                    <a:pt x="6898" y="1"/>
                    <a:pt x="65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5"/>
            <p:cNvSpPr/>
            <p:nvPr/>
          </p:nvSpPr>
          <p:spPr>
            <a:xfrm>
              <a:off x="8472800" y="2541525"/>
              <a:ext cx="142225" cy="164000"/>
            </a:xfrm>
            <a:custGeom>
              <a:rect b="b" l="l" r="r" t="t"/>
              <a:pathLst>
                <a:path extrusionOk="0" h="6560" w="5689">
                  <a:moveTo>
                    <a:pt x="2851" y="1752"/>
                  </a:moveTo>
                  <a:cubicBezTo>
                    <a:pt x="3134" y="1752"/>
                    <a:pt x="3419" y="1807"/>
                    <a:pt x="3691" y="1921"/>
                  </a:cubicBezTo>
                  <a:cubicBezTo>
                    <a:pt x="4511" y="2260"/>
                    <a:pt x="5047" y="3058"/>
                    <a:pt x="5047" y="3947"/>
                  </a:cubicBezTo>
                  <a:cubicBezTo>
                    <a:pt x="5047" y="5156"/>
                    <a:pt x="4063" y="6140"/>
                    <a:pt x="2853" y="6140"/>
                  </a:cubicBezTo>
                  <a:cubicBezTo>
                    <a:pt x="1964" y="6140"/>
                    <a:pt x="1166" y="5605"/>
                    <a:pt x="824" y="4785"/>
                  </a:cubicBezTo>
                  <a:cubicBezTo>
                    <a:pt x="485" y="3965"/>
                    <a:pt x="675" y="3021"/>
                    <a:pt x="1301" y="2395"/>
                  </a:cubicBezTo>
                  <a:cubicBezTo>
                    <a:pt x="1720" y="1976"/>
                    <a:pt x="2280" y="1752"/>
                    <a:pt x="2851" y="1752"/>
                  </a:cubicBezTo>
                  <a:close/>
                  <a:moveTo>
                    <a:pt x="208" y="1"/>
                  </a:moveTo>
                  <a:cubicBezTo>
                    <a:pt x="113" y="1"/>
                    <a:pt x="15" y="48"/>
                    <a:pt x="15" y="143"/>
                  </a:cubicBezTo>
                  <a:lnTo>
                    <a:pt x="15" y="2836"/>
                  </a:lnTo>
                  <a:cubicBezTo>
                    <a:pt x="15" y="2930"/>
                    <a:pt x="113" y="2978"/>
                    <a:pt x="208" y="2978"/>
                  </a:cubicBezTo>
                  <a:lnTo>
                    <a:pt x="427" y="2978"/>
                  </a:lnTo>
                  <a:cubicBezTo>
                    <a:pt x="1" y="4042"/>
                    <a:pt x="321" y="5262"/>
                    <a:pt x="1217" y="5984"/>
                  </a:cubicBezTo>
                  <a:cubicBezTo>
                    <a:pt x="1693" y="6366"/>
                    <a:pt x="2273" y="6559"/>
                    <a:pt x="2855" y="6559"/>
                  </a:cubicBezTo>
                  <a:cubicBezTo>
                    <a:pt x="3365" y="6559"/>
                    <a:pt x="3876" y="6411"/>
                    <a:pt x="4318" y="6111"/>
                  </a:cubicBezTo>
                  <a:cubicBezTo>
                    <a:pt x="5269" y="5466"/>
                    <a:pt x="5688" y="4278"/>
                    <a:pt x="5353" y="3182"/>
                  </a:cubicBezTo>
                  <a:cubicBezTo>
                    <a:pt x="5014" y="2081"/>
                    <a:pt x="4001" y="1334"/>
                    <a:pt x="2853" y="1334"/>
                  </a:cubicBezTo>
                  <a:cubicBezTo>
                    <a:pt x="1939" y="1334"/>
                    <a:pt x="1090" y="1812"/>
                    <a:pt x="616" y="2595"/>
                  </a:cubicBezTo>
                  <a:lnTo>
                    <a:pt x="449" y="2595"/>
                  </a:lnTo>
                  <a:lnTo>
                    <a:pt x="449" y="1659"/>
                  </a:lnTo>
                  <a:lnTo>
                    <a:pt x="1075" y="1659"/>
                  </a:lnTo>
                  <a:cubicBezTo>
                    <a:pt x="1170" y="1659"/>
                    <a:pt x="1217" y="1568"/>
                    <a:pt x="1217" y="1491"/>
                  </a:cubicBezTo>
                  <a:cubicBezTo>
                    <a:pt x="1217" y="1396"/>
                    <a:pt x="1163" y="1316"/>
                    <a:pt x="1075" y="1316"/>
                  </a:cubicBezTo>
                  <a:lnTo>
                    <a:pt x="449" y="1316"/>
                  </a:lnTo>
                  <a:lnTo>
                    <a:pt x="449" y="383"/>
                  </a:lnTo>
                  <a:lnTo>
                    <a:pt x="1655" y="383"/>
                  </a:lnTo>
                  <a:cubicBezTo>
                    <a:pt x="1746" y="383"/>
                    <a:pt x="1800" y="292"/>
                    <a:pt x="1800" y="187"/>
                  </a:cubicBezTo>
                  <a:cubicBezTo>
                    <a:pt x="1800" y="96"/>
                    <a:pt x="1753" y="1"/>
                    <a:pt x="16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5"/>
            <p:cNvSpPr/>
            <p:nvPr/>
          </p:nvSpPr>
          <p:spPr>
            <a:xfrm>
              <a:off x="8288250" y="2541175"/>
              <a:ext cx="45750" cy="75625"/>
            </a:xfrm>
            <a:custGeom>
              <a:rect b="b" l="l" r="r" t="t"/>
              <a:pathLst>
                <a:path extrusionOk="0" h="3025" w="1830">
                  <a:moveTo>
                    <a:pt x="1014" y="0"/>
                  </a:moveTo>
                  <a:cubicBezTo>
                    <a:pt x="580" y="0"/>
                    <a:pt x="74" y="182"/>
                    <a:pt x="74" y="784"/>
                  </a:cubicBezTo>
                  <a:cubicBezTo>
                    <a:pt x="74" y="1760"/>
                    <a:pt x="1396" y="1480"/>
                    <a:pt x="1396" y="2201"/>
                  </a:cubicBezTo>
                  <a:cubicBezTo>
                    <a:pt x="1396" y="2492"/>
                    <a:pt x="1178" y="2631"/>
                    <a:pt x="886" y="2631"/>
                  </a:cubicBezTo>
                  <a:cubicBezTo>
                    <a:pt x="434" y="2631"/>
                    <a:pt x="336" y="2310"/>
                    <a:pt x="190" y="2310"/>
                  </a:cubicBezTo>
                  <a:cubicBezTo>
                    <a:pt x="88" y="2310"/>
                    <a:pt x="1" y="2449"/>
                    <a:pt x="1" y="2544"/>
                  </a:cubicBezTo>
                  <a:cubicBezTo>
                    <a:pt x="1" y="2748"/>
                    <a:pt x="372" y="3024"/>
                    <a:pt x="901" y="3024"/>
                  </a:cubicBezTo>
                  <a:cubicBezTo>
                    <a:pt x="1440" y="3024"/>
                    <a:pt x="1830" y="2740"/>
                    <a:pt x="1830" y="2157"/>
                  </a:cubicBezTo>
                  <a:cubicBezTo>
                    <a:pt x="1830" y="1075"/>
                    <a:pt x="507" y="1345"/>
                    <a:pt x="507" y="744"/>
                  </a:cubicBezTo>
                  <a:cubicBezTo>
                    <a:pt x="507" y="489"/>
                    <a:pt x="718" y="372"/>
                    <a:pt x="1014" y="372"/>
                  </a:cubicBezTo>
                  <a:cubicBezTo>
                    <a:pt x="1360" y="372"/>
                    <a:pt x="1465" y="529"/>
                    <a:pt x="1578" y="529"/>
                  </a:cubicBezTo>
                  <a:cubicBezTo>
                    <a:pt x="1699" y="529"/>
                    <a:pt x="1757" y="376"/>
                    <a:pt x="1757" y="295"/>
                  </a:cubicBezTo>
                  <a:cubicBezTo>
                    <a:pt x="1757" y="73"/>
                    <a:pt x="1280" y="0"/>
                    <a:pt x="10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5"/>
            <p:cNvSpPr/>
            <p:nvPr/>
          </p:nvSpPr>
          <p:spPr>
            <a:xfrm>
              <a:off x="8346550" y="2540900"/>
              <a:ext cx="54500" cy="75075"/>
            </a:xfrm>
            <a:custGeom>
              <a:rect b="b" l="l" r="r" t="t"/>
              <a:pathLst>
                <a:path extrusionOk="0" h="3003" w="2180">
                  <a:moveTo>
                    <a:pt x="1090" y="594"/>
                  </a:moveTo>
                  <a:lnTo>
                    <a:pt x="1494" y="1990"/>
                  </a:lnTo>
                  <a:lnTo>
                    <a:pt x="682" y="1990"/>
                  </a:lnTo>
                  <a:lnTo>
                    <a:pt x="1090" y="594"/>
                  </a:lnTo>
                  <a:close/>
                  <a:moveTo>
                    <a:pt x="1090" y="0"/>
                  </a:moveTo>
                  <a:cubicBezTo>
                    <a:pt x="966" y="0"/>
                    <a:pt x="849" y="48"/>
                    <a:pt x="817" y="146"/>
                  </a:cubicBezTo>
                  <a:lnTo>
                    <a:pt x="8" y="2788"/>
                  </a:lnTo>
                  <a:cubicBezTo>
                    <a:pt x="4" y="2799"/>
                    <a:pt x="1" y="2813"/>
                    <a:pt x="4" y="2824"/>
                  </a:cubicBezTo>
                  <a:cubicBezTo>
                    <a:pt x="4" y="2930"/>
                    <a:pt x="154" y="3003"/>
                    <a:pt x="270" y="3003"/>
                  </a:cubicBezTo>
                  <a:cubicBezTo>
                    <a:pt x="343" y="3003"/>
                    <a:pt x="401" y="2977"/>
                    <a:pt x="423" y="2912"/>
                  </a:cubicBezTo>
                  <a:lnTo>
                    <a:pt x="587" y="2332"/>
                  </a:lnTo>
                  <a:lnTo>
                    <a:pt x="1593" y="2332"/>
                  </a:lnTo>
                  <a:lnTo>
                    <a:pt x="1760" y="2912"/>
                  </a:lnTo>
                  <a:cubicBezTo>
                    <a:pt x="1782" y="2977"/>
                    <a:pt x="1837" y="3003"/>
                    <a:pt x="1906" y="3003"/>
                  </a:cubicBezTo>
                  <a:cubicBezTo>
                    <a:pt x="2030" y="3003"/>
                    <a:pt x="2179" y="2926"/>
                    <a:pt x="2179" y="2824"/>
                  </a:cubicBezTo>
                  <a:cubicBezTo>
                    <a:pt x="2179" y="2813"/>
                    <a:pt x="2176" y="2799"/>
                    <a:pt x="2172" y="2788"/>
                  </a:cubicBezTo>
                  <a:lnTo>
                    <a:pt x="1367" y="146"/>
                  </a:lnTo>
                  <a:cubicBezTo>
                    <a:pt x="1334" y="48"/>
                    <a:pt x="1210" y="0"/>
                    <a:pt x="10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5"/>
            <p:cNvSpPr/>
            <p:nvPr/>
          </p:nvSpPr>
          <p:spPr>
            <a:xfrm>
              <a:off x="8416875" y="2541625"/>
              <a:ext cx="40475" cy="74350"/>
            </a:xfrm>
            <a:custGeom>
              <a:rect b="b" l="l" r="r" t="t"/>
              <a:pathLst>
                <a:path extrusionOk="0" h="2974" w="1619">
                  <a:moveTo>
                    <a:pt x="215" y="1"/>
                  </a:moveTo>
                  <a:cubicBezTo>
                    <a:pt x="106" y="1"/>
                    <a:pt x="0" y="41"/>
                    <a:pt x="0" y="135"/>
                  </a:cubicBezTo>
                  <a:lnTo>
                    <a:pt x="0" y="2832"/>
                  </a:lnTo>
                  <a:cubicBezTo>
                    <a:pt x="0" y="2923"/>
                    <a:pt x="95" y="2974"/>
                    <a:pt x="190" y="2974"/>
                  </a:cubicBezTo>
                  <a:lnTo>
                    <a:pt x="1491" y="2974"/>
                  </a:lnTo>
                  <a:cubicBezTo>
                    <a:pt x="1574" y="2974"/>
                    <a:pt x="1618" y="2875"/>
                    <a:pt x="1618" y="2781"/>
                  </a:cubicBezTo>
                  <a:cubicBezTo>
                    <a:pt x="1618" y="2689"/>
                    <a:pt x="1574" y="2591"/>
                    <a:pt x="1491" y="2591"/>
                  </a:cubicBezTo>
                  <a:lnTo>
                    <a:pt x="430" y="2591"/>
                  </a:lnTo>
                  <a:lnTo>
                    <a:pt x="430" y="135"/>
                  </a:lnTo>
                  <a:cubicBezTo>
                    <a:pt x="430" y="37"/>
                    <a:pt x="325" y="1"/>
                    <a:pt x="2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 name="Google Shape;996;p65"/>
          <p:cNvGrpSpPr/>
          <p:nvPr/>
        </p:nvGrpSpPr>
        <p:grpSpPr>
          <a:xfrm>
            <a:off x="7755125" y="2253175"/>
            <a:ext cx="372650" cy="364150"/>
            <a:chOff x="7623950" y="2366225"/>
            <a:chExt cx="372650" cy="364150"/>
          </a:xfrm>
        </p:grpSpPr>
        <p:sp>
          <p:nvSpPr>
            <p:cNvPr id="997" name="Google Shape;997;p65"/>
            <p:cNvSpPr/>
            <p:nvPr/>
          </p:nvSpPr>
          <p:spPr>
            <a:xfrm>
              <a:off x="7623950" y="2528900"/>
              <a:ext cx="204325" cy="201475"/>
            </a:xfrm>
            <a:custGeom>
              <a:rect b="b" l="l" r="r" t="t"/>
              <a:pathLst>
                <a:path extrusionOk="0" h="8059" w="8173">
                  <a:moveTo>
                    <a:pt x="2955" y="0"/>
                  </a:moveTo>
                  <a:cubicBezTo>
                    <a:pt x="2906" y="0"/>
                    <a:pt x="2855" y="19"/>
                    <a:pt x="2809" y="65"/>
                  </a:cubicBezTo>
                  <a:lnTo>
                    <a:pt x="397" y="2477"/>
                  </a:lnTo>
                  <a:cubicBezTo>
                    <a:pt x="0" y="2874"/>
                    <a:pt x="0" y="3523"/>
                    <a:pt x="397" y="3920"/>
                  </a:cubicBezTo>
                  <a:lnTo>
                    <a:pt x="4238" y="7760"/>
                  </a:lnTo>
                  <a:cubicBezTo>
                    <a:pt x="4436" y="7959"/>
                    <a:pt x="4697" y="8058"/>
                    <a:pt x="4958" y="8058"/>
                  </a:cubicBezTo>
                  <a:cubicBezTo>
                    <a:pt x="5219" y="8058"/>
                    <a:pt x="5480" y="7959"/>
                    <a:pt x="5680" y="7760"/>
                  </a:cubicBezTo>
                  <a:lnTo>
                    <a:pt x="8089" y="5348"/>
                  </a:lnTo>
                  <a:cubicBezTo>
                    <a:pt x="8173" y="5268"/>
                    <a:pt x="8173" y="5133"/>
                    <a:pt x="8089" y="5053"/>
                  </a:cubicBezTo>
                  <a:cubicBezTo>
                    <a:pt x="8049" y="5013"/>
                    <a:pt x="7995" y="4993"/>
                    <a:pt x="7941" y="4993"/>
                  </a:cubicBezTo>
                  <a:cubicBezTo>
                    <a:pt x="7888" y="4993"/>
                    <a:pt x="7834" y="5013"/>
                    <a:pt x="7794" y="5053"/>
                  </a:cubicBezTo>
                  <a:lnTo>
                    <a:pt x="5385" y="7461"/>
                  </a:lnTo>
                  <a:cubicBezTo>
                    <a:pt x="5267" y="7580"/>
                    <a:pt x="5112" y="7639"/>
                    <a:pt x="4958" y="7639"/>
                  </a:cubicBezTo>
                  <a:cubicBezTo>
                    <a:pt x="4803" y="7639"/>
                    <a:pt x="4649" y="7580"/>
                    <a:pt x="4533" y="7461"/>
                  </a:cubicBezTo>
                  <a:lnTo>
                    <a:pt x="696" y="3625"/>
                  </a:lnTo>
                  <a:cubicBezTo>
                    <a:pt x="459" y="3388"/>
                    <a:pt x="459" y="3009"/>
                    <a:pt x="696" y="2772"/>
                  </a:cubicBezTo>
                  <a:lnTo>
                    <a:pt x="3104" y="364"/>
                  </a:lnTo>
                  <a:cubicBezTo>
                    <a:pt x="3256" y="210"/>
                    <a:pt x="3117" y="0"/>
                    <a:pt x="29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5"/>
            <p:cNvSpPr/>
            <p:nvPr/>
          </p:nvSpPr>
          <p:spPr>
            <a:xfrm>
              <a:off x="7716375" y="2366225"/>
              <a:ext cx="280225" cy="271775"/>
            </a:xfrm>
            <a:custGeom>
              <a:rect b="b" l="l" r="r" t="t"/>
              <a:pathLst>
                <a:path extrusionOk="0" h="10871" w="11209">
                  <a:moveTo>
                    <a:pt x="9294" y="417"/>
                  </a:moveTo>
                  <a:cubicBezTo>
                    <a:pt x="9599" y="417"/>
                    <a:pt x="9896" y="567"/>
                    <a:pt x="10196" y="866"/>
                  </a:cubicBezTo>
                  <a:cubicBezTo>
                    <a:pt x="10611" y="1278"/>
                    <a:pt x="10768" y="1671"/>
                    <a:pt x="10673" y="2069"/>
                  </a:cubicBezTo>
                  <a:lnTo>
                    <a:pt x="10670" y="2069"/>
                  </a:lnTo>
                  <a:cubicBezTo>
                    <a:pt x="10553" y="2575"/>
                    <a:pt x="10025" y="3103"/>
                    <a:pt x="9143" y="3595"/>
                  </a:cubicBezTo>
                  <a:cubicBezTo>
                    <a:pt x="8790" y="3788"/>
                    <a:pt x="8429" y="3963"/>
                    <a:pt x="8054" y="4109"/>
                  </a:cubicBezTo>
                  <a:lnTo>
                    <a:pt x="8054" y="3978"/>
                  </a:lnTo>
                  <a:cubicBezTo>
                    <a:pt x="8061" y="3450"/>
                    <a:pt x="7671" y="2994"/>
                    <a:pt x="7146" y="2921"/>
                  </a:cubicBezTo>
                  <a:cubicBezTo>
                    <a:pt x="7245" y="2626"/>
                    <a:pt x="7365" y="2338"/>
                    <a:pt x="7503" y="2065"/>
                  </a:cubicBezTo>
                  <a:cubicBezTo>
                    <a:pt x="7904" y="1271"/>
                    <a:pt x="8411" y="702"/>
                    <a:pt x="8892" y="502"/>
                  </a:cubicBezTo>
                  <a:cubicBezTo>
                    <a:pt x="9027" y="446"/>
                    <a:pt x="9161" y="417"/>
                    <a:pt x="9294" y="417"/>
                  </a:cubicBezTo>
                  <a:close/>
                  <a:moveTo>
                    <a:pt x="6509" y="4040"/>
                  </a:moveTo>
                  <a:lnTo>
                    <a:pt x="6509" y="4062"/>
                  </a:lnTo>
                  <a:cubicBezTo>
                    <a:pt x="6509" y="4459"/>
                    <a:pt x="6622" y="4659"/>
                    <a:pt x="6749" y="4761"/>
                  </a:cubicBezTo>
                  <a:cubicBezTo>
                    <a:pt x="6684" y="4805"/>
                    <a:pt x="6611" y="4827"/>
                    <a:pt x="6534" y="4827"/>
                  </a:cubicBezTo>
                  <a:cubicBezTo>
                    <a:pt x="6532" y="4827"/>
                    <a:pt x="6530" y="4827"/>
                    <a:pt x="6527" y="4827"/>
                  </a:cubicBezTo>
                  <a:cubicBezTo>
                    <a:pt x="6312" y="4827"/>
                    <a:pt x="6137" y="4660"/>
                    <a:pt x="6130" y="4444"/>
                  </a:cubicBezTo>
                  <a:cubicBezTo>
                    <a:pt x="6123" y="4229"/>
                    <a:pt x="6290" y="4047"/>
                    <a:pt x="6509" y="4040"/>
                  </a:cubicBezTo>
                  <a:close/>
                  <a:moveTo>
                    <a:pt x="9296" y="0"/>
                  </a:moveTo>
                  <a:cubicBezTo>
                    <a:pt x="9084" y="0"/>
                    <a:pt x="8893" y="50"/>
                    <a:pt x="8735" y="116"/>
                  </a:cubicBezTo>
                  <a:cubicBezTo>
                    <a:pt x="7948" y="440"/>
                    <a:pt x="7394" y="1358"/>
                    <a:pt x="7132" y="1876"/>
                  </a:cubicBezTo>
                  <a:cubicBezTo>
                    <a:pt x="6964" y="2207"/>
                    <a:pt x="6826" y="2557"/>
                    <a:pt x="6716" y="2910"/>
                  </a:cubicBezTo>
                  <a:lnTo>
                    <a:pt x="3310" y="2950"/>
                  </a:lnTo>
                  <a:cubicBezTo>
                    <a:pt x="2938" y="2950"/>
                    <a:pt x="2581" y="3103"/>
                    <a:pt x="2319" y="3366"/>
                  </a:cubicBezTo>
                  <a:lnTo>
                    <a:pt x="154" y="5530"/>
                  </a:lnTo>
                  <a:cubicBezTo>
                    <a:pt x="1" y="5684"/>
                    <a:pt x="141" y="5894"/>
                    <a:pt x="304" y="5894"/>
                  </a:cubicBezTo>
                  <a:cubicBezTo>
                    <a:pt x="353" y="5894"/>
                    <a:pt x="404" y="5874"/>
                    <a:pt x="450" y="5829"/>
                  </a:cubicBezTo>
                  <a:lnTo>
                    <a:pt x="2614" y="3661"/>
                  </a:lnTo>
                  <a:cubicBezTo>
                    <a:pt x="2800" y="3475"/>
                    <a:pt x="3051" y="3369"/>
                    <a:pt x="3317" y="3366"/>
                  </a:cubicBezTo>
                  <a:lnTo>
                    <a:pt x="6603" y="3333"/>
                  </a:lnTo>
                  <a:lnTo>
                    <a:pt x="6603" y="3333"/>
                  </a:lnTo>
                  <a:cubicBezTo>
                    <a:pt x="6582" y="3431"/>
                    <a:pt x="6560" y="3526"/>
                    <a:pt x="6549" y="3617"/>
                  </a:cubicBezTo>
                  <a:cubicBezTo>
                    <a:pt x="6546" y="3617"/>
                    <a:pt x="6544" y="3617"/>
                    <a:pt x="6541" y="3617"/>
                  </a:cubicBezTo>
                  <a:cubicBezTo>
                    <a:pt x="6137" y="3617"/>
                    <a:pt x="5794" y="3915"/>
                    <a:pt x="5736" y="4313"/>
                  </a:cubicBezTo>
                  <a:cubicBezTo>
                    <a:pt x="5678" y="4714"/>
                    <a:pt x="5926" y="5096"/>
                    <a:pt x="6319" y="5206"/>
                  </a:cubicBezTo>
                  <a:cubicBezTo>
                    <a:pt x="6393" y="5227"/>
                    <a:pt x="6468" y="5237"/>
                    <a:pt x="6542" y="5237"/>
                  </a:cubicBezTo>
                  <a:cubicBezTo>
                    <a:pt x="6857" y="5237"/>
                    <a:pt x="7151" y="5051"/>
                    <a:pt x="7281" y="4747"/>
                  </a:cubicBezTo>
                  <a:cubicBezTo>
                    <a:pt x="7442" y="4375"/>
                    <a:pt x="7299" y="3941"/>
                    <a:pt x="6953" y="3734"/>
                  </a:cubicBezTo>
                  <a:cubicBezTo>
                    <a:pt x="6971" y="3595"/>
                    <a:pt x="6997" y="3460"/>
                    <a:pt x="7033" y="3329"/>
                  </a:cubicBezTo>
                  <a:cubicBezTo>
                    <a:pt x="7376" y="3344"/>
                    <a:pt x="7642" y="3628"/>
                    <a:pt x="7638" y="3974"/>
                  </a:cubicBezTo>
                  <a:lnTo>
                    <a:pt x="7598" y="7651"/>
                  </a:lnTo>
                  <a:cubicBezTo>
                    <a:pt x="7598" y="7913"/>
                    <a:pt x="7493" y="8164"/>
                    <a:pt x="7303" y="8350"/>
                  </a:cubicBezTo>
                  <a:lnTo>
                    <a:pt x="5150" y="10507"/>
                  </a:lnTo>
                  <a:cubicBezTo>
                    <a:pt x="4998" y="10658"/>
                    <a:pt x="5138" y="10870"/>
                    <a:pt x="5300" y="10870"/>
                  </a:cubicBezTo>
                  <a:cubicBezTo>
                    <a:pt x="5349" y="10870"/>
                    <a:pt x="5399" y="10851"/>
                    <a:pt x="5445" y="10806"/>
                  </a:cubicBezTo>
                  <a:lnTo>
                    <a:pt x="7598" y="8649"/>
                  </a:lnTo>
                  <a:cubicBezTo>
                    <a:pt x="7864" y="8387"/>
                    <a:pt x="8014" y="8029"/>
                    <a:pt x="8017" y="7654"/>
                  </a:cubicBezTo>
                  <a:lnTo>
                    <a:pt x="8050" y="4557"/>
                  </a:lnTo>
                  <a:cubicBezTo>
                    <a:pt x="8495" y="4393"/>
                    <a:pt x="8928" y="4193"/>
                    <a:pt x="9343" y="3963"/>
                  </a:cubicBezTo>
                  <a:cubicBezTo>
                    <a:pt x="10349" y="3402"/>
                    <a:pt x="10932" y="2797"/>
                    <a:pt x="11081" y="2163"/>
                  </a:cubicBezTo>
                  <a:cubicBezTo>
                    <a:pt x="11209" y="1624"/>
                    <a:pt x="11012" y="1085"/>
                    <a:pt x="10495" y="571"/>
                  </a:cubicBezTo>
                  <a:cubicBezTo>
                    <a:pt x="10064" y="138"/>
                    <a:pt x="9650" y="0"/>
                    <a:pt x="92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5"/>
            <p:cNvSpPr/>
            <p:nvPr/>
          </p:nvSpPr>
          <p:spPr>
            <a:xfrm>
              <a:off x="7736175" y="2501600"/>
              <a:ext cx="69775" cy="62200"/>
            </a:xfrm>
            <a:custGeom>
              <a:rect b="b" l="l" r="r" t="t"/>
              <a:pathLst>
                <a:path extrusionOk="0" h="2488" w="2791">
                  <a:moveTo>
                    <a:pt x="1725" y="474"/>
                  </a:moveTo>
                  <a:cubicBezTo>
                    <a:pt x="1824" y="474"/>
                    <a:pt x="1923" y="526"/>
                    <a:pt x="2019" y="621"/>
                  </a:cubicBezTo>
                  <a:cubicBezTo>
                    <a:pt x="2201" y="804"/>
                    <a:pt x="2226" y="1000"/>
                    <a:pt x="2037" y="1190"/>
                  </a:cubicBezTo>
                  <a:lnTo>
                    <a:pt x="1344" y="1882"/>
                  </a:lnTo>
                  <a:cubicBezTo>
                    <a:pt x="1256" y="1973"/>
                    <a:pt x="1165" y="2014"/>
                    <a:pt x="1076" y="2014"/>
                  </a:cubicBezTo>
                  <a:cubicBezTo>
                    <a:pt x="974" y="2014"/>
                    <a:pt x="873" y="1961"/>
                    <a:pt x="776" y="1864"/>
                  </a:cubicBezTo>
                  <a:cubicBezTo>
                    <a:pt x="594" y="1682"/>
                    <a:pt x="568" y="1489"/>
                    <a:pt x="762" y="1299"/>
                  </a:cubicBezTo>
                  <a:lnTo>
                    <a:pt x="1454" y="607"/>
                  </a:lnTo>
                  <a:cubicBezTo>
                    <a:pt x="1544" y="517"/>
                    <a:pt x="1635" y="474"/>
                    <a:pt x="1725" y="474"/>
                  </a:cubicBezTo>
                  <a:close/>
                  <a:moveTo>
                    <a:pt x="1670" y="1"/>
                  </a:moveTo>
                  <a:cubicBezTo>
                    <a:pt x="1486" y="1"/>
                    <a:pt x="1298" y="81"/>
                    <a:pt x="1111" y="268"/>
                  </a:cubicBezTo>
                  <a:lnTo>
                    <a:pt x="419" y="957"/>
                  </a:lnTo>
                  <a:cubicBezTo>
                    <a:pt x="0" y="1379"/>
                    <a:pt x="117" y="1802"/>
                    <a:pt x="477" y="2163"/>
                  </a:cubicBezTo>
                  <a:cubicBezTo>
                    <a:pt x="675" y="2362"/>
                    <a:pt x="894" y="2487"/>
                    <a:pt x="1121" y="2487"/>
                  </a:cubicBezTo>
                  <a:cubicBezTo>
                    <a:pt x="1304" y="2487"/>
                    <a:pt x="1493" y="2406"/>
                    <a:pt x="1680" y="2217"/>
                  </a:cubicBezTo>
                  <a:lnTo>
                    <a:pt x="2372" y="1529"/>
                  </a:lnTo>
                  <a:cubicBezTo>
                    <a:pt x="2791" y="1106"/>
                    <a:pt x="2671" y="680"/>
                    <a:pt x="2317" y="323"/>
                  </a:cubicBezTo>
                  <a:cubicBezTo>
                    <a:pt x="2117" y="125"/>
                    <a:pt x="1897" y="1"/>
                    <a:pt x="16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5"/>
            <p:cNvSpPr/>
            <p:nvPr/>
          </p:nvSpPr>
          <p:spPr>
            <a:xfrm>
              <a:off x="7706925" y="2550425"/>
              <a:ext cx="141850" cy="55400"/>
            </a:xfrm>
            <a:custGeom>
              <a:rect b="b" l="l" r="r" t="t"/>
              <a:pathLst>
                <a:path extrusionOk="0" h="2216" w="5674">
                  <a:moveTo>
                    <a:pt x="5396" y="0"/>
                  </a:moveTo>
                  <a:cubicBezTo>
                    <a:pt x="5372" y="0"/>
                    <a:pt x="5347" y="4"/>
                    <a:pt x="5324" y="13"/>
                  </a:cubicBezTo>
                  <a:lnTo>
                    <a:pt x="183" y="1733"/>
                  </a:lnTo>
                  <a:cubicBezTo>
                    <a:pt x="146" y="1740"/>
                    <a:pt x="117" y="1758"/>
                    <a:pt x="92" y="1784"/>
                  </a:cubicBezTo>
                  <a:cubicBezTo>
                    <a:pt x="0" y="1882"/>
                    <a:pt x="4" y="2042"/>
                    <a:pt x="102" y="2137"/>
                  </a:cubicBezTo>
                  <a:cubicBezTo>
                    <a:pt x="149" y="2187"/>
                    <a:pt x="215" y="2215"/>
                    <a:pt x="284" y="2215"/>
                  </a:cubicBezTo>
                  <a:cubicBezTo>
                    <a:pt x="306" y="2215"/>
                    <a:pt x="328" y="2213"/>
                    <a:pt x="350" y="2206"/>
                  </a:cubicBezTo>
                  <a:lnTo>
                    <a:pt x="5477" y="505"/>
                  </a:lnTo>
                  <a:cubicBezTo>
                    <a:pt x="5513" y="490"/>
                    <a:pt x="5542" y="468"/>
                    <a:pt x="5568" y="443"/>
                  </a:cubicBezTo>
                  <a:cubicBezTo>
                    <a:pt x="5673" y="337"/>
                    <a:pt x="5641" y="162"/>
                    <a:pt x="5550" y="68"/>
                  </a:cubicBezTo>
                  <a:cubicBezTo>
                    <a:pt x="5508" y="24"/>
                    <a:pt x="5453" y="0"/>
                    <a:pt x="53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5"/>
            <p:cNvSpPr/>
            <p:nvPr/>
          </p:nvSpPr>
          <p:spPr>
            <a:xfrm>
              <a:off x="7748100" y="2592800"/>
              <a:ext cx="69800" cy="62200"/>
            </a:xfrm>
            <a:custGeom>
              <a:rect b="b" l="l" r="r" t="t"/>
              <a:pathLst>
                <a:path extrusionOk="0" h="2488" w="2792">
                  <a:moveTo>
                    <a:pt x="1723" y="477"/>
                  </a:moveTo>
                  <a:cubicBezTo>
                    <a:pt x="1822" y="477"/>
                    <a:pt x="1920" y="529"/>
                    <a:pt x="2015" y="624"/>
                  </a:cubicBezTo>
                  <a:cubicBezTo>
                    <a:pt x="2197" y="806"/>
                    <a:pt x="2227" y="1003"/>
                    <a:pt x="2033" y="1193"/>
                  </a:cubicBezTo>
                  <a:lnTo>
                    <a:pt x="1345" y="1885"/>
                  </a:lnTo>
                  <a:cubicBezTo>
                    <a:pt x="1254" y="1974"/>
                    <a:pt x="1162" y="2016"/>
                    <a:pt x="1072" y="2016"/>
                  </a:cubicBezTo>
                  <a:cubicBezTo>
                    <a:pt x="970" y="2016"/>
                    <a:pt x="869" y="1963"/>
                    <a:pt x="773" y="1867"/>
                  </a:cubicBezTo>
                  <a:cubicBezTo>
                    <a:pt x="594" y="1685"/>
                    <a:pt x="569" y="1491"/>
                    <a:pt x="762" y="1302"/>
                  </a:cubicBezTo>
                  <a:lnTo>
                    <a:pt x="1450" y="610"/>
                  </a:lnTo>
                  <a:cubicBezTo>
                    <a:pt x="1542" y="520"/>
                    <a:pt x="1633" y="477"/>
                    <a:pt x="1723" y="477"/>
                  </a:cubicBezTo>
                  <a:close/>
                  <a:moveTo>
                    <a:pt x="1670" y="1"/>
                  </a:moveTo>
                  <a:cubicBezTo>
                    <a:pt x="1487" y="1"/>
                    <a:pt x="1299" y="82"/>
                    <a:pt x="1112" y="271"/>
                  </a:cubicBezTo>
                  <a:lnTo>
                    <a:pt x="419" y="959"/>
                  </a:lnTo>
                  <a:cubicBezTo>
                    <a:pt x="0" y="1378"/>
                    <a:pt x="117" y="1805"/>
                    <a:pt x="474" y="2165"/>
                  </a:cubicBezTo>
                  <a:cubicBezTo>
                    <a:pt x="674" y="2363"/>
                    <a:pt x="894" y="2487"/>
                    <a:pt x="1122" y="2487"/>
                  </a:cubicBezTo>
                  <a:cubicBezTo>
                    <a:pt x="1305" y="2487"/>
                    <a:pt x="1493" y="2407"/>
                    <a:pt x="1680" y="2220"/>
                  </a:cubicBezTo>
                  <a:lnTo>
                    <a:pt x="2369" y="1528"/>
                  </a:lnTo>
                  <a:cubicBezTo>
                    <a:pt x="2791" y="1109"/>
                    <a:pt x="2671" y="679"/>
                    <a:pt x="2314" y="325"/>
                  </a:cubicBezTo>
                  <a:cubicBezTo>
                    <a:pt x="2116" y="126"/>
                    <a:pt x="1897" y="1"/>
                    <a:pt x="16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 name="Google Shape;1002;p65"/>
          <p:cNvGrpSpPr/>
          <p:nvPr/>
        </p:nvGrpSpPr>
        <p:grpSpPr>
          <a:xfrm>
            <a:off x="7140450" y="2286925"/>
            <a:ext cx="371850" cy="297425"/>
            <a:chOff x="7009275" y="2399975"/>
            <a:chExt cx="371850" cy="297425"/>
          </a:xfrm>
        </p:grpSpPr>
        <p:sp>
          <p:nvSpPr>
            <p:cNvPr id="1003" name="Google Shape;1003;p65"/>
            <p:cNvSpPr/>
            <p:nvPr/>
          </p:nvSpPr>
          <p:spPr>
            <a:xfrm>
              <a:off x="7122500" y="2647300"/>
              <a:ext cx="35825" cy="30700"/>
            </a:xfrm>
            <a:custGeom>
              <a:rect b="b" l="l" r="r" t="t"/>
              <a:pathLst>
                <a:path extrusionOk="0" h="1228" w="1433">
                  <a:moveTo>
                    <a:pt x="612" y="423"/>
                  </a:moveTo>
                  <a:cubicBezTo>
                    <a:pt x="784" y="423"/>
                    <a:pt x="871" y="630"/>
                    <a:pt x="747" y="751"/>
                  </a:cubicBezTo>
                  <a:lnTo>
                    <a:pt x="747" y="754"/>
                  </a:lnTo>
                  <a:cubicBezTo>
                    <a:pt x="711" y="787"/>
                    <a:pt x="663" y="809"/>
                    <a:pt x="612" y="809"/>
                  </a:cubicBezTo>
                  <a:cubicBezTo>
                    <a:pt x="354" y="809"/>
                    <a:pt x="354" y="423"/>
                    <a:pt x="612" y="423"/>
                  </a:cubicBezTo>
                  <a:close/>
                  <a:moveTo>
                    <a:pt x="612" y="0"/>
                  </a:moveTo>
                  <a:cubicBezTo>
                    <a:pt x="274" y="0"/>
                    <a:pt x="0" y="277"/>
                    <a:pt x="0" y="612"/>
                  </a:cubicBezTo>
                  <a:cubicBezTo>
                    <a:pt x="0" y="951"/>
                    <a:pt x="274" y="1228"/>
                    <a:pt x="612" y="1228"/>
                  </a:cubicBezTo>
                  <a:cubicBezTo>
                    <a:pt x="1159" y="1224"/>
                    <a:pt x="1432" y="568"/>
                    <a:pt x="1046" y="182"/>
                  </a:cubicBezTo>
                  <a:cubicBezTo>
                    <a:pt x="929" y="66"/>
                    <a:pt x="776" y="0"/>
                    <a:pt x="6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5"/>
            <p:cNvSpPr/>
            <p:nvPr/>
          </p:nvSpPr>
          <p:spPr>
            <a:xfrm>
              <a:off x="7293825" y="2647650"/>
              <a:ext cx="30650" cy="30625"/>
            </a:xfrm>
            <a:custGeom>
              <a:rect b="b" l="l" r="r" t="t"/>
              <a:pathLst>
                <a:path extrusionOk="0" h="1225" w="1226">
                  <a:moveTo>
                    <a:pt x="613" y="420"/>
                  </a:moveTo>
                  <a:cubicBezTo>
                    <a:pt x="784" y="420"/>
                    <a:pt x="872" y="627"/>
                    <a:pt x="748" y="751"/>
                  </a:cubicBezTo>
                  <a:cubicBezTo>
                    <a:pt x="711" y="788"/>
                    <a:pt x="664" y="806"/>
                    <a:pt x="613" y="806"/>
                  </a:cubicBezTo>
                  <a:cubicBezTo>
                    <a:pt x="354" y="806"/>
                    <a:pt x="354" y="420"/>
                    <a:pt x="613" y="420"/>
                  </a:cubicBezTo>
                  <a:close/>
                  <a:moveTo>
                    <a:pt x="613" y="1"/>
                  </a:moveTo>
                  <a:cubicBezTo>
                    <a:pt x="274" y="1"/>
                    <a:pt x="1" y="274"/>
                    <a:pt x="1" y="613"/>
                  </a:cubicBezTo>
                  <a:cubicBezTo>
                    <a:pt x="1" y="952"/>
                    <a:pt x="274" y="1225"/>
                    <a:pt x="613" y="1225"/>
                  </a:cubicBezTo>
                  <a:cubicBezTo>
                    <a:pt x="952" y="1225"/>
                    <a:pt x="1225" y="952"/>
                    <a:pt x="1225" y="613"/>
                  </a:cubicBezTo>
                  <a:cubicBezTo>
                    <a:pt x="1225" y="274"/>
                    <a:pt x="952" y="1"/>
                    <a:pt x="6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5"/>
            <p:cNvSpPr/>
            <p:nvPr/>
          </p:nvSpPr>
          <p:spPr>
            <a:xfrm>
              <a:off x="7009275" y="2399975"/>
              <a:ext cx="371850" cy="297425"/>
            </a:xfrm>
            <a:custGeom>
              <a:rect b="b" l="l" r="r" t="t"/>
              <a:pathLst>
                <a:path extrusionOk="0" h="11897" w="14874">
                  <a:moveTo>
                    <a:pt x="706" y="418"/>
                  </a:moveTo>
                  <a:cubicBezTo>
                    <a:pt x="733" y="418"/>
                    <a:pt x="761" y="423"/>
                    <a:pt x="791" y="434"/>
                  </a:cubicBezTo>
                  <a:lnTo>
                    <a:pt x="2748" y="1214"/>
                  </a:lnTo>
                  <a:cubicBezTo>
                    <a:pt x="2813" y="1236"/>
                    <a:pt x="2861" y="1291"/>
                    <a:pt x="2875" y="1356"/>
                  </a:cubicBezTo>
                  <a:lnTo>
                    <a:pt x="4850" y="9161"/>
                  </a:lnTo>
                  <a:lnTo>
                    <a:pt x="4814" y="9168"/>
                  </a:lnTo>
                  <a:cubicBezTo>
                    <a:pt x="4770" y="9179"/>
                    <a:pt x="4730" y="9193"/>
                    <a:pt x="4690" y="9204"/>
                  </a:cubicBezTo>
                  <a:lnTo>
                    <a:pt x="4675" y="9212"/>
                  </a:lnTo>
                  <a:lnTo>
                    <a:pt x="4631" y="9226"/>
                  </a:lnTo>
                  <a:lnTo>
                    <a:pt x="4609" y="9237"/>
                  </a:lnTo>
                  <a:lnTo>
                    <a:pt x="4577" y="9252"/>
                  </a:lnTo>
                  <a:lnTo>
                    <a:pt x="4551" y="9263"/>
                  </a:lnTo>
                  <a:lnTo>
                    <a:pt x="4526" y="9274"/>
                  </a:lnTo>
                  <a:cubicBezTo>
                    <a:pt x="4507" y="9285"/>
                    <a:pt x="4486" y="9296"/>
                    <a:pt x="4467" y="9306"/>
                  </a:cubicBezTo>
                  <a:lnTo>
                    <a:pt x="4456" y="9314"/>
                  </a:lnTo>
                  <a:lnTo>
                    <a:pt x="2522" y="1670"/>
                  </a:lnTo>
                  <a:cubicBezTo>
                    <a:pt x="2504" y="1604"/>
                    <a:pt x="2460" y="1549"/>
                    <a:pt x="2394" y="1524"/>
                  </a:cubicBezTo>
                  <a:lnTo>
                    <a:pt x="634" y="828"/>
                  </a:lnTo>
                  <a:cubicBezTo>
                    <a:pt x="405" y="734"/>
                    <a:pt x="499" y="418"/>
                    <a:pt x="706" y="418"/>
                  </a:cubicBezTo>
                  <a:close/>
                  <a:moveTo>
                    <a:pt x="6486" y="10206"/>
                  </a:moveTo>
                  <a:lnTo>
                    <a:pt x="10651" y="10214"/>
                  </a:lnTo>
                  <a:cubicBezTo>
                    <a:pt x="10618" y="10348"/>
                    <a:pt x="10610" y="10491"/>
                    <a:pt x="10621" y="10633"/>
                  </a:cubicBezTo>
                  <a:lnTo>
                    <a:pt x="6515" y="10625"/>
                  </a:lnTo>
                  <a:cubicBezTo>
                    <a:pt x="6526" y="10483"/>
                    <a:pt x="6519" y="10341"/>
                    <a:pt x="6486" y="10206"/>
                  </a:cubicBezTo>
                  <a:close/>
                  <a:moveTo>
                    <a:pt x="13729" y="10217"/>
                  </a:moveTo>
                  <a:cubicBezTo>
                    <a:pt x="13846" y="10217"/>
                    <a:pt x="13941" y="10312"/>
                    <a:pt x="13941" y="10429"/>
                  </a:cubicBezTo>
                  <a:cubicBezTo>
                    <a:pt x="13941" y="10545"/>
                    <a:pt x="13846" y="10640"/>
                    <a:pt x="13729" y="10640"/>
                  </a:cubicBezTo>
                  <a:lnTo>
                    <a:pt x="13365" y="10640"/>
                  </a:lnTo>
                  <a:cubicBezTo>
                    <a:pt x="13365" y="10625"/>
                    <a:pt x="13365" y="10611"/>
                    <a:pt x="13369" y="10600"/>
                  </a:cubicBezTo>
                  <a:lnTo>
                    <a:pt x="13369" y="10593"/>
                  </a:lnTo>
                  <a:lnTo>
                    <a:pt x="13369" y="10523"/>
                  </a:lnTo>
                  <a:lnTo>
                    <a:pt x="13369" y="10520"/>
                  </a:lnTo>
                  <a:lnTo>
                    <a:pt x="13369" y="10461"/>
                  </a:lnTo>
                  <a:lnTo>
                    <a:pt x="13369" y="10447"/>
                  </a:lnTo>
                  <a:cubicBezTo>
                    <a:pt x="13369" y="10432"/>
                    <a:pt x="13365" y="10418"/>
                    <a:pt x="13365" y="10399"/>
                  </a:cubicBezTo>
                  <a:lnTo>
                    <a:pt x="13365" y="10381"/>
                  </a:lnTo>
                  <a:cubicBezTo>
                    <a:pt x="13365" y="10367"/>
                    <a:pt x="13361" y="10352"/>
                    <a:pt x="13358" y="10338"/>
                  </a:cubicBezTo>
                  <a:cubicBezTo>
                    <a:pt x="13358" y="10319"/>
                    <a:pt x="13354" y="10297"/>
                    <a:pt x="13350" y="10276"/>
                  </a:cubicBezTo>
                  <a:lnTo>
                    <a:pt x="13350" y="10268"/>
                  </a:lnTo>
                  <a:cubicBezTo>
                    <a:pt x="13347" y="10250"/>
                    <a:pt x="13343" y="10236"/>
                    <a:pt x="13339" y="10217"/>
                  </a:cubicBezTo>
                  <a:close/>
                  <a:moveTo>
                    <a:pt x="5141" y="9551"/>
                  </a:moveTo>
                  <a:cubicBezTo>
                    <a:pt x="5396" y="9551"/>
                    <a:pt x="5641" y="9649"/>
                    <a:pt x="5819" y="9831"/>
                  </a:cubicBezTo>
                  <a:cubicBezTo>
                    <a:pt x="5896" y="9908"/>
                    <a:pt x="5958" y="9995"/>
                    <a:pt x="6005" y="10093"/>
                  </a:cubicBezTo>
                  <a:lnTo>
                    <a:pt x="6016" y="10119"/>
                  </a:lnTo>
                  <a:lnTo>
                    <a:pt x="6027" y="10137"/>
                  </a:lnTo>
                  <a:lnTo>
                    <a:pt x="6034" y="10159"/>
                  </a:lnTo>
                  <a:lnTo>
                    <a:pt x="6041" y="10185"/>
                  </a:lnTo>
                  <a:lnTo>
                    <a:pt x="6049" y="10199"/>
                  </a:lnTo>
                  <a:cubicBezTo>
                    <a:pt x="6052" y="10210"/>
                    <a:pt x="6056" y="10221"/>
                    <a:pt x="6060" y="10232"/>
                  </a:cubicBezTo>
                  <a:lnTo>
                    <a:pt x="6060" y="10239"/>
                  </a:lnTo>
                  <a:cubicBezTo>
                    <a:pt x="6238" y="10853"/>
                    <a:pt x="5782" y="11467"/>
                    <a:pt x="5143" y="11467"/>
                  </a:cubicBezTo>
                  <a:cubicBezTo>
                    <a:pt x="5142" y="11467"/>
                    <a:pt x="5140" y="11467"/>
                    <a:pt x="5138" y="11467"/>
                  </a:cubicBezTo>
                  <a:cubicBezTo>
                    <a:pt x="4282" y="11467"/>
                    <a:pt x="3855" y="10432"/>
                    <a:pt x="4464" y="9827"/>
                  </a:cubicBezTo>
                  <a:lnTo>
                    <a:pt x="4475" y="9817"/>
                  </a:lnTo>
                  <a:cubicBezTo>
                    <a:pt x="4646" y="9653"/>
                    <a:pt x="4875" y="9554"/>
                    <a:pt x="5116" y="9551"/>
                  </a:cubicBezTo>
                  <a:close/>
                  <a:moveTo>
                    <a:pt x="11994" y="9560"/>
                  </a:moveTo>
                  <a:cubicBezTo>
                    <a:pt x="12336" y="9560"/>
                    <a:pt x="12679" y="9738"/>
                    <a:pt x="12855" y="10093"/>
                  </a:cubicBezTo>
                  <a:lnTo>
                    <a:pt x="12855" y="10097"/>
                  </a:lnTo>
                  <a:cubicBezTo>
                    <a:pt x="12891" y="10177"/>
                    <a:pt x="12920" y="10261"/>
                    <a:pt x="12935" y="10348"/>
                  </a:cubicBezTo>
                  <a:lnTo>
                    <a:pt x="12935" y="10356"/>
                  </a:lnTo>
                  <a:cubicBezTo>
                    <a:pt x="12939" y="10367"/>
                    <a:pt x="12939" y="10378"/>
                    <a:pt x="12942" y="10389"/>
                  </a:cubicBezTo>
                  <a:lnTo>
                    <a:pt x="12942" y="10407"/>
                  </a:lnTo>
                  <a:cubicBezTo>
                    <a:pt x="12942" y="10410"/>
                    <a:pt x="12942" y="10425"/>
                    <a:pt x="12942" y="10432"/>
                  </a:cubicBezTo>
                  <a:cubicBezTo>
                    <a:pt x="12946" y="10440"/>
                    <a:pt x="12942" y="10451"/>
                    <a:pt x="12942" y="10458"/>
                  </a:cubicBezTo>
                  <a:lnTo>
                    <a:pt x="12942" y="10476"/>
                  </a:lnTo>
                  <a:lnTo>
                    <a:pt x="12942" y="10512"/>
                  </a:lnTo>
                  <a:lnTo>
                    <a:pt x="12942" y="10523"/>
                  </a:lnTo>
                  <a:lnTo>
                    <a:pt x="12942" y="10563"/>
                  </a:lnTo>
                  <a:lnTo>
                    <a:pt x="12942" y="10571"/>
                  </a:lnTo>
                  <a:lnTo>
                    <a:pt x="12942" y="10593"/>
                  </a:lnTo>
                  <a:cubicBezTo>
                    <a:pt x="12939" y="10658"/>
                    <a:pt x="12928" y="10724"/>
                    <a:pt x="12910" y="10789"/>
                  </a:cubicBezTo>
                  <a:lnTo>
                    <a:pt x="12910" y="10793"/>
                  </a:lnTo>
                  <a:cubicBezTo>
                    <a:pt x="12786" y="11197"/>
                    <a:pt x="12414" y="11478"/>
                    <a:pt x="11988" y="11478"/>
                  </a:cubicBezTo>
                  <a:cubicBezTo>
                    <a:pt x="11350" y="11474"/>
                    <a:pt x="10895" y="10859"/>
                    <a:pt x="11077" y="10246"/>
                  </a:cubicBezTo>
                  <a:lnTo>
                    <a:pt x="11077" y="10239"/>
                  </a:lnTo>
                  <a:cubicBezTo>
                    <a:pt x="11080" y="10228"/>
                    <a:pt x="11084" y="10217"/>
                    <a:pt x="11088" y="10206"/>
                  </a:cubicBezTo>
                  <a:lnTo>
                    <a:pt x="11091" y="10192"/>
                  </a:lnTo>
                  <a:lnTo>
                    <a:pt x="11102" y="10166"/>
                  </a:lnTo>
                  <a:lnTo>
                    <a:pt x="11110" y="10144"/>
                  </a:lnTo>
                  <a:lnTo>
                    <a:pt x="11117" y="10126"/>
                  </a:lnTo>
                  <a:lnTo>
                    <a:pt x="11131" y="10101"/>
                  </a:lnTo>
                  <a:cubicBezTo>
                    <a:pt x="11305" y="9740"/>
                    <a:pt x="11650" y="9560"/>
                    <a:pt x="11994" y="9560"/>
                  </a:cubicBezTo>
                  <a:close/>
                  <a:moveTo>
                    <a:pt x="715" y="0"/>
                  </a:moveTo>
                  <a:cubicBezTo>
                    <a:pt x="465" y="0"/>
                    <a:pt x="228" y="150"/>
                    <a:pt x="128" y="398"/>
                  </a:cubicBezTo>
                  <a:cubicBezTo>
                    <a:pt x="0" y="722"/>
                    <a:pt x="161" y="1087"/>
                    <a:pt x="481" y="1218"/>
                  </a:cubicBezTo>
                  <a:lnTo>
                    <a:pt x="2143" y="1874"/>
                  </a:lnTo>
                  <a:lnTo>
                    <a:pt x="4103" y="9605"/>
                  </a:lnTo>
                  <a:cubicBezTo>
                    <a:pt x="3546" y="10246"/>
                    <a:pt x="3695" y="11230"/>
                    <a:pt x="4413" y="11678"/>
                  </a:cubicBezTo>
                  <a:cubicBezTo>
                    <a:pt x="4641" y="11820"/>
                    <a:pt x="4893" y="11887"/>
                    <a:pt x="5140" y="11887"/>
                  </a:cubicBezTo>
                  <a:cubicBezTo>
                    <a:pt x="5673" y="11887"/>
                    <a:pt x="6187" y="11577"/>
                    <a:pt x="6413" y="11044"/>
                  </a:cubicBezTo>
                  <a:lnTo>
                    <a:pt x="10727" y="11052"/>
                  </a:lnTo>
                  <a:cubicBezTo>
                    <a:pt x="10938" y="11565"/>
                    <a:pt x="11441" y="11897"/>
                    <a:pt x="11995" y="11897"/>
                  </a:cubicBezTo>
                  <a:cubicBezTo>
                    <a:pt x="12549" y="11897"/>
                    <a:pt x="13044" y="11565"/>
                    <a:pt x="13263" y="11059"/>
                  </a:cubicBezTo>
                  <a:lnTo>
                    <a:pt x="13726" y="11059"/>
                  </a:lnTo>
                  <a:cubicBezTo>
                    <a:pt x="14072" y="11059"/>
                    <a:pt x="14356" y="10775"/>
                    <a:pt x="14356" y="10429"/>
                  </a:cubicBezTo>
                  <a:cubicBezTo>
                    <a:pt x="14356" y="10079"/>
                    <a:pt x="14072" y="9798"/>
                    <a:pt x="13726" y="9798"/>
                  </a:cubicBezTo>
                  <a:lnTo>
                    <a:pt x="13165" y="9798"/>
                  </a:lnTo>
                  <a:cubicBezTo>
                    <a:pt x="12896" y="9361"/>
                    <a:pt x="12444" y="9142"/>
                    <a:pt x="11991" y="9142"/>
                  </a:cubicBezTo>
                  <a:cubicBezTo>
                    <a:pt x="11540" y="9142"/>
                    <a:pt x="11087" y="9360"/>
                    <a:pt x="10818" y="9795"/>
                  </a:cubicBezTo>
                  <a:lnTo>
                    <a:pt x="6311" y="9787"/>
                  </a:lnTo>
                  <a:cubicBezTo>
                    <a:pt x="6085" y="9419"/>
                    <a:pt x="5703" y="9179"/>
                    <a:pt x="5276" y="9139"/>
                  </a:cubicBezTo>
                  <a:lnTo>
                    <a:pt x="5214" y="8906"/>
                  </a:lnTo>
                  <a:lnTo>
                    <a:pt x="12971" y="8917"/>
                  </a:lnTo>
                  <a:lnTo>
                    <a:pt x="12979" y="8920"/>
                  </a:lnTo>
                  <a:cubicBezTo>
                    <a:pt x="13245" y="8920"/>
                    <a:pt x="13482" y="8738"/>
                    <a:pt x="13547" y="8479"/>
                  </a:cubicBezTo>
                  <a:lnTo>
                    <a:pt x="14779" y="3681"/>
                  </a:lnTo>
                  <a:cubicBezTo>
                    <a:pt x="14873" y="3309"/>
                    <a:pt x="14593" y="2948"/>
                    <a:pt x="14210" y="2948"/>
                  </a:cubicBezTo>
                  <a:lnTo>
                    <a:pt x="12705" y="2945"/>
                  </a:lnTo>
                  <a:cubicBezTo>
                    <a:pt x="12425" y="2945"/>
                    <a:pt x="12425" y="3364"/>
                    <a:pt x="12705" y="3364"/>
                  </a:cubicBezTo>
                  <a:lnTo>
                    <a:pt x="14210" y="3367"/>
                  </a:lnTo>
                  <a:cubicBezTo>
                    <a:pt x="14320" y="3367"/>
                    <a:pt x="14403" y="3469"/>
                    <a:pt x="14374" y="3575"/>
                  </a:cubicBezTo>
                  <a:lnTo>
                    <a:pt x="13143" y="8374"/>
                  </a:lnTo>
                  <a:cubicBezTo>
                    <a:pt x="13121" y="8447"/>
                    <a:pt x="13055" y="8501"/>
                    <a:pt x="12979" y="8501"/>
                  </a:cubicBezTo>
                  <a:lnTo>
                    <a:pt x="5116" y="8487"/>
                  </a:lnTo>
                  <a:lnTo>
                    <a:pt x="3815" y="3349"/>
                  </a:lnTo>
                  <a:lnTo>
                    <a:pt x="3815" y="3349"/>
                  </a:lnTo>
                  <a:lnTo>
                    <a:pt x="11215" y="3360"/>
                  </a:lnTo>
                  <a:cubicBezTo>
                    <a:pt x="11332" y="3360"/>
                    <a:pt x="11423" y="3265"/>
                    <a:pt x="11423" y="3152"/>
                  </a:cubicBezTo>
                  <a:cubicBezTo>
                    <a:pt x="11423" y="3036"/>
                    <a:pt x="11332" y="2941"/>
                    <a:pt x="11215" y="2941"/>
                  </a:cubicBezTo>
                  <a:lnTo>
                    <a:pt x="3706" y="2930"/>
                  </a:lnTo>
                  <a:lnTo>
                    <a:pt x="3283" y="1254"/>
                  </a:lnTo>
                  <a:cubicBezTo>
                    <a:pt x="3232" y="1057"/>
                    <a:pt x="3094" y="897"/>
                    <a:pt x="2904" y="824"/>
                  </a:cubicBezTo>
                  <a:lnTo>
                    <a:pt x="948" y="45"/>
                  </a:lnTo>
                  <a:cubicBezTo>
                    <a:pt x="871" y="14"/>
                    <a:pt x="793" y="0"/>
                    <a:pt x="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5"/>
            <p:cNvSpPr/>
            <p:nvPr/>
          </p:nvSpPr>
          <p:spPr>
            <a:xfrm>
              <a:off x="7143100" y="2550875"/>
              <a:ext cx="20950" cy="46225"/>
            </a:xfrm>
            <a:custGeom>
              <a:rect b="b" l="l" r="r" t="t"/>
              <a:pathLst>
                <a:path extrusionOk="0" h="1849" w="838">
                  <a:moveTo>
                    <a:pt x="242" y="0"/>
                  </a:moveTo>
                  <a:cubicBezTo>
                    <a:pt x="121" y="0"/>
                    <a:pt x="0" y="98"/>
                    <a:pt x="33" y="254"/>
                  </a:cubicBezTo>
                  <a:lnTo>
                    <a:pt x="397" y="1700"/>
                  </a:lnTo>
                  <a:cubicBezTo>
                    <a:pt x="428" y="1803"/>
                    <a:pt x="510" y="1849"/>
                    <a:pt x="592" y="1849"/>
                  </a:cubicBezTo>
                  <a:cubicBezTo>
                    <a:pt x="714" y="1849"/>
                    <a:pt x="838" y="1751"/>
                    <a:pt x="805" y="1594"/>
                  </a:cubicBezTo>
                  <a:lnTo>
                    <a:pt x="441" y="152"/>
                  </a:lnTo>
                  <a:cubicBezTo>
                    <a:pt x="408" y="46"/>
                    <a:pt x="325" y="0"/>
                    <a:pt x="2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5"/>
            <p:cNvSpPr/>
            <p:nvPr/>
          </p:nvSpPr>
          <p:spPr>
            <a:xfrm>
              <a:off x="7129875" y="2498675"/>
              <a:ext cx="15775" cy="26200"/>
            </a:xfrm>
            <a:custGeom>
              <a:rect b="b" l="l" r="r" t="t"/>
              <a:pathLst>
                <a:path extrusionOk="0" h="1048" w="631">
                  <a:moveTo>
                    <a:pt x="242" y="0"/>
                  </a:moveTo>
                  <a:cubicBezTo>
                    <a:pt x="122" y="0"/>
                    <a:pt x="1" y="98"/>
                    <a:pt x="33" y="254"/>
                  </a:cubicBezTo>
                  <a:lnTo>
                    <a:pt x="190" y="881"/>
                  </a:lnTo>
                  <a:cubicBezTo>
                    <a:pt x="212" y="980"/>
                    <a:pt x="299" y="1047"/>
                    <a:pt x="397" y="1047"/>
                  </a:cubicBezTo>
                  <a:cubicBezTo>
                    <a:pt x="414" y="1047"/>
                    <a:pt x="431" y="1045"/>
                    <a:pt x="449" y="1041"/>
                  </a:cubicBezTo>
                  <a:cubicBezTo>
                    <a:pt x="562" y="1012"/>
                    <a:pt x="631" y="891"/>
                    <a:pt x="598" y="779"/>
                  </a:cubicBezTo>
                  <a:lnTo>
                    <a:pt x="438" y="152"/>
                  </a:lnTo>
                  <a:cubicBezTo>
                    <a:pt x="407" y="47"/>
                    <a:pt x="325" y="0"/>
                    <a:pt x="2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5"/>
            <p:cNvSpPr/>
            <p:nvPr/>
          </p:nvSpPr>
          <p:spPr>
            <a:xfrm>
              <a:off x="7193500" y="2498775"/>
              <a:ext cx="18200" cy="98625"/>
            </a:xfrm>
            <a:custGeom>
              <a:rect b="b" l="l" r="r" t="t"/>
              <a:pathLst>
                <a:path extrusionOk="0" h="3945" w="728">
                  <a:moveTo>
                    <a:pt x="217" y="1"/>
                  </a:moveTo>
                  <a:cubicBezTo>
                    <a:pt x="109" y="1"/>
                    <a:pt x="0" y="77"/>
                    <a:pt x="6" y="221"/>
                  </a:cubicBezTo>
                  <a:lnTo>
                    <a:pt x="301" y="3751"/>
                  </a:lnTo>
                  <a:cubicBezTo>
                    <a:pt x="308" y="3861"/>
                    <a:pt x="399" y="3944"/>
                    <a:pt x="509" y="3944"/>
                  </a:cubicBezTo>
                  <a:lnTo>
                    <a:pt x="527" y="3944"/>
                  </a:lnTo>
                  <a:cubicBezTo>
                    <a:pt x="644" y="3933"/>
                    <a:pt x="727" y="3831"/>
                    <a:pt x="716" y="3718"/>
                  </a:cubicBezTo>
                  <a:lnTo>
                    <a:pt x="425" y="184"/>
                  </a:lnTo>
                  <a:cubicBezTo>
                    <a:pt x="408" y="60"/>
                    <a:pt x="313" y="1"/>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5"/>
            <p:cNvSpPr/>
            <p:nvPr/>
          </p:nvSpPr>
          <p:spPr>
            <a:xfrm>
              <a:off x="7248825" y="2498700"/>
              <a:ext cx="18625" cy="98800"/>
            </a:xfrm>
            <a:custGeom>
              <a:rect b="b" l="l" r="r" t="t"/>
              <a:pathLst>
                <a:path extrusionOk="0" h="3952" w="745">
                  <a:moveTo>
                    <a:pt x="528" y="1"/>
                  </a:moveTo>
                  <a:cubicBezTo>
                    <a:pt x="420" y="1"/>
                    <a:pt x="328" y="84"/>
                    <a:pt x="318" y="191"/>
                  </a:cubicBezTo>
                  <a:lnTo>
                    <a:pt x="12" y="3721"/>
                  </a:lnTo>
                  <a:cubicBezTo>
                    <a:pt x="1" y="3838"/>
                    <a:pt x="85" y="3940"/>
                    <a:pt x="201" y="3951"/>
                  </a:cubicBezTo>
                  <a:lnTo>
                    <a:pt x="220" y="3951"/>
                  </a:lnTo>
                  <a:cubicBezTo>
                    <a:pt x="329" y="3951"/>
                    <a:pt x="420" y="3867"/>
                    <a:pt x="427" y="3758"/>
                  </a:cubicBezTo>
                  <a:lnTo>
                    <a:pt x="733" y="227"/>
                  </a:lnTo>
                  <a:cubicBezTo>
                    <a:pt x="744" y="114"/>
                    <a:pt x="660" y="12"/>
                    <a:pt x="547" y="1"/>
                  </a:cubicBezTo>
                  <a:cubicBezTo>
                    <a:pt x="541" y="1"/>
                    <a:pt x="534" y="1"/>
                    <a:pt x="5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5"/>
            <p:cNvSpPr/>
            <p:nvPr/>
          </p:nvSpPr>
          <p:spPr>
            <a:xfrm>
              <a:off x="7296300" y="2498825"/>
              <a:ext cx="34625" cy="98825"/>
            </a:xfrm>
            <a:custGeom>
              <a:rect b="b" l="l" r="r" t="t"/>
              <a:pathLst>
                <a:path extrusionOk="0" h="3953" w="1385">
                  <a:moveTo>
                    <a:pt x="1154" y="1"/>
                  </a:moveTo>
                  <a:cubicBezTo>
                    <a:pt x="1060" y="1"/>
                    <a:pt x="976" y="64"/>
                    <a:pt x="951" y="157"/>
                  </a:cubicBezTo>
                  <a:lnTo>
                    <a:pt x="44" y="3687"/>
                  </a:lnTo>
                  <a:cubicBezTo>
                    <a:pt x="1" y="3849"/>
                    <a:pt x="128" y="3953"/>
                    <a:pt x="253" y="3953"/>
                  </a:cubicBezTo>
                  <a:cubicBezTo>
                    <a:pt x="338" y="3953"/>
                    <a:pt x="422" y="3904"/>
                    <a:pt x="448" y="3793"/>
                  </a:cubicBezTo>
                  <a:lnTo>
                    <a:pt x="1356" y="262"/>
                  </a:lnTo>
                  <a:cubicBezTo>
                    <a:pt x="1385" y="149"/>
                    <a:pt x="1319" y="37"/>
                    <a:pt x="1206" y="7"/>
                  </a:cubicBezTo>
                  <a:cubicBezTo>
                    <a:pt x="1189" y="3"/>
                    <a:pt x="1171" y="1"/>
                    <a:pt x="1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 name="Google Shape;1011;p65"/>
          <p:cNvGrpSpPr/>
          <p:nvPr/>
        </p:nvGrpSpPr>
        <p:grpSpPr>
          <a:xfrm>
            <a:off x="6525675" y="2288525"/>
            <a:ext cx="377500" cy="293750"/>
            <a:chOff x="6394500" y="2401575"/>
            <a:chExt cx="377500" cy="293750"/>
          </a:xfrm>
        </p:grpSpPr>
        <p:sp>
          <p:nvSpPr>
            <p:cNvPr id="1012" name="Google Shape;1012;p65"/>
            <p:cNvSpPr/>
            <p:nvPr/>
          </p:nvSpPr>
          <p:spPr>
            <a:xfrm>
              <a:off x="6529300" y="2542900"/>
              <a:ext cx="22475" cy="51375"/>
            </a:xfrm>
            <a:custGeom>
              <a:rect b="b" l="l" r="r" t="t"/>
              <a:pathLst>
                <a:path extrusionOk="0" h="2055" w="899">
                  <a:moveTo>
                    <a:pt x="246" y="0"/>
                  </a:moveTo>
                  <a:cubicBezTo>
                    <a:pt x="124" y="0"/>
                    <a:pt x="1" y="100"/>
                    <a:pt x="42" y="259"/>
                  </a:cubicBezTo>
                  <a:lnTo>
                    <a:pt x="457" y="1899"/>
                  </a:lnTo>
                  <a:cubicBezTo>
                    <a:pt x="484" y="2007"/>
                    <a:pt x="567" y="2054"/>
                    <a:pt x="651" y="2054"/>
                  </a:cubicBezTo>
                  <a:cubicBezTo>
                    <a:pt x="773" y="2054"/>
                    <a:pt x="899" y="1954"/>
                    <a:pt x="858" y="1797"/>
                  </a:cubicBezTo>
                  <a:lnTo>
                    <a:pt x="861" y="1797"/>
                  </a:lnTo>
                  <a:lnTo>
                    <a:pt x="442" y="157"/>
                  </a:lnTo>
                  <a:cubicBezTo>
                    <a:pt x="414" y="48"/>
                    <a:pt x="330" y="0"/>
                    <a:pt x="2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5"/>
            <p:cNvSpPr/>
            <p:nvPr/>
          </p:nvSpPr>
          <p:spPr>
            <a:xfrm>
              <a:off x="6517650" y="2496650"/>
              <a:ext cx="14775" cy="21175"/>
            </a:xfrm>
            <a:custGeom>
              <a:rect b="b" l="l" r="r" t="t"/>
              <a:pathLst>
                <a:path extrusionOk="0" h="847" w="591">
                  <a:moveTo>
                    <a:pt x="246" y="1"/>
                  </a:moveTo>
                  <a:cubicBezTo>
                    <a:pt x="124" y="1"/>
                    <a:pt x="0" y="101"/>
                    <a:pt x="41" y="258"/>
                  </a:cubicBezTo>
                  <a:lnTo>
                    <a:pt x="150" y="688"/>
                  </a:lnTo>
                  <a:cubicBezTo>
                    <a:pt x="177" y="798"/>
                    <a:pt x="260" y="847"/>
                    <a:pt x="344" y="847"/>
                  </a:cubicBezTo>
                  <a:cubicBezTo>
                    <a:pt x="466" y="847"/>
                    <a:pt x="590" y="746"/>
                    <a:pt x="551" y="586"/>
                  </a:cubicBezTo>
                  <a:lnTo>
                    <a:pt x="442" y="156"/>
                  </a:lnTo>
                  <a:cubicBezTo>
                    <a:pt x="414" y="48"/>
                    <a:pt x="331" y="1"/>
                    <a:pt x="2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5"/>
            <p:cNvSpPr/>
            <p:nvPr/>
          </p:nvSpPr>
          <p:spPr>
            <a:xfrm>
              <a:off x="6580550" y="2496775"/>
              <a:ext cx="18125" cy="97625"/>
            </a:xfrm>
            <a:custGeom>
              <a:rect b="b" l="l" r="r" t="t"/>
              <a:pathLst>
                <a:path extrusionOk="0" h="3905" w="725">
                  <a:moveTo>
                    <a:pt x="221" y="1"/>
                  </a:moveTo>
                  <a:cubicBezTo>
                    <a:pt x="111" y="1"/>
                    <a:pt x="0" y="79"/>
                    <a:pt x="14" y="224"/>
                  </a:cubicBezTo>
                  <a:lnTo>
                    <a:pt x="302" y="3715"/>
                  </a:lnTo>
                  <a:cubicBezTo>
                    <a:pt x="312" y="3820"/>
                    <a:pt x="400" y="3904"/>
                    <a:pt x="509" y="3904"/>
                  </a:cubicBezTo>
                  <a:lnTo>
                    <a:pt x="527" y="3904"/>
                  </a:lnTo>
                  <a:cubicBezTo>
                    <a:pt x="640" y="3893"/>
                    <a:pt x="724" y="3795"/>
                    <a:pt x="717" y="3678"/>
                  </a:cubicBezTo>
                  <a:lnTo>
                    <a:pt x="425" y="191"/>
                  </a:lnTo>
                  <a:cubicBezTo>
                    <a:pt x="415" y="62"/>
                    <a:pt x="319" y="1"/>
                    <a:pt x="2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5"/>
            <p:cNvSpPr/>
            <p:nvPr/>
          </p:nvSpPr>
          <p:spPr>
            <a:xfrm>
              <a:off x="6394500" y="2401575"/>
              <a:ext cx="359475" cy="293750"/>
            </a:xfrm>
            <a:custGeom>
              <a:rect b="b" l="l" r="r" t="t"/>
              <a:pathLst>
                <a:path extrusionOk="0" h="11750" w="14379">
                  <a:moveTo>
                    <a:pt x="683" y="407"/>
                  </a:moveTo>
                  <a:cubicBezTo>
                    <a:pt x="710" y="407"/>
                    <a:pt x="739" y="413"/>
                    <a:pt x="770" y="425"/>
                  </a:cubicBezTo>
                  <a:lnTo>
                    <a:pt x="2705" y="1194"/>
                  </a:lnTo>
                  <a:cubicBezTo>
                    <a:pt x="2766" y="1216"/>
                    <a:pt x="2814" y="1270"/>
                    <a:pt x="2832" y="1336"/>
                  </a:cubicBezTo>
                  <a:lnTo>
                    <a:pt x="4785" y="9046"/>
                  </a:lnTo>
                  <a:cubicBezTo>
                    <a:pt x="4730" y="9057"/>
                    <a:pt x="4676" y="9071"/>
                    <a:pt x="4621" y="9089"/>
                  </a:cubicBezTo>
                  <a:lnTo>
                    <a:pt x="4610" y="9093"/>
                  </a:lnTo>
                  <a:lnTo>
                    <a:pt x="4566" y="9111"/>
                  </a:lnTo>
                  <a:lnTo>
                    <a:pt x="4545" y="9119"/>
                  </a:lnTo>
                  <a:lnTo>
                    <a:pt x="4512" y="9133"/>
                  </a:lnTo>
                  <a:lnTo>
                    <a:pt x="4486" y="9144"/>
                  </a:lnTo>
                  <a:lnTo>
                    <a:pt x="4461" y="9159"/>
                  </a:lnTo>
                  <a:cubicBezTo>
                    <a:pt x="4442" y="9166"/>
                    <a:pt x="4421" y="9177"/>
                    <a:pt x="4402" y="9188"/>
                  </a:cubicBezTo>
                  <a:lnTo>
                    <a:pt x="4391" y="9195"/>
                  </a:lnTo>
                  <a:lnTo>
                    <a:pt x="2479" y="1642"/>
                  </a:lnTo>
                  <a:cubicBezTo>
                    <a:pt x="2464" y="1576"/>
                    <a:pt x="2417" y="1525"/>
                    <a:pt x="2355" y="1500"/>
                  </a:cubicBezTo>
                  <a:lnTo>
                    <a:pt x="617" y="811"/>
                  </a:lnTo>
                  <a:cubicBezTo>
                    <a:pt x="388" y="721"/>
                    <a:pt x="481" y="407"/>
                    <a:pt x="683" y="407"/>
                  </a:cubicBezTo>
                  <a:close/>
                  <a:moveTo>
                    <a:pt x="6392" y="10077"/>
                  </a:moveTo>
                  <a:lnTo>
                    <a:pt x="10505" y="10084"/>
                  </a:lnTo>
                  <a:cubicBezTo>
                    <a:pt x="10509" y="10091"/>
                    <a:pt x="10509" y="10099"/>
                    <a:pt x="10505" y="10102"/>
                  </a:cubicBezTo>
                  <a:cubicBezTo>
                    <a:pt x="10505" y="10113"/>
                    <a:pt x="10502" y="10121"/>
                    <a:pt x="10502" y="10128"/>
                  </a:cubicBezTo>
                  <a:cubicBezTo>
                    <a:pt x="10498" y="10142"/>
                    <a:pt x="10494" y="10157"/>
                    <a:pt x="10494" y="10172"/>
                  </a:cubicBezTo>
                  <a:cubicBezTo>
                    <a:pt x="10491" y="10190"/>
                    <a:pt x="10491" y="10193"/>
                    <a:pt x="10491" y="10201"/>
                  </a:cubicBezTo>
                  <a:cubicBezTo>
                    <a:pt x="10487" y="10212"/>
                    <a:pt x="10484" y="10230"/>
                    <a:pt x="10484" y="10244"/>
                  </a:cubicBezTo>
                  <a:cubicBezTo>
                    <a:pt x="10484" y="10255"/>
                    <a:pt x="10484" y="10266"/>
                    <a:pt x="10480" y="10281"/>
                  </a:cubicBezTo>
                  <a:cubicBezTo>
                    <a:pt x="10476" y="10292"/>
                    <a:pt x="10480" y="10303"/>
                    <a:pt x="10476" y="10314"/>
                  </a:cubicBezTo>
                  <a:lnTo>
                    <a:pt x="10476" y="10387"/>
                  </a:lnTo>
                  <a:lnTo>
                    <a:pt x="10476" y="10448"/>
                  </a:lnTo>
                  <a:lnTo>
                    <a:pt x="10476" y="10474"/>
                  </a:lnTo>
                  <a:lnTo>
                    <a:pt x="10476" y="10503"/>
                  </a:lnTo>
                  <a:lnTo>
                    <a:pt x="6421" y="10496"/>
                  </a:lnTo>
                  <a:cubicBezTo>
                    <a:pt x="6432" y="10354"/>
                    <a:pt x="6425" y="10215"/>
                    <a:pt x="6392" y="10077"/>
                  </a:cubicBezTo>
                  <a:close/>
                  <a:moveTo>
                    <a:pt x="13548" y="10088"/>
                  </a:moveTo>
                  <a:cubicBezTo>
                    <a:pt x="13734" y="10088"/>
                    <a:pt x="13825" y="10314"/>
                    <a:pt x="13693" y="10445"/>
                  </a:cubicBezTo>
                  <a:lnTo>
                    <a:pt x="13697" y="10445"/>
                  </a:lnTo>
                  <a:cubicBezTo>
                    <a:pt x="13657" y="10485"/>
                    <a:pt x="13606" y="10507"/>
                    <a:pt x="13551" y="10507"/>
                  </a:cubicBezTo>
                  <a:lnTo>
                    <a:pt x="13191" y="10507"/>
                  </a:lnTo>
                  <a:lnTo>
                    <a:pt x="13191" y="10485"/>
                  </a:lnTo>
                  <a:lnTo>
                    <a:pt x="13191" y="10452"/>
                  </a:lnTo>
                  <a:lnTo>
                    <a:pt x="13191" y="10390"/>
                  </a:lnTo>
                  <a:lnTo>
                    <a:pt x="13191" y="10317"/>
                  </a:lnTo>
                  <a:cubicBezTo>
                    <a:pt x="13191" y="10306"/>
                    <a:pt x="13191" y="10295"/>
                    <a:pt x="13191" y="10284"/>
                  </a:cubicBezTo>
                  <a:cubicBezTo>
                    <a:pt x="13187" y="10274"/>
                    <a:pt x="13191" y="10259"/>
                    <a:pt x="13187" y="10248"/>
                  </a:cubicBezTo>
                  <a:cubicBezTo>
                    <a:pt x="13183" y="10233"/>
                    <a:pt x="13183" y="10219"/>
                    <a:pt x="13183" y="10204"/>
                  </a:cubicBezTo>
                  <a:cubicBezTo>
                    <a:pt x="13180" y="10193"/>
                    <a:pt x="13180" y="10186"/>
                    <a:pt x="13176" y="10179"/>
                  </a:cubicBezTo>
                  <a:cubicBezTo>
                    <a:pt x="13176" y="10168"/>
                    <a:pt x="13172" y="10146"/>
                    <a:pt x="13169" y="10131"/>
                  </a:cubicBezTo>
                  <a:cubicBezTo>
                    <a:pt x="13169" y="10124"/>
                    <a:pt x="13165" y="10117"/>
                    <a:pt x="13165" y="10110"/>
                  </a:cubicBezTo>
                  <a:cubicBezTo>
                    <a:pt x="13165" y="10099"/>
                    <a:pt x="13162" y="10095"/>
                    <a:pt x="13162" y="10088"/>
                  </a:cubicBezTo>
                  <a:close/>
                  <a:moveTo>
                    <a:pt x="5069" y="9432"/>
                  </a:moveTo>
                  <a:cubicBezTo>
                    <a:pt x="5434" y="9432"/>
                    <a:pt x="5765" y="9640"/>
                    <a:pt x="5925" y="9967"/>
                  </a:cubicBezTo>
                  <a:lnTo>
                    <a:pt x="5936" y="9993"/>
                  </a:lnTo>
                  <a:lnTo>
                    <a:pt x="5944" y="10011"/>
                  </a:lnTo>
                  <a:lnTo>
                    <a:pt x="5951" y="10033"/>
                  </a:lnTo>
                  <a:lnTo>
                    <a:pt x="5962" y="10059"/>
                  </a:lnTo>
                  <a:lnTo>
                    <a:pt x="5965" y="10073"/>
                  </a:lnTo>
                  <a:cubicBezTo>
                    <a:pt x="5969" y="10084"/>
                    <a:pt x="5973" y="10095"/>
                    <a:pt x="5976" y="10106"/>
                  </a:cubicBezTo>
                  <a:lnTo>
                    <a:pt x="5976" y="10113"/>
                  </a:lnTo>
                  <a:cubicBezTo>
                    <a:pt x="6075" y="10445"/>
                    <a:pt x="5980" y="10802"/>
                    <a:pt x="5736" y="11050"/>
                  </a:cubicBezTo>
                  <a:lnTo>
                    <a:pt x="5736" y="11046"/>
                  </a:lnTo>
                  <a:cubicBezTo>
                    <a:pt x="5557" y="11225"/>
                    <a:pt x="5317" y="11323"/>
                    <a:pt x="5066" y="11323"/>
                  </a:cubicBezTo>
                  <a:cubicBezTo>
                    <a:pt x="4224" y="11323"/>
                    <a:pt x="3801" y="10299"/>
                    <a:pt x="4399" y="9705"/>
                  </a:cubicBezTo>
                  <a:lnTo>
                    <a:pt x="4410" y="9694"/>
                  </a:lnTo>
                  <a:cubicBezTo>
                    <a:pt x="4581" y="9530"/>
                    <a:pt x="4810" y="9436"/>
                    <a:pt x="5047" y="9432"/>
                  </a:cubicBezTo>
                  <a:close/>
                  <a:moveTo>
                    <a:pt x="11839" y="9443"/>
                  </a:moveTo>
                  <a:cubicBezTo>
                    <a:pt x="12203" y="9446"/>
                    <a:pt x="12535" y="9654"/>
                    <a:pt x="12692" y="9982"/>
                  </a:cubicBezTo>
                  <a:lnTo>
                    <a:pt x="12692" y="9986"/>
                  </a:lnTo>
                  <a:cubicBezTo>
                    <a:pt x="12706" y="10011"/>
                    <a:pt x="12713" y="10037"/>
                    <a:pt x="12724" y="10062"/>
                  </a:cubicBezTo>
                  <a:lnTo>
                    <a:pt x="12728" y="10070"/>
                  </a:lnTo>
                  <a:cubicBezTo>
                    <a:pt x="12732" y="10080"/>
                    <a:pt x="12735" y="10091"/>
                    <a:pt x="12739" y="10102"/>
                  </a:cubicBezTo>
                  <a:lnTo>
                    <a:pt x="12743" y="10113"/>
                  </a:lnTo>
                  <a:cubicBezTo>
                    <a:pt x="12746" y="10124"/>
                    <a:pt x="12750" y="10135"/>
                    <a:pt x="12753" y="10150"/>
                  </a:cubicBezTo>
                  <a:lnTo>
                    <a:pt x="12757" y="10164"/>
                  </a:lnTo>
                  <a:cubicBezTo>
                    <a:pt x="12757" y="10172"/>
                    <a:pt x="12761" y="10182"/>
                    <a:pt x="12764" y="10193"/>
                  </a:cubicBezTo>
                  <a:lnTo>
                    <a:pt x="12768" y="10212"/>
                  </a:lnTo>
                  <a:cubicBezTo>
                    <a:pt x="12768" y="10223"/>
                    <a:pt x="12772" y="10233"/>
                    <a:pt x="12772" y="10244"/>
                  </a:cubicBezTo>
                  <a:cubicBezTo>
                    <a:pt x="12772" y="10255"/>
                    <a:pt x="12772" y="10255"/>
                    <a:pt x="12775" y="10263"/>
                  </a:cubicBezTo>
                  <a:cubicBezTo>
                    <a:pt x="12779" y="10270"/>
                    <a:pt x="12779" y="10284"/>
                    <a:pt x="12779" y="10292"/>
                  </a:cubicBezTo>
                  <a:cubicBezTo>
                    <a:pt x="12779" y="10303"/>
                    <a:pt x="12779" y="10310"/>
                    <a:pt x="12779" y="10321"/>
                  </a:cubicBezTo>
                  <a:lnTo>
                    <a:pt x="12779" y="10343"/>
                  </a:lnTo>
                  <a:lnTo>
                    <a:pt x="12779" y="10394"/>
                  </a:lnTo>
                  <a:lnTo>
                    <a:pt x="12783" y="10390"/>
                  </a:lnTo>
                  <a:lnTo>
                    <a:pt x="12783" y="10452"/>
                  </a:lnTo>
                  <a:lnTo>
                    <a:pt x="12783" y="10463"/>
                  </a:lnTo>
                  <a:cubicBezTo>
                    <a:pt x="12779" y="10529"/>
                    <a:pt x="12768" y="10591"/>
                    <a:pt x="12750" y="10652"/>
                  </a:cubicBezTo>
                  <a:lnTo>
                    <a:pt x="12750" y="10660"/>
                  </a:lnTo>
                  <a:cubicBezTo>
                    <a:pt x="12630" y="11061"/>
                    <a:pt x="12258" y="11334"/>
                    <a:pt x="11839" y="11334"/>
                  </a:cubicBezTo>
                  <a:cubicBezTo>
                    <a:pt x="11416" y="11334"/>
                    <a:pt x="11045" y="11053"/>
                    <a:pt x="10928" y="10645"/>
                  </a:cubicBezTo>
                  <a:cubicBezTo>
                    <a:pt x="10924" y="10627"/>
                    <a:pt x="10921" y="10605"/>
                    <a:pt x="10913" y="10587"/>
                  </a:cubicBezTo>
                  <a:cubicBezTo>
                    <a:pt x="10910" y="10565"/>
                    <a:pt x="10906" y="10543"/>
                    <a:pt x="10903" y="10525"/>
                  </a:cubicBezTo>
                  <a:lnTo>
                    <a:pt x="10903" y="10518"/>
                  </a:lnTo>
                  <a:cubicBezTo>
                    <a:pt x="10903" y="10499"/>
                    <a:pt x="10899" y="10481"/>
                    <a:pt x="10899" y="10463"/>
                  </a:cubicBezTo>
                  <a:lnTo>
                    <a:pt x="10899" y="10448"/>
                  </a:lnTo>
                  <a:lnTo>
                    <a:pt x="10899" y="10390"/>
                  </a:lnTo>
                  <a:lnTo>
                    <a:pt x="10899" y="10339"/>
                  </a:lnTo>
                  <a:lnTo>
                    <a:pt x="10899" y="10321"/>
                  </a:lnTo>
                  <a:cubicBezTo>
                    <a:pt x="10899" y="10314"/>
                    <a:pt x="10899" y="10299"/>
                    <a:pt x="10899" y="10288"/>
                  </a:cubicBezTo>
                  <a:cubicBezTo>
                    <a:pt x="10903" y="10277"/>
                    <a:pt x="10899" y="10274"/>
                    <a:pt x="10903" y="10266"/>
                  </a:cubicBezTo>
                  <a:cubicBezTo>
                    <a:pt x="10906" y="10259"/>
                    <a:pt x="10906" y="10244"/>
                    <a:pt x="10906" y="10237"/>
                  </a:cubicBezTo>
                  <a:lnTo>
                    <a:pt x="10910" y="10215"/>
                  </a:lnTo>
                  <a:cubicBezTo>
                    <a:pt x="10910" y="10204"/>
                    <a:pt x="10913" y="10193"/>
                    <a:pt x="10917" y="10182"/>
                  </a:cubicBezTo>
                  <a:lnTo>
                    <a:pt x="10921" y="10168"/>
                  </a:lnTo>
                  <a:cubicBezTo>
                    <a:pt x="10924" y="10153"/>
                    <a:pt x="10928" y="10139"/>
                    <a:pt x="10932" y="10124"/>
                  </a:cubicBezTo>
                  <a:lnTo>
                    <a:pt x="10932" y="10121"/>
                  </a:lnTo>
                  <a:cubicBezTo>
                    <a:pt x="10946" y="10070"/>
                    <a:pt x="10968" y="10019"/>
                    <a:pt x="10990" y="9971"/>
                  </a:cubicBezTo>
                  <a:cubicBezTo>
                    <a:pt x="11150" y="9647"/>
                    <a:pt x="11478" y="9443"/>
                    <a:pt x="11839" y="9443"/>
                  </a:cubicBezTo>
                  <a:close/>
                  <a:moveTo>
                    <a:pt x="707" y="0"/>
                  </a:moveTo>
                  <a:cubicBezTo>
                    <a:pt x="459" y="0"/>
                    <a:pt x="224" y="149"/>
                    <a:pt x="125" y="392"/>
                  </a:cubicBezTo>
                  <a:cubicBezTo>
                    <a:pt x="1" y="706"/>
                    <a:pt x="150" y="1063"/>
                    <a:pt x="464" y="1194"/>
                  </a:cubicBezTo>
                  <a:lnTo>
                    <a:pt x="2103" y="1846"/>
                  </a:lnTo>
                  <a:lnTo>
                    <a:pt x="4038" y="9483"/>
                  </a:lnTo>
                  <a:cubicBezTo>
                    <a:pt x="3488" y="10117"/>
                    <a:pt x="3634" y="11090"/>
                    <a:pt x="4344" y="11534"/>
                  </a:cubicBezTo>
                  <a:cubicBezTo>
                    <a:pt x="4569" y="11674"/>
                    <a:pt x="4818" y="11740"/>
                    <a:pt x="5062" y="11740"/>
                  </a:cubicBezTo>
                  <a:cubicBezTo>
                    <a:pt x="5587" y="11740"/>
                    <a:pt x="6095" y="11435"/>
                    <a:pt x="6319" y="10908"/>
                  </a:cubicBezTo>
                  <a:lnTo>
                    <a:pt x="10582" y="10915"/>
                  </a:lnTo>
                  <a:cubicBezTo>
                    <a:pt x="10793" y="11418"/>
                    <a:pt x="11285" y="11749"/>
                    <a:pt x="11832" y="11749"/>
                  </a:cubicBezTo>
                  <a:lnTo>
                    <a:pt x="11835" y="11749"/>
                  </a:lnTo>
                  <a:cubicBezTo>
                    <a:pt x="12382" y="11749"/>
                    <a:pt x="12877" y="11421"/>
                    <a:pt x="13089" y="10918"/>
                  </a:cubicBezTo>
                  <a:lnTo>
                    <a:pt x="13548" y="10918"/>
                  </a:lnTo>
                  <a:cubicBezTo>
                    <a:pt x="14102" y="10918"/>
                    <a:pt x="14378" y="10252"/>
                    <a:pt x="13989" y="9858"/>
                  </a:cubicBezTo>
                  <a:lnTo>
                    <a:pt x="13992" y="9858"/>
                  </a:lnTo>
                  <a:cubicBezTo>
                    <a:pt x="13876" y="9742"/>
                    <a:pt x="13719" y="9676"/>
                    <a:pt x="13555" y="9676"/>
                  </a:cubicBezTo>
                  <a:lnTo>
                    <a:pt x="12998" y="9676"/>
                  </a:lnTo>
                  <a:cubicBezTo>
                    <a:pt x="12750" y="9275"/>
                    <a:pt x="12313" y="9031"/>
                    <a:pt x="11839" y="9027"/>
                  </a:cubicBezTo>
                  <a:cubicBezTo>
                    <a:pt x="11365" y="9027"/>
                    <a:pt x="10928" y="9272"/>
                    <a:pt x="10680" y="9672"/>
                  </a:cubicBezTo>
                  <a:lnTo>
                    <a:pt x="6228" y="9665"/>
                  </a:lnTo>
                  <a:cubicBezTo>
                    <a:pt x="6006" y="9304"/>
                    <a:pt x="5627" y="9068"/>
                    <a:pt x="5204" y="9024"/>
                  </a:cubicBezTo>
                  <a:lnTo>
                    <a:pt x="5146" y="8794"/>
                  </a:lnTo>
                  <a:lnTo>
                    <a:pt x="12812" y="8809"/>
                  </a:lnTo>
                  <a:cubicBezTo>
                    <a:pt x="13074" y="8809"/>
                    <a:pt x="13307" y="8627"/>
                    <a:pt x="13373" y="8372"/>
                  </a:cubicBezTo>
                  <a:lnTo>
                    <a:pt x="13581" y="7563"/>
                  </a:lnTo>
                  <a:cubicBezTo>
                    <a:pt x="13622" y="7403"/>
                    <a:pt x="13497" y="7302"/>
                    <a:pt x="13375" y="7302"/>
                  </a:cubicBezTo>
                  <a:cubicBezTo>
                    <a:pt x="13291" y="7302"/>
                    <a:pt x="13208" y="7349"/>
                    <a:pt x="13180" y="7457"/>
                  </a:cubicBezTo>
                  <a:lnTo>
                    <a:pt x="12972" y="8270"/>
                  </a:lnTo>
                  <a:cubicBezTo>
                    <a:pt x="12950" y="8342"/>
                    <a:pt x="12885" y="8393"/>
                    <a:pt x="12812" y="8393"/>
                  </a:cubicBezTo>
                  <a:lnTo>
                    <a:pt x="5040" y="8379"/>
                  </a:lnTo>
                  <a:lnTo>
                    <a:pt x="3754" y="3300"/>
                  </a:lnTo>
                  <a:lnTo>
                    <a:pt x="8079" y="3307"/>
                  </a:lnTo>
                  <a:cubicBezTo>
                    <a:pt x="8356" y="3307"/>
                    <a:pt x="8356" y="2895"/>
                    <a:pt x="8079" y="2895"/>
                  </a:cubicBezTo>
                  <a:lnTo>
                    <a:pt x="3652" y="2888"/>
                  </a:lnTo>
                  <a:lnTo>
                    <a:pt x="3233" y="1234"/>
                  </a:lnTo>
                  <a:cubicBezTo>
                    <a:pt x="3182" y="1041"/>
                    <a:pt x="3043" y="881"/>
                    <a:pt x="2858" y="808"/>
                  </a:cubicBezTo>
                  <a:lnTo>
                    <a:pt x="923" y="39"/>
                  </a:lnTo>
                  <a:cubicBezTo>
                    <a:pt x="852" y="13"/>
                    <a:pt x="779" y="0"/>
                    <a:pt x="7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5"/>
            <p:cNvSpPr/>
            <p:nvPr/>
          </p:nvSpPr>
          <p:spPr>
            <a:xfrm>
              <a:off x="6593000" y="2430350"/>
              <a:ext cx="179000" cy="164125"/>
            </a:xfrm>
            <a:custGeom>
              <a:rect b="b" l="l" r="r" t="t"/>
              <a:pathLst>
                <a:path extrusionOk="0" h="6565" w="7160">
                  <a:moveTo>
                    <a:pt x="3646" y="415"/>
                  </a:moveTo>
                  <a:cubicBezTo>
                    <a:pt x="4372" y="415"/>
                    <a:pt x="5086" y="700"/>
                    <a:pt x="5619" y="1234"/>
                  </a:cubicBezTo>
                  <a:cubicBezTo>
                    <a:pt x="6704" y="2324"/>
                    <a:pt x="6701" y="4087"/>
                    <a:pt x="5611" y="5177"/>
                  </a:cubicBezTo>
                  <a:cubicBezTo>
                    <a:pt x="5079" y="5707"/>
                    <a:pt x="4368" y="5988"/>
                    <a:pt x="3645" y="5988"/>
                  </a:cubicBezTo>
                  <a:cubicBezTo>
                    <a:pt x="3285" y="5988"/>
                    <a:pt x="2922" y="5918"/>
                    <a:pt x="2576" y="5774"/>
                  </a:cubicBezTo>
                  <a:cubicBezTo>
                    <a:pt x="1534" y="5341"/>
                    <a:pt x="857" y="4324"/>
                    <a:pt x="860" y="3198"/>
                  </a:cubicBezTo>
                  <a:cubicBezTo>
                    <a:pt x="860" y="2069"/>
                    <a:pt x="1542" y="1056"/>
                    <a:pt x="2584" y="626"/>
                  </a:cubicBezTo>
                  <a:cubicBezTo>
                    <a:pt x="2927" y="484"/>
                    <a:pt x="3288" y="415"/>
                    <a:pt x="3646" y="415"/>
                  </a:cubicBezTo>
                  <a:close/>
                  <a:moveTo>
                    <a:pt x="3648" y="0"/>
                  </a:moveTo>
                  <a:cubicBezTo>
                    <a:pt x="2749" y="0"/>
                    <a:pt x="1853" y="376"/>
                    <a:pt x="1217" y="1118"/>
                  </a:cubicBezTo>
                  <a:cubicBezTo>
                    <a:pt x="0" y="2535"/>
                    <a:pt x="252" y="4685"/>
                    <a:pt x="1757" y="5789"/>
                  </a:cubicBezTo>
                  <a:lnTo>
                    <a:pt x="1709" y="6339"/>
                  </a:lnTo>
                  <a:cubicBezTo>
                    <a:pt x="1698" y="6452"/>
                    <a:pt x="1782" y="6554"/>
                    <a:pt x="1899" y="6565"/>
                  </a:cubicBezTo>
                  <a:lnTo>
                    <a:pt x="1917" y="6565"/>
                  </a:lnTo>
                  <a:cubicBezTo>
                    <a:pt x="2022" y="6565"/>
                    <a:pt x="2114" y="6481"/>
                    <a:pt x="2121" y="6375"/>
                  </a:cubicBezTo>
                  <a:lnTo>
                    <a:pt x="2150" y="6033"/>
                  </a:lnTo>
                  <a:cubicBezTo>
                    <a:pt x="2624" y="6282"/>
                    <a:pt x="3135" y="6402"/>
                    <a:pt x="3642" y="6402"/>
                  </a:cubicBezTo>
                  <a:cubicBezTo>
                    <a:pt x="4630" y="6402"/>
                    <a:pt x="5598" y="5945"/>
                    <a:pt x="6220" y="5104"/>
                  </a:cubicBezTo>
                  <a:cubicBezTo>
                    <a:pt x="7160" y="3828"/>
                    <a:pt x="7029" y="2061"/>
                    <a:pt x="5914" y="939"/>
                  </a:cubicBezTo>
                  <a:cubicBezTo>
                    <a:pt x="5285" y="311"/>
                    <a:pt x="4465" y="0"/>
                    <a:pt x="36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5"/>
            <p:cNvSpPr/>
            <p:nvPr/>
          </p:nvSpPr>
          <p:spPr>
            <a:xfrm>
              <a:off x="6614575" y="2444550"/>
              <a:ext cx="97225" cy="91825"/>
            </a:xfrm>
            <a:custGeom>
              <a:rect b="b" l="l" r="r" t="t"/>
              <a:pathLst>
                <a:path extrusionOk="0" h="3673" w="3889">
                  <a:moveTo>
                    <a:pt x="3194" y="1"/>
                  </a:moveTo>
                  <a:cubicBezTo>
                    <a:pt x="3044" y="1"/>
                    <a:pt x="2909" y="178"/>
                    <a:pt x="3025" y="335"/>
                  </a:cubicBezTo>
                  <a:cubicBezTo>
                    <a:pt x="2937" y="325"/>
                    <a:pt x="2851" y="320"/>
                    <a:pt x="2765" y="320"/>
                  </a:cubicBezTo>
                  <a:cubicBezTo>
                    <a:pt x="1140" y="320"/>
                    <a:pt x="1" y="2018"/>
                    <a:pt x="693" y="3548"/>
                  </a:cubicBezTo>
                  <a:cubicBezTo>
                    <a:pt x="732" y="3636"/>
                    <a:pt x="804" y="3673"/>
                    <a:pt x="876" y="3673"/>
                  </a:cubicBezTo>
                  <a:cubicBezTo>
                    <a:pt x="1010" y="3673"/>
                    <a:pt x="1146" y="3544"/>
                    <a:pt x="1072" y="3381"/>
                  </a:cubicBezTo>
                  <a:cubicBezTo>
                    <a:pt x="499" y="2114"/>
                    <a:pt x="1452" y="732"/>
                    <a:pt x="2766" y="732"/>
                  </a:cubicBezTo>
                  <a:cubicBezTo>
                    <a:pt x="2880" y="732"/>
                    <a:pt x="2997" y="743"/>
                    <a:pt x="3116" y="765"/>
                  </a:cubicBezTo>
                  <a:lnTo>
                    <a:pt x="2952" y="856"/>
                  </a:lnTo>
                  <a:cubicBezTo>
                    <a:pt x="2744" y="967"/>
                    <a:pt x="2859" y="1248"/>
                    <a:pt x="3046" y="1248"/>
                  </a:cubicBezTo>
                  <a:cubicBezTo>
                    <a:pt x="3078" y="1248"/>
                    <a:pt x="3113" y="1240"/>
                    <a:pt x="3149" y="1220"/>
                  </a:cubicBezTo>
                  <a:lnTo>
                    <a:pt x="3746" y="899"/>
                  </a:lnTo>
                  <a:cubicBezTo>
                    <a:pt x="3859" y="834"/>
                    <a:pt x="3889" y="677"/>
                    <a:pt x="3801" y="579"/>
                  </a:cubicBezTo>
                  <a:lnTo>
                    <a:pt x="3801" y="572"/>
                  </a:lnTo>
                  <a:lnTo>
                    <a:pt x="3346" y="72"/>
                  </a:lnTo>
                  <a:cubicBezTo>
                    <a:pt x="3300" y="22"/>
                    <a:pt x="3246" y="1"/>
                    <a:pt x="3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5"/>
            <p:cNvSpPr/>
            <p:nvPr/>
          </p:nvSpPr>
          <p:spPr>
            <a:xfrm>
              <a:off x="6656200" y="2483125"/>
              <a:ext cx="97575" cy="93075"/>
            </a:xfrm>
            <a:custGeom>
              <a:rect b="b" l="l" r="r" t="t"/>
              <a:pathLst>
                <a:path extrusionOk="0" h="3723" w="3903">
                  <a:moveTo>
                    <a:pt x="3022" y="1"/>
                  </a:moveTo>
                  <a:cubicBezTo>
                    <a:pt x="2888" y="1"/>
                    <a:pt x="2755" y="129"/>
                    <a:pt x="2828" y="293"/>
                  </a:cubicBezTo>
                  <a:cubicBezTo>
                    <a:pt x="3394" y="1552"/>
                    <a:pt x="2455" y="2941"/>
                    <a:pt x="1126" y="2941"/>
                  </a:cubicBezTo>
                  <a:cubicBezTo>
                    <a:pt x="1051" y="2941"/>
                    <a:pt x="975" y="2936"/>
                    <a:pt x="897" y="2927"/>
                  </a:cubicBezTo>
                  <a:lnTo>
                    <a:pt x="959" y="2902"/>
                  </a:lnTo>
                  <a:cubicBezTo>
                    <a:pt x="1185" y="2808"/>
                    <a:pt x="1091" y="2498"/>
                    <a:pt x="888" y="2498"/>
                  </a:cubicBezTo>
                  <a:cubicBezTo>
                    <a:pt x="861" y="2498"/>
                    <a:pt x="832" y="2504"/>
                    <a:pt x="803" y="2515"/>
                  </a:cubicBezTo>
                  <a:lnTo>
                    <a:pt x="194" y="2763"/>
                  </a:lnTo>
                  <a:cubicBezTo>
                    <a:pt x="59" y="2803"/>
                    <a:pt x="1" y="2967"/>
                    <a:pt x="85" y="3080"/>
                  </a:cubicBezTo>
                  <a:lnTo>
                    <a:pt x="478" y="3634"/>
                  </a:lnTo>
                  <a:cubicBezTo>
                    <a:pt x="523" y="3697"/>
                    <a:pt x="582" y="3722"/>
                    <a:pt x="640" y="3722"/>
                  </a:cubicBezTo>
                  <a:cubicBezTo>
                    <a:pt x="788" y="3722"/>
                    <a:pt x="929" y="3553"/>
                    <a:pt x="813" y="3394"/>
                  </a:cubicBezTo>
                  <a:lnTo>
                    <a:pt x="770" y="3324"/>
                  </a:lnTo>
                  <a:lnTo>
                    <a:pt x="770" y="3324"/>
                  </a:lnTo>
                  <a:cubicBezTo>
                    <a:pt x="894" y="3344"/>
                    <a:pt x="1016" y="3353"/>
                    <a:pt x="1136" y="3353"/>
                  </a:cubicBezTo>
                  <a:cubicBezTo>
                    <a:pt x="2748" y="3353"/>
                    <a:pt x="3903" y="1665"/>
                    <a:pt x="3207" y="125"/>
                  </a:cubicBezTo>
                  <a:lnTo>
                    <a:pt x="3204" y="125"/>
                  </a:lnTo>
                  <a:cubicBezTo>
                    <a:pt x="3164" y="38"/>
                    <a:pt x="3093" y="1"/>
                    <a:pt x="30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5"/>
            <p:cNvSpPr/>
            <p:nvPr/>
          </p:nvSpPr>
          <p:spPr>
            <a:xfrm>
              <a:off x="6506100" y="2645825"/>
              <a:ext cx="35375" cy="30275"/>
            </a:xfrm>
            <a:custGeom>
              <a:rect b="b" l="l" r="r" t="t"/>
              <a:pathLst>
                <a:path extrusionOk="0" h="1211" w="1415">
                  <a:moveTo>
                    <a:pt x="606" y="416"/>
                  </a:moveTo>
                  <a:cubicBezTo>
                    <a:pt x="774" y="416"/>
                    <a:pt x="859" y="621"/>
                    <a:pt x="736" y="740"/>
                  </a:cubicBezTo>
                  <a:cubicBezTo>
                    <a:pt x="700" y="777"/>
                    <a:pt x="653" y="799"/>
                    <a:pt x="602" y="799"/>
                  </a:cubicBezTo>
                  <a:cubicBezTo>
                    <a:pt x="346" y="799"/>
                    <a:pt x="346" y="416"/>
                    <a:pt x="602" y="416"/>
                  </a:cubicBezTo>
                  <a:cubicBezTo>
                    <a:pt x="603" y="416"/>
                    <a:pt x="604" y="416"/>
                    <a:pt x="606" y="416"/>
                  </a:cubicBezTo>
                  <a:close/>
                  <a:moveTo>
                    <a:pt x="605" y="1"/>
                  </a:moveTo>
                  <a:cubicBezTo>
                    <a:pt x="270" y="1"/>
                    <a:pt x="0" y="270"/>
                    <a:pt x="0" y="606"/>
                  </a:cubicBezTo>
                  <a:cubicBezTo>
                    <a:pt x="0" y="941"/>
                    <a:pt x="270" y="1210"/>
                    <a:pt x="605" y="1210"/>
                  </a:cubicBezTo>
                  <a:cubicBezTo>
                    <a:pt x="1144" y="1210"/>
                    <a:pt x="1414" y="562"/>
                    <a:pt x="1031" y="179"/>
                  </a:cubicBezTo>
                  <a:cubicBezTo>
                    <a:pt x="919" y="66"/>
                    <a:pt x="765" y="1"/>
                    <a:pt x="6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5"/>
            <p:cNvSpPr/>
            <p:nvPr/>
          </p:nvSpPr>
          <p:spPr>
            <a:xfrm>
              <a:off x="6675350" y="2646275"/>
              <a:ext cx="30250" cy="30275"/>
            </a:xfrm>
            <a:custGeom>
              <a:rect b="b" l="l" r="r" t="t"/>
              <a:pathLst>
                <a:path extrusionOk="0" h="1211" w="1210">
                  <a:moveTo>
                    <a:pt x="605" y="413"/>
                  </a:moveTo>
                  <a:cubicBezTo>
                    <a:pt x="860" y="413"/>
                    <a:pt x="860" y="795"/>
                    <a:pt x="605" y="795"/>
                  </a:cubicBezTo>
                  <a:cubicBezTo>
                    <a:pt x="350" y="795"/>
                    <a:pt x="350" y="413"/>
                    <a:pt x="605" y="413"/>
                  </a:cubicBezTo>
                  <a:close/>
                  <a:moveTo>
                    <a:pt x="605" y="1"/>
                  </a:moveTo>
                  <a:cubicBezTo>
                    <a:pt x="270" y="1"/>
                    <a:pt x="0" y="271"/>
                    <a:pt x="0" y="606"/>
                  </a:cubicBezTo>
                  <a:cubicBezTo>
                    <a:pt x="0" y="937"/>
                    <a:pt x="270" y="1211"/>
                    <a:pt x="605" y="1211"/>
                  </a:cubicBezTo>
                  <a:cubicBezTo>
                    <a:pt x="940" y="1211"/>
                    <a:pt x="1210" y="937"/>
                    <a:pt x="1210" y="606"/>
                  </a:cubicBezTo>
                  <a:cubicBezTo>
                    <a:pt x="1210" y="271"/>
                    <a:pt x="940" y="1"/>
                    <a:pt x="6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5"/>
            <p:cNvSpPr/>
            <p:nvPr/>
          </p:nvSpPr>
          <p:spPr>
            <a:xfrm>
              <a:off x="6654475" y="2483775"/>
              <a:ext cx="28900" cy="46575"/>
            </a:xfrm>
            <a:custGeom>
              <a:rect b="b" l="l" r="r" t="t"/>
              <a:pathLst>
                <a:path extrusionOk="0" h="1863" w="1156">
                  <a:moveTo>
                    <a:pt x="580" y="1"/>
                  </a:moveTo>
                  <a:cubicBezTo>
                    <a:pt x="296" y="1"/>
                    <a:pt x="34" y="179"/>
                    <a:pt x="34" y="467"/>
                  </a:cubicBezTo>
                  <a:cubicBezTo>
                    <a:pt x="34" y="606"/>
                    <a:pt x="95" y="646"/>
                    <a:pt x="183" y="646"/>
                  </a:cubicBezTo>
                  <a:cubicBezTo>
                    <a:pt x="292" y="646"/>
                    <a:pt x="358" y="587"/>
                    <a:pt x="358" y="526"/>
                  </a:cubicBezTo>
                  <a:cubicBezTo>
                    <a:pt x="358" y="369"/>
                    <a:pt x="460" y="303"/>
                    <a:pt x="584" y="303"/>
                  </a:cubicBezTo>
                  <a:cubicBezTo>
                    <a:pt x="590" y="303"/>
                    <a:pt x="596" y="303"/>
                    <a:pt x="602" y="303"/>
                  </a:cubicBezTo>
                  <a:cubicBezTo>
                    <a:pt x="725" y="303"/>
                    <a:pt x="824" y="404"/>
                    <a:pt x="821" y="529"/>
                  </a:cubicBezTo>
                  <a:cubicBezTo>
                    <a:pt x="821" y="890"/>
                    <a:pt x="1" y="1105"/>
                    <a:pt x="1" y="1509"/>
                  </a:cubicBezTo>
                  <a:lnTo>
                    <a:pt x="1" y="1757"/>
                  </a:lnTo>
                  <a:cubicBezTo>
                    <a:pt x="1" y="1823"/>
                    <a:pt x="88" y="1863"/>
                    <a:pt x="146" y="1863"/>
                  </a:cubicBezTo>
                  <a:lnTo>
                    <a:pt x="1050" y="1863"/>
                  </a:lnTo>
                  <a:cubicBezTo>
                    <a:pt x="1108" y="1863"/>
                    <a:pt x="1156" y="1790"/>
                    <a:pt x="1156" y="1713"/>
                  </a:cubicBezTo>
                  <a:cubicBezTo>
                    <a:pt x="1156" y="1637"/>
                    <a:pt x="1105" y="1571"/>
                    <a:pt x="1046" y="1571"/>
                  </a:cubicBezTo>
                  <a:lnTo>
                    <a:pt x="340" y="1571"/>
                  </a:lnTo>
                  <a:lnTo>
                    <a:pt x="340" y="1509"/>
                  </a:lnTo>
                  <a:cubicBezTo>
                    <a:pt x="340" y="1247"/>
                    <a:pt x="1148" y="1068"/>
                    <a:pt x="1148" y="518"/>
                  </a:cubicBezTo>
                  <a:cubicBezTo>
                    <a:pt x="1148" y="194"/>
                    <a:pt x="875" y="1"/>
                    <a:pt x="5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5"/>
            <p:cNvSpPr/>
            <p:nvPr/>
          </p:nvSpPr>
          <p:spPr>
            <a:xfrm>
              <a:off x="6683275" y="2483775"/>
              <a:ext cx="32175" cy="46500"/>
            </a:xfrm>
            <a:custGeom>
              <a:rect b="b" l="l" r="r" t="t"/>
              <a:pathLst>
                <a:path extrusionOk="0" h="1860" w="1287">
                  <a:moveTo>
                    <a:pt x="769" y="1"/>
                  </a:moveTo>
                  <a:cubicBezTo>
                    <a:pt x="711" y="1"/>
                    <a:pt x="656" y="34"/>
                    <a:pt x="630" y="88"/>
                  </a:cubicBezTo>
                  <a:lnTo>
                    <a:pt x="26" y="1272"/>
                  </a:lnTo>
                  <a:cubicBezTo>
                    <a:pt x="11" y="1291"/>
                    <a:pt x="7" y="1316"/>
                    <a:pt x="7" y="1338"/>
                  </a:cubicBezTo>
                  <a:cubicBezTo>
                    <a:pt x="0" y="1402"/>
                    <a:pt x="51" y="1455"/>
                    <a:pt x="111" y="1455"/>
                  </a:cubicBezTo>
                  <a:cubicBezTo>
                    <a:pt x="113" y="1455"/>
                    <a:pt x="115" y="1455"/>
                    <a:pt x="117" y="1455"/>
                  </a:cubicBezTo>
                  <a:lnTo>
                    <a:pt x="729" y="1455"/>
                  </a:lnTo>
                  <a:lnTo>
                    <a:pt x="729" y="1757"/>
                  </a:lnTo>
                  <a:cubicBezTo>
                    <a:pt x="729" y="1823"/>
                    <a:pt x="813" y="1859"/>
                    <a:pt x="893" y="1859"/>
                  </a:cubicBezTo>
                  <a:cubicBezTo>
                    <a:pt x="977" y="1859"/>
                    <a:pt x="1060" y="1826"/>
                    <a:pt x="1060" y="1757"/>
                  </a:cubicBezTo>
                  <a:lnTo>
                    <a:pt x="1060" y="1455"/>
                  </a:lnTo>
                  <a:lnTo>
                    <a:pt x="1181" y="1455"/>
                  </a:lnTo>
                  <a:cubicBezTo>
                    <a:pt x="1232" y="1455"/>
                    <a:pt x="1283" y="1378"/>
                    <a:pt x="1286" y="1302"/>
                  </a:cubicBezTo>
                  <a:cubicBezTo>
                    <a:pt x="1286" y="1225"/>
                    <a:pt x="1250" y="1152"/>
                    <a:pt x="1181" y="1152"/>
                  </a:cubicBezTo>
                  <a:lnTo>
                    <a:pt x="1060" y="1152"/>
                  </a:lnTo>
                  <a:lnTo>
                    <a:pt x="1060" y="883"/>
                  </a:lnTo>
                  <a:cubicBezTo>
                    <a:pt x="1060" y="810"/>
                    <a:pt x="980" y="777"/>
                    <a:pt x="893" y="777"/>
                  </a:cubicBezTo>
                  <a:cubicBezTo>
                    <a:pt x="809" y="777"/>
                    <a:pt x="729" y="810"/>
                    <a:pt x="729" y="883"/>
                  </a:cubicBezTo>
                  <a:lnTo>
                    <a:pt x="729" y="1149"/>
                  </a:lnTo>
                  <a:lnTo>
                    <a:pt x="434" y="1149"/>
                  </a:lnTo>
                  <a:lnTo>
                    <a:pt x="922" y="172"/>
                  </a:lnTo>
                  <a:cubicBezTo>
                    <a:pt x="929" y="158"/>
                    <a:pt x="933" y="143"/>
                    <a:pt x="936" y="128"/>
                  </a:cubicBezTo>
                  <a:cubicBezTo>
                    <a:pt x="936" y="52"/>
                    <a:pt x="827" y="1"/>
                    <a:pt x="7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 name="Google Shape;1023;p65"/>
          <p:cNvGrpSpPr/>
          <p:nvPr/>
        </p:nvGrpSpPr>
        <p:grpSpPr>
          <a:xfrm>
            <a:off x="5914200" y="2251050"/>
            <a:ext cx="367950" cy="367825"/>
            <a:chOff x="5783025" y="2364100"/>
            <a:chExt cx="367950" cy="367825"/>
          </a:xfrm>
        </p:grpSpPr>
        <p:sp>
          <p:nvSpPr>
            <p:cNvPr id="1024" name="Google Shape;1024;p65"/>
            <p:cNvSpPr/>
            <p:nvPr/>
          </p:nvSpPr>
          <p:spPr>
            <a:xfrm>
              <a:off x="5870650" y="2469575"/>
              <a:ext cx="190950" cy="10500"/>
            </a:xfrm>
            <a:custGeom>
              <a:rect b="b" l="l" r="r" t="t"/>
              <a:pathLst>
                <a:path extrusionOk="0" h="420" w="7638">
                  <a:moveTo>
                    <a:pt x="281" y="0"/>
                  </a:moveTo>
                  <a:cubicBezTo>
                    <a:pt x="1" y="0"/>
                    <a:pt x="1" y="420"/>
                    <a:pt x="281" y="420"/>
                  </a:cubicBezTo>
                  <a:lnTo>
                    <a:pt x="7426" y="420"/>
                  </a:lnTo>
                  <a:cubicBezTo>
                    <a:pt x="7543" y="420"/>
                    <a:pt x="7638" y="325"/>
                    <a:pt x="7638" y="212"/>
                  </a:cubicBezTo>
                  <a:cubicBezTo>
                    <a:pt x="7638" y="95"/>
                    <a:pt x="7543" y="0"/>
                    <a:pt x="74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5"/>
            <p:cNvSpPr/>
            <p:nvPr/>
          </p:nvSpPr>
          <p:spPr>
            <a:xfrm>
              <a:off x="5926950" y="2615875"/>
              <a:ext cx="134575" cy="10500"/>
            </a:xfrm>
            <a:custGeom>
              <a:rect b="b" l="l" r="r" t="t"/>
              <a:pathLst>
                <a:path extrusionOk="0" h="420" w="5383">
                  <a:moveTo>
                    <a:pt x="281" y="0"/>
                  </a:moveTo>
                  <a:cubicBezTo>
                    <a:pt x="1" y="0"/>
                    <a:pt x="1" y="419"/>
                    <a:pt x="281" y="419"/>
                  </a:cubicBezTo>
                  <a:lnTo>
                    <a:pt x="5174" y="419"/>
                  </a:lnTo>
                  <a:cubicBezTo>
                    <a:pt x="5291" y="419"/>
                    <a:pt x="5382" y="324"/>
                    <a:pt x="5382" y="211"/>
                  </a:cubicBezTo>
                  <a:cubicBezTo>
                    <a:pt x="5382" y="95"/>
                    <a:pt x="5291" y="0"/>
                    <a:pt x="51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5"/>
            <p:cNvSpPr/>
            <p:nvPr/>
          </p:nvSpPr>
          <p:spPr>
            <a:xfrm>
              <a:off x="5870650" y="2615875"/>
              <a:ext cx="29900" cy="10500"/>
            </a:xfrm>
            <a:custGeom>
              <a:rect b="b" l="l" r="r" t="t"/>
              <a:pathLst>
                <a:path extrusionOk="0" h="420" w="1196">
                  <a:moveTo>
                    <a:pt x="281" y="0"/>
                  </a:moveTo>
                  <a:cubicBezTo>
                    <a:pt x="1" y="0"/>
                    <a:pt x="1" y="419"/>
                    <a:pt x="281" y="419"/>
                  </a:cubicBezTo>
                  <a:lnTo>
                    <a:pt x="985" y="419"/>
                  </a:lnTo>
                  <a:cubicBezTo>
                    <a:pt x="1101" y="419"/>
                    <a:pt x="1196" y="324"/>
                    <a:pt x="1196" y="211"/>
                  </a:cubicBezTo>
                  <a:cubicBezTo>
                    <a:pt x="1196" y="95"/>
                    <a:pt x="1101" y="0"/>
                    <a:pt x="9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5"/>
            <p:cNvSpPr/>
            <p:nvPr/>
          </p:nvSpPr>
          <p:spPr>
            <a:xfrm>
              <a:off x="5838775" y="2419850"/>
              <a:ext cx="256450" cy="256350"/>
            </a:xfrm>
            <a:custGeom>
              <a:rect b="b" l="l" r="r" t="t"/>
              <a:pathLst>
                <a:path extrusionOk="0" h="10254" w="10258">
                  <a:moveTo>
                    <a:pt x="522" y="0"/>
                  </a:moveTo>
                  <a:cubicBezTo>
                    <a:pt x="234" y="0"/>
                    <a:pt x="1" y="233"/>
                    <a:pt x="1" y="521"/>
                  </a:cubicBezTo>
                  <a:lnTo>
                    <a:pt x="1" y="9732"/>
                  </a:lnTo>
                  <a:cubicBezTo>
                    <a:pt x="1" y="10020"/>
                    <a:pt x="234" y="10253"/>
                    <a:pt x="522" y="10253"/>
                  </a:cubicBezTo>
                  <a:lnTo>
                    <a:pt x="7871" y="10253"/>
                  </a:lnTo>
                  <a:cubicBezTo>
                    <a:pt x="7875" y="10253"/>
                    <a:pt x="7880" y="10253"/>
                    <a:pt x="7884" y="10253"/>
                  </a:cubicBezTo>
                  <a:cubicBezTo>
                    <a:pt x="8214" y="10253"/>
                    <a:pt x="8530" y="10119"/>
                    <a:pt x="8763" y="9885"/>
                  </a:cubicBezTo>
                  <a:lnTo>
                    <a:pt x="9886" y="8763"/>
                  </a:lnTo>
                  <a:cubicBezTo>
                    <a:pt x="10122" y="8526"/>
                    <a:pt x="10257" y="8205"/>
                    <a:pt x="10254" y="7870"/>
                  </a:cubicBezTo>
                  <a:lnTo>
                    <a:pt x="10254" y="2930"/>
                  </a:lnTo>
                  <a:cubicBezTo>
                    <a:pt x="10254" y="2789"/>
                    <a:pt x="10149" y="2719"/>
                    <a:pt x="10044" y="2719"/>
                  </a:cubicBezTo>
                  <a:cubicBezTo>
                    <a:pt x="9939" y="2719"/>
                    <a:pt x="9835" y="2789"/>
                    <a:pt x="9835" y="2930"/>
                  </a:cubicBezTo>
                  <a:lnTo>
                    <a:pt x="9835" y="7870"/>
                  </a:lnTo>
                  <a:cubicBezTo>
                    <a:pt x="9835" y="8092"/>
                    <a:pt x="9747" y="8307"/>
                    <a:pt x="9587" y="8468"/>
                  </a:cubicBezTo>
                  <a:lnTo>
                    <a:pt x="8468" y="9590"/>
                  </a:lnTo>
                  <a:cubicBezTo>
                    <a:pt x="8308" y="9747"/>
                    <a:pt x="8093" y="9838"/>
                    <a:pt x="7871" y="9838"/>
                  </a:cubicBezTo>
                  <a:lnTo>
                    <a:pt x="522" y="9838"/>
                  </a:lnTo>
                  <a:cubicBezTo>
                    <a:pt x="467" y="9838"/>
                    <a:pt x="420" y="9790"/>
                    <a:pt x="420" y="9732"/>
                  </a:cubicBezTo>
                  <a:lnTo>
                    <a:pt x="420" y="521"/>
                  </a:lnTo>
                  <a:cubicBezTo>
                    <a:pt x="420" y="466"/>
                    <a:pt x="467" y="419"/>
                    <a:pt x="522" y="419"/>
                  </a:cubicBezTo>
                  <a:lnTo>
                    <a:pt x="9733" y="419"/>
                  </a:lnTo>
                  <a:cubicBezTo>
                    <a:pt x="9791" y="419"/>
                    <a:pt x="9835" y="466"/>
                    <a:pt x="9835" y="521"/>
                  </a:cubicBezTo>
                  <a:lnTo>
                    <a:pt x="9835" y="1443"/>
                  </a:lnTo>
                  <a:cubicBezTo>
                    <a:pt x="9835" y="1560"/>
                    <a:pt x="9929" y="1654"/>
                    <a:pt x="10046" y="1654"/>
                  </a:cubicBezTo>
                  <a:cubicBezTo>
                    <a:pt x="10163" y="1654"/>
                    <a:pt x="10254" y="1560"/>
                    <a:pt x="10254" y="1443"/>
                  </a:cubicBezTo>
                  <a:lnTo>
                    <a:pt x="10254" y="521"/>
                  </a:lnTo>
                  <a:cubicBezTo>
                    <a:pt x="10254" y="233"/>
                    <a:pt x="10020" y="0"/>
                    <a:pt x="97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5"/>
            <p:cNvSpPr/>
            <p:nvPr/>
          </p:nvSpPr>
          <p:spPr>
            <a:xfrm>
              <a:off x="5879300" y="2493725"/>
              <a:ext cx="25350" cy="38000"/>
            </a:xfrm>
            <a:custGeom>
              <a:rect b="b" l="l" r="r" t="t"/>
              <a:pathLst>
                <a:path extrusionOk="0" h="1520" w="1014">
                  <a:moveTo>
                    <a:pt x="497" y="0"/>
                  </a:moveTo>
                  <a:cubicBezTo>
                    <a:pt x="227" y="0"/>
                    <a:pt x="1" y="135"/>
                    <a:pt x="1" y="488"/>
                  </a:cubicBezTo>
                  <a:lnTo>
                    <a:pt x="1" y="1035"/>
                  </a:lnTo>
                  <a:cubicBezTo>
                    <a:pt x="1" y="1388"/>
                    <a:pt x="227" y="1519"/>
                    <a:pt x="497" y="1519"/>
                  </a:cubicBezTo>
                  <a:cubicBezTo>
                    <a:pt x="792" y="1519"/>
                    <a:pt x="1014" y="1363"/>
                    <a:pt x="1014" y="1089"/>
                  </a:cubicBezTo>
                  <a:cubicBezTo>
                    <a:pt x="1014" y="966"/>
                    <a:pt x="963" y="936"/>
                    <a:pt x="854" y="936"/>
                  </a:cubicBezTo>
                  <a:cubicBezTo>
                    <a:pt x="770" y="936"/>
                    <a:pt x="701" y="958"/>
                    <a:pt x="693" y="1035"/>
                  </a:cubicBezTo>
                  <a:cubicBezTo>
                    <a:pt x="686" y="1111"/>
                    <a:pt x="679" y="1239"/>
                    <a:pt x="511" y="1239"/>
                  </a:cubicBezTo>
                  <a:cubicBezTo>
                    <a:pt x="391" y="1239"/>
                    <a:pt x="325" y="1173"/>
                    <a:pt x="325" y="1035"/>
                  </a:cubicBezTo>
                  <a:lnTo>
                    <a:pt x="325" y="488"/>
                  </a:lnTo>
                  <a:cubicBezTo>
                    <a:pt x="325" y="346"/>
                    <a:pt x="391" y="281"/>
                    <a:pt x="511" y="281"/>
                  </a:cubicBezTo>
                  <a:cubicBezTo>
                    <a:pt x="686" y="281"/>
                    <a:pt x="693" y="415"/>
                    <a:pt x="693" y="466"/>
                  </a:cubicBezTo>
                  <a:cubicBezTo>
                    <a:pt x="697" y="539"/>
                    <a:pt x="766" y="565"/>
                    <a:pt x="854" y="565"/>
                  </a:cubicBezTo>
                  <a:cubicBezTo>
                    <a:pt x="959" y="565"/>
                    <a:pt x="1014" y="536"/>
                    <a:pt x="1014" y="412"/>
                  </a:cubicBezTo>
                  <a:cubicBezTo>
                    <a:pt x="1014" y="149"/>
                    <a:pt x="792" y="0"/>
                    <a:pt x="4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5"/>
            <p:cNvSpPr/>
            <p:nvPr/>
          </p:nvSpPr>
          <p:spPr>
            <a:xfrm>
              <a:off x="5909825" y="2493800"/>
              <a:ext cx="29900" cy="37650"/>
            </a:xfrm>
            <a:custGeom>
              <a:rect b="b" l="l" r="r" t="t"/>
              <a:pathLst>
                <a:path extrusionOk="0" h="1506" w="1196">
                  <a:moveTo>
                    <a:pt x="227" y="0"/>
                  </a:moveTo>
                  <a:cubicBezTo>
                    <a:pt x="224" y="0"/>
                    <a:pt x="222" y="0"/>
                    <a:pt x="219" y="1"/>
                  </a:cubicBezTo>
                  <a:cubicBezTo>
                    <a:pt x="132" y="1"/>
                    <a:pt x="1" y="55"/>
                    <a:pt x="1" y="132"/>
                  </a:cubicBezTo>
                  <a:cubicBezTo>
                    <a:pt x="1" y="139"/>
                    <a:pt x="4" y="150"/>
                    <a:pt x="4" y="157"/>
                  </a:cubicBezTo>
                  <a:lnTo>
                    <a:pt x="431" y="861"/>
                  </a:lnTo>
                  <a:cubicBezTo>
                    <a:pt x="438" y="868"/>
                    <a:pt x="441" y="879"/>
                    <a:pt x="441" y="890"/>
                  </a:cubicBezTo>
                  <a:lnTo>
                    <a:pt x="441" y="1407"/>
                  </a:lnTo>
                  <a:cubicBezTo>
                    <a:pt x="441" y="1473"/>
                    <a:pt x="522" y="1505"/>
                    <a:pt x="602" y="1505"/>
                  </a:cubicBezTo>
                  <a:cubicBezTo>
                    <a:pt x="682" y="1505"/>
                    <a:pt x="762" y="1473"/>
                    <a:pt x="762" y="1407"/>
                  </a:cubicBezTo>
                  <a:lnTo>
                    <a:pt x="762" y="893"/>
                  </a:lnTo>
                  <a:cubicBezTo>
                    <a:pt x="762" y="882"/>
                    <a:pt x="762" y="871"/>
                    <a:pt x="769" y="864"/>
                  </a:cubicBezTo>
                  <a:lnTo>
                    <a:pt x="1192" y="157"/>
                  </a:lnTo>
                  <a:cubicBezTo>
                    <a:pt x="1196" y="150"/>
                    <a:pt x="1196" y="143"/>
                    <a:pt x="1196" y="135"/>
                  </a:cubicBezTo>
                  <a:cubicBezTo>
                    <a:pt x="1196" y="55"/>
                    <a:pt x="1065" y="1"/>
                    <a:pt x="977" y="1"/>
                  </a:cubicBezTo>
                  <a:cubicBezTo>
                    <a:pt x="975" y="0"/>
                    <a:pt x="972" y="0"/>
                    <a:pt x="969" y="0"/>
                  </a:cubicBezTo>
                  <a:cubicBezTo>
                    <a:pt x="932" y="0"/>
                    <a:pt x="900" y="25"/>
                    <a:pt x="886" y="63"/>
                  </a:cubicBezTo>
                  <a:lnTo>
                    <a:pt x="598" y="591"/>
                  </a:lnTo>
                  <a:lnTo>
                    <a:pt x="310" y="63"/>
                  </a:lnTo>
                  <a:cubicBezTo>
                    <a:pt x="297" y="25"/>
                    <a:pt x="264" y="0"/>
                    <a:pt x="2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5"/>
            <p:cNvSpPr/>
            <p:nvPr/>
          </p:nvSpPr>
          <p:spPr>
            <a:xfrm>
              <a:off x="5946625" y="2493900"/>
              <a:ext cx="25250" cy="37550"/>
            </a:xfrm>
            <a:custGeom>
              <a:rect b="b" l="l" r="r" t="t"/>
              <a:pathLst>
                <a:path extrusionOk="0" h="1502" w="1010">
                  <a:moveTo>
                    <a:pt x="533" y="277"/>
                  </a:moveTo>
                  <a:cubicBezTo>
                    <a:pt x="613" y="277"/>
                    <a:pt x="653" y="346"/>
                    <a:pt x="653" y="419"/>
                  </a:cubicBezTo>
                  <a:cubicBezTo>
                    <a:pt x="653" y="492"/>
                    <a:pt x="613" y="561"/>
                    <a:pt x="533" y="561"/>
                  </a:cubicBezTo>
                  <a:lnTo>
                    <a:pt x="318" y="561"/>
                  </a:lnTo>
                  <a:lnTo>
                    <a:pt x="318" y="277"/>
                  </a:lnTo>
                  <a:close/>
                  <a:moveTo>
                    <a:pt x="522" y="809"/>
                  </a:moveTo>
                  <a:cubicBezTo>
                    <a:pt x="624" y="809"/>
                    <a:pt x="686" y="860"/>
                    <a:pt x="686" y="999"/>
                  </a:cubicBezTo>
                  <a:lnTo>
                    <a:pt x="689" y="1031"/>
                  </a:lnTo>
                  <a:cubicBezTo>
                    <a:pt x="689" y="1163"/>
                    <a:pt x="627" y="1221"/>
                    <a:pt x="525" y="1221"/>
                  </a:cubicBezTo>
                  <a:lnTo>
                    <a:pt x="318" y="1221"/>
                  </a:lnTo>
                  <a:lnTo>
                    <a:pt x="318" y="809"/>
                  </a:lnTo>
                  <a:close/>
                  <a:moveTo>
                    <a:pt x="139" y="0"/>
                  </a:moveTo>
                  <a:cubicBezTo>
                    <a:pt x="70" y="0"/>
                    <a:pt x="1" y="33"/>
                    <a:pt x="1" y="99"/>
                  </a:cubicBezTo>
                  <a:lnTo>
                    <a:pt x="1" y="1407"/>
                  </a:lnTo>
                  <a:cubicBezTo>
                    <a:pt x="1" y="1458"/>
                    <a:pt x="55" y="1501"/>
                    <a:pt x="139" y="1501"/>
                  </a:cubicBezTo>
                  <a:lnTo>
                    <a:pt x="594" y="1501"/>
                  </a:lnTo>
                  <a:cubicBezTo>
                    <a:pt x="828" y="1501"/>
                    <a:pt x="1010" y="1385"/>
                    <a:pt x="1010" y="1061"/>
                  </a:cubicBezTo>
                  <a:lnTo>
                    <a:pt x="1010" y="1017"/>
                  </a:lnTo>
                  <a:cubicBezTo>
                    <a:pt x="1010" y="809"/>
                    <a:pt x="922" y="733"/>
                    <a:pt x="799" y="685"/>
                  </a:cubicBezTo>
                  <a:cubicBezTo>
                    <a:pt x="908" y="642"/>
                    <a:pt x="973" y="529"/>
                    <a:pt x="973" y="365"/>
                  </a:cubicBezTo>
                  <a:cubicBezTo>
                    <a:pt x="973" y="70"/>
                    <a:pt x="766" y="0"/>
                    <a:pt x="5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5"/>
            <p:cNvSpPr/>
            <p:nvPr/>
          </p:nvSpPr>
          <p:spPr>
            <a:xfrm>
              <a:off x="5979875" y="2493900"/>
              <a:ext cx="24250" cy="37550"/>
            </a:xfrm>
            <a:custGeom>
              <a:rect b="b" l="l" r="r" t="t"/>
              <a:pathLst>
                <a:path extrusionOk="0" h="1502" w="970">
                  <a:moveTo>
                    <a:pt x="143" y="0"/>
                  </a:moveTo>
                  <a:cubicBezTo>
                    <a:pt x="73" y="0"/>
                    <a:pt x="0" y="33"/>
                    <a:pt x="0" y="99"/>
                  </a:cubicBezTo>
                  <a:lnTo>
                    <a:pt x="0" y="1403"/>
                  </a:lnTo>
                  <a:cubicBezTo>
                    <a:pt x="0" y="1469"/>
                    <a:pt x="73" y="1501"/>
                    <a:pt x="143" y="1501"/>
                  </a:cubicBezTo>
                  <a:lnTo>
                    <a:pt x="875" y="1501"/>
                  </a:lnTo>
                  <a:cubicBezTo>
                    <a:pt x="941" y="1501"/>
                    <a:pt x="970" y="1429"/>
                    <a:pt x="970" y="1367"/>
                  </a:cubicBezTo>
                  <a:cubicBezTo>
                    <a:pt x="970" y="1286"/>
                    <a:pt x="937" y="1221"/>
                    <a:pt x="875" y="1221"/>
                  </a:cubicBezTo>
                  <a:lnTo>
                    <a:pt x="321" y="1221"/>
                  </a:lnTo>
                  <a:lnTo>
                    <a:pt x="321" y="871"/>
                  </a:lnTo>
                  <a:lnTo>
                    <a:pt x="631" y="871"/>
                  </a:lnTo>
                  <a:cubicBezTo>
                    <a:pt x="700" y="871"/>
                    <a:pt x="729" y="806"/>
                    <a:pt x="729" y="751"/>
                  </a:cubicBezTo>
                  <a:cubicBezTo>
                    <a:pt x="729" y="685"/>
                    <a:pt x="693" y="623"/>
                    <a:pt x="631" y="623"/>
                  </a:cubicBezTo>
                  <a:lnTo>
                    <a:pt x="321" y="623"/>
                  </a:lnTo>
                  <a:lnTo>
                    <a:pt x="321" y="277"/>
                  </a:lnTo>
                  <a:lnTo>
                    <a:pt x="875" y="277"/>
                  </a:lnTo>
                  <a:cubicBezTo>
                    <a:pt x="937" y="277"/>
                    <a:pt x="970" y="212"/>
                    <a:pt x="970" y="135"/>
                  </a:cubicBezTo>
                  <a:cubicBezTo>
                    <a:pt x="970" y="70"/>
                    <a:pt x="941" y="0"/>
                    <a:pt x="8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5"/>
            <p:cNvSpPr/>
            <p:nvPr/>
          </p:nvSpPr>
          <p:spPr>
            <a:xfrm>
              <a:off x="6011475" y="2493800"/>
              <a:ext cx="26175" cy="37925"/>
            </a:xfrm>
            <a:custGeom>
              <a:rect b="b" l="l" r="r" t="t"/>
              <a:pathLst>
                <a:path extrusionOk="0" h="1517" w="1047">
                  <a:moveTo>
                    <a:pt x="525" y="281"/>
                  </a:moveTo>
                  <a:cubicBezTo>
                    <a:pt x="642" y="281"/>
                    <a:pt x="711" y="329"/>
                    <a:pt x="711" y="474"/>
                  </a:cubicBezTo>
                  <a:cubicBezTo>
                    <a:pt x="711" y="620"/>
                    <a:pt x="642" y="664"/>
                    <a:pt x="525" y="664"/>
                  </a:cubicBezTo>
                  <a:lnTo>
                    <a:pt x="321" y="664"/>
                  </a:lnTo>
                  <a:lnTo>
                    <a:pt x="321" y="281"/>
                  </a:lnTo>
                  <a:close/>
                  <a:moveTo>
                    <a:pt x="93" y="0"/>
                  </a:moveTo>
                  <a:cubicBezTo>
                    <a:pt x="41" y="0"/>
                    <a:pt x="1" y="43"/>
                    <a:pt x="1" y="95"/>
                  </a:cubicBezTo>
                  <a:lnTo>
                    <a:pt x="1" y="1403"/>
                  </a:lnTo>
                  <a:cubicBezTo>
                    <a:pt x="1" y="1469"/>
                    <a:pt x="81" y="1502"/>
                    <a:pt x="161" y="1502"/>
                  </a:cubicBezTo>
                  <a:cubicBezTo>
                    <a:pt x="241" y="1502"/>
                    <a:pt x="321" y="1469"/>
                    <a:pt x="321" y="1403"/>
                  </a:cubicBezTo>
                  <a:lnTo>
                    <a:pt x="321" y="912"/>
                  </a:lnTo>
                  <a:lnTo>
                    <a:pt x="460" y="912"/>
                  </a:lnTo>
                  <a:lnTo>
                    <a:pt x="740" y="1458"/>
                  </a:lnTo>
                  <a:cubicBezTo>
                    <a:pt x="762" y="1495"/>
                    <a:pt x="802" y="1516"/>
                    <a:pt x="842" y="1516"/>
                  </a:cubicBezTo>
                  <a:cubicBezTo>
                    <a:pt x="937" y="1516"/>
                    <a:pt x="1047" y="1429"/>
                    <a:pt x="1047" y="1349"/>
                  </a:cubicBezTo>
                  <a:cubicBezTo>
                    <a:pt x="1047" y="1338"/>
                    <a:pt x="1043" y="1323"/>
                    <a:pt x="1036" y="1312"/>
                  </a:cubicBezTo>
                  <a:lnTo>
                    <a:pt x="784" y="857"/>
                  </a:lnTo>
                  <a:cubicBezTo>
                    <a:pt x="926" y="802"/>
                    <a:pt x="1032" y="671"/>
                    <a:pt x="1032" y="442"/>
                  </a:cubicBezTo>
                  <a:cubicBezTo>
                    <a:pt x="1032" y="106"/>
                    <a:pt x="810" y="1"/>
                    <a:pt x="525" y="1"/>
                  </a:cubicBezTo>
                  <a:lnTo>
                    <a:pt x="99" y="1"/>
                  </a:lnTo>
                  <a:cubicBezTo>
                    <a:pt x="97" y="1"/>
                    <a:pt x="95" y="0"/>
                    <a:pt x="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5"/>
            <p:cNvSpPr/>
            <p:nvPr/>
          </p:nvSpPr>
          <p:spPr>
            <a:xfrm>
              <a:off x="5864850" y="2559350"/>
              <a:ext cx="31425" cy="37600"/>
            </a:xfrm>
            <a:custGeom>
              <a:rect b="b" l="l" r="r" t="t"/>
              <a:pathLst>
                <a:path extrusionOk="0" h="1504" w="1257">
                  <a:moveTo>
                    <a:pt x="150" y="1"/>
                  </a:moveTo>
                  <a:cubicBezTo>
                    <a:pt x="67" y="1"/>
                    <a:pt x="0" y="74"/>
                    <a:pt x="7" y="162"/>
                  </a:cubicBezTo>
                  <a:lnTo>
                    <a:pt x="7" y="1405"/>
                  </a:lnTo>
                  <a:cubicBezTo>
                    <a:pt x="7" y="1470"/>
                    <a:pt x="87" y="1503"/>
                    <a:pt x="167" y="1503"/>
                  </a:cubicBezTo>
                  <a:cubicBezTo>
                    <a:pt x="247" y="1503"/>
                    <a:pt x="328" y="1470"/>
                    <a:pt x="328" y="1405"/>
                  </a:cubicBezTo>
                  <a:lnTo>
                    <a:pt x="328" y="614"/>
                  </a:lnTo>
                  <a:lnTo>
                    <a:pt x="524" y="971"/>
                  </a:lnTo>
                  <a:cubicBezTo>
                    <a:pt x="543" y="1011"/>
                    <a:pt x="583" y="1033"/>
                    <a:pt x="623" y="1033"/>
                  </a:cubicBezTo>
                  <a:cubicBezTo>
                    <a:pt x="670" y="1033"/>
                    <a:pt x="710" y="1011"/>
                    <a:pt x="732" y="971"/>
                  </a:cubicBezTo>
                  <a:lnTo>
                    <a:pt x="929" y="636"/>
                  </a:lnTo>
                  <a:lnTo>
                    <a:pt x="929" y="1405"/>
                  </a:lnTo>
                  <a:cubicBezTo>
                    <a:pt x="929" y="1470"/>
                    <a:pt x="1009" y="1503"/>
                    <a:pt x="1089" y="1503"/>
                  </a:cubicBezTo>
                  <a:cubicBezTo>
                    <a:pt x="1169" y="1503"/>
                    <a:pt x="1249" y="1470"/>
                    <a:pt x="1249" y="1405"/>
                  </a:cubicBezTo>
                  <a:lnTo>
                    <a:pt x="1249" y="162"/>
                  </a:lnTo>
                  <a:cubicBezTo>
                    <a:pt x="1256" y="74"/>
                    <a:pt x="1190" y="1"/>
                    <a:pt x="1106" y="1"/>
                  </a:cubicBezTo>
                  <a:cubicBezTo>
                    <a:pt x="1101" y="1"/>
                    <a:pt x="1095" y="1"/>
                    <a:pt x="1089" y="2"/>
                  </a:cubicBezTo>
                  <a:cubicBezTo>
                    <a:pt x="973" y="2"/>
                    <a:pt x="925" y="13"/>
                    <a:pt x="841" y="162"/>
                  </a:cubicBezTo>
                  <a:lnTo>
                    <a:pt x="630" y="530"/>
                  </a:lnTo>
                  <a:lnTo>
                    <a:pt x="415" y="162"/>
                  </a:lnTo>
                  <a:cubicBezTo>
                    <a:pt x="331" y="13"/>
                    <a:pt x="284" y="2"/>
                    <a:pt x="167" y="2"/>
                  </a:cubicBezTo>
                  <a:cubicBezTo>
                    <a:pt x="161" y="1"/>
                    <a:pt x="156" y="1"/>
                    <a:pt x="1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5"/>
            <p:cNvSpPr/>
            <p:nvPr/>
          </p:nvSpPr>
          <p:spPr>
            <a:xfrm>
              <a:off x="5905100" y="2559400"/>
              <a:ext cx="25350" cy="37900"/>
            </a:xfrm>
            <a:custGeom>
              <a:rect b="b" l="l" r="r" t="t"/>
              <a:pathLst>
                <a:path extrusionOk="0" h="1516" w="1014">
                  <a:moveTo>
                    <a:pt x="507" y="277"/>
                  </a:moveTo>
                  <a:cubicBezTo>
                    <a:pt x="620" y="277"/>
                    <a:pt x="689" y="339"/>
                    <a:pt x="689" y="481"/>
                  </a:cubicBezTo>
                  <a:lnTo>
                    <a:pt x="689" y="1028"/>
                  </a:lnTo>
                  <a:cubicBezTo>
                    <a:pt x="689" y="1170"/>
                    <a:pt x="620" y="1235"/>
                    <a:pt x="507" y="1235"/>
                  </a:cubicBezTo>
                  <a:cubicBezTo>
                    <a:pt x="390" y="1235"/>
                    <a:pt x="324" y="1170"/>
                    <a:pt x="324" y="1028"/>
                  </a:cubicBezTo>
                  <a:lnTo>
                    <a:pt x="324" y="481"/>
                  </a:lnTo>
                  <a:cubicBezTo>
                    <a:pt x="324" y="339"/>
                    <a:pt x="390" y="277"/>
                    <a:pt x="507" y="277"/>
                  </a:cubicBezTo>
                  <a:close/>
                  <a:moveTo>
                    <a:pt x="507" y="0"/>
                  </a:moveTo>
                  <a:cubicBezTo>
                    <a:pt x="222" y="0"/>
                    <a:pt x="0" y="131"/>
                    <a:pt x="0" y="485"/>
                  </a:cubicBezTo>
                  <a:lnTo>
                    <a:pt x="0" y="1031"/>
                  </a:lnTo>
                  <a:cubicBezTo>
                    <a:pt x="0" y="1385"/>
                    <a:pt x="222" y="1516"/>
                    <a:pt x="507" y="1516"/>
                  </a:cubicBezTo>
                  <a:cubicBezTo>
                    <a:pt x="791" y="1516"/>
                    <a:pt x="1013" y="1385"/>
                    <a:pt x="1013" y="1031"/>
                  </a:cubicBezTo>
                  <a:lnTo>
                    <a:pt x="1013" y="485"/>
                  </a:lnTo>
                  <a:cubicBezTo>
                    <a:pt x="1009" y="131"/>
                    <a:pt x="791" y="0"/>
                    <a:pt x="5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5"/>
            <p:cNvSpPr/>
            <p:nvPr/>
          </p:nvSpPr>
          <p:spPr>
            <a:xfrm>
              <a:off x="5939425" y="2559300"/>
              <a:ext cx="26275" cy="37650"/>
            </a:xfrm>
            <a:custGeom>
              <a:rect b="b" l="l" r="r" t="t"/>
              <a:pathLst>
                <a:path extrusionOk="0" h="1506" w="1051">
                  <a:moveTo>
                    <a:pt x="161" y="0"/>
                  </a:moveTo>
                  <a:cubicBezTo>
                    <a:pt x="81" y="0"/>
                    <a:pt x="1" y="30"/>
                    <a:pt x="1" y="99"/>
                  </a:cubicBezTo>
                  <a:lnTo>
                    <a:pt x="1" y="1403"/>
                  </a:lnTo>
                  <a:cubicBezTo>
                    <a:pt x="1" y="1469"/>
                    <a:pt x="81" y="1502"/>
                    <a:pt x="161" y="1502"/>
                  </a:cubicBezTo>
                  <a:cubicBezTo>
                    <a:pt x="241" y="1502"/>
                    <a:pt x="321" y="1469"/>
                    <a:pt x="321" y="1403"/>
                  </a:cubicBezTo>
                  <a:lnTo>
                    <a:pt x="321" y="707"/>
                  </a:lnTo>
                  <a:lnTo>
                    <a:pt x="711" y="1421"/>
                  </a:lnTo>
                  <a:cubicBezTo>
                    <a:pt x="751" y="1491"/>
                    <a:pt x="817" y="1505"/>
                    <a:pt x="890" y="1505"/>
                  </a:cubicBezTo>
                  <a:cubicBezTo>
                    <a:pt x="963" y="1505"/>
                    <a:pt x="1050" y="1472"/>
                    <a:pt x="1050" y="1407"/>
                  </a:cubicBezTo>
                  <a:lnTo>
                    <a:pt x="1050" y="99"/>
                  </a:lnTo>
                  <a:cubicBezTo>
                    <a:pt x="1050" y="33"/>
                    <a:pt x="970" y="4"/>
                    <a:pt x="890" y="4"/>
                  </a:cubicBezTo>
                  <a:cubicBezTo>
                    <a:pt x="810" y="4"/>
                    <a:pt x="729" y="30"/>
                    <a:pt x="729" y="99"/>
                  </a:cubicBezTo>
                  <a:lnTo>
                    <a:pt x="729" y="798"/>
                  </a:lnTo>
                  <a:lnTo>
                    <a:pt x="398" y="161"/>
                  </a:lnTo>
                  <a:cubicBezTo>
                    <a:pt x="318" y="11"/>
                    <a:pt x="274" y="0"/>
                    <a:pt x="1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5"/>
            <p:cNvSpPr/>
            <p:nvPr/>
          </p:nvSpPr>
          <p:spPr>
            <a:xfrm>
              <a:off x="5975150" y="2559400"/>
              <a:ext cx="25250" cy="37550"/>
            </a:xfrm>
            <a:custGeom>
              <a:rect b="b" l="l" r="r" t="t"/>
              <a:pathLst>
                <a:path extrusionOk="0" h="1502" w="1010">
                  <a:moveTo>
                    <a:pt x="503" y="281"/>
                  </a:moveTo>
                  <a:cubicBezTo>
                    <a:pt x="619" y="281"/>
                    <a:pt x="689" y="346"/>
                    <a:pt x="689" y="485"/>
                  </a:cubicBezTo>
                  <a:lnTo>
                    <a:pt x="689" y="1017"/>
                  </a:lnTo>
                  <a:cubicBezTo>
                    <a:pt x="689" y="1155"/>
                    <a:pt x="619" y="1221"/>
                    <a:pt x="503" y="1221"/>
                  </a:cubicBezTo>
                  <a:lnTo>
                    <a:pt x="321" y="1221"/>
                  </a:lnTo>
                  <a:lnTo>
                    <a:pt x="321" y="281"/>
                  </a:lnTo>
                  <a:close/>
                  <a:moveTo>
                    <a:pt x="138" y="0"/>
                  </a:moveTo>
                  <a:cubicBezTo>
                    <a:pt x="55" y="0"/>
                    <a:pt x="0" y="44"/>
                    <a:pt x="0" y="95"/>
                  </a:cubicBezTo>
                  <a:lnTo>
                    <a:pt x="0" y="1406"/>
                  </a:lnTo>
                  <a:cubicBezTo>
                    <a:pt x="0" y="1457"/>
                    <a:pt x="55" y="1501"/>
                    <a:pt x="138" y="1501"/>
                  </a:cubicBezTo>
                  <a:lnTo>
                    <a:pt x="503" y="1501"/>
                  </a:lnTo>
                  <a:cubicBezTo>
                    <a:pt x="787" y="1501"/>
                    <a:pt x="1009" y="1370"/>
                    <a:pt x="1009" y="1017"/>
                  </a:cubicBezTo>
                  <a:lnTo>
                    <a:pt x="1009" y="485"/>
                  </a:lnTo>
                  <a:cubicBezTo>
                    <a:pt x="1009" y="131"/>
                    <a:pt x="787" y="0"/>
                    <a:pt x="5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5"/>
            <p:cNvSpPr/>
            <p:nvPr/>
          </p:nvSpPr>
          <p:spPr>
            <a:xfrm>
              <a:off x="6006825" y="2559025"/>
              <a:ext cx="29925" cy="37925"/>
            </a:xfrm>
            <a:custGeom>
              <a:rect b="b" l="l" r="r" t="t"/>
              <a:pathLst>
                <a:path extrusionOk="0" h="1517" w="1197">
                  <a:moveTo>
                    <a:pt x="595" y="401"/>
                  </a:moveTo>
                  <a:lnTo>
                    <a:pt x="748" y="951"/>
                  </a:lnTo>
                  <a:lnTo>
                    <a:pt x="445" y="951"/>
                  </a:lnTo>
                  <a:lnTo>
                    <a:pt x="595" y="401"/>
                  </a:lnTo>
                  <a:close/>
                  <a:moveTo>
                    <a:pt x="595" y="0"/>
                  </a:moveTo>
                  <a:cubicBezTo>
                    <a:pt x="500" y="0"/>
                    <a:pt x="409" y="37"/>
                    <a:pt x="387" y="110"/>
                  </a:cubicBezTo>
                  <a:lnTo>
                    <a:pt x="5" y="1363"/>
                  </a:lnTo>
                  <a:cubicBezTo>
                    <a:pt x="1" y="1370"/>
                    <a:pt x="1" y="1378"/>
                    <a:pt x="1" y="1385"/>
                  </a:cubicBezTo>
                  <a:cubicBezTo>
                    <a:pt x="1" y="1462"/>
                    <a:pt x="118" y="1516"/>
                    <a:pt x="205" y="1516"/>
                  </a:cubicBezTo>
                  <a:cubicBezTo>
                    <a:pt x="256" y="1516"/>
                    <a:pt x="296" y="1502"/>
                    <a:pt x="311" y="1458"/>
                  </a:cubicBezTo>
                  <a:lnTo>
                    <a:pt x="380" y="1199"/>
                  </a:lnTo>
                  <a:lnTo>
                    <a:pt x="813" y="1199"/>
                  </a:lnTo>
                  <a:lnTo>
                    <a:pt x="883" y="1458"/>
                  </a:lnTo>
                  <a:cubicBezTo>
                    <a:pt x="897" y="1502"/>
                    <a:pt x="937" y="1516"/>
                    <a:pt x="988" y="1516"/>
                  </a:cubicBezTo>
                  <a:cubicBezTo>
                    <a:pt x="1076" y="1516"/>
                    <a:pt x="1196" y="1462"/>
                    <a:pt x="1196" y="1385"/>
                  </a:cubicBezTo>
                  <a:cubicBezTo>
                    <a:pt x="1192" y="1378"/>
                    <a:pt x="1192" y="1370"/>
                    <a:pt x="1189" y="1363"/>
                  </a:cubicBezTo>
                  <a:lnTo>
                    <a:pt x="806" y="110"/>
                  </a:lnTo>
                  <a:cubicBezTo>
                    <a:pt x="784" y="37"/>
                    <a:pt x="690" y="0"/>
                    <a:pt x="5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5"/>
            <p:cNvSpPr/>
            <p:nvPr/>
          </p:nvSpPr>
          <p:spPr>
            <a:xfrm>
              <a:off x="6037725" y="2559375"/>
              <a:ext cx="29900" cy="37575"/>
            </a:xfrm>
            <a:custGeom>
              <a:rect b="b" l="l" r="r" t="t"/>
              <a:pathLst>
                <a:path extrusionOk="0" h="1503" w="1196">
                  <a:moveTo>
                    <a:pt x="227" y="1"/>
                  </a:moveTo>
                  <a:cubicBezTo>
                    <a:pt x="225" y="1"/>
                    <a:pt x="222" y="1"/>
                    <a:pt x="219" y="1"/>
                  </a:cubicBezTo>
                  <a:cubicBezTo>
                    <a:pt x="128" y="1"/>
                    <a:pt x="0" y="56"/>
                    <a:pt x="0" y="132"/>
                  </a:cubicBezTo>
                  <a:cubicBezTo>
                    <a:pt x="0" y="139"/>
                    <a:pt x="0" y="147"/>
                    <a:pt x="4" y="154"/>
                  </a:cubicBezTo>
                  <a:lnTo>
                    <a:pt x="430" y="861"/>
                  </a:lnTo>
                  <a:cubicBezTo>
                    <a:pt x="434" y="868"/>
                    <a:pt x="437" y="879"/>
                    <a:pt x="437" y="886"/>
                  </a:cubicBezTo>
                  <a:lnTo>
                    <a:pt x="437" y="1404"/>
                  </a:lnTo>
                  <a:cubicBezTo>
                    <a:pt x="437" y="1469"/>
                    <a:pt x="518" y="1502"/>
                    <a:pt x="598" y="1502"/>
                  </a:cubicBezTo>
                  <a:cubicBezTo>
                    <a:pt x="678" y="1502"/>
                    <a:pt x="758" y="1469"/>
                    <a:pt x="758" y="1404"/>
                  </a:cubicBezTo>
                  <a:lnTo>
                    <a:pt x="758" y="890"/>
                  </a:lnTo>
                  <a:cubicBezTo>
                    <a:pt x="758" y="879"/>
                    <a:pt x="762" y="868"/>
                    <a:pt x="765" y="861"/>
                  </a:cubicBezTo>
                  <a:lnTo>
                    <a:pt x="1188" y="154"/>
                  </a:lnTo>
                  <a:cubicBezTo>
                    <a:pt x="1192" y="147"/>
                    <a:pt x="1195" y="139"/>
                    <a:pt x="1195" y="132"/>
                  </a:cubicBezTo>
                  <a:cubicBezTo>
                    <a:pt x="1192" y="56"/>
                    <a:pt x="1060" y="1"/>
                    <a:pt x="973" y="1"/>
                  </a:cubicBezTo>
                  <a:cubicBezTo>
                    <a:pt x="970" y="1"/>
                    <a:pt x="967" y="1"/>
                    <a:pt x="964" y="1"/>
                  </a:cubicBezTo>
                  <a:cubicBezTo>
                    <a:pt x="928" y="1"/>
                    <a:pt x="895" y="22"/>
                    <a:pt x="882" y="59"/>
                  </a:cubicBezTo>
                  <a:lnTo>
                    <a:pt x="598" y="588"/>
                  </a:lnTo>
                  <a:lnTo>
                    <a:pt x="310" y="59"/>
                  </a:lnTo>
                  <a:cubicBezTo>
                    <a:pt x="296" y="22"/>
                    <a:pt x="264" y="1"/>
                    <a:pt x="2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5"/>
            <p:cNvSpPr/>
            <p:nvPr/>
          </p:nvSpPr>
          <p:spPr>
            <a:xfrm>
              <a:off x="5783025" y="2364100"/>
              <a:ext cx="367950" cy="367825"/>
            </a:xfrm>
            <a:custGeom>
              <a:rect b="b" l="l" r="r" t="t"/>
              <a:pathLst>
                <a:path extrusionOk="0" h="14713" w="14718">
                  <a:moveTo>
                    <a:pt x="4169" y="419"/>
                  </a:moveTo>
                  <a:cubicBezTo>
                    <a:pt x="4184" y="419"/>
                    <a:pt x="4198" y="430"/>
                    <a:pt x="4198" y="445"/>
                  </a:cubicBezTo>
                  <a:lnTo>
                    <a:pt x="4198" y="1104"/>
                  </a:lnTo>
                  <a:lnTo>
                    <a:pt x="3196" y="1104"/>
                  </a:lnTo>
                  <a:lnTo>
                    <a:pt x="3196" y="445"/>
                  </a:lnTo>
                  <a:lnTo>
                    <a:pt x="3193" y="445"/>
                  </a:lnTo>
                  <a:cubicBezTo>
                    <a:pt x="3193" y="430"/>
                    <a:pt x="3207" y="419"/>
                    <a:pt x="3222" y="419"/>
                  </a:cubicBezTo>
                  <a:close/>
                  <a:moveTo>
                    <a:pt x="6610" y="419"/>
                  </a:moveTo>
                  <a:cubicBezTo>
                    <a:pt x="6625" y="419"/>
                    <a:pt x="6639" y="430"/>
                    <a:pt x="6639" y="445"/>
                  </a:cubicBezTo>
                  <a:lnTo>
                    <a:pt x="6639" y="1104"/>
                  </a:lnTo>
                  <a:lnTo>
                    <a:pt x="5637" y="1104"/>
                  </a:lnTo>
                  <a:lnTo>
                    <a:pt x="5637" y="445"/>
                  </a:lnTo>
                  <a:cubicBezTo>
                    <a:pt x="5634" y="430"/>
                    <a:pt x="5648" y="419"/>
                    <a:pt x="5663" y="419"/>
                  </a:cubicBezTo>
                  <a:close/>
                  <a:moveTo>
                    <a:pt x="9055" y="419"/>
                  </a:moveTo>
                  <a:cubicBezTo>
                    <a:pt x="9070" y="419"/>
                    <a:pt x="9081" y="430"/>
                    <a:pt x="9081" y="445"/>
                  </a:cubicBezTo>
                  <a:lnTo>
                    <a:pt x="9081" y="1104"/>
                  </a:lnTo>
                  <a:lnTo>
                    <a:pt x="8079" y="1104"/>
                  </a:lnTo>
                  <a:lnTo>
                    <a:pt x="8079" y="445"/>
                  </a:lnTo>
                  <a:cubicBezTo>
                    <a:pt x="8079" y="430"/>
                    <a:pt x="8089" y="419"/>
                    <a:pt x="8104" y="419"/>
                  </a:cubicBezTo>
                  <a:close/>
                  <a:moveTo>
                    <a:pt x="11496" y="419"/>
                  </a:moveTo>
                  <a:cubicBezTo>
                    <a:pt x="11511" y="419"/>
                    <a:pt x="11522" y="430"/>
                    <a:pt x="11522" y="445"/>
                  </a:cubicBezTo>
                  <a:lnTo>
                    <a:pt x="11522" y="1104"/>
                  </a:lnTo>
                  <a:lnTo>
                    <a:pt x="10520" y="1104"/>
                  </a:lnTo>
                  <a:lnTo>
                    <a:pt x="10520" y="445"/>
                  </a:lnTo>
                  <a:cubicBezTo>
                    <a:pt x="10520" y="430"/>
                    <a:pt x="10531" y="419"/>
                    <a:pt x="10549" y="419"/>
                  </a:cubicBezTo>
                  <a:close/>
                  <a:moveTo>
                    <a:pt x="1105" y="3192"/>
                  </a:moveTo>
                  <a:lnTo>
                    <a:pt x="1105" y="4194"/>
                  </a:lnTo>
                  <a:lnTo>
                    <a:pt x="445" y="4194"/>
                  </a:lnTo>
                  <a:cubicBezTo>
                    <a:pt x="431" y="4194"/>
                    <a:pt x="420" y="4183"/>
                    <a:pt x="420" y="4168"/>
                  </a:cubicBezTo>
                  <a:lnTo>
                    <a:pt x="420" y="3218"/>
                  </a:lnTo>
                  <a:cubicBezTo>
                    <a:pt x="420" y="3203"/>
                    <a:pt x="431" y="3192"/>
                    <a:pt x="445" y="3192"/>
                  </a:cubicBezTo>
                  <a:close/>
                  <a:moveTo>
                    <a:pt x="14269" y="3188"/>
                  </a:moveTo>
                  <a:cubicBezTo>
                    <a:pt x="14284" y="3188"/>
                    <a:pt x="14294" y="3199"/>
                    <a:pt x="14294" y="3218"/>
                  </a:cubicBezTo>
                  <a:lnTo>
                    <a:pt x="14294" y="4168"/>
                  </a:lnTo>
                  <a:cubicBezTo>
                    <a:pt x="14294" y="4183"/>
                    <a:pt x="14284" y="4194"/>
                    <a:pt x="14269" y="4194"/>
                  </a:cubicBezTo>
                  <a:lnTo>
                    <a:pt x="13609" y="4194"/>
                  </a:lnTo>
                  <a:lnTo>
                    <a:pt x="13609" y="4190"/>
                  </a:lnTo>
                  <a:lnTo>
                    <a:pt x="13609" y="3188"/>
                  </a:lnTo>
                  <a:close/>
                  <a:moveTo>
                    <a:pt x="14269" y="5630"/>
                  </a:moveTo>
                  <a:cubicBezTo>
                    <a:pt x="14284" y="5630"/>
                    <a:pt x="14294" y="5644"/>
                    <a:pt x="14294" y="5659"/>
                  </a:cubicBezTo>
                  <a:lnTo>
                    <a:pt x="14294" y="6606"/>
                  </a:lnTo>
                  <a:cubicBezTo>
                    <a:pt x="14294" y="6621"/>
                    <a:pt x="14284" y="6635"/>
                    <a:pt x="14269" y="6635"/>
                  </a:cubicBezTo>
                  <a:lnTo>
                    <a:pt x="13609" y="6635"/>
                  </a:lnTo>
                  <a:lnTo>
                    <a:pt x="13609" y="5633"/>
                  </a:lnTo>
                  <a:lnTo>
                    <a:pt x="14269" y="5630"/>
                  </a:lnTo>
                  <a:close/>
                  <a:moveTo>
                    <a:pt x="1105" y="5633"/>
                  </a:moveTo>
                  <a:lnTo>
                    <a:pt x="1105" y="6639"/>
                  </a:lnTo>
                  <a:lnTo>
                    <a:pt x="445" y="6639"/>
                  </a:lnTo>
                  <a:cubicBezTo>
                    <a:pt x="431" y="6639"/>
                    <a:pt x="420" y="6624"/>
                    <a:pt x="420" y="6610"/>
                  </a:cubicBezTo>
                  <a:lnTo>
                    <a:pt x="420" y="5662"/>
                  </a:lnTo>
                  <a:cubicBezTo>
                    <a:pt x="420" y="5648"/>
                    <a:pt x="431" y="5633"/>
                    <a:pt x="445" y="5633"/>
                  </a:cubicBezTo>
                  <a:close/>
                  <a:moveTo>
                    <a:pt x="14269" y="8074"/>
                  </a:moveTo>
                  <a:cubicBezTo>
                    <a:pt x="14284" y="8074"/>
                    <a:pt x="14294" y="8085"/>
                    <a:pt x="14294" y="8100"/>
                  </a:cubicBezTo>
                  <a:lnTo>
                    <a:pt x="14294" y="9047"/>
                  </a:lnTo>
                  <a:cubicBezTo>
                    <a:pt x="14294" y="9065"/>
                    <a:pt x="14284" y="9076"/>
                    <a:pt x="14269" y="9076"/>
                  </a:cubicBezTo>
                  <a:lnTo>
                    <a:pt x="13609" y="9076"/>
                  </a:lnTo>
                  <a:lnTo>
                    <a:pt x="13609" y="8074"/>
                  </a:lnTo>
                  <a:close/>
                  <a:moveTo>
                    <a:pt x="1105" y="8078"/>
                  </a:moveTo>
                  <a:lnTo>
                    <a:pt x="1105" y="9080"/>
                  </a:lnTo>
                  <a:lnTo>
                    <a:pt x="445" y="9080"/>
                  </a:lnTo>
                  <a:cubicBezTo>
                    <a:pt x="431" y="9080"/>
                    <a:pt x="420" y="9069"/>
                    <a:pt x="420" y="9054"/>
                  </a:cubicBezTo>
                  <a:lnTo>
                    <a:pt x="420" y="8104"/>
                  </a:lnTo>
                  <a:cubicBezTo>
                    <a:pt x="420" y="8089"/>
                    <a:pt x="431" y="8078"/>
                    <a:pt x="445" y="8078"/>
                  </a:cubicBezTo>
                  <a:close/>
                  <a:moveTo>
                    <a:pt x="14269" y="10516"/>
                  </a:moveTo>
                  <a:cubicBezTo>
                    <a:pt x="14284" y="10516"/>
                    <a:pt x="14294" y="10526"/>
                    <a:pt x="14294" y="10545"/>
                  </a:cubicBezTo>
                  <a:lnTo>
                    <a:pt x="14294" y="11492"/>
                  </a:lnTo>
                  <a:cubicBezTo>
                    <a:pt x="14294" y="11507"/>
                    <a:pt x="14284" y="11518"/>
                    <a:pt x="14269" y="11518"/>
                  </a:cubicBezTo>
                  <a:lnTo>
                    <a:pt x="13609" y="11518"/>
                  </a:lnTo>
                  <a:lnTo>
                    <a:pt x="13609" y="10516"/>
                  </a:lnTo>
                  <a:close/>
                  <a:moveTo>
                    <a:pt x="1105" y="10519"/>
                  </a:moveTo>
                  <a:lnTo>
                    <a:pt x="1105" y="11521"/>
                  </a:lnTo>
                  <a:lnTo>
                    <a:pt x="445" y="11521"/>
                  </a:lnTo>
                  <a:cubicBezTo>
                    <a:pt x="431" y="11521"/>
                    <a:pt x="420" y="11510"/>
                    <a:pt x="420" y="11496"/>
                  </a:cubicBezTo>
                  <a:lnTo>
                    <a:pt x="420" y="10548"/>
                  </a:lnTo>
                  <a:cubicBezTo>
                    <a:pt x="420" y="10530"/>
                    <a:pt x="431" y="10519"/>
                    <a:pt x="445" y="10519"/>
                  </a:cubicBezTo>
                  <a:close/>
                  <a:moveTo>
                    <a:pt x="12797" y="1520"/>
                  </a:moveTo>
                  <a:cubicBezTo>
                    <a:pt x="13016" y="1523"/>
                    <a:pt x="13194" y="1698"/>
                    <a:pt x="13194" y="1920"/>
                  </a:cubicBezTo>
                  <a:lnTo>
                    <a:pt x="13190" y="12793"/>
                  </a:lnTo>
                  <a:cubicBezTo>
                    <a:pt x="13190" y="13011"/>
                    <a:pt x="13012" y="13190"/>
                    <a:pt x="12793" y="13190"/>
                  </a:cubicBezTo>
                  <a:lnTo>
                    <a:pt x="1921" y="13190"/>
                  </a:lnTo>
                  <a:cubicBezTo>
                    <a:pt x="1699" y="13190"/>
                    <a:pt x="1520" y="13011"/>
                    <a:pt x="1520" y="12793"/>
                  </a:cubicBezTo>
                  <a:lnTo>
                    <a:pt x="1520" y="1920"/>
                  </a:lnTo>
                  <a:cubicBezTo>
                    <a:pt x="1520" y="1698"/>
                    <a:pt x="1699" y="1523"/>
                    <a:pt x="1921" y="1520"/>
                  </a:cubicBezTo>
                  <a:close/>
                  <a:moveTo>
                    <a:pt x="4194" y="13613"/>
                  </a:moveTo>
                  <a:lnTo>
                    <a:pt x="4194" y="14268"/>
                  </a:lnTo>
                  <a:cubicBezTo>
                    <a:pt x="4194" y="14283"/>
                    <a:pt x="4184" y="14298"/>
                    <a:pt x="4169" y="14298"/>
                  </a:cubicBezTo>
                  <a:lnTo>
                    <a:pt x="3222" y="14298"/>
                  </a:lnTo>
                  <a:cubicBezTo>
                    <a:pt x="3203" y="14294"/>
                    <a:pt x="3193" y="14283"/>
                    <a:pt x="3193" y="14268"/>
                  </a:cubicBezTo>
                  <a:lnTo>
                    <a:pt x="3193" y="13613"/>
                  </a:lnTo>
                  <a:close/>
                  <a:moveTo>
                    <a:pt x="6636" y="13613"/>
                  </a:moveTo>
                  <a:lnTo>
                    <a:pt x="6636" y="14268"/>
                  </a:lnTo>
                  <a:cubicBezTo>
                    <a:pt x="6636" y="14283"/>
                    <a:pt x="6625" y="14294"/>
                    <a:pt x="6610" y="14298"/>
                  </a:cubicBezTo>
                  <a:lnTo>
                    <a:pt x="5663" y="14298"/>
                  </a:lnTo>
                  <a:cubicBezTo>
                    <a:pt x="5645" y="14298"/>
                    <a:pt x="5634" y="14283"/>
                    <a:pt x="5634" y="14268"/>
                  </a:cubicBezTo>
                  <a:lnTo>
                    <a:pt x="5634" y="13613"/>
                  </a:lnTo>
                  <a:close/>
                  <a:moveTo>
                    <a:pt x="9077" y="13613"/>
                  </a:moveTo>
                  <a:lnTo>
                    <a:pt x="9077" y="14268"/>
                  </a:lnTo>
                  <a:cubicBezTo>
                    <a:pt x="9077" y="14283"/>
                    <a:pt x="9066" y="14294"/>
                    <a:pt x="9055" y="14298"/>
                  </a:cubicBezTo>
                  <a:lnTo>
                    <a:pt x="8104" y="14298"/>
                  </a:lnTo>
                  <a:cubicBezTo>
                    <a:pt x="8089" y="14298"/>
                    <a:pt x="8075" y="14283"/>
                    <a:pt x="8075" y="14268"/>
                  </a:cubicBezTo>
                  <a:lnTo>
                    <a:pt x="8075" y="13613"/>
                  </a:lnTo>
                  <a:close/>
                  <a:moveTo>
                    <a:pt x="11522" y="13613"/>
                  </a:moveTo>
                  <a:lnTo>
                    <a:pt x="11522" y="14268"/>
                  </a:lnTo>
                  <a:cubicBezTo>
                    <a:pt x="11522" y="14283"/>
                    <a:pt x="11511" y="14294"/>
                    <a:pt x="11496" y="14298"/>
                  </a:cubicBezTo>
                  <a:lnTo>
                    <a:pt x="10545" y="14298"/>
                  </a:lnTo>
                  <a:cubicBezTo>
                    <a:pt x="10531" y="14298"/>
                    <a:pt x="10520" y="14283"/>
                    <a:pt x="10520" y="14268"/>
                  </a:cubicBezTo>
                  <a:lnTo>
                    <a:pt x="10520" y="13613"/>
                  </a:lnTo>
                  <a:close/>
                  <a:moveTo>
                    <a:pt x="3222" y="0"/>
                  </a:moveTo>
                  <a:cubicBezTo>
                    <a:pt x="2974" y="0"/>
                    <a:pt x="2777" y="201"/>
                    <a:pt x="2774" y="445"/>
                  </a:cubicBezTo>
                  <a:lnTo>
                    <a:pt x="2774" y="1104"/>
                  </a:lnTo>
                  <a:lnTo>
                    <a:pt x="1921" y="1104"/>
                  </a:lnTo>
                  <a:cubicBezTo>
                    <a:pt x="1469" y="1104"/>
                    <a:pt x="1105" y="1469"/>
                    <a:pt x="1101" y="1920"/>
                  </a:cubicBezTo>
                  <a:lnTo>
                    <a:pt x="1101" y="2773"/>
                  </a:lnTo>
                  <a:lnTo>
                    <a:pt x="445" y="2773"/>
                  </a:lnTo>
                  <a:cubicBezTo>
                    <a:pt x="198" y="2773"/>
                    <a:pt x="1" y="2973"/>
                    <a:pt x="1" y="3218"/>
                  </a:cubicBezTo>
                  <a:lnTo>
                    <a:pt x="1" y="4168"/>
                  </a:lnTo>
                  <a:cubicBezTo>
                    <a:pt x="1" y="4413"/>
                    <a:pt x="198" y="4613"/>
                    <a:pt x="445" y="4613"/>
                  </a:cubicBezTo>
                  <a:lnTo>
                    <a:pt x="1101" y="4613"/>
                  </a:lnTo>
                  <a:lnTo>
                    <a:pt x="1101" y="5214"/>
                  </a:lnTo>
                  <a:lnTo>
                    <a:pt x="445" y="5214"/>
                  </a:lnTo>
                  <a:cubicBezTo>
                    <a:pt x="198" y="5214"/>
                    <a:pt x="1" y="5415"/>
                    <a:pt x="1" y="5659"/>
                  </a:cubicBezTo>
                  <a:lnTo>
                    <a:pt x="1" y="6610"/>
                  </a:lnTo>
                  <a:cubicBezTo>
                    <a:pt x="1" y="6854"/>
                    <a:pt x="198" y="7054"/>
                    <a:pt x="445" y="7054"/>
                  </a:cubicBezTo>
                  <a:lnTo>
                    <a:pt x="1101" y="7054"/>
                  </a:lnTo>
                  <a:lnTo>
                    <a:pt x="1101" y="7655"/>
                  </a:lnTo>
                  <a:lnTo>
                    <a:pt x="445" y="7655"/>
                  </a:lnTo>
                  <a:cubicBezTo>
                    <a:pt x="198" y="7655"/>
                    <a:pt x="1" y="7856"/>
                    <a:pt x="1" y="8104"/>
                  </a:cubicBezTo>
                  <a:lnTo>
                    <a:pt x="1" y="9051"/>
                  </a:lnTo>
                  <a:cubicBezTo>
                    <a:pt x="1" y="9299"/>
                    <a:pt x="198" y="9499"/>
                    <a:pt x="445" y="9499"/>
                  </a:cubicBezTo>
                  <a:lnTo>
                    <a:pt x="1101" y="9499"/>
                  </a:lnTo>
                  <a:lnTo>
                    <a:pt x="1101" y="10100"/>
                  </a:lnTo>
                  <a:lnTo>
                    <a:pt x="445" y="10100"/>
                  </a:lnTo>
                  <a:cubicBezTo>
                    <a:pt x="198" y="10100"/>
                    <a:pt x="1" y="10301"/>
                    <a:pt x="1" y="10545"/>
                  </a:cubicBezTo>
                  <a:lnTo>
                    <a:pt x="1" y="11496"/>
                  </a:lnTo>
                  <a:cubicBezTo>
                    <a:pt x="1" y="11740"/>
                    <a:pt x="198" y="11940"/>
                    <a:pt x="445" y="11940"/>
                  </a:cubicBezTo>
                  <a:lnTo>
                    <a:pt x="1101" y="11940"/>
                  </a:lnTo>
                  <a:lnTo>
                    <a:pt x="1101" y="12793"/>
                  </a:lnTo>
                  <a:cubicBezTo>
                    <a:pt x="1105" y="13245"/>
                    <a:pt x="1469" y="13609"/>
                    <a:pt x="1921" y="13613"/>
                  </a:cubicBezTo>
                  <a:lnTo>
                    <a:pt x="2774" y="13613"/>
                  </a:lnTo>
                  <a:lnTo>
                    <a:pt x="2774" y="14268"/>
                  </a:lnTo>
                  <a:cubicBezTo>
                    <a:pt x="2774" y="14516"/>
                    <a:pt x="2970" y="14713"/>
                    <a:pt x="3218" y="14713"/>
                  </a:cubicBezTo>
                  <a:lnTo>
                    <a:pt x="4165" y="14713"/>
                  </a:lnTo>
                  <a:cubicBezTo>
                    <a:pt x="4413" y="14713"/>
                    <a:pt x="4614" y="14516"/>
                    <a:pt x="4614" y="14268"/>
                  </a:cubicBezTo>
                  <a:lnTo>
                    <a:pt x="4614" y="13613"/>
                  </a:lnTo>
                  <a:lnTo>
                    <a:pt x="5215" y="13613"/>
                  </a:lnTo>
                  <a:lnTo>
                    <a:pt x="5215" y="14268"/>
                  </a:lnTo>
                  <a:cubicBezTo>
                    <a:pt x="5215" y="14516"/>
                    <a:pt x="5415" y="14713"/>
                    <a:pt x="5663" y="14713"/>
                  </a:cubicBezTo>
                  <a:lnTo>
                    <a:pt x="6610" y="14713"/>
                  </a:lnTo>
                  <a:cubicBezTo>
                    <a:pt x="6858" y="14713"/>
                    <a:pt x="7055" y="14516"/>
                    <a:pt x="7058" y="14268"/>
                  </a:cubicBezTo>
                  <a:lnTo>
                    <a:pt x="7058" y="13613"/>
                  </a:lnTo>
                  <a:lnTo>
                    <a:pt x="7660" y="13613"/>
                  </a:lnTo>
                  <a:lnTo>
                    <a:pt x="7660" y="14268"/>
                  </a:lnTo>
                  <a:cubicBezTo>
                    <a:pt x="7660" y="14516"/>
                    <a:pt x="7856" y="14713"/>
                    <a:pt x="8104" y="14713"/>
                  </a:cubicBezTo>
                  <a:lnTo>
                    <a:pt x="9051" y="14713"/>
                  </a:lnTo>
                  <a:cubicBezTo>
                    <a:pt x="9299" y="14713"/>
                    <a:pt x="9500" y="14516"/>
                    <a:pt x="9500" y="14268"/>
                  </a:cubicBezTo>
                  <a:lnTo>
                    <a:pt x="9500" y="13613"/>
                  </a:lnTo>
                  <a:lnTo>
                    <a:pt x="10101" y="13613"/>
                  </a:lnTo>
                  <a:lnTo>
                    <a:pt x="10101" y="14268"/>
                  </a:lnTo>
                  <a:cubicBezTo>
                    <a:pt x="10101" y="14516"/>
                    <a:pt x="10301" y="14713"/>
                    <a:pt x="10545" y="14713"/>
                  </a:cubicBezTo>
                  <a:lnTo>
                    <a:pt x="11496" y="14713"/>
                  </a:lnTo>
                  <a:cubicBezTo>
                    <a:pt x="11740" y="14713"/>
                    <a:pt x="11941" y="14516"/>
                    <a:pt x="11941" y="14268"/>
                  </a:cubicBezTo>
                  <a:lnTo>
                    <a:pt x="11941" y="13613"/>
                  </a:lnTo>
                  <a:lnTo>
                    <a:pt x="12793" y="13613"/>
                  </a:lnTo>
                  <a:cubicBezTo>
                    <a:pt x="13245" y="13609"/>
                    <a:pt x="13609" y="13245"/>
                    <a:pt x="13609" y="12796"/>
                  </a:cubicBezTo>
                  <a:lnTo>
                    <a:pt x="13609" y="11940"/>
                  </a:lnTo>
                  <a:lnTo>
                    <a:pt x="14269" y="11940"/>
                  </a:lnTo>
                  <a:cubicBezTo>
                    <a:pt x="14513" y="11940"/>
                    <a:pt x="14713" y="11740"/>
                    <a:pt x="14713" y="11496"/>
                  </a:cubicBezTo>
                  <a:lnTo>
                    <a:pt x="14713" y="10548"/>
                  </a:lnTo>
                  <a:cubicBezTo>
                    <a:pt x="14713" y="10301"/>
                    <a:pt x="14513" y="10100"/>
                    <a:pt x="14269" y="10100"/>
                  </a:cubicBezTo>
                  <a:lnTo>
                    <a:pt x="13609" y="10100"/>
                  </a:lnTo>
                  <a:lnTo>
                    <a:pt x="13609" y="9499"/>
                  </a:lnTo>
                  <a:lnTo>
                    <a:pt x="14269" y="9499"/>
                  </a:lnTo>
                  <a:cubicBezTo>
                    <a:pt x="14513" y="9499"/>
                    <a:pt x="14713" y="9299"/>
                    <a:pt x="14713" y="9051"/>
                  </a:cubicBezTo>
                  <a:lnTo>
                    <a:pt x="14713" y="8104"/>
                  </a:lnTo>
                  <a:cubicBezTo>
                    <a:pt x="14713" y="7856"/>
                    <a:pt x="14513" y="7659"/>
                    <a:pt x="14269" y="7659"/>
                  </a:cubicBezTo>
                  <a:lnTo>
                    <a:pt x="13609" y="7659"/>
                  </a:lnTo>
                  <a:lnTo>
                    <a:pt x="13609" y="7058"/>
                  </a:lnTo>
                  <a:lnTo>
                    <a:pt x="14269" y="7058"/>
                  </a:lnTo>
                  <a:cubicBezTo>
                    <a:pt x="14513" y="7054"/>
                    <a:pt x="14713" y="6857"/>
                    <a:pt x="14713" y="6610"/>
                  </a:cubicBezTo>
                  <a:lnTo>
                    <a:pt x="14713" y="5662"/>
                  </a:lnTo>
                  <a:cubicBezTo>
                    <a:pt x="14713" y="5415"/>
                    <a:pt x="14513" y="5214"/>
                    <a:pt x="14269" y="5214"/>
                  </a:cubicBezTo>
                  <a:lnTo>
                    <a:pt x="13609" y="5214"/>
                  </a:lnTo>
                  <a:lnTo>
                    <a:pt x="13609" y="4613"/>
                  </a:lnTo>
                  <a:lnTo>
                    <a:pt x="14269" y="4613"/>
                  </a:lnTo>
                  <a:cubicBezTo>
                    <a:pt x="14517" y="4613"/>
                    <a:pt x="14717" y="4413"/>
                    <a:pt x="14717" y="4168"/>
                  </a:cubicBezTo>
                  <a:lnTo>
                    <a:pt x="14717" y="3218"/>
                  </a:lnTo>
                  <a:cubicBezTo>
                    <a:pt x="14717" y="2973"/>
                    <a:pt x="14517" y="2773"/>
                    <a:pt x="14273" y="2773"/>
                  </a:cubicBezTo>
                  <a:lnTo>
                    <a:pt x="13613" y="2773"/>
                  </a:lnTo>
                  <a:lnTo>
                    <a:pt x="13613" y="1920"/>
                  </a:lnTo>
                  <a:cubicBezTo>
                    <a:pt x="13613" y="1469"/>
                    <a:pt x="13249" y="1104"/>
                    <a:pt x="12797" y="1104"/>
                  </a:cubicBezTo>
                  <a:lnTo>
                    <a:pt x="11944" y="1104"/>
                  </a:lnTo>
                  <a:lnTo>
                    <a:pt x="11944" y="445"/>
                  </a:lnTo>
                  <a:cubicBezTo>
                    <a:pt x="11944" y="201"/>
                    <a:pt x="11744" y="0"/>
                    <a:pt x="11496" y="0"/>
                  </a:cubicBezTo>
                  <a:lnTo>
                    <a:pt x="10549" y="0"/>
                  </a:lnTo>
                  <a:cubicBezTo>
                    <a:pt x="10301" y="0"/>
                    <a:pt x="10104" y="201"/>
                    <a:pt x="10104" y="445"/>
                  </a:cubicBezTo>
                  <a:lnTo>
                    <a:pt x="10104" y="1104"/>
                  </a:lnTo>
                  <a:lnTo>
                    <a:pt x="9500" y="1104"/>
                  </a:lnTo>
                  <a:lnTo>
                    <a:pt x="9500" y="445"/>
                  </a:lnTo>
                  <a:cubicBezTo>
                    <a:pt x="9500" y="201"/>
                    <a:pt x="9303" y="0"/>
                    <a:pt x="9055" y="0"/>
                  </a:cubicBezTo>
                  <a:lnTo>
                    <a:pt x="8108" y="0"/>
                  </a:lnTo>
                  <a:cubicBezTo>
                    <a:pt x="7860" y="0"/>
                    <a:pt x="7660" y="201"/>
                    <a:pt x="7660" y="445"/>
                  </a:cubicBezTo>
                  <a:lnTo>
                    <a:pt x="7660" y="1104"/>
                  </a:lnTo>
                  <a:lnTo>
                    <a:pt x="7058" y="1104"/>
                  </a:lnTo>
                  <a:lnTo>
                    <a:pt x="7058" y="445"/>
                  </a:lnTo>
                  <a:cubicBezTo>
                    <a:pt x="7058" y="201"/>
                    <a:pt x="6858" y="0"/>
                    <a:pt x="6614" y="0"/>
                  </a:cubicBezTo>
                  <a:lnTo>
                    <a:pt x="5663" y="0"/>
                  </a:lnTo>
                  <a:cubicBezTo>
                    <a:pt x="5419" y="0"/>
                    <a:pt x="5218" y="201"/>
                    <a:pt x="5218" y="445"/>
                  </a:cubicBezTo>
                  <a:lnTo>
                    <a:pt x="5218" y="1104"/>
                  </a:lnTo>
                  <a:lnTo>
                    <a:pt x="4617" y="1104"/>
                  </a:lnTo>
                  <a:lnTo>
                    <a:pt x="4617" y="445"/>
                  </a:lnTo>
                  <a:cubicBezTo>
                    <a:pt x="4617" y="201"/>
                    <a:pt x="4417" y="0"/>
                    <a:pt x="41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65"/>
          <p:cNvGrpSpPr/>
          <p:nvPr/>
        </p:nvGrpSpPr>
        <p:grpSpPr>
          <a:xfrm>
            <a:off x="5293700" y="2255325"/>
            <a:ext cx="375775" cy="360375"/>
            <a:chOff x="5162525" y="2368375"/>
            <a:chExt cx="375775" cy="360375"/>
          </a:xfrm>
        </p:grpSpPr>
        <p:sp>
          <p:nvSpPr>
            <p:cNvPr id="1041" name="Google Shape;1041;p65"/>
            <p:cNvSpPr/>
            <p:nvPr/>
          </p:nvSpPr>
          <p:spPr>
            <a:xfrm>
              <a:off x="5162525" y="2368375"/>
              <a:ext cx="375775" cy="360375"/>
            </a:xfrm>
            <a:custGeom>
              <a:rect b="b" l="l" r="r" t="t"/>
              <a:pathLst>
                <a:path extrusionOk="0" h="14415" w="15031">
                  <a:moveTo>
                    <a:pt x="7681" y="1232"/>
                  </a:moveTo>
                  <a:cubicBezTo>
                    <a:pt x="8738" y="1236"/>
                    <a:pt x="9594" y="2088"/>
                    <a:pt x="9594" y="3145"/>
                  </a:cubicBezTo>
                  <a:lnTo>
                    <a:pt x="9594" y="3353"/>
                  </a:lnTo>
                  <a:lnTo>
                    <a:pt x="9368" y="3353"/>
                  </a:lnTo>
                  <a:lnTo>
                    <a:pt x="9339" y="3356"/>
                  </a:lnTo>
                  <a:lnTo>
                    <a:pt x="9328" y="3356"/>
                  </a:lnTo>
                  <a:cubicBezTo>
                    <a:pt x="9317" y="3360"/>
                    <a:pt x="9303" y="3364"/>
                    <a:pt x="9292" y="3367"/>
                  </a:cubicBezTo>
                  <a:cubicBezTo>
                    <a:pt x="9281" y="3371"/>
                    <a:pt x="9270" y="3374"/>
                    <a:pt x="9259" y="3378"/>
                  </a:cubicBezTo>
                  <a:lnTo>
                    <a:pt x="9248" y="3382"/>
                  </a:lnTo>
                  <a:lnTo>
                    <a:pt x="9223" y="3396"/>
                  </a:lnTo>
                  <a:lnTo>
                    <a:pt x="9215" y="3400"/>
                  </a:lnTo>
                  <a:cubicBezTo>
                    <a:pt x="9204" y="3407"/>
                    <a:pt x="9194" y="3411"/>
                    <a:pt x="9183" y="3418"/>
                  </a:cubicBezTo>
                  <a:lnTo>
                    <a:pt x="9157" y="3404"/>
                  </a:lnTo>
                  <a:lnTo>
                    <a:pt x="9153" y="3404"/>
                  </a:lnTo>
                  <a:cubicBezTo>
                    <a:pt x="9143" y="3396"/>
                    <a:pt x="9128" y="3389"/>
                    <a:pt x="9117" y="3385"/>
                  </a:cubicBezTo>
                  <a:lnTo>
                    <a:pt x="9106" y="3378"/>
                  </a:lnTo>
                  <a:lnTo>
                    <a:pt x="9073" y="3367"/>
                  </a:lnTo>
                  <a:lnTo>
                    <a:pt x="9062" y="3364"/>
                  </a:lnTo>
                  <a:cubicBezTo>
                    <a:pt x="9048" y="3360"/>
                    <a:pt x="9033" y="3356"/>
                    <a:pt x="9019" y="3353"/>
                  </a:cubicBezTo>
                  <a:lnTo>
                    <a:pt x="9011" y="3353"/>
                  </a:lnTo>
                  <a:lnTo>
                    <a:pt x="8975" y="3349"/>
                  </a:lnTo>
                  <a:lnTo>
                    <a:pt x="8964" y="3349"/>
                  </a:lnTo>
                  <a:cubicBezTo>
                    <a:pt x="8949" y="3349"/>
                    <a:pt x="8931" y="3345"/>
                    <a:pt x="8917" y="3345"/>
                  </a:cubicBezTo>
                  <a:lnTo>
                    <a:pt x="8545" y="3345"/>
                  </a:lnTo>
                  <a:cubicBezTo>
                    <a:pt x="8530" y="3345"/>
                    <a:pt x="8523" y="3334"/>
                    <a:pt x="8519" y="3323"/>
                  </a:cubicBezTo>
                  <a:lnTo>
                    <a:pt x="8519" y="2689"/>
                  </a:lnTo>
                  <a:cubicBezTo>
                    <a:pt x="8523" y="2566"/>
                    <a:pt x="8450" y="2449"/>
                    <a:pt x="8337" y="2394"/>
                  </a:cubicBezTo>
                  <a:cubicBezTo>
                    <a:pt x="8330" y="2391"/>
                    <a:pt x="8319" y="2383"/>
                    <a:pt x="8308" y="2380"/>
                  </a:cubicBezTo>
                  <a:lnTo>
                    <a:pt x="8301" y="2380"/>
                  </a:lnTo>
                  <a:cubicBezTo>
                    <a:pt x="8290" y="2376"/>
                    <a:pt x="8279" y="2372"/>
                    <a:pt x="8268" y="2369"/>
                  </a:cubicBezTo>
                  <a:lnTo>
                    <a:pt x="8261" y="2369"/>
                  </a:lnTo>
                  <a:cubicBezTo>
                    <a:pt x="8250" y="2369"/>
                    <a:pt x="8239" y="2365"/>
                    <a:pt x="8228" y="2365"/>
                  </a:cubicBezTo>
                  <a:lnTo>
                    <a:pt x="8162" y="2365"/>
                  </a:lnTo>
                  <a:lnTo>
                    <a:pt x="8141" y="2369"/>
                  </a:lnTo>
                  <a:lnTo>
                    <a:pt x="8137" y="2369"/>
                  </a:lnTo>
                  <a:lnTo>
                    <a:pt x="8115" y="2372"/>
                  </a:lnTo>
                  <a:lnTo>
                    <a:pt x="8108" y="2372"/>
                  </a:lnTo>
                  <a:lnTo>
                    <a:pt x="8093" y="2376"/>
                  </a:lnTo>
                  <a:lnTo>
                    <a:pt x="8082" y="2380"/>
                  </a:lnTo>
                  <a:lnTo>
                    <a:pt x="8068" y="2383"/>
                  </a:lnTo>
                  <a:lnTo>
                    <a:pt x="8060" y="2391"/>
                  </a:lnTo>
                  <a:lnTo>
                    <a:pt x="8046" y="2394"/>
                  </a:lnTo>
                  <a:lnTo>
                    <a:pt x="8035" y="2402"/>
                  </a:lnTo>
                  <a:lnTo>
                    <a:pt x="8020" y="2409"/>
                  </a:lnTo>
                  <a:lnTo>
                    <a:pt x="8013" y="2413"/>
                  </a:lnTo>
                  <a:lnTo>
                    <a:pt x="7995" y="2427"/>
                  </a:lnTo>
                  <a:lnTo>
                    <a:pt x="6763" y="3345"/>
                  </a:lnTo>
                  <a:cubicBezTo>
                    <a:pt x="6760" y="3345"/>
                    <a:pt x="6756" y="3349"/>
                    <a:pt x="6749" y="3349"/>
                  </a:cubicBezTo>
                  <a:lnTo>
                    <a:pt x="4734" y="3349"/>
                  </a:lnTo>
                  <a:cubicBezTo>
                    <a:pt x="4719" y="3349"/>
                    <a:pt x="4705" y="3349"/>
                    <a:pt x="4690" y="3353"/>
                  </a:cubicBezTo>
                  <a:lnTo>
                    <a:pt x="4675" y="3353"/>
                  </a:lnTo>
                  <a:lnTo>
                    <a:pt x="4639" y="3356"/>
                  </a:lnTo>
                  <a:lnTo>
                    <a:pt x="4628" y="3353"/>
                  </a:lnTo>
                  <a:cubicBezTo>
                    <a:pt x="4614" y="3356"/>
                    <a:pt x="4599" y="3360"/>
                    <a:pt x="4588" y="3364"/>
                  </a:cubicBezTo>
                  <a:lnTo>
                    <a:pt x="4577" y="3367"/>
                  </a:lnTo>
                  <a:lnTo>
                    <a:pt x="4544" y="3382"/>
                  </a:lnTo>
                  <a:lnTo>
                    <a:pt x="4533" y="3385"/>
                  </a:lnTo>
                  <a:cubicBezTo>
                    <a:pt x="4522" y="3389"/>
                    <a:pt x="4508" y="3396"/>
                    <a:pt x="4497" y="3404"/>
                  </a:cubicBezTo>
                  <a:lnTo>
                    <a:pt x="4493" y="3404"/>
                  </a:lnTo>
                  <a:lnTo>
                    <a:pt x="4468" y="3418"/>
                  </a:lnTo>
                  <a:cubicBezTo>
                    <a:pt x="4457" y="3411"/>
                    <a:pt x="4446" y="3407"/>
                    <a:pt x="4435" y="3400"/>
                  </a:cubicBezTo>
                  <a:lnTo>
                    <a:pt x="4424" y="3396"/>
                  </a:lnTo>
                  <a:lnTo>
                    <a:pt x="4402" y="3382"/>
                  </a:lnTo>
                  <a:lnTo>
                    <a:pt x="4391" y="3378"/>
                  </a:lnTo>
                  <a:cubicBezTo>
                    <a:pt x="4380" y="3374"/>
                    <a:pt x="4369" y="3371"/>
                    <a:pt x="4359" y="3367"/>
                  </a:cubicBezTo>
                  <a:cubicBezTo>
                    <a:pt x="4344" y="3364"/>
                    <a:pt x="4333" y="3360"/>
                    <a:pt x="4322" y="3356"/>
                  </a:cubicBezTo>
                  <a:lnTo>
                    <a:pt x="4311" y="3356"/>
                  </a:lnTo>
                  <a:lnTo>
                    <a:pt x="4282" y="3353"/>
                  </a:lnTo>
                  <a:lnTo>
                    <a:pt x="4056" y="3353"/>
                  </a:lnTo>
                  <a:lnTo>
                    <a:pt x="4056" y="3145"/>
                  </a:lnTo>
                  <a:cubicBezTo>
                    <a:pt x="4056" y="2088"/>
                    <a:pt x="4912" y="1236"/>
                    <a:pt x="5969" y="1232"/>
                  </a:cubicBezTo>
                  <a:close/>
                  <a:moveTo>
                    <a:pt x="7831" y="420"/>
                  </a:moveTo>
                  <a:cubicBezTo>
                    <a:pt x="9091" y="420"/>
                    <a:pt x="10115" y="1443"/>
                    <a:pt x="10119" y="2708"/>
                  </a:cubicBezTo>
                  <a:lnTo>
                    <a:pt x="10119" y="3462"/>
                  </a:lnTo>
                  <a:cubicBezTo>
                    <a:pt x="10086" y="3458"/>
                    <a:pt x="10053" y="3455"/>
                    <a:pt x="10024" y="3455"/>
                  </a:cubicBezTo>
                  <a:lnTo>
                    <a:pt x="10013" y="3455"/>
                  </a:lnTo>
                  <a:lnTo>
                    <a:pt x="10013" y="3141"/>
                  </a:lnTo>
                  <a:cubicBezTo>
                    <a:pt x="10013" y="1851"/>
                    <a:pt x="8968" y="809"/>
                    <a:pt x="7681" y="809"/>
                  </a:cubicBezTo>
                  <a:lnTo>
                    <a:pt x="5965" y="809"/>
                  </a:lnTo>
                  <a:cubicBezTo>
                    <a:pt x="4679" y="809"/>
                    <a:pt x="3633" y="1851"/>
                    <a:pt x="3633" y="3141"/>
                  </a:cubicBezTo>
                  <a:lnTo>
                    <a:pt x="3633" y="3455"/>
                  </a:lnTo>
                  <a:lnTo>
                    <a:pt x="3502" y="3455"/>
                  </a:lnTo>
                  <a:lnTo>
                    <a:pt x="3502" y="2708"/>
                  </a:lnTo>
                  <a:cubicBezTo>
                    <a:pt x="3502" y="1443"/>
                    <a:pt x="4526" y="423"/>
                    <a:pt x="5790" y="420"/>
                  </a:cubicBezTo>
                  <a:close/>
                  <a:moveTo>
                    <a:pt x="4235" y="3764"/>
                  </a:moveTo>
                  <a:lnTo>
                    <a:pt x="4235" y="3841"/>
                  </a:lnTo>
                  <a:lnTo>
                    <a:pt x="4235" y="5644"/>
                  </a:lnTo>
                  <a:lnTo>
                    <a:pt x="3965" y="5644"/>
                  </a:lnTo>
                  <a:cubicBezTo>
                    <a:pt x="3918" y="5579"/>
                    <a:pt x="3837" y="5539"/>
                    <a:pt x="3757" y="5539"/>
                  </a:cubicBezTo>
                  <a:lnTo>
                    <a:pt x="3546" y="5539"/>
                  </a:lnTo>
                  <a:cubicBezTo>
                    <a:pt x="3382" y="5539"/>
                    <a:pt x="3251" y="5408"/>
                    <a:pt x="3251" y="5244"/>
                  </a:cubicBezTo>
                  <a:lnTo>
                    <a:pt x="3251" y="4165"/>
                  </a:lnTo>
                  <a:cubicBezTo>
                    <a:pt x="3251" y="4001"/>
                    <a:pt x="3382" y="3870"/>
                    <a:pt x="3546" y="3870"/>
                  </a:cubicBezTo>
                  <a:lnTo>
                    <a:pt x="3757" y="3870"/>
                  </a:lnTo>
                  <a:cubicBezTo>
                    <a:pt x="3837" y="3870"/>
                    <a:pt x="3918" y="3830"/>
                    <a:pt x="3965" y="3764"/>
                  </a:cubicBezTo>
                  <a:close/>
                  <a:moveTo>
                    <a:pt x="9685" y="3768"/>
                  </a:moveTo>
                  <a:cubicBezTo>
                    <a:pt x="9733" y="3834"/>
                    <a:pt x="9813" y="3874"/>
                    <a:pt x="9897" y="3874"/>
                  </a:cubicBezTo>
                  <a:lnTo>
                    <a:pt x="10024" y="3874"/>
                  </a:lnTo>
                  <a:cubicBezTo>
                    <a:pt x="10232" y="3874"/>
                    <a:pt x="10400" y="4041"/>
                    <a:pt x="10400" y="4249"/>
                  </a:cubicBezTo>
                  <a:lnTo>
                    <a:pt x="10400" y="5163"/>
                  </a:lnTo>
                  <a:cubicBezTo>
                    <a:pt x="10400" y="5371"/>
                    <a:pt x="10232" y="5539"/>
                    <a:pt x="10024" y="5539"/>
                  </a:cubicBezTo>
                  <a:lnTo>
                    <a:pt x="9897" y="5539"/>
                  </a:lnTo>
                  <a:cubicBezTo>
                    <a:pt x="9813" y="5539"/>
                    <a:pt x="9733" y="5579"/>
                    <a:pt x="9685" y="5644"/>
                  </a:cubicBezTo>
                  <a:lnTo>
                    <a:pt x="9419" y="5644"/>
                  </a:lnTo>
                  <a:lnTo>
                    <a:pt x="9419" y="3841"/>
                  </a:lnTo>
                  <a:lnTo>
                    <a:pt x="9419" y="3768"/>
                  </a:lnTo>
                  <a:close/>
                  <a:moveTo>
                    <a:pt x="7667" y="6665"/>
                  </a:moveTo>
                  <a:cubicBezTo>
                    <a:pt x="7845" y="6665"/>
                    <a:pt x="7845" y="6931"/>
                    <a:pt x="7667" y="6931"/>
                  </a:cubicBezTo>
                  <a:lnTo>
                    <a:pt x="7200" y="6931"/>
                  </a:lnTo>
                  <a:cubicBezTo>
                    <a:pt x="7022" y="6931"/>
                    <a:pt x="7022" y="6665"/>
                    <a:pt x="7200" y="6665"/>
                  </a:cubicBezTo>
                  <a:close/>
                  <a:moveTo>
                    <a:pt x="7780" y="7951"/>
                  </a:moveTo>
                  <a:lnTo>
                    <a:pt x="7780" y="8297"/>
                  </a:lnTo>
                  <a:cubicBezTo>
                    <a:pt x="7780" y="8443"/>
                    <a:pt x="7871" y="8574"/>
                    <a:pt x="8009" y="8628"/>
                  </a:cubicBezTo>
                  <a:lnTo>
                    <a:pt x="8468" y="8858"/>
                  </a:lnTo>
                  <a:lnTo>
                    <a:pt x="8461" y="8865"/>
                  </a:lnTo>
                  <a:cubicBezTo>
                    <a:pt x="8436" y="8883"/>
                    <a:pt x="8410" y="8905"/>
                    <a:pt x="8385" y="8924"/>
                  </a:cubicBezTo>
                  <a:lnTo>
                    <a:pt x="8374" y="8931"/>
                  </a:lnTo>
                  <a:cubicBezTo>
                    <a:pt x="8345" y="8949"/>
                    <a:pt x="8319" y="8967"/>
                    <a:pt x="8294" y="8985"/>
                  </a:cubicBezTo>
                  <a:lnTo>
                    <a:pt x="8286" y="8989"/>
                  </a:lnTo>
                  <a:cubicBezTo>
                    <a:pt x="8261" y="9007"/>
                    <a:pt x="8232" y="9026"/>
                    <a:pt x="8206" y="9044"/>
                  </a:cubicBezTo>
                  <a:lnTo>
                    <a:pt x="8192" y="9055"/>
                  </a:lnTo>
                  <a:cubicBezTo>
                    <a:pt x="8162" y="9069"/>
                    <a:pt x="8137" y="9088"/>
                    <a:pt x="8108" y="9102"/>
                  </a:cubicBezTo>
                  <a:lnTo>
                    <a:pt x="8093" y="9109"/>
                  </a:lnTo>
                  <a:cubicBezTo>
                    <a:pt x="8064" y="9124"/>
                    <a:pt x="8035" y="9142"/>
                    <a:pt x="8006" y="9157"/>
                  </a:cubicBezTo>
                  <a:lnTo>
                    <a:pt x="7998" y="9160"/>
                  </a:lnTo>
                  <a:cubicBezTo>
                    <a:pt x="7969" y="9171"/>
                    <a:pt x="7940" y="9186"/>
                    <a:pt x="7911" y="9200"/>
                  </a:cubicBezTo>
                  <a:lnTo>
                    <a:pt x="7900" y="9204"/>
                  </a:lnTo>
                  <a:cubicBezTo>
                    <a:pt x="7871" y="9219"/>
                    <a:pt x="7842" y="9230"/>
                    <a:pt x="7813" y="9244"/>
                  </a:cubicBezTo>
                  <a:lnTo>
                    <a:pt x="7794" y="9251"/>
                  </a:lnTo>
                  <a:cubicBezTo>
                    <a:pt x="7762" y="9262"/>
                    <a:pt x="7732" y="9273"/>
                    <a:pt x="7703" y="9284"/>
                  </a:cubicBezTo>
                  <a:lnTo>
                    <a:pt x="7689" y="9288"/>
                  </a:lnTo>
                  <a:cubicBezTo>
                    <a:pt x="7656" y="9299"/>
                    <a:pt x="7627" y="9310"/>
                    <a:pt x="7598" y="9317"/>
                  </a:cubicBezTo>
                  <a:lnTo>
                    <a:pt x="7594" y="9317"/>
                  </a:lnTo>
                  <a:cubicBezTo>
                    <a:pt x="7561" y="9328"/>
                    <a:pt x="7528" y="9335"/>
                    <a:pt x="7496" y="9346"/>
                  </a:cubicBezTo>
                  <a:lnTo>
                    <a:pt x="7481" y="9350"/>
                  </a:lnTo>
                  <a:cubicBezTo>
                    <a:pt x="7448" y="9357"/>
                    <a:pt x="7419" y="9364"/>
                    <a:pt x="7390" y="9372"/>
                  </a:cubicBezTo>
                  <a:lnTo>
                    <a:pt x="7372" y="9375"/>
                  </a:lnTo>
                  <a:cubicBezTo>
                    <a:pt x="7339" y="9383"/>
                    <a:pt x="7306" y="9386"/>
                    <a:pt x="7273" y="9394"/>
                  </a:cubicBezTo>
                  <a:lnTo>
                    <a:pt x="7262" y="9394"/>
                  </a:lnTo>
                  <a:cubicBezTo>
                    <a:pt x="7233" y="9397"/>
                    <a:pt x="7200" y="9404"/>
                    <a:pt x="7168" y="9408"/>
                  </a:cubicBezTo>
                  <a:lnTo>
                    <a:pt x="7157" y="9408"/>
                  </a:lnTo>
                  <a:cubicBezTo>
                    <a:pt x="7124" y="9412"/>
                    <a:pt x="7091" y="9415"/>
                    <a:pt x="7058" y="9419"/>
                  </a:cubicBezTo>
                  <a:lnTo>
                    <a:pt x="7040" y="9419"/>
                  </a:lnTo>
                  <a:cubicBezTo>
                    <a:pt x="7007" y="9419"/>
                    <a:pt x="6975" y="9423"/>
                    <a:pt x="6942" y="9423"/>
                  </a:cubicBezTo>
                  <a:lnTo>
                    <a:pt x="6705" y="9423"/>
                  </a:lnTo>
                  <a:cubicBezTo>
                    <a:pt x="6672" y="9423"/>
                    <a:pt x="6639" y="9423"/>
                    <a:pt x="6607" y="9419"/>
                  </a:cubicBezTo>
                  <a:lnTo>
                    <a:pt x="6588" y="9419"/>
                  </a:lnTo>
                  <a:cubicBezTo>
                    <a:pt x="6556" y="9415"/>
                    <a:pt x="6523" y="9412"/>
                    <a:pt x="6490" y="9408"/>
                  </a:cubicBezTo>
                  <a:lnTo>
                    <a:pt x="6479" y="9408"/>
                  </a:lnTo>
                  <a:cubicBezTo>
                    <a:pt x="6450" y="9401"/>
                    <a:pt x="6417" y="9397"/>
                    <a:pt x="6384" y="9394"/>
                  </a:cubicBezTo>
                  <a:lnTo>
                    <a:pt x="6373" y="9394"/>
                  </a:lnTo>
                  <a:cubicBezTo>
                    <a:pt x="6341" y="9386"/>
                    <a:pt x="6308" y="9383"/>
                    <a:pt x="6275" y="9375"/>
                  </a:cubicBezTo>
                  <a:lnTo>
                    <a:pt x="6257" y="9372"/>
                  </a:lnTo>
                  <a:cubicBezTo>
                    <a:pt x="6228" y="9364"/>
                    <a:pt x="6199" y="9357"/>
                    <a:pt x="6166" y="9350"/>
                  </a:cubicBezTo>
                  <a:lnTo>
                    <a:pt x="6147" y="9346"/>
                  </a:lnTo>
                  <a:cubicBezTo>
                    <a:pt x="6115" y="9335"/>
                    <a:pt x="6086" y="9328"/>
                    <a:pt x="6053" y="9317"/>
                  </a:cubicBezTo>
                  <a:lnTo>
                    <a:pt x="6049" y="9317"/>
                  </a:lnTo>
                  <a:cubicBezTo>
                    <a:pt x="6020" y="9310"/>
                    <a:pt x="5987" y="9299"/>
                    <a:pt x="5958" y="9288"/>
                  </a:cubicBezTo>
                  <a:lnTo>
                    <a:pt x="5943" y="9284"/>
                  </a:lnTo>
                  <a:cubicBezTo>
                    <a:pt x="5914" y="9273"/>
                    <a:pt x="5885" y="9262"/>
                    <a:pt x="5852" y="9248"/>
                  </a:cubicBezTo>
                  <a:lnTo>
                    <a:pt x="5834" y="9241"/>
                  </a:lnTo>
                  <a:cubicBezTo>
                    <a:pt x="5805" y="9230"/>
                    <a:pt x="5776" y="9219"/>
                    <a:pt x="5747" y="9204"/>
                  </a:cubicBezTo>
                  <a:lnTo>
                    <a:pt x="5736" y="9200"/>
                  </a:lnTo>
                  <a:cubicBezTo>
                    <a:pt x="5703" y="9186"/>
                    <a:pt x="5677" y="9171"/>
                    <a:pt x="5648" y="9157"/>
                  </a:cubicBezTo>
                  <a:lnTo>
                    <a:pt x="5641" y="9153"/>
                  </a:lnTo>
                  <a:cubicBezTo>
                    <a:pt x="5612" y="9139"/>
                    <a:pt x="5583" y="9124"/>
                    <a:pt x="5554" y="9109"/>
                  </a:cubicBezTo>
                  <a:lnTo>
                    <a:pt x="5539" y="9102"/>
                  </a:lnTo>
                  <a:cubicBezTo>
                    <a:pt x="5514" y="9084"/>
                    <a:pt x="5484" y="9069"/>
                    <a:pt x="5455" y="9051"/>
                  </a:cubicBezTo>
                  <a:lnTo>
                    <a:pt x="5441" y="9044"/>
                  </a:lnTo>
                  <a:cubicBezTo>
                    <a:pt x="5415" y="9026"/>
                    <a:pt x="5386" y="9007"/>
                    <a:pt x="5360" y="8989"/>
                  </a:cubicBezTo>
                  <a:lnTo>
                    <a:pt x="5353" y="8985"/>
                  </a:lnTo>
                  <a:cubicBezTo>
                    <a:pt x="5328" y="8967"/>
                    <a:pt x="5302" y="8949"/>
                    <a:pt x="5273" y="8931"/>
                  </a:cubicBezTo>
                  <a:lnTo>
                    <a:pt x="5262" y="8924"/>
                  </a:lnTo>
                  <a:cubicBezTo>
                    <a:pt x="5237" y="8905"/>
                    <a:pt x="5211" y="8883"/>
                    <a:pt x="5186" y="8865"/>
                  </a:cubicBezTo>
                  <a:lnTo>
                    <a:pt x="5178" y="8858"/>
                  </a:lnTo>
                  <a:lnTo>
                    <a:pt x="5637" y="8621"/>
                  </a:lnTo>
                  <a:cubicBezTo>
                    <a:pt x="5776" y="8566"/>
                    <a:pt x="5867" y="8435"/>
                    <a:pt x="5867" y="8290"/>
                  </a:cubicBezTo>
                  <a:lnTo>
                    <a:pt x="5867" y="7951"/>
                  </a:lnTo>
                  <a:lnTo>
                    <a:pt x="5892" y="7958"/>
                  </a:lnTo>
                  <a:lnTo>
                    <a:pt x="5925" y="7973"/>
                  </a:lnTo>
                  <a:cubicBezTo>
                    <a:pt x="5951" y="7980"/>
                    <a:pt x="5973" y="7987"/>
                    <a:pt x="5998" y="7994"/>
                  </a:cubicBezTo>
                  <a:lnTo>
                    <a:pt x="6020" y="8002"/>
                  </a:lnTo>
                  <a:cubicBezTo>
                    <a:pt x="6045" y="8013"/>
                    <a:pt x="6075" y="8020"/>
                    <a:pt x="6100" y="8024"/>
                  </a:cubicBezTo>
                  <a:lnTo>
                    <a:pt x="6155" y="8038"/>
                  </a:lnTo>
                  <a:lnTo>
                    <a:pt x="6169" y="8042"/>
                  </a:lnTo>
                  <a:lnTo>
                    <a:pt x="6209" y="8053"/>
                  </a:lnTo>
                  <a:lnTo>
                    <a:pt x="6224" y="8056"/>
                  </a:lnTo>
                  <a:lnTo>
                    <a:pt x="6260" y="8064"/>
                  </a:lnTo>
                  <a:lnTo>
                    <a:pt x="6275" y="8067"/>
                  </a:lnTo>
                  <a:lnTo>
                    <a:pt x="6311" y="8075"/>
                  </a:lnTo>
                  <a:lnTo>
                    <a:pt x="6326" y="8078"/>
                  </a:lnTo>
                  <a:lnTo>
                    <a:pt x="6359" y="8086"/>
                  </a:lnTo>
                  <a:lnTo>
                    <a:pt x="6377" y="8089"/>
                  </a:lnTo>
                  <a:lnTo>
                    <a:pt x="6406" y="8096"/>
                  </a:lnTo>
                  <a:lnTo>
                    <a:pt x="6424" y="8100"/>
                  </a:lnTo>
                  <a:lnTo>
                    <a:pt x="6450" y="8104"/>
                  </a:lnTo>
                  <a:lnTo>
                    <a:pt x="6468" y="8107"/>
                  </a:lnTo>
                  <a:lnTo>
                    <a:pt x="6494" y="8111"/>
                  </a:lnTo>
                  <a:lnTo>
                    <a:pt x="6512" y="8115"/>
                  </a:lnTo>
                  <a:lnTo>
                    <a:pt x="6534" y="8118"/>
                  </a:lnTo>
                  <a:lnTo>
                    <a:pt x="6556" y="8122"/>
                  </a:lnTo>
                  <a:lnTo>
                    <a:pt x="6577" y="8126"/>
                  </a:lnTo>
                  <a:lnTo>
                    <a:pt x="6596" y="8126"/>
                  </a:lnTo>
                  <a:lnTo>
                    <a:pt x="6618" y="8129"/>
                  </a:lnTo>
                  <a:lnTo>
                    <a:pt x="6975" y="8129"/>
                  </a:lnTo>
                  <a:lnTo>
                    <a:pt x="7004" y="8126"/>
                  </a:lnTo>
                  <a:lnTo>
                    <a:pt x="7015" y="8126"/>
                  </a:lnTo>
                  <a:lnTo>
                    <a:pt x="7044" y="8122"/>
                  </a:lnTo>
                  <a:lnTo>
                    <a:pt x="7051" y="8122"/>
                  </a:lnTo>
                  <a:lnTo>
                    <a:pt x="7084" y="8118"/>
                  </a:lnTo>
                  <a:lnTo>
                    <a:pt x="7091" y="8118"/>
                  </a:lnTo>
                  <a:lnTo>
                    <a:pt x="7124" y="8115"/>
                  </a:lnTo>
                  <a:lnTo>
                    <a:pt x="7135" y="8115"/>
                  </a:lnTo>
                  <a:lnTo>
                    <a:pt x="7168" y="8107"/>
                  </a:lnTo>
                  <a:lnTo>
                    <a:pt x="7175" y="8107"/>
                  </a:lnTo>
                  <a:lnTo>
                    <a:pt x="7211" y="8100"/>
                  </a:lnTo>
                  <a:lnTo>
                    <a:pt x="7219" y="8100"/>
                  </a:lnTo>
                  <a:lnTo>
                    <a:pt x="7259" y="8093"/>
                  </a:lnTo>
                  <a:lnTo>
                    <a:pt x="7262" y="8093"/>
                  </a:lnTo>
                  <a:lnTo>
                    <a:pt x="7306" y="8082"/>
                  </a:lnTo>
                  <a:cubicBezTo>
                    <a:pt x="7372" y="8067"/>
                    <a:pt x="7437" y="8053"/>
                    <a:pt x="7514" y="8035"/>
                  </a:cubicBezTo>
                  <a:lnTo>
                    <a:pt x="7539" y="8027"/>
                  </a:lnTo>
                  <a:lnTo>
                    <a:pt x="7601" y="8013"/>
                  </a:lnTo>
                  <a:lnTo>
                    <a:pt x="7638" y="8002"/>
                  </a:lnTo>
                  <a:lnTo>
                    <a:pt x="7660" y="7994"/>
                  </a:lnTo>
                  <a:lnTo>
                    <a:pt x="7718" y="7973"/>
                  </a:lnTo>
                  <a:lnTo>
                    <a:pt x="7722" y="7973"/>
                  </a:lnTo>
                  <a:lnTo>
                    <a:pt x="7780" y="7951"/>
                  </a:lnTo>
                  <a:close/>
                  <a:moveTo>
                    <a:pt x="9153" y="8778"/>
                  </a:moveTo>
                  <a:lnTo>
                    <a:pt x="9886" y="9040"/>
                  </a:lnTo>
                  <a:lnTo>
                    <a:pt x="9879" y="9047"/>
                  </a:lnTo>
                  <a:lnTo>
                    <a:pt x="9820" y="9091"/>
                  </a:lnTo>
                  <a:lnTo>
                    <a:pt x="9802" y="9106"/>
                  </a:lnTo>
                  <a:lnTo>
                    <a:pt x="9755" y="9149"/>
                  </a:lnTo>
                  <a:lnTo>
                    <a:pt x="9736" y="9164"/>
                  </a:lnTo>
                  <a:lnTo>
                    <a:pt x="9689" y="9208"/>
                  </a:lnTo>
                  <a:lnTo>
                    <a:pt x="9671" y="9226"/>
                  </a:lnTo>
                  <a:cubicBezTo>
                    <a:pt x="9653" y="9244"/>
                    <a:pt x="9631" y="9266"/>
                    <a:pt x="9609" y="9284"/>
                  </a:cubicBezTo>
                  <a:cubicBezTo>
                    <a:pt x="9587" y="9306"/>
                    <a:pt x="9572" y="9324"/>
                    <a:pt x="9554" y="9339"/>
                  </a:cubicBezTo>
                  <a:lnTo>
                    <a:pt x="9547" y="9350"/>
                  </a:lnTo>
                  <a:lnTo>
                    <a:pt x="9503" y="9397"/>
                  </a:lnTo>
                  <a:cubicBezTo>
                    <a:pt x="8472" y="10541"/>
                    <a:pt x="8472" y="12276"/>
                    <a:pt x="9503" y="13420"/>
                  </a:cubicBezTo>
                  <a:lnTo>
                    <a:pt x="9547" y="13467"/>
                  </a:lnTo>
                  <a:lnTo>
                    <a:pt x="9554" y="13474"/>
                  </a:lnTo>
                  <a:cubicBezTo>
                    <a:pt x="9572" y="13493"/>
                    <a:pt x="9591" y="13511"/>
                    <a:pt x="9609" y="13529"/>
                  </a:cubicBezTo>
                  <a:cubicBezTo>
                    <a:pt x="9631" y="13551"/>
                    <a:pt x="9653" y="13573"/>
                    <a:pt x="9674" y="13591"/>
                  </a:cubicBezTo>
                  <a:lnTo>
                    <a:pt x="9689" y="13605"/>
                  </a:lnTo>
                  <a:lnTo>
                    <a:pt x="9744" y="13657"/>
                  </a:lnTo>
                  <a:lnTo>
                    <a:pt x="9751" y="13660"/>
                  </a:lnTo>
                  <a:lnTo>
                    <a:pt x="2726" y="13660"/>
                  </a:lnTo>
                  <a:lnTo>
                    <a:pt x="2726" y="11434"/>
                  </a:lnTo>
                  <a:cubicBezTo>
                    <a:pt x="2726" y="11295"/>
                    <a:pt x="2621" y="11226"/>
                    <a:pt x="2517" y="11226"/>
                  </a:cubicBezTo>
                  <a:cubicBezTo>
                    <a:pt x="2412" y="11226"/>
                    <a:pt x="2307" y="11295"/>
                    <a:pt x="2307" y="11434"/>
                  </a:cubicBezTo>
                  <a:lnTo>
                    <a:pt x="2307" y="13667"/>
                  </a:lnTo>
                  <a:lnTo>
                    <a:pt x="660" y="13667"/>
                  </a:lnTo>
                  <a:cubicBezTo>
                    <a:pt x="533" y="13667"/>
                    <a:pt x="431" y="13558"/>
                    <a:pt x="442" y="13431"/>
                  </a:cubicBezTo>
                  <a:lnTo>
                    <a:pt x="562" y="11303"/>
                  </a:lnTo>
                  <a:cubicBezTo>
                    <a:pt x="606" y="10600"/>
                    <a:pt x="1065" y="9991"/>
                    <a:pt x="1731" y="9754"/>
                  </a:cubicBezTo>
                  <a:lnTo>
                    <a:pt x="4493" y="8778"/>
                  </a:lnTo>
                  <a:lnTo>
                    <a:pt x="4661" y="8949"/>
                  </a:lnTo>
                  <a:cubicBezTo>
                    <a:pt x="5230" y="9521"/>
                    <a:pt x="6004" y="9842"/>
                    <a:pt x="6808" y="9842"/>
                  </a:cubicBezTo>
                  <a:cubicBezTo>
                    <a:pt x="6812" y="9842"/>
                    <a:pt x="6817" y="9842"/>
                    <a:pt x="6822" y="9842"/>
                  </a:cubicBezTo>
                  <a:cubicBezTo>
                    <a:pt x="6949" y="9842"/>
                    <a:pt x="7077" y="9834"/>
                    <a:pt x="7204" y="9820"/>
                  </a:cubicBezTo>
                  <a:cubicBezTo>
                    <a:pt x="7328" y="9802"/>
                    <a:pt x="7448" y="9780"/>
                    <a:pt x="7572" y="9751"/>
                  </a:cubicBezTo>
                  <a:cubicBezTo>
                    <a:pt x="7645" y="9732"/>
                    <a:pt x="7714" y="9711"/>
                    <a:pt x="7787" y="9689"/>
                  </a:cubicBezTo>
                  <a:cubicBezTo>
                    <a:pt x="8239" y="9539"/>
                    <a:pt x="8647" y="9284"/>
                    <a:pt x="8982" y="8949"/>
                  </a:cubicBezTo>
                  <a:lnTo>
                    <a:pt x="9153" y="8778"/>
                  </a:lnTo>
                  <a:close/>
                  <a:moveTo>
                    <a:pt x="11730" y="8831"/>
                  </a:moveTo>
                  <a:cubicBezTo>
                    <a:pt x="12508" y="8831"/>
                    <a:pt x="13272" y="9181"/>
                    <a:pt x="13777" y="9834"/>
                  </a:cubicBezTo>
                  <a:cubicBezTo>
                    <a:pt x="14571" y="10866"/>
                    <a:pt x="14477" y="12319"/>
                    <a:pt x="13562" y="13241"/>
                  </a:cubicBezTo>
                  <a:lnTo>
                    <a:pt x="13566" y="13241"/>
                  </a:lnTo>
                  <a:cubicBezTo>
                    <a:pt x="13067" y="13737"/>
                    <a:pt x="12404" y="13998"/>
                    <a:pt x="11732" y="13998"/>
                  </a:cubicBezTo>
                  <a:cubicBezTo>
                    <a:pt x="11319" y="13998"/>
                    <a:pt x="10903" y="13899"/>
                    <a:pt x="10520" y="13697"/>
                  </a:cubicBezTo>
                  <a:lnTo>
                    <a:pt x="10516" y="13693"/>
                  </a:lnTo>
                  <a:cubicBezTo>
                    <a:pt x="10465" y="13664"/>
                    <a:pt x="10414" y="13635"/>
                    <a:pt x="10367" y="13605"/>
                  </a:cubicBezTo>
                  <a:lnTo>
                    <a:pt x="10338" y="13587"/>
                  </a:lnTo>
                  <a:lnTo>
                    <a:pt x="10279" y="13547"/>
                  </a:lnTo>
                  <a:lnTo>
                    <a:pt x="10243" y="13522"/>
                  </a:lnTo>
                  <a:cubicBezTo>
                    <a:pt x="10217" y="13503"/>
                    <a:pt x="10195" y="13489"/>
                    <a:pt x="10174" y="13471"/>
                  </a:cubicBezTo>
                  <a:cubicBezTo>
                    <a:pt x="10152" y="13456"/>
                    <a:pt x="10130" y="13438"/>
                    <a:pt x="10112" y="13423"/>
                  </a:cubicBezTo>
                  <a:lnTo>
                    <a:pt x="10079" y="13398"/>
                  </a:lnTo>
                  <a:cubicBezTo>
                    <a:pt x="10057" y="13380"/>
                    <a:pt x="10039" y="13365"/>
                    <a:pt x="10021" y="13347"/>
                  </a:cubicBezTo>
                  <a:lnTo>
                    <a:pt x="9991" y="13321"/>
                  </a:lnTo>
                  <a:cubicBezTo>
                    <a:pt x="9962" y="13296"/>
                    <a:pt x="9937" y="13270"/>
                    <a:pt x="9908" y="13241"/>
                  </a:cubicBezTo>
                  <a:cubicBezTo>
                    <a:pt x="9882" y="13216"/>
                    <a:pt x="9846" y="13179"/>
                    <a:pt x="9817" y="13146"/>
                  </a:cubicBezTo>
                  <a:lnTo>
                    <a:pt x="9806" y="13132"/>
                  </a:lnTo>
                  <a:cubicBezTo>
                    <a:pt x="9780" y="13103"/>
                    <a:pt x="9755" y="13074"/>
                    <a:pt x="9733" y="13044"/>
                  </a:cubicBezTo>
                  <a:cubicBezTo>
                    <a:pt x="8960" y="12093"/>
                    <a:pt x="8960" y="10731"/>
                    <a:pt x="9733" y="9783"/>
                  </a:cubicBezTo>
                  <a:cubicBezTo>
                    <a:pt x="9755" y="9751"/>
                    <a:pt x="9780" y="9721"/>
                    <a:pt x="9809" y="9692"/>
                  </a:cubicBezTo>
                  <a:lnTo>
                    <a:pt x="9817" y="9678"/>
                  </a:lnTo>
                  <a:cubicBezTo>
                    <a:pt x="9849" y="9645"/>
                    <a:pt x="9879" y="9616"/>
                    <a:pt x="9908" y="9583"/>
                  </a:cubicBezTo>
                  <a:cubicBezTo>
                    <a:pt x="9937" y="9558"/>
                    <a:pt x="9966" y="9528"/>
                    <a:pt x="9995" y="9503"/>
                  </a:cubicBezTo>
                  <a:lnTo>
                    <a:pt x="10017" y="9485"/>
                  </a:lnTo>
                  <a:cubicBezTo>
                    <a:pt x="10042" y="9459"/>
                    <a:pt x="10072" y="9434"/>
                    <a:pt x="10104" y="9408"/>
                  </a:cubicBezTo>
                  <a:lnTo>
                    <a:pt x="10112" y="9401"/>
                  </a:lnTo>
                  <a:cubicBezTo>
                    <a:pt x="10141" y="9379"/>
                    <a:pt x="10166" y="9357"/>
                    <a:pt x="10195" y="9335"/>
                  </a:cubicBezTo>
                  <a:lnTo>
                    <a:pt x="10217" y="9321"/>
                  </a:lnTo>
                  <a:cubicBezTo>
                    <a:pt x="10250" y="9295"/>
                    <a:pt x="10283" y="9273"/>
                    <a:pt x="10312" y="9251"/>
                  </a:cubicBezTo>
                  <a:cubicBezTo>
                    <a:pt x="10349" y="9230"/>
                    <a:pt x="10381" y="9211"/>
                    <a:pt x="10414" y="9190"/>
                  </a:cubicBezTo>
                  <a:lnTo>
                    <a:pt x="10429" y="9182"/>
                  </a:lnTo>
                  <a:cubicBezTo>
                    <a:pt x="10837" y="8945"/>
                    <a:pt x="11286" y="8831"/>
                    <a:pt x="11730" y="8831"/>
                  </a:cubicBezTo>
                  <a:close/>
                  <a:moveTo>
                    <a:pt x="5790" y="1"/>
                  </a:moveTo>
                  <a:cubicBezTo>
                    <a:pt x="4293" y="1"/>
                    <a:pt x="3083" y="1214"/>
                    <a:pt x="3083" y="2708"/>
                  </a:cubicBezTo>
                  <a:lnTo>
                    <a:pt x="3083" y="3622"/>
                  </a:lnTo>
                  <a:cubicBezTo>
                    <a:pt x="2923" y="3757"/>
                    <a:pt x="2828" y="3957"/>
                    <a:pt x="2828" y="4169"/>
                  </a:cubicBezTo>
                  <a:lnTo>
                    <a:pt x="2828" y="5247"/>
                  </a:lnTo>
                  <a:cubicBezTo>
                    <a:pt x="2828" y="5641"/>
                    <a:pt x="3149" y="5958"/>
                    <a:pt x="3542" y="5958"/>
                  </a:cubicBezTo>
                  <a:lnTo>
                    <a:pt x="3648" y="5958"/>
                  </a:lnTo>
                  <a:cubicBezTo>
                    <a:pt x="3699" y="6023"/>
                    <a:pt x="3776" y="6063"/>
                    <a:pt x="3859" y="6063"/>
                  </a:cubicBezTo>
                  <a:lnTo>
                    <a:pt x="4231" y="6063"/>
                  </a:lnTo>
                  <a:cubicBezTo>
                    <a:pt x="4249" y="6063"/>
                    <a:pt x="4264" y="6063"/>
                    <a:pt x="4282" y="6060"/>
                  </a:cubicBezTo>
                  <a:cubicBezTo>
                    <a:pt x="4431" y="6705"/>
                    <a:pt x="4887" y="7346"/>
                    <a:pt x="5448" y="7725"/>
                  </a:cubicBezTo>
                  <a:lnTo>
                    <a:pt x="5448" y="8246"/>
                  </a:lnTo>
                  <a:lnTo>
                    <a:pt x="4850" y="8548"/>
                  </a:lnTo>
                  <a:lnTo>
                    <a:pt x="4767" y="8461"/>
                  </a:lnTo>
                  <a:cubicBezTo>
                    <a:pt x="4696" y="8392"/>
                    <a:pt x="4603" y="8356"/>
                    <a:pt x="4510" y="8356"/>
                  </a:cubicBezTo>
                  <a:cubicBezTo>
                    <a:pt x="4469" y="8356"/>
                    <a:pt x="4428" y="8363"/>
                    <a:pt x="4388" y="8377"/>
                  </a:cubicBezTo>
                  <a:lnTo>
                    <a:pt x="1593" y="9361"/>
                  </a:lnTo>
                  <a:cubicBezTo>
                    <a:pt x="770" y="9652"/>
                    <a:pt x="198" y="10406"/>
                    <a:pt x="147" y="11277"/>
                  </a:cubicBezTo>
                  <a:lnTo>
                    <a:pt x="23" y="13405"/>
                  </a:lnTo>
                  <a:cubicBezTo>
                    <a:pt x="1" y="13773"/>
                    <a:pt x="292" y="14086"/>
                    <a:pt x="660" y="14086"/>
                  </a:cubicBezTo>
                  <a:lnTo>
                    <a:pt x="10363" y="14086"/>
                  </a:lnTo>
                  <a:cubicBezTo>
                    <a:pt x="10798" y="14308"/>
                    <a:pt x="11266" y="14415"/>
                    <a:pt x="11728" y="14415"/>
                  </a:cubicBezTo>
                  <a:cubicBezTo>
                    <a:pt x="12663" y="14415"/>
                    <a:pt x="13577" y="13979"/>
                    <a:pt x="14160" y="13179"/>
                  </a:cubicBezTo>
                  <a:cubicBezTo>
                    <a:pt x="15031" y="11984"/>
                    <a:pt x="14903" y="10334"/>
                    <a:pt x="13861" y="9288"/>
                  </a:cubicBezTo>
                  <a:lnTo>
                    <a:pt x="13857" y="9288"/>
                  </a:lnTo>
                  <a:cubicBezTo>
                    <a:pt x="13279" y="8709"/>
                    <a:pt x="12509" y="8407"/>
                    <a:pt x="11730" y="8407"/>
                  </a:cubicBezTo>
                  <a:cubicBezTo>
                    <a:pt x="11253" y="8407"/>
                    <a:pt x="10773" y="8520"/>
                    <a:pt x="10330" y="8752"/>
                  </a:cubicBezTo>
                  <a:lnTo>
                    <a:pt x="9259" y="8377"/>
                  </a:lnTo>
                  <a:cubicBezTo>
                    <a:pt x="9219" y="8363"/>
                    <a:pt x="9178" y="8356"/>
                    <a:pt x="9136" y="8356"/>
                  </a:cubicBezTo>
                  <a:cubicBezTo>
                    <a:pt x="9042" y="8356"/>
                    <a:pt x="8949" y="8392"/>
                    <a:pt x="8880" y="8461"/>
                  </a:cubicBezTo>
                  <a:lnTo>
                    <a:pt x="8796" y="8548"/>
                  </a:lnTo>
                  <a:lnTo>
                    <a:pt x="8199" y="8246"/>
                  </a:lnTo>
                  <a:lnTo>
                    <a:pt x="8199" y="7718"/>
                  </a:lnTo>
                  <a:cubicBezTo>
                    <a:pt x="8304" y="7645"/>
                    <a:pt x="8410" y="7565"/>
                    <a:pt x="8505" y="7473"/>
                  </a:cubicBezTo>
                  <a:cubicBezTo>
                    <a:pt x="8677" y="7329"/>
                    <a:pt x="8536" y="7102"/>
                    <a:pt x="8369" y="7102"/>
                  </a:cubicBezTo>
                  <a:cubicBezTo>
                    <a:pt x="8321" y="7102"/>
                    <a:pt x="8270" y="7121"/>
                    <a:pt x="8224" y="7167"/>
                  </a:cubicBezTo>
                  <a:cubicBezTo>
                    <a:pt x="8122" y="7258"/>
                    <a:pt x="8017" y="7342"/>
                    <a:pt x="7900" y="7411"/>
                  </a:cubicBezTo>
                  <a:lnTo>
                    <a:pt x="7893" y="7419"/>
                  </a:lnTo>
                  <a:cubicBezTo>
                    <a:pt x="7805" y="7473"/>
                    <a:pt x="7707" y="7521"/>
                    <a:pt x="7609" y="7561"/>
                  </a:cubicBezTo>
                  <a:lnTo>
                    <a:pt x="7558" y="7579"/>
                  </a:lnTo>
                  <a:lnTo>
                    <a:pt x="7550" y="7583"/>
                  </a:lnTo>
                  <a:lnTo>
                    <a:pt x="7503" y="7597"/>
                  </a:lnTo>
                  <a:lnTo>
                    <a:pt x="7492" y="7601"/>
                  </a:lnTo>
                  <a:lnTo>
                    <a:pt x="7437" y="7616"/>
                  </a:lnTo>
                  <a:lnTo>
                    <a:pt x="7412" y="7623"/>
                  </a:lnTo>
                  <a:lnTo>
                    <a:pt x="7270" y="7656"/>
                  </a:lnTo>
                  <a:cubicBezTo>
                    <a:pt x="7120" y="7696"/>
                    <a:pt x="6964" y="7718"/>
                    <a:pt x="6807" y="7721"/>
                  </a:cubicBezTo>
                  <a:cubicBezTo>
                    <a:pt x="6720" y="7721"/>
                    <a:pt x="6632" y="7710"/>
                    <a:pt x="6545" y="7696"/>
                  </a:cubicBezTo>
                  <a:cubicBezTo>
                    <a:pt x="6446" y="7677"/>
                    <a:pt x="6337" y="7652"/>
                    <a:pt x="6206" y="7619"/>
                  </a:cubicBezTo>
                  <a:cubicBezTo>
                    <a:pt x="6180" y="7612"/>
                    <a:pt x="6158" y="7608"/>
                    <a:pt x="6137" y="7601"/>
                  </a:cubicBezTo>
                  <a:lnTo>
                    <a:pt x="6115" y="7594"/>
                  </a:lnTo>
                  <a:lnTo>
                    <a:pt x="6071" y="7579"/>
                  </a:lnTo>
                  <a:lnTo>
                    <a:pt x="6045" y="7568"/>
                  </a:lnTo>
                  <a:lnTo>
                    <a:pt x="6002" y="7550"/>
                  </a:lnTo>
                  <a:lnTo>
                    <a:pt x="5976" y="7539"/>
                  </a:lnTo>
                  <a:cubicBezTo>
                    <a:pt x="5958" y="7532"/>
                    <a:pt x="5940" y="7521"/>
                    <a:pt x="5922" y="7514"/>
                  </a:cubicBezTo>
                  <a:lnTo>
                    <a:pt x="5911" y="7510"/>
                  </a:lnTo>
                  <a:cubicBezTo>
                    <a:pt x="5889" y="7499"/>
                    <a:pt x="5863" y="7484"/>
                    <a:pt x="5845" y="7473"/>
                  </a:cubicBezTo>
                  <a:lnTo>
                    <a:pt x="5831" y="7466"/>
                  </a:lnTo>
                  <a:cubicBezTo>
                    <a:pt x="5812" y="7455"/>
                    <a:pt x="5794" y="7444"/>
                    <a:pt x="5776" y="7433"/>
                  </a:cubicBezTo>
                  <a:lnTo>
                    <a:pt x="5761" y="7426"/>
                  </a:lnTo>
                  <a:cubicBezTo>
                    <a:pt x="5156" y="7051"/>
                    <a:pt x="4650" y="6282"/>
                    <a:pt x="4650" y="5630"/>
                  </a:cubicBezTo>
                  <a:lnTo>
                    <a:pt x="4650" y="3841"/>
                  </a:lnTo>
                  <a:cubicBezTo>
                    <a:pt x="4650" y="3797"/>
                    <a:pt x="4686" y="3761"/>
                    <a:pt x="4730" y="3761"/>
                  </a:cubicBezTo>
                  <a:lnTo>
                    <a:pt x="6745" y="3761"/>
                  </a:lnTo>
                  <a:cubicBezTo>
                    <a:pt x="6840" y="3761"/>
                    <a:pt x="6931" y="3728"/>
                    <a:pt x="7007" y="3673"/>
                  </a:cubicBezTo>
                  <a:lnTo>
                    <a:pt x="8100" y="2857"/>
                  </a:lnTo>
                  <a:lnTo>
                    <a:pt x="8100" y="3320"/>
                  </a:lnTo>
                  <a:cubicBezTo>
                    <a:pt x="8100" y="3564"/>
                    <a:pt x="8301" y="3761"/>
                    <a:pt x="8541" y="3761"/>
                  </a:cubicBezTo>
                  <a:lnTo>
                    <a:pt x="8917" y="3761"/>
                  </a:lnTo>
                  <a:cubicBezTo>
                    <a:pt x="8960" y="3761"/>
                    <a:pt x="8997" y="3797"/>
                    <a:pt x="8997" y="3841"/>
                  </a:cubicBezTo>
                  <a:lnTo>
                    <a:pt x="8997" y="5626"/>
                  </a:lnTo>
                  <a:cubicBezTo>
                    <a:pt x="8993" y="5819"/>
                    <a:pt x="8957" y="6009"/>
                    <a:pt x="8887" y="6191"/>
                  </a:cubicBezTo>
                  <a:cubicBezTo>
                    <a:pt x="8828" y="6355"/>
                    <a:pt x="8959" y="6472"/>
                    <a:pt x="9089" y="6472"/>
                  </a:cubicBezTo>
                  <a:cubicBezTo>
                    <a:pt x="9167" y="6472"/>
                    <a:pt x="9244" y="6431"/>
                    <a:pt x="9281" y="6333"/>
                  </a:cubicBezTo>
                  <a:cubicBezTo>
                    <a:pt x="9314" y="6246"/>
                    <a:pt x="9339" y="6151"/>
                    <a:pt x="9365" y="6060"/>
                  </a:cubicBezTo>
                  <a:cubicBezTo>
                    <a:pt x="9379" y="6060"/>
                    <a:pt x="9398" y="6063"/>
                    <a:pt x="9416" y="6063"/>
                  </a:cubicBezTo>
                  <a:lnTo>
                    <a:pt x="9700" y="6063"/>
                  </a:lnTo>
                  <a:cubicBezTo>
                    <a:pt x="9558" y="6384"/>
                    <a:pt x="9241" y="6588"/>
                    <a:pt x="8891" y="6588"/>
                  </a:cubicBezTo>
                  <a:lnTo>
                    <a:pt x="8181" y="6588"/>
                  </a:lnTo>
                  <a:cubicBezTo>
                    <a:pt x="8093" y="6380"/>
                    <a:pt x="7893" y="6246"/>
                    <a:pt x="7671" y="6246"/>
                  </a:cubicBezTo>
                  <a:lnTo>
                    <a:pt x="7200" y="6246"/>
                  </a:lnTo>
                  <a:cubicBezTo>
                    <a:pt x="6894" y="6246"/>
                    <a:pt x="6650" y="6493"/>
                    <a:pt x="6650" y="6796"/>
                  </a:cubicBezTo>
                  <a:cubicBezTo>
                    <a:pt x="6650" y="7102"/>
                    <a:pt x="6894" y="7350"/>
                    <a:pt x="7200" y="7350"/>
                  </a:cubicBezTo>
                  <a:lnTo>
                    <a:pt x="7667" y="7350"/>
                  </a:lnTo>
                  <a:cubicBezTo>
                    <a:pt x="7889" y="7350"/>
                    <a:pt x="8090" y="7215"/>
                    <a:pt x="8177" y="7007"/>
                  </a:cubicBezTo>
                  <a:lnTo>
                    <a:pt x="8887" y="7007"/>
                  </a:lnTo>
                  <a:cubicBezTo>
                    <a:pt x="9514" y="7007"/>
                    <a:pt x="10053" y="6559"/>
                    <a:pt x="10170" y="5943"/>
                  </a:cubicBezTo>
                  <a:cubicBezTo>
                    <a:pt x="10545" y="5870"/>
                    <a:pt x="10815" y="5546"/>
                    <a:pt x="10815" y="5163"/>
                  </a:cubicBezTo>
                  <a:lnTo>
                    <a:pt x="10815" y="4249"/>
                  </a:lnTo>
                  <a:cubicBezTo>
                    <a:pt x="10815" y="4016"/>
                    <a:pt x="10713" y="3793"/>
                    <a:pt x="10534" y="3644"/>
                  </a:cubicBezTo>
                  <a:lnTo>
                    <a:pt x="10534" y="2708"/>
                  </a:lnTo>
                  <a:cubicBezTo>
                    <a:pt x="10534" y="1214"/>
                    <a:pt x="9321" y="1"/>
                    <a:pt x="78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5"/>
            <p:cNvSpPr/>
            <p:nvPr/>
          </p:nvSpPr>
          <p:spPr>
            <a:xfrm>
              <a:off x="5428250" y="2628900"/>
              <a:ext cx="26975" cy="43375"/>
            </a:xfrm>
            <a:custGeom>
              <a:rect b="b" l="l" r="r" t="t"/>
              <a:pathLst>
                <a:path extrusionOk="0" h="1735" w="1079">
                  <a:moveTo>
                    <a:pt x="539" y="0"/>
                  </a:moveTo>
                  <a:cubicBezTo>
                    <a:pt x="277" y="0"/>
                    <a:pt x="29" y="164"/>
                    <a:pt x="29" y="437"/>
                  </a:cubicBezTo>
                  <a:cubicBezTo>
                    <a:pt x="29" y="565"/>
                    <a:pt x="88" y="605"/>
                    <a:pt x="168" y="605"/>
                  </a:cubicBezTo>
                  <a:cubicBezTo>
                    <a:pt x="270" y="605"/>
                    <a:pt x="332" y="547"/>
                    <a:pt x="332" y="488"/>
                  </a:cubicBezTo>
                  <a:cubicBezTo>
                    <a:pt x="332" y="343"/>
                    <a:pt x="426" y="281"/>
                    <a:pt x="543" y="281"/>
                  </a:cubicBezTo>
                  <a:cubicBezTo>
                    <a:pt x="549" y="280"/>
                    <a:pt x="555" y="280"/>
                    <a:pt x="561" y="280"/>
                  </a:cubicBezTo>
                  <a:cubicBezTo>
                    <a:pt x="673" y="280"/>
                    <a:pt x="765" y="374"/>
                    <a:pt x="762" y="492"/>
                  </a:cubicBezTo>
                  <a:cubicBezTo>
                    <a:pt x="762" y="827"/>
                    <a:pt x="0" y="1028"/>
                    <a:pt x="0" y="1406"/>
                  </a:cubicBezTo>
                  <a:lnTo>
                    <a:pt x="0" y="1640"/>
                  </a:lnTo>
                  <a:cubicBezTo>
                    <a:pt x="0" y="1698"/>
                    <a:pt x="80" y="1734"/>
                    <a:pt x="135" y="1734"/>
                  </a:cubicBezTo>
                  <a:lnTo>
                    <a:pt x="980" y="1734"/>
                  </a:lnTo>
                  <a:cubicBezTo>
                    <a:pt x="1035" y="1734"/>
                    <a:pt x="1079" y="1669"/>
                    <a:pt x="1079" y="1600"/>
                  </a:cubicBezTo>
                  <a:cubicBezTo>
                    <a:pt x="1079" y="1530"/>
                    <a:pt x="1031" y="1465"/>
                    <a:pt x="980" y="1465"/>
                  </a:cubicBezTo>
                  <a:lnTo>
                    <a:pt x="317" y="1465"/>
                  </a:lnTo>
                  <a:lnTo>
                    <a:pt x="317" y="1410"/>
                  </a:lnTo>
                  <a:cubicBezTo>
                    <a:pt x="317" y="1162"/>
                    <a:pt x="1071" y="995"/>
                    <a:pt x="1071" y="481"/>
                  </a:cubicBezTo>
                  <a:cubicBezTo>
                    <a:pt x="1071" y="182"/>
                    <a:pt x="816" y="0"/>
                    <a:pt x="5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5"/>
            <p:cNvSpPr/>
            <p:nvPr/>
          </p:nvSpPr>
          <p:spPr>
            <a:xfrm>
              <a:off x="5455125" y="2628900"/>
              <a:ext cx="29975" cy="43475"/>
            </a:xfrm>
            <a:custGeom>
              <a:rect b="b" l="l" r="r" t="t"/>
              <a:pathLst>
                <a:path extrusionOk="0" h="1739" w="1199">
                  <a:moveTo>
                    <a:pt x="718" y="0"/>
                  </a:moveTo>
                  <a:cubicBezTo>
                    <a:pt x="659" y="0"/>
                    <a:pt x="608" y="29"/>
                    <a:pt x="587" y="84"/>
                  </a:cubicBezTo>
                  <a:lnTo>
                    <a:pt x="22" y="1188"/>
                  </a:lnTo>
                  <a:cubicBezTo>
                    <a:pt x="11" y="1206"/>
                    <a:pt x="7" y="1228"/>
                    <a:pt x="7" y="1250"/>
                  </a:cubicBezTo>
                  <a:cubicBezTo>
                    <a:pt x="0" y="1310"/>
                    <a:pt x="48" y="1359"/>
                    <a:pt x="103" y="1359"/>
                  </a:cubicBezTo>
                  <a:cubicBezTo>
                    <a:pt x="105" y="1359"/>
                    <a:pt x="107" y="1359"/>
                    <a:pt x="109" y="1359"/>
                  </a:cubicBezTo>
                  <a:lnTo>
                    <a:pt x="681" y="1359"/>
                  </a:lnTo>
                  <a:lnTo>
                    <a:pt x="681" y="1640"/>
                  </a:lnTo>
                  <a:cubicBezTo>
                    <a:pt x="681" y="1705"/>
                    <a:pt x="758" y="1738"/>
                    <a:pt x="834" y="1738"/>
                  </a:cubicBezTo>
                  <a:cubicBezTo>
                    <a:pt x="911" y="1738"/>
                    <a:pt x="987" y="1705"/>
                    <a:pt x="987" y="1640"/>
                  </a:cubicBezTo>
                  <a:lnTo>
                    <a:pt x="987" y="1359"/>
                  </a:lnTo>
                  <a:lnTo>
                    <a:pt x="1100" y="1359"/>
                  </a:lnTo>
                  <a:cubicBezTo>
                    <a:pt x="1151" y="1359"/>
                    <a:pt x="1199" y="1290"/>
                    <a:pt x="1199" y="1217"/>
                  </a:cubicBezTo>
                  <a:cubicBezTo>
                    <a:pt x="1199" y="1144"/>
                    <a:pt x="1166" y="1071"/>
                    <a:pt x="1100" y="1071"/>
                  </a:cubicBezTo>
                  <a:lnTo>
                    <a:pt x="991" y="1071"/>
                  </a:lnTo>
                  <a:lnTo>
                    <a:pt x="991" y="823"/>
                  </a:lnTo>
                  <a:cubicBezTo>
                    <a:pt x="991" y="754"/>
                    <a:pt x="914" y="725"/>
                    <a:pt x="834" y="725"/>
                  </a:cubicBezTo>
                  <a:cubicBezTo>
                    <a:pt x="758" y="725"/>
                    <a:pt x="681" y="754"/>
                    <a:pt x="681" y="823"/>
                  </a:cubicBezTo>
                  <a:lnTo>
                    <a:pt x="681" y="1071"/>
                  </a:lnTo>
                  <a:lnTo>
                    <a:pt x="404" y="1071"/>
                  </a:lnTo>
                  <a:lnTo>
                    <a:pt x="860" y="160"/>
                  </a:lnTo>
                  <a:cubicBezTo>
                    <a:pt x="867" y="149"/>
                    <a:pt x="871" y="135"/>
                    <a:pt x="871" y="120"/>
                  </a:cubicBezTo>
                  <a:cubicBezTo>
                    <a:pt x="871" y="51"/>
                    <a:pt x="772" y="0"/>
                    <a:pt x="7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5"/>
            <p:cNvSpPr/>
            <p:nvPr/>
          </p:nvSpPr>
          <p:spPr>
            <a:xfrm>
              <a:off x="5390525" y="2591825"/>
              <a:ext cx="91675" cy="86500"/>
            </a:xfrm>
            <a:custGeom>
              <a:rect b="b" l="l" r="r" t="t"/>
              <a:pathLst>
                <a:path extrusionOk="0" h="3460" w="3667">
                  <a:moveTo>
                    <a:pt x="2999" y="1"/>
                  </a:moveTo>
                  <a:cubicBezTo>
                    <a:pt x="2858" y="1"/>
                    <a:pt x="2727" y="150"/>
                    <a:pt x="2810" y="310"/>
                  </a:cubicBezTo>
                  <a:cubicBezTo>
                    <a:pt x="2740" y="303"/>
                    <a:pt x="2670" y="300"/>
                    <a:pt x="2602" y="300"/>
                  </a:cubicBezTo>
                  <a:cubicBezTo>
                    <a:pt x="1068" y="300"/>
                    <a:pt x="1" y="1901"/>
                    <a:pt x="653" y="3338"/>
                  </a:cubicBezTo>
                  <a:cubicBezTo>
                    <a:pt x="693" y="3423"/>
                    <a:pt x="765" y="3459"/>
                    <a:pt x="836" y="3459"/>
                  </a:cubicBezTo>
                  <a:cubicBezTo>
                    <a:pt x="971" y="3459"/>
                    <a:pt x="1107" y="3331"/>
                    <a:pt x="1035" y="3166"/>
                  </a:cubicBezTo>
                  <a:cubicBezTo>
                    <a:pt x="503" y="1996"/>
                    <a:pt x="1379" y="715"/>
                    <a:pt x="2600" y="715"/>
                  </a:cubicBezTo>
                  <a:cubicBezTo>
                    <a:pt x="2690" y="715"/>
                    <a:pt x="2782" y="722"/>
                    <a:pt x="2875" y="736"/>
                  </a:cubicBezTo>
                  <a:lnTo>
                    <a:pt x="2762" y="798"/>
                  </a:lnTo>
                  <a:cubicBezTo>
                    <a:pt x="2549" y="909"/>
                    <a:pt x="2664" y="1196"/>
                    <a:pt x="2855" y="1196"/>
                  </a:cubicBezTo>
                  <a:cubicBezTo>
                    <a:pt x="2889" y="1196"/>
                    <a:pt x="2925" y="1187"/>
                    <a:pt x="2963" y="1166"/>
                  </a:cubicBezTo>
                  <a:lnTo>
                    <a:pt x="3517" y="864"/>
                  </a:lnTo>
                  <a:cubicBezTo>
                    <a:pt x="3637" y="798"/>
                    <a:pt x="3666" y="638"/>
                    <a:pt x="3575" y="539"/>
                  </a:cubicBezTo>
                  <a:lnTo>
                    <a:pt x="3149" y="69"/>
                  </a:lnTo>
                  <a:cubicBezTo>
                    <a:pt x="3104" y="21"/>
                    <a:pt x="3051" y="1"/>
                    <a:pt x="29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65"/>
            <p:cNvSpPr/>
            <p:nvPr/>
          </p:nvSpPr>
          <p:spPr>
            <a:xfrm>
              <a:off x="5429425" y="2627900"/>
              <a:ext cx="91850" cy="87500"/>
            </a:xfrm>
            <a:custGeom>
              <a:rect b="b" l="l" r="r" t="t"/>
              <a:pathLst>
                <a:path extrusionOk="0" h="3500" w="3674">
                  <a:moveTo>
                    <a:pt x="2838" y="1"/>
                  </a:moveTo>
                  <a:cubicBezTo>
                    <a:pt x="2705" y="1"/>
                    <a:pt x="2571" y="129"/>
                    <a:pt x="2638" y="291"/>
                  </a:cubicBezTo>
                  <a:cubicBezTo>
                    <a:pt x="3165" y="1449"/>
                    <a:pt x="2306" y="2742"/>
                    <a:pt x="1067" y="2742"/>
                  </a:cubicBezTo>
                  <a:cubicBezTo>
                    <a:pt x="1019" y="2742"/>
                    <a:pt x="971" y="2740"/>
                    <a:pt x="922" y="2736"/>
                  </a:cubicBezTo>
                  <a:cubicBezTo>
                    <a:pt x="1144" y="2640"/>
                    <a:pt x="1048" y="2333"/>
                    <a:pt x="847" y="2333"/>
                  </a:cubicBezTo>
                  <a:cubicBezTo>
                    <a:pt x="820" y="2333"/>
                    <a:pt x="792" y="2338"/>
                    <a:pt x="762" y="2350"/>
                  </a:cubicBezTo>
                  <a:lnTo>
                    <a:pt x="194" y="2580"/>
                  </a:lnTo>
                  <a:cubicBezTo>
                    <a:pt x="55" y="2623"/>
                    <a:pt x="0" y="2784"/>
                    <a:pt x="84" y="2900"/>
                  </a:cubicBezTo>
                  <a:lnTo>
                    <a:pt x="452" y="3414"/>
                  </a:lnTo>
                  <a:cubicBezTo>
                    <a:pt x="498" y="3474"/>
                    <a:pt x="556" y="3499"/>
                    <a:pt x="613" y="3499"/>
                  </a:cubicBezTo>
                  <a:cubicBezTo>
                    <a:pt x="760" y="3499"/>
                    <a:pt x="899" y="3333"/>
                    <a:pt x="791" y="3170"/>
                  </a:cubicBezTo>
                  <a:lnTo>
                    <a:pt x="769" y="3137"/>
                  </a:lnTo>
                  <a:lnTo>
                    <a:pt x="769" y="3137"/>
                  </a:lnTo>
                  <a:cubicBezTo>
                    <a:pt x="872" y="3151"/>
                    <a:pt x="973" y="3158"/>
                    <a:pt x="1073" y="3158"/>
                  </a:cubicBezTo>
                  <a:cubicBezTo>
                    <a:pt x="2594" y="3158"/>
                    <a:pt x="3674" y="1567"/>
                    <a:pt x="3017" y="120"/>
                  </a:cubicBezTo>
                  <a:cubicBezTo>
                    <a:pt x="2977" y="36"/>
                    <a:pt x="2908" y="1"/>
                    <a:pt x="28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 name="Google Shape;1046;p65"/>
          <p:cNvGrpSpPr/>
          <p:nvPr/>
        </p:nvGrpSpPr>
        <p:grpSpPr>
          <a:xfrm>
            <a:off x="4680950" y="2251050"/>
            <a:ext cx="354625" cy="367925"/>
            <a:chOff x="4549775" y="2364100"/>
            <a:chExt cx="354625" cy="367925"/>
          </a:xfrm>
        </p:grpSpPr>
        <p:sp>
          <p:nvSpPr>
            <p:cNvPr id="1047" name="Google Shape;1047;p65"/>
            <p:cNvSpPr/>
            <p:nvPr/>
          </p:nvSpPr>
          <p:spPr>
            <a:xfrm>
              <a:off x="4549775" y="2364100"/>
              <a:ext cx="354625" cy="367925"/>
            </a:xfrm>
            <a:custGeom>
              <a:rect b="b" l="l" r="r" t="t"/>
              <a:pathLst>
                <a:path extrusionOk="0" h="14717" w="14185">
                  <a:moveTo>
                    <a:pt x="7995" y="416"/>
                  </a:moveTo>
                  <a:cubicBezTo>
                    <a:pt x="9405" y="419"/>
                    <a:pt x="10549" y="1560"/>
                    <a:pt x="10552" y="2970"/>
                  </a:cubicBezTo>
                  <a:lnTo>
                    <a:pt x="10552" y="3392"/>
                  </a:lnTo>
                  <a:cubicBezTo>
                    <a:pt x="10505" y="3134"/>
                    <a:pt x="10461" y="2911"/>
                    <a:pt x="10414" y="2729"/>
                  </a:cubicBezTo>
                  <a:cubicBezTo>
                    <a:pt x="10173" y="1764"/>
                    <a:pt x="9412" y="736"/>
                    <a:pt x="7991" y="736"/>
                  </a:cubicBezTo>
                  <a:lnTo>
                    <a:pt x="6198" y="736"/>
                  </a:lnTo>
                  <a:cubicBezTo>
                    <a:pt x="4774" y="736"/>
                    <a:pt x="4012" y="1764"/>
                    <a:pt x="3772" y="2729"/>
                  </a:cubicBezTo>
                  <a:cubicBezTo>
                    <a:pt x="3728" y="2911"/>
                    <a:pt x="3681" y="3134"/>
                    <a:pt x="3637" y="3392"/>
                  </a:cubicBezTo>
                  <a:lnTo>
                    <a:pt x="3637" y="2973"/>
                  </a:lnTo>
                  <a:lnTo>
                    <a:pt x="3637" y="2970"/>
                  </a:lnTo>
                  <a:cubicBezTo>
                    <a:pt x="3640" y="1560"/>
                    <a:pt x="4781" y="419"/>
                    <a:pt x="6191" y="416"/>
                  </a:cubicBezTo>
                  <a:close/>
                  <a:moveTo>
                    <a:pt x="7991" y="1152"/>
                  </a:moveTo>
                  <a:cubicBezTo>
                    <a:pt x="8519" y="1152"/>
                    <a:pt x="8967" y="1319"/>
                    <a:pt x="9332" y="1647"/>
                  </a:cubicBezTo>
                  <a:cubicBezTo>
                    <a:pt x="9656" y="1942"/>
                    <a:pt x="9889" y="2350"/>
                    <a:pt x="10009" y="2828"/>
                  </a:cubicBezTo>
                  <a:cubicBezTo>
                    <a:pt x="10050" y="2988"/>
                    <a:pt x="10090" y="3181"/>
                    <a:pt x="10130" y="3403"/>
                  </a:cubicBezTo>
                  <a:cubicBezTo>
                    <a:pt x="10115" y="3403"/>
                    <a:pt x="10104" y="3400"/>
                    <a:pt x="10090" y="3400"/>
                  </a:cubicBezTo>
                  <a:lnTo>
                    <a:pt x="9696" y="3400"/>
                  </a:lnTo>
                  <a:cubicBezTo>
                    <a:pt x="9682" y="3400"/>
                    <a:pt x="9663" y="3403"/>
                    <a:pt x="9645" y="3407"/>
                  </a:cubicBezTo>
                  <a:cubicBezTo>
                    <a:pt x="9630" y="3396"/>
                    <a:pt x="9616" y="3385"/>
                    <a:pt x="9601" y="3378"/>
                  </a:cubicBezTo>
                  <a:cubicBezTo>
                    <a:pt x="9554" y="3355"/>
                    <a:pt x="9503" y="3344"/>
                    <a:pt x="9452" y="3344"/>
                  </a:cubicBezTo>
                  <a:cubicBezTo>
                    <a:pt x="9374" y="3344"/>
                    <a:pt x="9295" y="3371"/>
                    <a:pt x="9233" y="3422"/>
                  </a:cubicBezTo>
                  <a:lnTo>
                    <a:pt x="9226" y="3429"/>
                  </a:lnTo>
                  <a:cubicBezTo>
                    <a:pt x="8751" y="3813"/>
                    <a:pt x="8164" y="4014"/>
                    <a:pt x="7569" y="4014"/>
                  </a:cubicBezTo>
                  <a:cubicBezTo>
                    <a:pt x="7284" y="4014"/>
                    <a:pt x="6997" y="3968"/>
                    <a:pt x="6719" y="3873"/>
                  </a:cubicBezTo>
                  <a:lnTo>
                    <a:pt x="4861" y="3243"/>
                  </a:lnTo>
                  <a:cubicBezTo>
                    <a:pt x="4823" y="3229"/>
                    <a:pt x="4783" y="3222"/>
                    <a:pt x="4743" y="3222"/>
                  </a:cubicBezTo>
                  <a:cubicBezTo>
                    <a:pt x="4670" y="3222"/>
                    <a:pt x="4598" y="3246"/>
                    <a:pt x="4537" y="3290"/>
                  </a:cubicBezTo>
                  <a:cubicBezTo>
                    <a:pt x="4500" y="3320"/>
                    <a:pt x="4471" y="3352"/>
                    <a:pt x="4446" y="3392"/>
                  </a:cubicBezTo>
                  <a:lnTo>
                    <a:pt x="4063" y="3392"/>
                  </a:lnTo>
                  <a:cubicBezTo>
                    <a:pt x="4103" y="3174"/>
                    <a:pt x="4143" y="2984"/>
                    <a:pt x="4183" y="2828"/>
                  </a:cubicBezTo>
                  <a:cubicBezTo>
                    <a:pt x="4300" y="2350"/>
                    <a:pt x="4537" y="1942"/>
                    <a:pt x="4861" y="1647"/>
                  </a:cubicBezTo>
                  <a:cubicBezTo>
                    <a:pt x="5225" y="1319"/>
                    <a:pt x="5674" y="1152"/>
                    <a:pt x="6198" y="1152"/>
                  </a:cubicBezTo>
                  <a:close/>
                  <a:moveTo>
                    <a:pt x="4391" y="3811"/>
                  </a:moveTo>
                  <a:lnTo>
                    <a:pt x="4391" y="5768"/>
                  </a:lnTo>
                  <a:lnTo>
                    <a:pt x="4391" y="5783"/>
                  </a:lnTo>
                  <a:lnTo>
                    <a:pt x="4391" y="5808"/>
                  </a:lnTo>
                  <a:lnTo>
                    <a:pt x="4172" y="5808"/>
                  </a:lnTo>
                  <a:cubicBezTo>
                    <a:pt x="4136" y="5739"/>
                    <a:pt x="4067" y="5695"/>
                    <a:pt x="3990" y="5695"/>
                  </a:cubicBezTo>
                  <a:lnTo>
                    <a:pt x="3691" y="5695"/>
                  </a:lnTo>
                  <a:lnTo>
                    <a:pt x="3666" y="5691"/>
                  </a:lnTo>
                  <a:lnTo>
                    <a:pt x="3651" y="5681"/>
                  </a:lnTo>
                  <a:lnTo>
                    <a:pt x="3633" y="5677"/>
                  </a:lnTo>
                  <a:lnTo>
                    <a:pt x="3619" y="5673"/>
                  </a:lnTo>
                  <a:cubicBezTo>
                    <a:pt x="3451" y="5619"/>
                    <a:pt x="3338" y="5462"/>
                    <a:pt x="3338" y="5287"/>
                  </a:cubicBezTo>
                  <a:lnTo>
                    <a:pt x="3338" y="4325"/>
                  </a:lnTo>
                  <a:cubicBezTo>
                    <a:pt x="3338" y="4103"/>
                    <a:pt x="3520" y="3921"/>
                    <a:pt x="3743" y="3921"/>
                  </a:cubicBezTo>
                  <a:lnTo>
                    <a:pt x="3990" y="3921"/>
                  </a:lnTo>
                  <a:cubicBezTo>
                    <a:pt x="4067" y="3921"/>
                    <a:pt x="4136" y="3877"/>
                    <a:pt x="4172" y="3811"/>
                  </a:cubicBezTo>
                  <a:close/>
                  <a:moveTo>
                    <a:pt x="10013" y="3822"/>
                  </a:moveTo>
                  <a:cubicBezTo>
                    <a:pt x="10050" y="3888"/>
                    <a:pt x="10122" y="3932"/>
                    <a:pt x="10199" y="3932"/>
                  </a:cubicBezTo>
                  <a:lnTo>
                    <a:pt x="10447" y="3932"/>
                  </a:lnTo>
                  <a:cubicBezTo>
                    <a:pt x="10669" y="3932"/>
                    <a:pt x="10847" y="4114"/>
                    <a:pt x="10847" y="4336"/>
                  </a:cubicBezTo>
                  <a:lnTo>
                    <a:pt x="10847" y="5302"/>
                  </a:lnTo>
                  <a:cubicBezTo>
                    <a:pt x="10847" y="5477"/>
                    <a:pt x="10738" y="5630"/>
                    <a:pt x="10571" y="5684"/>
                  </a:cubicBezTo>
                  <a:lnTo>
                    <a:pt x="10556" y="5688"/>
                  </a:lnTo>
                  <a:lnTo>
                    <a:pt x="10534" y="5695"/>
                  </a:lnTo>
                  <a:lnTo>
                    <a:pt x="10520" y="5699"/>
                  </a:lnTo>
                  <a:lnTo>
                    <a:pt x="10494" y="5702"/>
                  </a:lnTo>
                  <a:lnTo>
                    <a:pt x="10195" y="5702"/>
                  </a:lnTo>
                  <a:cubicBezTo>
                    <a:pt x="10119" y="5702"/>
                    <a:pt x="10050" y="5746"/>
                    <a:pt x="10013" y="5812"/>
                  </a:cubicBezTo>
                  <a:lnTo>
                    <a:pt x="9794" y="5812"/>
                  </a:lnTo>
                  <a:lnTo>
                    <a:pt x="9794" y="5772"/>
                  </a:lnTo>
                  <a:lnTo>
                    <a:pt x="9794" y="5761"/>
                  </a:lnTo>
                  <a:lnTo>
                    <a:pt x="9794" y="3822"/>
                  </a:lnTo>
                  <a:close/>
                  <a:moveTo>
                    <a:pt x="7984" y="6883"/>
                  </a:moveTo>
                  <a:cubicBezTo>
                    <a:pt x="8049" y="6883"/>
                    <a:pt x="8107" y="6927"/>
                    <a:pt x="8126" y="6992"/>
                  </a:cubicBezTo>
                  <a:cubicBezTo>
                    <a:pt x="8126" y="7000"/>
                    <a:pt x="8126" y="7010"/>
                    <a:pt x="8126" y="7018"/>
                  </a:cubicBezTo>
                  <a:cubicBezTo>
                    <a:pt x="8126" y="7032"/>
                    <a:pt x="8126" y="7051"/>
                    <a:pt x="8126" y="7065"/>
                  </a:cubicBezTo>
                  <a:lnTo>
                    <a:pt x="8129" y="7065"/>
                  </a:lnTo>
                  <a:cubicBezTo>
                    <a:pt x="8111" y="7134"/>
                    <a:pt x="8053" y="7182"/>
                    <a:pt x="7980" y="7182"/>
                  </a:cubicBezTo>
                  <a:lnTo>
                    <a:pt x="7492" y="7182"/>
                  </a:lnTo>
                  <a:cubicBezTo>
                    <a:pt x="7291" y="7182"/>
                    <a:pt x="7291" y="6883"/>
                    <a:pt x="7492" y="6883"/>
                  </a:cubicBezTo>
                  <a:close/>
                  <a:moveTo>
                    <a:pt x="3859" y="6110"/>
                  </a:moveTo>
                  <a:cubicBezTo>
                    <a:pt x="3917" y="6180"/>
                    <a:pt x="4008" y="6220"/>
                    <a:pt x="4100" y="6220"/>
                  </a:cubicBezTo>
                  <a:lnTo>
                    <a:pt x="4446" y="6220"/>
                  </a:lnTo>
                  <a:cubicBezTo>
                    <a:pt x="4602" y="6894"/>
                    <a:pt x="5076" y="7557"/>
                    <a:pt x="5663" y="7950"/>
                  </a:cubicBezTo>
                  <a:lnTo>
                    <a:pt x="5663" y="8344"/>
                  </a:lnTo>
                  <a:lnTo>
                    <a:pt x="5324" y="8344"/>
                  </a:lnTo>
                  <a:cubicBezTo>
                    <a:pt x="5320" y="8344"/>
                    <a:pt x="5315" y="8344"/>
                    <a:pt x="5311" y="8344"/>
                  </a:cubicBezTo>
                  <a:cubicBezTo>
                    <a:pt x="4857" y="8344"/>
                    <a:pt x="4425" y="8151"/>
                    <a:pt x="4118" y="7816"/>
                  </a:cubicBezTo>
                  <a:cubicBezTo>
                    <a:pt x="3804" y="7477"/>
                    <a:pt x="3648" y="7025"/>
                    <a:pt x="3688" y="6570"/>
                  </a:cubicBezTo>
                  <a:cubicBezTo>
                    <a:pt x="3702" y="6417"/>
                    <a:pt x="3713" y="6264"/>
                    <a:pt x="3728" y="6110"/>
                  </a:cubicBezTo>
                  <a:close/>
                  <a:moveTo>
                    <a:pt x="4814" y="3673"/>
                  </a:moveTo>
                  <a:lnTo>
                    <a:pt x="6581" y="4274"/>
                  </a:lnTo>
                  <a:cubicBezTo>
                    <a:pt x="6902" y="4384"/>
                    <a:pt x="7234" y="4438"/>
                    <a:pt x="7565" y="4438"/>
                  </a:cubicBezTo>
                  <a:cubicBezTo>
                    <a:pt x="8209" y="4438"/>
                    <a:pt x="8847" y="4233"/>
                    <a:pt x="9379" y="3841"/>
                  </a:cubicBezTo>
                  <a:lnTo>
                    <a:pt x="9379" y="5775"/>
                  </a:lnTo>
                  <a:cubicBezTo>
                    <a:pt x="9372" y="5994"/>
                    <a:pt x="9324" y="6209"/>
                    <a:pt x="9241" y="6413"/>
                  </a:cubicBezTo>
                  <a:cubicBezTo>
                    <a:pt x="9180" y="6576"/>
                    <a:pt x="9313" y="6695"/>
                    <a:pt x="9444" y="6695"/>
                  </a:cubicBezTo>
                  <a:cubicBezTo>
                    <a:pt x="9518" y="6695"/>
                    <a:pt x="9592" y="6657"/>
                    <a:pt x="9630" y="6566"/>
                  </a:cubicBezTo>
                  <a:cubicBezTo>
                    <a:pt x="9674" y="6460"/>
                    <a:pt x="9711" y="6347"/>
                    <a:pt x="9736" y="6234"/>
                  </a:cubicBezTo>
                  <a:lnTo>
                    <a:pt x="10090" y="6234"/>
                  </a:lnTo>
                  <a:cubicBezTo>
                    <a:pt x="10104" y="6234"/>
                    <a:pt x="10119" y="6234"/>
                    <a:pt x="10133" y="6231"/>
                  </a:cubicBezTo>
                  <a:lnTo>
                    <a:pt x="10133" y="6231"/>
                  </a:lnTo>
                  <a:cubicBezTo>
                    <a:pt x="9988" y="6581"/>
                    <a:pt x="9641" y="6810"/>
                    <a:pt x="9262" y="6810"/>
                  </a:cubicBezTo>
                  <a:lnTo>
                    <a:pt x="8505" y="6810"/>
                  </a:lnTo>
                  <a:cubicBezTo>
                    <a:pt x="8414" y="6599"/>
                    <a:pt x="8210" y="6464"/>
                    <a:pt x="7980" y="6464"/>
                  </a:cubicBezTo>
                  <a:lnTo>
                    <a:pt x="7492" y="6464"/>
                  </a:lnTo>
                  <a:cubicBezTo>
                    <a:pt x="7178" y="6464"/>
                    <a:pt x="6923" y="6719"/>
                    <a:pt x="6923" y="7032"/>
                  </a:cubicBezTo>
                  <a:cubicBezTo>
                    <a:pt x="6923" y="7346"/>
                    <a:pt x="7178" y="7601"/>
                    <a:pt x="7492" y="7601"/>
                  </a:cubicBezTo>
                  <a:lnTo>
                    <a:pt x="7984" y="7601"/>
                  </a:lnTo>
                  <a:cubicBezTo>
                    <a:pt x="8220" y="7601"/>
                    <a:pt x="8435" y="7451"/>
                    <a:pt x="8516" y="7225"/>
                  </a:cubicBezTo>
                  <a:lnTo>
                    <a:pt x="9262" y="7225"/>
                  </a:lnTo>
                  <a:cubicBezTo>
                    <a:pt x="9266" y="7225"/>
                    <a:pt x="9269" y="7225"/>
                    <a:pt x="9272" y="7225"/>
                  </a:cubicBezTo>
                  <a:cubicBezTo>
                    <a:pt x="9789" y="7225"/>
                    <a:pt x="10262" y="6927"/>
                    <a:pt x="10487" y="6460"/>
                  </a:cubicBezTo>
                  <a:cubicBezTo>
                    <a:pt x="10490" y="6497"/>
                    <a:pt x="10494" y="6533"/>
                    <a:pt x="10498" y="6570"/>
                  </a:cubicBezTo>
                  <a:cubicBezTo>
                    <a:pt x="10538" y="7029"/>
                    <a:pt x="10381" y="7480"/>
                    <a:pt x="10071" y="7816"/>
                  </a:cubicBezTo>
                  <a:cubicBezTo>
                    <a:pt x="9762" y="8158"/>
                    <a:pt x="9321" y="8348"/>
                    <a:pt x="8862" y="8348"/>
                  </a:cubicBezTo>
                  <a:lnTo>
                    <a:pt x="8523" y="8348"/>
                  </a:lnTo>
                  <a:lnTo>
                    <a:pt x="8523" y="7947"/>
                  </a:lnTo>
                  <a:cubicBezTo>
                    <a:pt x="8650" y="7859"/>
                    <a:pt x="8774" y="7761"/>
                    <a:pt x="8887" y="7652"/>
                  </a:cubicBezTo>
                  <a:cubicBezTo>
                    <a:pt x="9042" y="7502"/>
                    <a:pt x="8905" y="7287"/>
                    <a:pt x="8742" y="7287"/>
                  </a:cubicBezTo>
                  <a:cubicBezTo>
                    <a:pt x="8694" y="7287"/>
                    <a:pt x="8645" y="7306"/>
                    <a:pt x="8599" y="7349"/>
                  </a:cubicBezTo>
                  <a:cubicBezTo>
                    <a:pt x="8483" y="7455"/>
                    <a:pt x="8363" y="7553"/>
                    <a:pt x="8228" y="7637"/>
                  </a:cubicBezTo>
                  <a:lnTo>
                    <a:pt x="8217" y="7644"/>
                  </a:lnTo>
                  <a:cubicBezTo>
                    <a:pt x="8104" y="7714"/>
                    <a:pt x="7980" y="7772"/>
                    <a:pt x="7856" y="7819"/>
                  </a:cubicBezTo>
                  <a:lnTo>
                    <a:pt x="7801" y="7834"/>
                  </a:lnTo>
                  <a:lnTo>
                    <a:pt x="7794" y="7834"/>
                  </a:lnTo>
                  <a:cubicBezTo>
                    <a:pt x="7776" y="7841"/>
                    <a:pt x="7754" y="7845"/>
                    <a:pt x="7736" y="7852"/>
                  </a:cubicBezTo>
                  <a:lnTo>
                    <a:pt x="7710" y="7859"/>
                  </a:lnTo>
                  <a:cubicBezTo>
                    <a:pt x="7432" y="7928"/>
                    <a:pt x="7255" y="7963"/>
                    <a:pt x="7080" y="7963"/>
                  </a:cubicBezTo>
                  <a:cubicBezTo>
                    <a:pt x="6902" y="7963"/>
                    <a:pt x="6725" y="7927"/>
                    <a:pt x="6442" y="7856"/>
                  </a:cubicBezTo>
                  <a:cubicBezTo>
                    <a:pt x="6417" y="7848"/>
                    <a:pt x="6395" y="7841"/>
                    <a:pt x="6370" y="7834"/>
                  </a:cubicBezTo>
                  <a:lnTo>
                    <a:pt x="6359" y="7830"/>
                  </a:lnTo>
                  <a:lnTo>
                    <a:pt x="6348" y="7827"/>
                  </a:lnTo>
                  <a:lnTo>
                    <a:pt x="6300" y="7812"/>
                  </a:lnTo>
                  <a:lnTo>
                    <a:pt x="6289" y="7808"/>
                  </a:lnTo>
                  <a:lnTo>
                    <a:pt x="6275" y="7801"/>
                  </a:lnTo>
                  <a:lnTo>
                    <a:pt x="6224" y="7783"/>
                  </a:lnTo>
                  <a:lnTo>
                    <a:pt x="6202" y="7772"/>
                  </a:lnTo>
                  <a:cubicBezTo>
                    <a:pt x="6180" y="7761"/>
                    <a:pt x="6158" y="7754"/>
                    <a:pt x="6136" y="7743"/>
                  </a:cubicBezTo>
                  <a:cubicBezTo>
                    <a:pt x="6111" y="7728"/>
                    <a:pt x="6085" y="7717"/>
                    <a:pt x="6063" y="7703"/>
                  </a:cubicBezTo>
                  <a:lnTo>
                    <a:pt x="6056" y="7699"/>
                  </a:lnTo>
                  <a:cubicBezTo>
                    <a:pt x="6034" y="7688"/>
                    <a:pt x="6009" y="7674"/>
                    <a:pt x="5987" y="7659"/>
                  </a:cubicBezTo>
                  <a:cubicBezTo>
                    <a:pt x="5349" y="7269"/>
                    <a:pt x="4821" y="6464"/>
                    <a:pt x="4814" y="5779"/>
                  </a:cubicBezTo>
                  <a:lnTo>
                    <a:pt x="4814" y="3713"/>
                  </a:lnTo>
                  <a:lnTo>
                    <a:pt x="4814" y="3706"/>
                  </a:lnTo>
                  <a:lnTo>
                    <a:pt x="4814" y="3673"/>
                  </a:lnTo>
                  <a:close/>
                  <a:moveTo>
                    <a:pt x="8104" y="8176"/>
                  </a:moveTo>
                  <a:lnTo>
                    <a:pt x="8104" y="8552"/>
                  </a:lnTo>
                  <a:cubicBezTo>
                    <a:pt x="8104" y="8705"/>
                    <a:pt x="8199" y="8840"/>
                    <a:pt x="8337" y="8891"/>
                  </a:cubicBezTo>
                  <a:lnTo>
                    <a:pt x="8927" y="9186"/>
                  </a:lnTo>
                  <a:lnTo>
                    <a:pt x="8920" y="9189"/>
                  </a:lnTo>
                  <a:cubicBezTo>
                    <a:pt x="8891" y="9211"/>
                    <a:pt x="8862" y="9237"/>
                    <a:pt x="8833" y="9262"/>
                  </a:cubicBezTo>
                  <a:lnTo>
                    <a:pt x="8825" y="9269"/>
                  </a:lnTo>
                  <a:cubicBezTo>
                    <a:pt x="8763" y="9317"/>
                    <a:pt x="8701" y="9364"/>
                    <a:pt x="8636" y="9408"/>
                  </a:cubicBezTo>
                  <a:lnTo>
                    <a:pt x="8625" y="9415"/>
                  </a:lnTo>
                  <a:cubicBezTo>
                    <a:pt x="8596" y="9437"/>
                    <a:pt x="8563" y="9455"/>
                    <a:pt x="8530" y="9477"/>
                  </a:cubicBezTo>
                  <a:lnTo>
                    <a:pt x="8519" y="9484"/>
                  </a:lnTo>
                  <a:cubicBezTo>
                    <a:pt x="8490" y="9503"/>
                    <a:pt x="8457" y="9521"/>
                    <a:pt x="8424" y="9539"/>
                  </a:cubicBezTo>
                  <a:lnTo>
                    <a:pt x="8410" y="9546"/>
                  </a:lnTo>
                  <a:cubicBezTo>
                    <a:pt x="8377" y="9565"/>
                    <a:pt x="8344" y="9579"/>
                    <a:pt x="8312" y="9597"/>
                  </a:cubicBezTo>
                  <a:lnTo>
                    <a:pt x="8297" y="9605"/>
                  </a:lnTo>
                  <a:cubicBezTo>
                    <a:pt x="8264" y="9619"/>
                    <a:pt x="8231" y="9634"/>
                    <a:pt x="8199" y="9648"/>
                  </a:cubicBezTo>
                  <a:lnTo>
                    <a:pt x="8184" y="9656"/>
                  </a:lnTo>
                  <a:cubicBezTo>
                    <a:pt x="8151" y="9670"/>
                    <a:pt x="8115" y="9685"/>
                    <a:pt x="8078" y="9696"/>
                  </a:cubicBezTo>
                  <a:lnTo>
                    <a:pt x="8071" y="9699"/>
                  </a:lnTo>
                  <a:cubicBezTo>
                    <a:pt x="7998" y="9729"/>
                    <a:pt x="7922" y="9754"/>
                    <a:pt x="7849" y="9776"/>
                  </a:cubicBezTo>
                  <a:lnTo>
                    <a:pt x="7838" y="9776"/>
                  </a:lnTo>
                  <a:cubicBezTo>
                    <a:pt x="7801" y="9787"/>
                    <a:pt x="7765" y="9794"/>
                    <a:pt x="7729" y="9805"/>
                  </a:cubicBezTo>
                  <a:lnTo>
                    <a:pt x="7714" y="9809"/>
                  </a:lnTo>
                  <a:cubicBezTo>
                    <a:pt x="7678" y="9816"/>
                    <a:pt x="7641" y="9823"/>
                    <a:pt x="7605" y="9831"/>
                  </a:cubicBezTo>
                  <a:lnTo>
                    <a:pt x="7590" y="9834"/>
                  </a:lnTo>
                  <a:cubicBezTo>
                    <a:pt x="7554" y="9841"/>
                    <a:pt x="7517" y="9845"/>
                    <a:pt x="7481" y="9852"/>
                  </a:cubicBezTo>
                  <a:lnTo>
                    <a:pt x="7463" y="9852"/>
                  </a:lnTo>
                  <a:cubicBezTo>
                    <a:pt x="7426" y="9856"/>
                    <a:pt x="7390" y="9863"/>
                    <a:pt x="7353" y="9867"/>
                  </a:cubicBezTo>
                  <a:lnTo>
                    <a:pt x="7339" y="9867"/>
                  </a:lnTo>
                  <a:cubicBezTo>
                    <a:pt x="7299" y="9867"/>
                    <a:pt x="7262" y="9871"/>
                    <a:pt x="7222" y="9874"/>
                  </a:cubicBezTo>
                  <a:lnTo>
                    <a:pt x="6960" y="9874"/>
                  </a:lnTo>
                  <a:cubicBezTo>
                    <a:pt x="6923" y="9874"/>
                    <a:pt x="6883" y="9867"/>
                    <a:pt x="6847" y="9867"/>
                  </a:cubicBezTo>
                  <a:lnTo>
                    <a:pt x="6829" y="9867"/>
                  </a:lnTo>
                  <a:cubicBezTo>
                    <a:pt x="6792" y="9863"/>
                    <a:pt x="6756" y="9856"/>
                    <a:pt x="6719" y="9852"/>
                  </a:cubicBezTo>
                  <a:lnTo>
                    <a:pt x="6701" y="9852"/>
                  </a:lnTo>
                  <a:cubicBezTo>
                    <a:pt x="6668" y="9845"/>
                    <a:pt x="6632" y="9841"/>
                    <a:pt x="6595" y="9834"/>
                  </a:cubicBezTo>
                  <a:lnTo>
                    <a:pt x="6577" y="9831"/>
                  </a:lnTo>
                  <a:cubicBezTo>
                    <a:pt x="6541" y="9823"/>
                    <a:pt x="6504" y="9816"/>
                    <a:pt x="6468" y="9809"/>
                  </a:cubicBezTo>
                  <a:lnTo>
                    <a:pt x="6453" y="9805"/>
                  </a:lnTo>
                  <a:cubicBezTo>
                    <a:pt x="6417" y="9794"/>
                    <a:pt x="6380" y="9787"/>
                    <a:pt x="6348" y="9776"/>
                  </a:cubicBezTo>
                  <a:lnTo>
                    <a:pt x="6337" y="9772"/>
                  </a:lnTo>
                  <a:cubicBezTo>
                    <a:pt x="6300" y="9761"/>
                    <a:pt x="6260" y="9750"/>
                    <a:pt x="6224" y="9739"/>
                  </a:cubicBezTo>
                  <a:cubicBezTo>
                    <a:pt x="6187" y="9729"/>
                    <a:pt x="6151" y="9714"/>
                    <a:pt x="6114" y="9699"/>
                  </a:cubicBezTo>
                  <a:lnTo>
                    <a:pt x="6104" y="9696"/>
                  </a:lnTo>
                  <a:cubicBezTo>
                    <a:pt x="6071" y="9685"/>
                    <a:pt x="6034" y="9670"/>
                    <a:pt x="6002" y="9656"/>
                  </a:cubicBezTo>
                  <a:lnTo>
                    <a:pt x="5987" y="9648"/>
                  </a:lnTo>
                  <a:cubicBezTo>
                    <a:pt x="5954" y="9634"/>
                    <a:pt x="5921" y="9619"/>
                    <a:pt x="5889" y="9605"/>
                  </a:cubicBezTo>
                  <a:lnTo>
                    <a:pt x="5870" y="9597"/>
                  </a:lnTo>
                  <a:cubicBezTo>
                    <a:pt x="5841" y="9579"/>
                    <a:pt x="5808" y="9565"/>
                    <a:pt x="5776" y="9546"/>
                  </a:cubicBezTo>
                  <a:lnTo>
                    <a:pt x="5761" y="9539"/>
                  </a:lnTo>
                  <a:cubicBezTo>
                    <a:pt x="5732" y="9521"/>
                    <a:pt x="5699" y="9503"/>
                    <a:pt x="5666" y="9481"/>
                  </a:cubicBezTo>
                  <a:lnTo>
                    <a:pt x="5652" y="9473"/>
                  </a:lnTo>
                  <a:cubicBezTo>
                    <a:pt x="5623" y="9455"/>
                    <a:pt x="5590" y="9433"/>
                    <a:pt x="5557" y="9415"/>
                  </a:cubicBezTo>
                  <a:lnTo>
                    <a:pt x="5550" y="9408"/>
                  </a:lnTo>
                  <a:cubicBezTo>
                    <a:pt x="5517" y="9386"/>
                    <a:pt x="5484" y="9364"/>
                    <a:pt x="5451" y="9339"/>
                  </a:cubicBezTo>
                  <a:cubicBezTo>
                    <a:pt x="5422" y="9317"/>
                    <a:pt x="5389" y="9295"/>
                    <a:pt x="5360" y="9266"/>
                  </a:cubicBezTo>
                  <a:lnTo>
                    <a:pt x="5353" y="9262"/>
                  </a:lnTo>
                  <a:cubicBezTo>
                    <a:pt x="5324" y="9237"/>
                    <a:pt x="5295" y="9211"/>
                    <a:pt x="5269" y="9186"/>
                  </a:cubicBezTo>
                  <a:lnTo>
                    <a:pt x="5262" y="9182"/>
                  </a:lnTo>
                  <a:lnTo>
                    <a:pt x="5848" y="8887"/>
                  </a:lnTo>
                  <a:cubicBezTo>
                    <a:pt x="5991" y="8832"/>
                    <a:pt x="6085" y="8697"/>
                    <a:pt x="6082" y="8548"/>
                  </a:cubicBezTo>
                  <a:lnTo>
                    <a:pt x="6082" y="8180"/>
                  </a:lnTo>
                  <a:lnTo>
                    <a:pt x="6118" y="8191"/>
                  </a:lnTo>
                  <a:lnTo>
                    <a:pt x="6169" y="8213"/>
                  </a:lnTo>
                  <a:lnTo>
                    <a:pt x="6231" y="8231"/>
                  </a:lnTo>
                  <a:lnTo>
                    <a:pt x="6257" y="8242"/>
                  </a:lnTo>
                  <a:cubicBezTo>
                    <a:pt x="6286" y="8249"/>
                    <a:pt x="6311" y="8257"/>
                    <a:pt x="6340" y="8264"/>
                  </a:cubicBezTo>
                  <a:lnTo>
                    <a:pt x="6453" y="8293"/>
                  </a:lnTo>
                  <a:lnTo>
                    <a:pt x="6464" y="8293"/>
                  </a:lnTo>
                  <a:lnTo>
                    <a:pt x="6512" y="8304"/>
                  </a:lnTo>
                  <a:lnTo>
                    <a:pt x="6523" y="8308"/>
                  </a:lnTo>
                  <a:lnTo>
                    <a:pt x="6563" y="8315"/>
                  </a:lnTo>
                  <a:lnTo>
                    <a:pt x="6574" y="8318"/>
                  </a:lnTo>
                  <a:lnTo>
                    <a:pt x="6614" y="8326"/>
                  </a:lnTo>
                  <a:lnTo>
                    <a:pt x="6628" y="8329"/>
                  </a:lnTo>
                  <a:lnTo>
                    <a:pt x="6661" y="8337"/>
                  </a:lnTo>
                  <a:lnTo>
                    <a:pt x="6679" y="8340"/>
                  </a:lnTo>
                  <a:lnTo>
                    <a:pt x="6708" y="8344"/>
                  </a:lnTo>
                  <a:lnTo>
                    <a:pt x="6723" y="8348"/>
                  </a:lnTo>
                  <a:lnTo>
                    <a:pt x="6752" y="8351"/>
                  </a:lnTo>
                  <a:lnTo>
                    <a:pt x="6770" y="8355"/>
                  </a:lnTo>
                  <a:lnTo>
                    <a:pt x="6796" y="8359"/>
                  </a:lnTo>
                  <a:lnTo>
                    <a:pt x="6814" y="8362"/>
                  </a:lnTo>
                  <a:lnTo>
                    <a:pt x="6840" y="8366"/>
                  </a:lnTo>
                  <a:lnTo>
                    <a:pt x="6854" y="8366"/>
                  </a:lnTo>
                  <a:lnTo>
                    <a:pt x="6880" y="8369"/>
                  </a:lnTo>
                  <a:lnTo>
                    <a:pt x="6898" y="8369"/>
                  </a:lnTo>
                  <a:lnTo>
                    <a:pt x="6923" y="8373"/>
                  </a:lnTo>
                  <a:lnTo>
                    <a:pt x="7251" y="8373"/>
                  </a:lnTo>
                  <a:lnTo>
                    <a:pt x="7280" y="8369"/>
                  </a:lnTo>
                  <a:lnTo>
                    <a:pt x="7291" y="8369"/>
                  </a:lnTo>
                  <a:lnTo>
                    <a:pt x="7320" y="8366"/>
                  </a:lnTo>
                  <a:lnTo>
                    <a:pt x="7331" y="8366"/>
                  </a:lnTo>
                  <a:lnTo>
                    <a:pt x="7364" y="8362"/>
                  </a:lnTo>
                  <a:lnTo>
                    <a:pt x="7371" y="8362"/>
                  </a:lnTo>
                  <a:lnTo>
                    <a:pt x="7408" y="8355"/>
                  </a:lnTo>
                  <a:lnTo>
                    <a:pt x="7415" y="8355"/>
                  </a:lnTo>
                  <a:lnTo>
                    <a:pt x="7452" y="8348"/>
                  </a:lnTo>
                  <a:lnTo>
                    <a:pt x="7459" y="8348"/>
                  </a:lnTo>
                  <a:lnTo>
                    <a:pt x="7499" y="8340"/>
                  </a:lnTo>
                  <a:lnTo>
                    <a:pt x="7503" y="8340"/>
                  </a:lnTo>
                  <a:lnTo>
                    <a:pt x="7546" y="8333"/>
                  </a:lnTo>
                  <a:lnTo>
                    <a:pt x="7550" y="8333"/>
                  </a:lnTo>
                  <a:lnTo>
                    <a:pt x="7597" y="8322"/>
                  </a:lnTo>
                  <a:cubicBezTo>
                    <a:pt x="7663" y="8308"/>
                    <a:pt x="7732" y="8293"/>
                    <a:pt x="7812" y="8271"/>
                  </a:cubicBezTo>
                  <a:lnTo>
                    <a:pt x="7842" y="8264"/>
                  </a:lnTo>
                  <a:cubicBezTo>
                    <a:pt x="7863" y="8260"/>
                    <a:pt x="7885" y="8253"/>
                    <a:pt x="7907" y="8246"/>
                  </a:cubicBezTo>
                  <a:cubicBezTo>
                    <a:pt x="7973" y="8227"/>
                    <a:pt x="8038" y="8206"/>
                    <a:pt x="8104" y="8176"/>
                  </a:cubicBezTo>
                  <a:close/>
                  <a:moveTo>
                    <a:pt x="6191" y="0"/>
                  </a:moveTo>
                  <a:cubicBezTo>
                    <a:pt x="4551" y="0"/>
                    <a:pt x="3221" y="1334"/>
                    <a:pt x="3218" y="2973"/>
                  </a:cubicBezTo>
                  <a:lnTo>
                    <a:pt x="3218" y="3695"/>
                  </a:lnTo>
                  <a:cubicBezTo>
                    <a:pt x="3028" y="3848"/>
                    <a:pt x="2919" y="4081"/>
                    <a:pt x="2919" y="4329"/>
                  </a:cubicBezTo>
                  <a:lnTo>
                    <a:pt x="2919" y="5291"/>
                  </a:lnTo>
                  <a:cubicBezTo>
                    <a:pt x="2919" y="5579"/>
                    <a:pt x="3072" y="5848"/>
                    <a:pt x="3320" y="5998"/>
                  </a:cubicBezTo>
                  <a:cubicBezTo>
                    <a:pt x="3302" y="6176"/>
                    <a:pt x="3287" y="6355"/>
                    <a:pt x="3272" y="6537"/>
                  </a:cubicBezTo>
                  <a:cubicBezTo>
                    <a:pt x="3178" y="7677"/>
                    <a:pt x="4030" y="8676"/>
                    <a:pt x="5174" y="8759"/>
                  </a:cubicBezTo>
                  <a:lnTo>
                    <a:pt x="4945" y="8876"/>
                  </a:lnTo>
                  <a:cubicBezTo>
                    <a:pt x="4874" y="8805"/>
                    <a:pt x="4779" y="8767"/>
                    <a:pt x="4683" y="8767"/>
                  </a:cubicBezTo>
                  <a:cubicBezTo>
                    <a:pt x="4641" y="8767"/>
                    <a:pt x="4599" y="8774"/>
                    <a:pt x="4559" y="8788"/>
                  </a:cubicBezTo>
                  <a:lnTo>
                    <a:pt x="1651" y="9816"/>
                  </a:lnTo>
                  <a:cubicBezTo>
                    <a:pt x="795" y="10115"/>
                    <a:pt x="205" y="10898"/>
                    <a:pt x="150" y="11802"/>
                  </a:cubicBezTo>
                  <a:lnTo>
                    <a:pt x="139" y="11947"/>
                  </a:lnTo>
                  <a:cubicBezTo>
                    <a:pt x="137" y="12088"/>
                    <a:pt x="244" y="12161"/>
                    <a:pt x="350" y="12161"/>
                  </a:cubicBezTo>
                  <a:cubicBezTo>
                    <a:pt x="448" y="12161"/>
                    <a:pt x="546" y="12099"/>
                    <a:pt x="558" y="11969"/>
                  </a:cubicBezTo>
                  <a:lnTo>
                    <a:pt x="565" y="11827"/>
                  </a:lnTo>
                  <a:cubicBezTo>
                    <a:pt x="613" y="11091"/>
                    <a:pt x="1094" y="10454"/>
                    <a:pt x="1790" y="10209"/>
                  </a:cubicBezTo>
                  <a:lnTo>
                    <a:pt x="4668" y="9193"/>
                  </a:lnTo>
                  <a:lnTo>
                    <a:pt x="4752" y="9277"/>
                  </a:lnTo>
                  <a:lnTo>
                    <a:pt x="4850" y="9371"/>
                  </a:lnTo>
                  <a:cubicBezTo>
                    <a:pt x="5437" y="9966"/>
                    <a:pt x="6241" y="10301"/>
                    <a:pt x="7077" y="10301"/>
                  </a:cubicBezTo>
                  <a:cubicBezTo>
                    <a:pt x="7082" y="10301"/>
                    <a:pt x="7086" y="10301"/>
                    <a:pt x="7091" y="10301"/>
                  </a:cubicBezTo>
                  <a:cubicBezTo>
                    <a:pt x="7302" y="10301"/>
                    <a:pt x="7510" y="10279"/>
                    <a:pt x="7718" y="10239"/>
                  </a:cubicBezTo>
                  <a:cubicBezTo>
                    <a:pt x="7769" y="10228"/>
                    <a:pt x="7820" y="10217"/>
                    <a:pt x="7871" y="10206"/>
                  </a:cubicBezTo>
                  <a:lnTo>
                    <a:pt x="7944" y="10184"/>
                  </a:lnTo>
                  <a:cubicBezTo>
                    <a:pt x="8472" y="10038"/>
                    <a:pt x="8949" y="9761"/>
                    <a:pt x="9335" y="9371"/>
                  </a:cubicBezTo>
                  <a:lnTo>
                    <a:pt x="9430" y="9277"/>
                  </a:lnTo>
                  <a:lnTo>
                    <a:pt x="9514" y="9193"/>
                  </a:lnTo>
                  <a:lnTo>
                    <a:pt x="12396" y="10209"/>
                  </a:lnTo>
                  <a:cubicBezTo>
                    <a:pt x="13092" y="10454"/>
                    <a:pt x="13573" y="11091"/>
                    <a:pt x="13617" y="11827"/>
                  </a:cubicBezTo>
                  <a:lnTo>
                    <a:pt x="13744" y="14042"/>
                  </a:lnTo>
                  <a:cubicBezTo>
                    <a:pt x="13751" y="14181"/>
                    <a:pt x="13646" y="14298"/>
                    <a:pt x="13507" y="14298"/>
                  </a:cubicBezTo>
                  <a:lnTo>
                    <a:pt x="11809" y="14298"/>
                  </a:lnTo>
                  <a:lnTo>
                    <a:pt x="11809" y="11955"/>
                  </a:lnTo>
                  <a:cubicBezTo>
                    <a:pt x="11809" y="11814"/>
                    <a:pt x="11705" y="11744"/>
                    <a:pt x="11600" y="11744"/>
                  </a:cubicBezTo>
                  <a:cubicBezTo>
                    <a:pt x="11495" y="11744"/>
                    <a:pt x="11390" y="11814"/>
                    <a:pt x="11390" y="11955"/>
                  </a:cubicBezTo>
                  <a:lnTo>
                    <a:pt x="11390" y="14298"/>
                  </a:lnTo>
                  <a:lnTo>
                    <a:pt x="2795" y="14298"/>
                  </a:lnTo>
                  <a:lnTo>
                    <a:pt x="2795" y="11955"/>
                  </a:lnTo>
                  <a:cubicBezTo>
                    <a:pt x="2795" y="11814"/>
                    <a:pt x="2690" y="11744"/>
                    <a:pt x="2586" y="11744"/>
                  </a:cubicBezTo>
                  <a:cubicBezTo>
                    <a:pt x="2481" y="11744"/>
                    <a:pt x="2376" y="11814"/>
                    <a:pt x="2376" y="11955"/>
                  </a:cubicBezTo>
                  <a:lnTo>
                    <a:pt x="2376" y="14298"/>
                  </a:lnTo>
                  <a:lnTo>
                    <a:pt x="678" y="14298"/>
                  </a:lnTo>
                  <a:cubicBezTo>
                    <a:pt x="540" y="14294"/>
                    <a:pt x="431" y="14177"/>
                    <a:pt x="441" y="14042"/>
                  </a:cubicBezTo>
                  <a:lnTo>
                    <a:pt x="474" y="13456"/>
                  </a:lnTo>
                  <a:cubicBezTo>
                    <a:pt x="478" y="13316"/>
                    <a:pt x="371" y="13242"/>
                    <a:pt x="265" y="13242"/>
                  </a:cubicBezTo>
                  <a:cubicBezTo>
                    <a:pt x="166" y="13242"/>
                    <a:pt x="67" y="13305"/>
                    <a:pt x="55" y="13434"/>
                  </a:cubicBezTo>
                  <a:lnTo>
                    <a:pt x="22" y="14017"/>
                  </a:lnTo>
                  <a:cubicBezTo>
                    <a:pt x="1" y="14396"/>
                    <a:pt x="299" y="14713"/>
                    <a:pt x="678" y="14717"/>
                  </a:cubicBezTo>
                  <a:lnTo>
                    <a:pt x="13507" y="14717"/>
                  </a:lnTo>
                  <a:cubicBezTo>
                    <a:pt x="13886" y="14713"/>
                    <a:pt x="14185" y="14396"/>
                    <a:pt x="14163" y="14017"/>
                  </a:cubicBezTo>
                  <a:lnTo>
                    <a:pt x="14036" y="11802"/>
                  </a:lnTo>
                  <a:cubicBezTo>
                    <a:pt x="13981" y="10898"/>
                    <a:pt x="13391" y="10115"/>
                    <a:pt x="12538" y="9816"/>
                  </a:cubicBezTo>
                  <a:lnTo>
                    <a:pt x="9627" y="8785"/>
                  </a:lnTo>
                  <a:cubicBezTo>
                    <a:pt x="9587" y="8771"/>
                    <a:pt x="9546" y="8764"/>
                    <a:pt x="9506" y="8764"/>
                  </a:cubicBezTo>
                  <a:cubicBezTo>
                    <a:pt x="9408" y="8764"/>
                    <a:pt x="9313" y="8803"/>
                    <a:pt x="9241" y="8872"/>
                  </a:cubicBezTo>
                  <a:lnTo>
                    <a:pt x="9015" y="8759"/>
                  </a:lnTo>
                  <a:cubicBezTo>
                    <a:pt x="10155" y="8676"/>
                    <a:pt x="11011" y="7677"/>
                    <a:pt x="10917" y="6537"/>
                  </a:cubicBezTo>
                  <a:cubicBezTo>
                    <a:pt x="10902" y="6358"/>
                    <a:pt x="10888" y="6180"/>
                    <a:pt x="10869" y="6005"/>
                  </a:cubicBezTo>
                  <a:cubicBezTo>
                    <a:pt x="11117" y="5855"/>
                    <a:pt x="11266" y="5586"/>
                    <a:pt x="11270" y="5298"/>
                  </a:cubicBezTo>
                  <a:lnTo>
                    <a:pt x="11270" y="4336"/>
                  </a:lnTo>
                  <a:cubicBezTo>
                    <a:pt x="11270" y="4092"/>
                    <a:pt x="11157" y="3859"/>
                    <a:pt x="10971" y="3702"/>
                  </a:cubicBezTo>
                  <a:lnTo>
                    <a:pt x="10971" y="2973"/>
                  </a:lnTo>
                  <a:cubicBezTo>
                    <a:pt x="10968" y="1334"/>
                    <a:pt x="9638" y="0"/>
                    <a:pt x="79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5"/>
            <p:cNvSpPr/>
            <p:nvPr/>
          </p:nvSpPr>
          <p:spPr>
            <a:xfrm>
              <a:off x="4756275" y="2665600"/>
              <a:ext cx="64600" cy="32900"/>
            </a:xfrm>
            <a:custGeom>
              <a:rect b="b" l="l" r="r" t="t"/>
              <a:pathLst>
                <a:path extrusionOk="0" h="1316" w="2584">
                  <a:moveTo>
                    <a:pt x="2147" y="419"/>
                  </a:moveTo>
                  <a:cubicBezTo>
                    <a:pt x="2158" y="419"/>
                    <a:pt x="2165" y="427"/>
                    <a:pt x="2165" y="438"/>
                  </a:cubicBezTo>
                  <a:lnTo>
                    <a:pt x="2165" y="878"/>
                  </a:lnTo>
                  <a:cubicBezTo>
                    <a:pt x="2165" y="889"/>
                    <a:pt x="2158" y="897"/>
                    <a:pt x="2147" y="897"/>
                  </a:cubicBezTo>
                  <a:lnTo>
                    <a:pt x="438" y="897"/>
                  </a:lnTo>
                  <a:cubicBezTo>
                    <a:pt x="427" y="897"/>
                    <a:pt x="420" y="889"/>
                    <a:pt x="420" y="878"/>
                  </a:cubicBezTo>
                  <a:lnTo>
                    <a:pt x="420" y="438"/>
                  </a:lnTo>
                  <a:cubicBezTo>
                    <a:pt x="420" y="427"/>
                    <a:pt x="427" y="419"/>
                    <a:pt x="438" y="419"/>
                  </a:cubicBezTo>
                  <a:close/>
                  <a:moveTo>
                    <a:pt x="438" y="0"/>
                  </a:moveTo>
                  <a:cubicBezTo>
                    <a:pt x="194" y="0"/>
                    <a:pt x="1" y="197"/>
                    <a:pt x="1" y="438"/>
                  </a:cubicBezTo>
                  <a:lnTo>
                    <a:pt x="1" y="878"/>
                  </a:lnTo>
                  <a:cubicBezTo>
                    <a:pt x="1" y="1123"/>
                    <a:pt x="194" y="1316"/>
                    <a:pt x="438" y="1316"/>
                  </a:cubicBezTo>
                  <a:lnTo>
                    <a:pt x="2147" y="1316"/>
                  </a:lnTo>
                  <a:cubicBezTo>
                    <a:pt x="2387" y="1316"/>
                    <a:pt x="2584" y="1123"/>
                    <a:pt x="2584" y="878"/>
                  </a:cubicBezTo>
                  <a:lnTo>
                    <a:pt x="2584" y="438"/>
                  </a:lnTo>
                  <a:cubicBezTo>
                    <a:pt x="2584" y="197"/>
                    <a:pt x="2387" y="0"/>
                    <a:pt x="21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 name="Google Shape;1049;p65"/>
          <p:cNvGrpSpPr/>
          <p:nvPr/>
        </p:nvGrpSpPr>
        <p:grpSpPr>
          <a:xfrm>
            <a:off x="4060175" y="2251050"/>
            <a:ext cx="356375" cy="367925"/>
            <a:chOff x="3929000" y="2364100"/>
            <a:chExt cx="356375" cy="367925"/>
          </a:xfrm>
        </p:grpSpPr>
        <p:sp>
          <p:nvSpPr>
            <p:cNvPr id="1050" name="Google Shape;1050;p65"/>
            <p:cNvSpPr/>
            <p:nvPr/>
          </p:nvSpPr>
          <p:spPr>
            <a:xfrm>
              <a:off x="4132675" y="2664950"/>
              <a:ext cx="64600" cy="32825"/>
            </a:xfrm>
            <a:custGeom>
              <a:rect b="b" l="l" r="r" t="t"/>
              <a:pathLst>
                <a:path extrusionOk="0" h="1313" w="2584">
                  <a:moveTo>
                    <a:pt x="2147" y="416"/>
                  </a:moveTo>
                  <a:cubicBezTo>
                    <a:pt x="2158" y="416"/>
                    <a:pt x="2165" y="424"/>
                    <a:pt x="2165" y="434"/>
                  </a:cubicBezTo>
                  <a:lnTo>
                    <a:pt x="2169" y="879"/>
                  </a:lnTo>
                  <a:cubicBezTo>
                    <a:pt x="2169" y="886"/>
                    <a:pt x="2158" y="894"/>
                    <a:pt x="2150" y="894"/>
                  </a:cubicBezTo>
                  <a:lnTo>
                    <a:pt x="438" y="894"/>
                  </a:lnTo>
                  <a:cubicBezTo>
                    <a:pt x="427" y="894"/>
                    <a:pt x="420" y="886"/>
                    <a:pt x="420" y="879"/>
                  </a:cubicBezTo>
                  <a:lnTo>
                    <a:pt x="420" y="434"/>
                  </a:lnTo>
                  <a:cubicBezTo>
                    <a:pt x="420" y="424"/>
                    <a:pt x="427" y="416"/>
                    <a:pt x="438" y="416"/>
                  </a:cubicBezTo>
                  <a:close/>
                  <a:moveTo>
                    <a:pt x="438" y="1"/>
                  </a:moveTo>
                  <a:cubicBezTo>
                    <a:pt x="194" y="1"/>
                    <a:pt x="1" y="194"/>
                    <a:pt x="1" y="438"/>
                  </a:cubicBezTo>
                  <a:lnTo>
                    <a:pt x="1" y="879"/>
                  </a:lnTo>
                  <a:cubicBezTo>
                    <a:pt x="1" y="1119"/>
                    <a:pt x="194" y="1313"/>
                    <a:pt x="438" y="1313"/>
                  </a:cubicBezTo>
                  <a:lnTo>
                    <a:pt x="2147" y="1313"/>
                  </a:lnTo>
                  <a:cubicBezTo>
                    <a:pt x="2387" y="1313"/>
                    <a:pt x="2584" y="1119"/>
                    <a:pt x="2584" y="879"/>
                  </a:cubicBezTo>
                  <a:lnTo>
                    <a:pt x="2584" y="434"/>
                  </a:lnTo>
                  <a:cubicBezTo>
                    <a:pt x="2584" y="194"/>
                    <a:pt x="2387" y="1"/>
                    <a:pt x="21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5"/>
            <p:cNvSpPr/>
            <p:nvPr/>
          </p:nvSpPr>
          <p:spPr>
            <a:xfrm>
              <a:off x="3929000" y="2364100"/>
              <a:ext cx="356375" cy="367925"/>
            </a:xfrm>
            <a:custGeom>
              <a:rect b="b" l="l" r="r" t="t"/>
              <a:pathLst>
                <a:path extrusionOk="0" h="14717" w="14255">
                  <a:moveTo>
                    <a:pt x="8027" y="1268"/>
                  </a:moveTo>
                  <a:cubicBezTo>
                    <a:pt x="9135" y="1268"/>
                    <a:pt x="10035" y="2168"/>
                    <a:pt x="10039" y="3279"/>
                  </a:cubicBezTo>
                  <a:lnTo>
                    <a:pt x="10039" y="3505"/>
                  </a:lnTo>
                  <a:lnTo>
                    <a:pt x="9693" y="3505"/>
                  </a:lnTo>
                  <a:lnTo>
                    <a:pt x="9671" y="3509"/>
                  </a:lnTo>
                  <a:lnTo>
                    <a:pt x="9663" y="3509"/>
                  </a:lnTo>
                  <a:cubicBezTo>
                    <a:pt x="9656" y="3509"/>
                    <a:pt x="9645" y="3513"/>
                    <a:pt x="9638" y="3516"/>
                  </a:cubicBezTo>
                  <a:lnTo>
                    <a:pt x="9631" y="3516"/>
                  </a:lnTo>
                  <a:lnTo>
                    <a:pt x="9609" y="3524"/>
                  </a:lnTo>
                  <a:lnTo>
                    <a:pt x="9601" y="3527"/>
                  </a:lnTo>
                  <a:lnTo>
                    <a:pt x="9583" y="3538"/>
                  </a:lnTo>
                  <a:lnTo>
                    <a:pt x="9576" y="3542"/>
                  </a:lnTo>
                  <a:lnTo>
                    <a:pt x="9554" y="3553"/>
                  </a:lnTo>
                  <a:cubicBezTo>
                    <a:pt x="9543" y="3549"/>
                    <a:pt x="9532" y="3542"/>
                    <a:pt x="9521" y="3538"/>
                  </a:cubicBezTo>
                  <a:lnTo>
                    <a:pt x="9514" y="3535"/>
                  </a:lnTo>
                  <a:cubicBezTo>
                    <a:pt x="9499" y="3527"/>
                    <a:pt x="9485" y="3524"/>
                    <a:pt x="9470" y="3520"/>
                  </a:cubicBezTo>
                  <a:cubicBezTo>
                    <a:pt x="9456" y="3516"/>
                    <a:pt x="9445" y="3513"/>
                    <a:pt x="9430" y="3509"/>
                  </a:cubicBezTo>
                  <a:lnTo>
                    <a:pt x="9419" y="3509"/>
                  </a:lnTo>
                  <a:cubicBezTo>
                    <a:pt x="9405" y="3505"/>
                    <a:pt x="9390" y="3502"/>
                    <a:pt x="9376" y="3502"/>
                  </a:cubicBezTo>
                  <a:lnTo>
                    <a:pt x="9365" y="3502"/>
                  </a:lnTo>
                  <a:cubicBezTo>
                    <a:pt x="9350" y="3502"/>
                    <a:pt x="9335" y="3498"/>
                    <a:pt x="9321" y="3498"/>
                  </a:cubicBezTo>
                  <a:lnTo>
                    <a:pt x="8931" y="3498"/>
                  </a:lnTo>
                  <a:cubicBezTo>
                    <a:pt x="8913" y="3498"/>
                    <a:pt x="8898" y="3484"/>
                    <a:pt x="8898" y="3465"/>
                  </a:cubicBezTo>
                  <a:lnTo>
                    <a:pt x="8898" y="2842"/>
                  </a:lnTo>
                  <a:cubicBezTo>
                    <a:pt x="8898" y="2630"/>
                    <a:pt x="8724" y="2483"/>
                    <a:pt x="8539" y="2483"/>
                  </a:cubicBezTo>
                  <a:cubicBezTo>
                    <a:pt x="8467" y="2483"/>
                    <a:pt x="8393" y="2505"/>
                    <a:pt x="8326" y="2554"/>
                  </a:cubicBezTo>
                  <a:lnTo>
                    <a:pt x="7069" y="3491"/>
                  </a:lnTo>
                  <a:cubicBezTo>
                    <a:pt x="7066" y="3494"/>
                    <a:pt x="7058" y="3498"/>
                    <a:pt x="7051" y="3498"/>
                  </a:cubicBezTo>
                  <a:lnTo>
                    <a:pt x="4941" y="3498"/>
                  </a:lnTo>
                  <a:cubicBezTo>
                    <a:pt x="4923" y="3498"/>
                    <a:pt x="4909" y="3498"/>
                    <a:pt x="4894" y="3502"/>
                  </a:cubicBezTo>
                  <a:lnTo>
                    <a:pt x="4887" y="3502"/>
                  </a:lnTo>
                  <a:cubicBezTo>
                    <a:pt x="4872" y="3502"/>
                    <a:pt x="4858" y="3505"/>
                    <a:pt x="4839" y="3509"/>
                  </a:cubicBezTo>
                  <a:lnTo>
                    <a:pt x="4828" y="3509"/>
                  </a:lnTo>
                  <a:cubicBezTo>
                    <a:pt x="4814" y="3513"/>
                    <a:pt x="4799" y="3513"/>
                    <a:pt x="4788" y="3520"/>
                  </a:cubicBezTo>
                  <a:cubicBezTo>
                    <a:pt x="4774" y="3524"/>
                    <a:pt x="4759" y="3527"/>
                    <a:pt x="4745" y="3535"/>
                  </a:cubicBezTo>
                  <a:lnTo>
                    <a:pt x="4737" y="3538"/>
                  </a:lnTo>
                  <a:cubicBezTo>
                    <a:pt x="4726" y="3542"/>
                    <a:pt x="4715" y="3549"/>
                    <a:pt x="4701" y="3553"/>
                  </a:cubicBezTo>
                  <a:lnTo>
                    <a:pt x="4679" y="3542"/>
                  </a:lnTo>
                  <a:lnTo>
                    <a:pt x="4675" y="3538"/>
                  </a:lnTo>
                  <a:lnTo>
                    <a:pt x="4654" y="3527"/>
                  </a:lnTo>
                  <a:lnTo>
                    <a:pt x="4650" y="3524"/>
                  </a:lnTo>
                  <a:lnTo>
                    <a:pt x="4624" y="3516"/>
                  </a:lnTo>
                  <a:lnTo>
                    <a:pt x="4621" y="3516"/>
                  </a:lnTo>
                  <a:cubicBezTo>
                    <a:pt x="4613" y="3513"/>
                    <a:pt x="4603" y="3513"/>
                    <a:pt x="4595" y="3509"/>
                  </a:cubicBezTo>
                  <a:lnTo>
                    <a:pt x="4588" y="3509"/>
                  </a:lnTo>
                  <a:lnTo>
                    <a:pt x="4566" y="3505"/>
                  </a:lnTo>
                  <a:lnTo>
                    <a:pt x="4220" y="3505"/>
                  </a:lnTo>
                  <a:lnTo>
                    <a:pt x="4220" y="3279"/>
                  </a:lnTo>
                  <a:cubicBezTo>
                    <a:pt x="4224" y="2168"/>
                    <a:pt x="5124" y="1268"/>
                    <a:pt x="6231" y="1268"/>
                  </a:cubicBezTo>
                  <a:close/>
                  <a:moveTo>
                    <a:pt x="8031" y="419"/>
                  </a:moveTo>
                  <a:cubicBezTo>
                    <a:pt x="9441" y="419"/>
                    <a:pt x="10582" y="1563"/>
                    <a:pt x="10585" y="2973"/>
                  </a:cubicBezTo>
                  <a:lnTo>
                    <a:pt x="10585" y="3622"/>
                  </a:lnTo>
                  <a:cubicBezTo>
                    <a:pt x="10549" y="3615"/>
                    <a:pt x="10512" y="3615"/>
                    <a:pt x="10476" y="3615"/>
                  </a:cubicBezTo>
                  <a:lnTo>
                    <a:pt x="10454" y="3615"/>
                  </a:lnTo>
                  <a:lnTo>
                    <a:pt x="10454" y="3276"/>
                  </a:lnTo>
                  <a:cubicBezTo>
                    <a:pt x="10454" y="1935"/>
                    <a:pt x="9365" y="846"/>
                    <a:pt x="8024" y="846"/>
                  </a:cubicBezTo>
                  <a:lnTo>
                    <a:pt x="6231" y="846"/>
                  </a:lnTo>
                  <a:cubicBezTo>
                    <a:pt x="4890" y="846"/>
                    <a:pt x="3801" y="1935"/>
                    <a:pt x="3801" y="3276"/>
                  </a:cubicBezTo>
                  <a:lnTo>
                    <a:pt x="3801" y="3615"/>
                  </a:lnTo>
                  <a:lnTo>
                    <a:pt x="3779" y="3615"/>
                  </a:lnTo>
                  <a:cubicBezTo>
                    <a:pt x="3743" y="3615"/>
                    <a:pt x="3706" y="3615"/>
                    <a:pt x="3670" y="3622"/>
                  </a:cubicBezTo>
                  <a:lnTo>
                    <a:pt x="3670" y="2973"/>
                  </a:lnTo>
                  <a:cubicBezTo>
                    <a:pt x="3673" y="1563"/>
                    <a:pt x="4814" y="419"/>
                    <a:pt x="6224" y="419"/>
                  </a:cubicBezTo>
                  <a:close/>
                  <a:moveTo>
                    <a:pt x="4424" y="3921"/>
                  </a:moveTo>
                  <a:lnTo>
                    <a:pt x="4424" y="4008"/>
                  </a:lnTo>
                  <a:lnTo>
                    <a:pt x="4424" y="5888"/>
                  </a:lnTo>
                  <a:lnTo>
                    <a:pt x="4424" y="5903"/>
                  </a:lnTo>
                  <a:lnTo>
                    <a:pt x="4213" y="5903"/>
                  </a:lnTo>
                  <a:cubicBezTo>
                    <a:pt x="4173" y="5837"/>
                    <a:pt x="4103" y="5794"/>
                    <a:pt x="4027" y="5794"/>
                  </a:cubicBezTo>
                  <a:lnTo>
                    <a:pt x="3779" y="5794"/>
                  </a:lnTo>
                  <a:cubicBezTo>
                    <a:pt x="3557" y="5794"/>
                    <a:pt x="3378" y="5615"/>
                    <a:pt x="3378" y="5393"/>
                  </a:cubicBezTo>
                  <a:lnTo>
                    <a:pt x="3378" y="4434"/>
                  </a:lnTo>
                  <a:cubicBezTo>
                    <a:pt x="3378" y="4212"/>
                    <a:pt x="3557" y="4034"/>
                    <a:pt x="3779" y="4034"/>
                  </a:cubicBezTo>
                  <a:lnTo>
                    <a:pt x="4027" y="4034"/>
                  </a:lnTo>
                  <a:cubicBezTo>
                    <a:pt x="4103" y="4030"/>
                    <a:pt x="4173" y="3990"/>
                    <a:pt x="4209" y="3921"/>
                  </a:cubicBezTo>
                  <a:close/>
                  <a:moveTo>
                    <a:pt x="10046" y="3921"/>
                  </a:moveTo>
                  <a:cubicBezTo>
                    <a:pt x="10082" y="3990"/>
                    <a:pt x="10152" y="4034"/>
                    <a:pt x="10228" y="4034"/>
                  </a:cubicBezTo>
                  <a:lnTo>
                    <a:pt x="10476" y="4034"/>
                  </a:lnTo>
                  <a:cubicBezTo>
                    <a:pt x="10698" y="4034"/>
                    <a:pt x="10877" y="4212"/>
                    <a:pt x="10877" y="4434"/>
                  </a:cubicBezTo>
                  <a:lnTo>
                    <a:pt x="10877" y="5393"/>
                  </a:lnTo>
                  <a:cubicBezTo>
                    <a:pt x="10877" y="5611"/>
                    <a:pt x="10702" y="5790"/>
                    <a:pt x="10483" y="5797"/>
                  </a:cubicBezTo>
                  <a:cubicBezTo>
                    <a:pt x="10467" y="5792"/>
                    <a:pt x="10450" y="5789"/>
                    <a:pt x="10434" y="5789"/>
                  </a:cubicBezTo>
                  <a:cubicBezTo>
                    <a:pt x="10418" y="5789"/>
                    <a:pt x="10401" y="5792"/>
                    <a:pt x="10385" y="5797"/>
                  </a:cubicBezTo>
                  <a:lnTo>
                    <a:pt x="10228" y="5797"/>
                  </a:lnTo>
                  <a:cubicBezTo>
                    <a:pt x="10152" y="5797"/>
                    <a:pt x="10082" y="5837"/>
                    <a:pt x="10046" y="5906"/>
                  </a:cubicBezTo>
                  <a:lnTo>
                    <a:pt x="9831" y="5906"/>
                  </a:lnTo>
                  <a:lnTo>
                    <a:pt x="9831" y="4008"/>
                  </a:lnTo>
                  <a:lnTo>
                    <a:pt x="9831" y="3921"/>
                  </a:lnTo>
                  <a:close/>
                  <a:moveTo>
                    <a:pt x="8009" y="7029"/>
                  </a:moveTo>
                  <a:cubicBezTo>
                    <a:pt x="8210" y="7029"/>
                    <a:pt x="8210" y="7327"/>
                    <a:pt x="8009" y="7327"/>
                  </a:cubicBezTo>
                  <a:lnTo>
                    <a:pt x="7525" y="7327"/>
                  </a:lnTo>
                  <a:cubicBezTo>
                    <a:pt x="7324" y="7327"/>
                    <a:pt x="7324" y="7029"/>
                    <a:pt x="7525" y="7029"/>
                  </a:cubicBezTo>
                  <a:close/>
                  <a:moveTo>
                    <a:pt x="8140" y="8289"/>
                  </a:moveTo>
                  <a:lnTo>
                    <a:pt x="8140" y="8665"/>
                  </a:lnTo>
                  <a:cubicBezTo>
                    <a:pt x="8140" y="8818"/>
                    <a:pt x="8235" y="8952"/>
                    <a:pt x="8374" y="9003"/>
                  </a:cubicBezTo>
                  <a:lnTo>
                    <a:pt x="8869" y="9251"/>
                  </a:lnTo>
                  <a:lnTo>
                    <a:pt x="8858" y="9255"/>
                  </a:lnTo>
                  <a:cubicBezTo>
                    <a:pt x="8829" y="9277"/>
                    <a:pt x="8800" y="9299"/>
                    <a:pt x="8771" y="9320"/>
                  </a:cubicBezTo>
                  <a:cubicBezTo>
                    <a:pt x="8745" y="9342"/>
                    <a:pt x="8716" y="9361"/>
                    <a:pt x="8687" y="9382"/>
                  </a:cubicBezTo>
                  <a:lnTo>
                    <a:pt x="8672" y="9390"/>
                  </a:lnTo>
                  <a:cubicBezTo>
                    <a:pt x="8643" y="9408"/>
                    <a:pt x="8618" y="9426"/>
                    <a:pt x="8589" y="9444"/>
                  </a:cubicBezTo>
                  <a:lnTo>
                    <a:pt x="8570" y="9455"/>
                  </a:lnTo>
                  <a:cubicBezTo>
                    <a:pt x="8541" y="9473"/>
                    <a:pt x="8512" y="9492"/>
                    <a:pt x="8483" y="9506"/>
                  </a:cubicBezTo>
                  <a:lnTo>
                    <a:pt x="8472" y="9514"/>
                  </a:lnTo>
                  <a:cubicBezTo>
                    <a:pt x="8439" y="9532"/>
                    <a:pt x="8410" y="9546"/>
                    <a:pt x="8381" y="9561"/>
                  </a:cubicBezTo>
                  <a:lnTo>
                    <a:pt x="8374" y="9561"/>
                  </a:lnTo>
                  <a:cubicBezTo>
                    <a:pt x="8344" y="9579"/>
                    <a:pt x="8312" y="9594"/>
                    <a:pt x="8279" y="9608"/>
                  </a:cubicBezTo>
                  <a:lnTo>
                    <a:pt x="8264" y="9616"/>
                  </a:lnTo>
                  <a:cubicBezTo>
                    <a:pt x="8231" y="9630"/>
                    <a:pt x="8202" y="9641"/>
                    <a:pt x="8173" y="9656"/>
                  </a:cubicBezTo>
                  <a:lnTo>
                    <a:pt x="8155" y="9663"/>
                  </a:lnTo>
                  <a:cubicBezTo>
                    <a:pt x="8122" y="9674"/>
                    <a:pt x="8089" y="9688"/>
                    <a:pt x="8057" y="9699"/>
                  </a:cubicBezTo>
                  <a:lnTo>
                    <a:pt x="8046" y="9703"/>
                  </a:lnTo>
                  <a:cubicBezTo>
                    <a:pt x="8017" y="9714"/>
                    <a:pt x="7984" y="9725"/>
                    <a:pt x="7951" y="9732"/>
                  </a:cubicBezTo>
                  <a:lnTo>
                    <a:pt x="7940" y="9736"/>
                  </a:lnTo>
                  <a:cubicBezTo>
                    <a:pt x="7907" y="9747"/>
                    <a:pt x="7874" y="9758"/>
                    <a:pt x="7842" y="9765"/>
                  </a:cubicBezTo>
                  <a:lnTo>
                    <a:pt x="7823" y="9769"/>
                  </a:lnTo>
                  <a:cubicBezTo>
                    <a:pt x="7791" y="9780"/>
                    <a:pt x="7758" y="9787"/>
                    <a:pt x="7725" y="9794"/>
                  </a:cubicBezTo>
                  <a:lnTo>
                    <a:pt x="7707" y="9798"/>
                  </a:lnTo>
                  <a:cubicBezTo>
                    <a:pt x="7674" y="9805"/>
                    <a:pt x="7638" y="9809"/>
                    <a:pt x="7605" y="9816"/>
                  </a:cubicBezTo>
                  <a:lnTo>
                    <a:pt x="7598" y="9816"/>
                  </a:lnTo>
                  <a:cubicBezTo>
                    <a:pt x="7561" y="9823"/>
                    <a:pt x="7528" y="9827"/>
                    <a:pt x="7495" y="9831"/>
                  </a:cubicBezTo>
                  <a:lnTo>
                    <a:pt x="7481" y="9831"/>
                  </a:lnTo>
                  <a:cubicBezTo>
                    <a:pt x="7444" y="9834"/>
                    <a:pt x="7412" y="9838"/>
                    <a:pt x="7379" y="9841"/>
                  </a:cubicBezTo>
                  <a:lnTo>
                    <a:pt x="7357" y="9841"/>
                  </a:lnTo>
                  <a:cubicBezTo>
                    <a:pt x="7324" y="9845"/>
                    <a:pt x="7288" y="9845"/>
                    <a:pt x="7255" y="9849"/>
                  </a:cubicBezTo>
                  <a:lnTo>
                    <a:pt x="7237" y="9849"/>
                  </a:lnTo>
                  <a:cubicBezTo>
                    <a:pt x="7200" y="9849"/>
                    <a:pt x="7164" y="9852"/>
                    <a:pt x="7127" y="9852"/>
                  </a:cubicBezTo>
                  <a:cubicBezTo>
                    <a:pt x="7091" y="9852"/>
                    <a:pt x="7055" y="9852"/>
                    <a:pt x="7018" y="9849"/>
                  </a:cubicBezTo>
                  <a:lnTo>
                    <a:pt x="7004" y="9849"/>
                  </a:lnTo>
                  <a:cubicBezTo>
                    <a:pt x="6967" y="9845"/>
                    <a:pt x="6934" y="9845"/>
                    <a:pt x="6898" y="9841"/>
                  </a:cubicBezTo>
                  <a:lnTo>
                    <a:pt x="6880" y="9841"/>
                  </a:lnTo>
                  <a:cubicBezTo>
                    <a:pt x="6843" y="9838"/>
                    <a:pt x="6811" y="9834"/>
                    <a:pt x="6774" y="9831"/>
                  </a:cubicBezTo>
                  <a:lnTo>
                    <a:pt x="6763" y="9831"/>
                  </a:lnTo>
                  <a:cubicBezTo>
                    <a:pt x="6727" y="9827"/>
                    <a:pt x="6694" y="9820"/>
                    <a:pt x="6657" y="9816"/>
                  </a:cubicBezTo>
                  <a:lnTo>
                    <a:pt x="6654" y="9816"/>
                  </a:lnTo>
                  <a:cubicBezTo>
                    <a:pt x="6617" y="9809"/>
                    <a:pt x="6585" y="9801"/>
                    <a:pt x="6548" y="9794"/>
                  </a:cubicBezTo>
                  <a:lnTo>
                    <a:pt x="6534" y="9794"/>
                  </a:lnTo>
                  <a:cubicBezTo>
                    <a:pt x="6501" y="9787"/>
                    <a:pt x="6464" y="9776"/>
                    <a:pt x="6432" y="9769"/>
                  </a:cubicBezTo>
                  <a:lnTo>
                    <a:pt x="6417" y="9765"/>
                  </a:lnTo>
                  <a:cubicBezTo>
                    <a:pt x="6381" y="9754"/>
                    <a:pt x="6348" y="9747"/>
                    <a:pt x="6315" y="9736"/>
                  </a:cubicBezTo>
                  <a:lnTo>
                    <a:pt x="6311" y="9736"/>
                  </a:lnTo>
                  <a:cubicBezTo>
                    <a:pt x="6275" y="9725"/>
                    <a:pt x="6238" y="9714"/>
                    <a:pt x="6206" y="9703"/>
                  </a:cubicBezTo>
                  <a:lnTo>
                    <a:pt x="6202" y="9703"/>
                  </a:lnTo>
                  <a:cubicBezTo>
                    <a:pt x="6166" y="9688"/>
                    <a:pt x="6133" y="9678"/>
                    <a:pt x="6100" y="9663"/>
                  </a:cubicBezTo>
                  <a:lnTo>
                    <a:pt x="6089" y="9659"/>
                  </a:lnTo>
                  <a:cubicBezTo>
                    <a:pt x="6056" y="9645"/>
                    <a:pt x="6020" y="9630"/>
                    <a:pt x="5987" y="9616"/>
                  </a:cubicBezTo>
                  <a:lnTo>
                    <a:pt x="5980" y="9612"/>
                  </a:lnTo>
                  <a:cubicBezTo>
                    <a:pt x="5911" y="9583"/>
                    <a:pt x="5845" y="9550"/>
                    <a:pt x="5779" y="9510"/>
                  </a:cubicBezTo>
                  <a:cubicBezTo>
                    <a:pt x="5747" y="9492"/>
                    <a:pt x="5714" y="9473"/>
                    <a:pt x="5681" y="9455"/>
                  </a:cubicBezTo>
                  <a:lnTo>
                    <a:pt x="5674" y="9452"/>
                  </a:lnTo>
                  <a:cubicBezTo>
                    <a:pt x="5645" y="9430"/>
                    <a:pt x="5612" y="9408"/>
                    <a:pt x="5579" y="9390"/>
                  </a:cubicBezTo>
                  <a:cubicBezTo>
                    <a:pt x="5517" y="9346"/>
                    <a:pt x="5455" y="9299"/>
                    <a:pt x="5393" y="9251"/>
                  </a:cubicBezTo>
                  <a:lnTo>
                    <a:pt x="5885" y="9003"/>
                  </a:lnTo>
                  <a:cubicBezTo>
                    <a:pt x="6027" y="8952"/>
                    <a:pt x="6122" y="8818"/>
                    <a:pt x="6122" y="8665"/>
                  </a:cubicBezTo>
                  <a:lnTo>
                    <a:pt x="6122" y="8297"/>
                  </a:lnTo>
                  <a:cubicBezTo>
                    <a:pt x="6202" y="8329"/>
                    <a:pt x="6289" y="8359"/>
                    <a:pt x="6377" y="8380"/>
                  </a:cubicBezTo>
                  <a:cubicBezTo>
                    <a:pt x="6694" y="8461"/>
                    <a:pt x="6905" y="8501"/>
                    <a:pt x="7117" y="8501"/>
                  </a:cubicBezTo>
                  <a:cubicBezTo>
                    <a:pt x="7328" y="8501"/>
                    <a:pt x="7536" y="8464"/>
                    <a:pt x="7849" y="8384"/>
                  </a:cubicBezTo>
                  <a:lnTo>
                    <a:pt x="7878" y="8377"/>
                  </a:lnTo>
                  <a:cubicBezTo>
                    <a:pt x="7966" y="8355"/>
                    <a:pt x="8053" y="8326"/>
                    <a:pt x="8140" y="8289"/>
                  </a:cubicBezTo>
                  <a:close/>
                  <a:moveTo>
                    <a:pt x="6228" y="0"/>
                  </a:moveTo>
                  <a:cubicBezTo>
                    <a:pt x="4584" y="0"/>
                    <a:pt x="3254" y="1330"/>
                    <a:pt x="3254" y="2973"/>
                  </a:cubicBezTo>
                  <a:lnTo>
                    <a:pt x="3254" y="3808"/>
                  </a:lnTo>
                  <a:cubicBezTo>
                    <a:pt x="3069" y="3964"/>
                    <a:pt x="2959" y="4194"/>
                    <a:pt x="2959" y="4434"/>
                  </a:cubicBezTo>
                  <a:lnTo>
                    <a:pt x="2959" y="5393"/>
                  </a:lnTo>
                  <a:cubicBezTo>
                    <a:pt x="2959" y="5848"/>
                    <a:pt x="3327" y="6213"/>
                    <a:pt x="3779" y="6213"/>
                  </a:cubicBezTo>
                  <a:lnTo>
                    <a:pt x="3896" y="6213"/>
                  </a:lnTo>
                  <a:cubicBezTo>
                    <a:pt x="3954" y="6285"/>
                    <a:pt x="4041" y="6325"/>
                    <a:pt x="4136" y="6325"/>
                  </a:cubicBezTo>
                  <a:lnTo>
                    <a:pt x="4479" y="6325"/>
                  </a:lnTo>
                  <a:cubicBezTo>
                    <a:pt x="4632" y="7000"/>
                    <a:pt x="5109" y="7670"/>
                    <a:pt x="5699" y="8063"/>
                  </a:cubicBezTo>
                  <a:lnTo>
                    <a:pt x="5699" y="8621"/>
                  </a:lnTo>
                  <a:lnTo>
                    <a:pt x="5062" y="8942"/>
                  </a:lnTo>
                  <a:lnTo>
                    <a:pt x="4967" y="8847"/>
                  </a:lnTo>
                  <a:cubicBezTo>
                    <a:pt x="4896" y="8776"/>
                    <a:pt x="4801" y="8738"/>
                    <a:pt x="4705" y="8738"/>
                  </a:cubicBezTo>
                  <a:cubicBezTo>
                    <a:pt x="4663" y="8738"/>
                    <a:pt x="4621" y="8745"/>
                    <a:pt x="4581" y="8759"/>
                  </a:cubicBezTo>
                  <a:lnTo>
                    <a:pt x="1659" y="9790"/>
                  </a:lnTo>
                  <a:cubicBezTo>
                    <a:pt x="799" y="10093"/>
                    <a:pt x="205" y="10880"/>
                    <a:pt x="150" y="11787"/>
                  </a:cubicBezTo>
                  <a:lnTo>
                    <a:pt x="143" y="11926"/>
                  </a:lnTo>
                  <a:cubicBezTo>
                    <a:pt x="132" y="12042"/>
                    <a:pt x="223" y="12148"/>
                    <a:pt x="340" y="12151"/>
                  </a:cubicBezTo>
                  <a:cubicBezTo>
                    <a:pt x="344" y="12152"/>
                    <a:pt x="348" y="12152"/>
                    <a:pt x="353" y="12152"/>
                  </a:cubicBezTo>
                  <a:cubicBezTo>
                    <a:pt x="464" y="12152"/>
                    <a:pt x="558" y="12063"/>
                    <a:pt x="562" y="11947"/>
                  </a:cubicBezTo>
                  <a:lnTo>
                    <a:pt x="569" y="11816"/>
                  </a:lnTo>
                  <a:cubicBezTo>
                    <a:pt x="616" y="11077"/>
                    <a:pt x="1097" y="10435"/>
                    <a:pt x="1797" y="10188"/>
                  </a:cubicBezTo>
                  <a:lnTo>
                    <a:pt x="4694" y="9167"/>
                  </a:lnTo>
                  <a:lnTo>
                    <a:pt x="4876" y="9350"/>
                  </a:lnTo>
                  <a:cubicBezTo>
                    <a:pt x="5466" y="9944"/>
                    <a:pt x="6273" y="10279"/>
                    <a:pt x="7114" y="10279"/>
                  </a:cubicBezTo>
                  <a:cubicBezTo>
                    <a:pt x="7118" y="10279"/>
                    <a:pt x="7123" y="10279"/>
                    <a:pt x="7127" y="10279"/>
                  </a:cubicBezTo>
                  <a:cubicBezTo>
                    <a:pt x="7390" y="10279"/>
                    <a:pt x="7652" y="10246"/>
                    <a:pt x="7907" y="10184"/>
                  </a:cubicBezTo>
                  <a:cubicBezTo>
                    <a:pt x="8465" y="10042"/>
                    <a:pt x="8975" y="9754"/>
                    <a:pt x="9379" y="9346"/>
                  </a:cubicBezTo>
                  <a:lnTo>
                    <a:pt x="9561" y="9164"/>
                  </a:lnTo>
                  <a:lnTo>
                    <a:pt x="12454" y="10188"/>
                  </a:lnTo>
                  <a:cubicBezTo>
                    <a:pt x="13154" y="10435"/>
                    <a:pt x="13639" y="11073"/>
                    <a:pt x="13686" y="11813"/>
                  </a:cubicBezTo>
                  <a:lnTo>
                    <a:pt x="13810" y="14042"/>
                  </a:lnTo>
                  <a:cubicBezTo>
                    <a:pt x="13821" y="14177"/>
                    <a:pt x="13711" y="14298"/>
                    <a:pt x="13573" y="14298"/>
                  </a:cubicBezTo>
                  <a:lnTo>
                    <a:pt x="11842" y="14298"/>
                  </a:lnTo>
                  <a:lnTo>
                    <a:pt x="11842" y="11955"/>
                  </a:lnTo>
                  <a:cubicBezTo>
                    <a:pt x="11842" y="11814"/>
                    <a:pt x="11738" y="11744"/>
                    <a:pt x="11633" y="11744"/>
                  </a:cubicBezTo>
                  <a:cubicBezTo>
                    <a:pt x="11528" y="11744"/>
                    <a:pt x="11423" y="11814"/>
                    <a:pt x="11423" y="11955"/>
                  </a:cubicBezTo>
                  <a:lnTo>
                    <a:pt x="11423" y="14298"/>
                  </a:lnTo>
                  <a:lnTo>
                    <a:pt x="2832" y="14298"/>
                  </a:lnTo>
                  <a:lnTo>
                    <a:pt x="2832" y="11955"/>
                  </a:lnTo>
                  <a:cubicBezTo>
                    <a:pt x="2832" y="11814"/>
                    <a:pt x="2727" y="11744"/>
                    <a:pt x="2622" y="11744"/>
                  </a:cubicBezTo>
                  <a:cubicBezTo>
                    <a:pt x="2517" y="11744"/>
                    <a:pt x="2413" y="11814"/>
                    <a:pt x="2413" y="11955"/>
                  </a:cubicBezTo>
                  <a:lnTo>
                    <a:pt x="2413" y="14298"/>
                  </a:lnTo>
                  <a:lnTo>
                    <a:pt x="682" y="14298"/>
                  </a:lnTo>
                  <a:cubicBezTo>
                    <a:pt x="544" y="14294"/>
                    <a:pt x="434" y="14177"/>
                    <a:pt x="442" y="14039"/>
                  </a:cubicBezTo>
                  <a:lnTo>
                    <a:pt x="478" y="13460"/>
                  </a:lnTo>
                  <a:cubicBezTo>
                    <a:pt x="491" y="13309"/>
                    <a:pt x="378" y="13230"/>
                    <a:pt x="267" y="13230"/>
                  </a:cubicBezTo>
                  <a:cubicBezTo>
                    <a:pt x="164" y="13230"/>
                    <a:pt x="62" y="13296"/>
                    <a:pt x="59" y="13434"/>
                  </a:cubicBezTo>
                  <a:lnTo>
                    <a:pt x="26" y="14017"/>
                  </a:lnTo>
                  <a:cubicBezTo>
                    <a:pt x="1" y="14396"/>
                    <a:pt x="303" y="14717"/>
                    <a:pt x="682" y="14717"/>
                  </a:cubicBezTo>
                  <a:lnTo>
                    <a:pt x="13573" y="14717"/>
                  </a:lnTo>
                  <a:cubicBezTo>
                    <a:pt x="13956" y="14717"/>
                    <a:pt x="14254" y="14396"/>
                    <a:pt x="14232" y="14017"/>
                  </a:cubicBezTo>
                  <a:lnTo>
                    <a:pt x="14105" y="11787"/>
                  </a:lnTo>
                  <a:cubicBezTo>
                    <a:pt x="14047" y="10880"/>
                    <a:pt x="13453" y="10097"/>
                    <a:pt x="12596" y="9794"/>
                  </a:cubicBezTo>
                  <a:lnTo>
                    <a:pt x="9674" y="8759"/>
                  </a:lnTo>
                  <a:cubicBezTo>
                    <a:pt x="9635" y="8745"/>
                    <a:pt x="9594" y="8739"/>
                    <a:pt x="9553" y="8739"/>
                  </a:cubicBezTo>
                  <a:cubicBezTo>
                    <a:pt x="9456" y="8739"/>
                    <a:pt x="9360" y="8777"/>
                    <a:pt x="9288" y="8847"/>
                  </a:cubicBezTo>
                  <a:lnTo>
                    <a:pt x="9193" y="8942"/>
                  </a:lnTo>
                  <a:lnTo>
                    <a:pt x="8556" y="8625"/>
                  </a:lnTo>
                  <a:lnTo>
                    <a:pt x="8556" y="8060"/>
                  </a:lnTo>
                  <a:cubicBezTo>
                    <a:pt x="8661" y="7991"/>
                    <a:pt x="8760" y="7910"/>
                    <a:pt x="8855" y="7827"/>
                  </a:cubicBezTo>
                  <a:cubicBezTo>
                    <a:pt x="9017" y="7681"/>
                    <a:pt x="8881" y="7458"/>
                    <a:pt x="8715" y="7458"/>
                  </a:cubicBezTo>
                  <a:cubicBezTo>
                    <a:pt x="8668" y="7458"/>
                    <a:pt x="8619" y="7476"/>
                    <a:pt x="8574" y="7517"/>
                  </a:cubicBezTo>
                  <a:cubicBezTo>
                    <a:pt x="8468" y="7608"/>
                    <a:pt x="8359" y="7692"/>
                    <a:pt x="8239" y="7765"/>
                  </a:cubicBezTo>
                  <a:lnTo>
                    <a:pt x="8228" y="7772"/>
                  </a:lnTo>
                  <a:cubicBezTo>
                    <a:pt x="8086" y="7859"/>
                    <a:pt x="7933" y="7925"/>
                    <a:pt x="7772" y="7965"/>
                  </a:cubicBezTo>
                  <a:lnTo>
                    <a:pt x="7747" y="7972"/>
                  </a:lnTo>
                  <a:cubicBezTo>
                    <a:pt x="7466" y="8043"/>
                    <a:pt x="7290" y="8078"/>
                    <a:pt x="7115" y="8078"/>
                  </a:cubicBezTo>
                  <a:cubicBezTo>
                    <a:pt x="6937" y="8078"/>
                    <a:pt x="6760" y="8042"/>
                    <a:pt x="6475" y="7972"/>
                  </a:cubicBezTo>
                  <a:cubicBezTo>
                    <a:pt x="5732" y="7783"/>
                    <a:pt x="4996" y="6916"/>
                    <a:pt x="4865" y="6125"/>
                  </a:cubicBezTo>
                  <a:cubicBezTo>
                    <a:pt x="4861" y="6100"/>
                    <a:pt x="4858" y="6074"/>
                    <a:pt x="4858" y="6052"/>
                  </a:cubicBezTo>
                  <a:lnTo>
                    <a:pt x="4858" y="6038"/>
                  </a:lnTo>
                  <a:cubicBezTo>
                    <a:pt x="4854" y="6016"/>
                    <a:pt x="4850" y="5994"/>
                    <a:pt x="4850" y="5972"/>
                  </a:cubicBezTo>
                  <a:lnTo>
                    <a:pt x="4850" y="5961"/>
                  </a:lnTo>
                  <a:lnTo>
                    <a:pt x="4850" y="5885"/>
                  </a:lnTo>
                  <a:lnTo>
                    <a:pt x="4850" y="4012"/>
                  </a:lnTo>
                  <a:cubicBezTo>
                    <a:pt x="4850" y="3961"/>
                    <a:pt x="4890" y="3921"/>
                    <a:pt x="4941" y="3921"/>
                  </a:cubicBezTo>
                  <a:lnTo>
                    <a:pt x="7051" y="3921"/>
                  </a:lnTo>
                  <a:cubicBezTo>
                    <a:pt x="7146" y="3921"/>
                    <a:pt x="7240" y="3888"/>
                    <a:pt x="7321" y="3830"/>
                  </a:cubicBezTo>
                  <a:lnTo>
                    <a:pt x="8476" y="2966"/>
                  </a:lnTo>
                  <a:lnTo>
                    <a:pt x="8476" y="3469"/>
                  </a:lnTo>
                  <a:cubicBezTo>
                    <a:pt x="8476" y="3717"/>
                    <a:pt x="8680" y="3921"/>
                    <a:pt x="8931" y="3921"/>
                  </a:cubicBezTo>
                  <a:lnTo>
                    <a:pt x="9321" y="3921"/>
                  </a:lnTo>
                  <a:cubicBezTo>
                    <a:pt x="9372" y="3921"/>
                    <a:pt x="9412" y="3961"/>
                    <a:pt x="9412" y="4012"/>
                  </a:cubicBezTo>
                  <a:lnTo>
                    <a:pt x="9412" y="5877"/>
                  </a:lnTo>
                  <a:cubicBezTo>
                    <a:pt x="9405" y="6125"/>
                    <a:pt x="9350" y="6366"/>
                    <a:pt x="9252" y="6588"/>
                  </a:cubicBezTo>
                  <a:cubicBezTo>
                    <a:pt x="9179" y="6755"/>
                    <a:pt x="9315" y="6883"/>
                    <a:pt x="9450" y="6883"/>
                  </a:cubicBezTo>
                  <a:cubicBezTo>
                    <a:pt x="9523" y="6883"/>
                    <a:pt x="9596" y="6845"/>
                    <a:pt x="9634" y="6755"/>
                  </a:cubicBezTo>
                  <a:cubicBezTo>
                    <a:pt x="9696" y="6617"/>
                    <a:pt x="9744" y="6475"/>
                    <a:pt x="9776" y="6325"/>
                  </a:cubicBezTo>
                  <a:lnTo>
                    <a:pt x="10123" y="6325"/>
                  </a:lnTo>
                  <a:cubicBezTo>
                    <a:pt x="10137" y="6325"/>
                    <a:pt x="10152" y="6325"/>
                    <a:pt x="10170" y="6322"/>
                  </a:cubicBezTo>
                  <a:lnTo>
                    <a:pt x="10170" y="6322"/>
                  </a:lnTo>
                  <a:cubicBezTo>
                    <a:pt x="10035" y="6693"/>
                    <a:pt x="9682" y="6938"/>
                    <a:pt x="9288" y="6938"/>
                  </a:cubicBezTo>
                  <a:lnTo>
                    <a:pt x="8523" y="6938"/>
                  </a:lnTo>
                  <a:cubicBezTo>
                    <a:pt x="8432" y="6741"/>
                    <a:pt x="8231" y="6613"/>
                    <a:pt x="8013" y="6613"/>
                  </a:cubicBezTo>
                  <a:lnTo>
                    <a:pt x="7525" y="6613"/>
                  </a:lnTo>
                  <a:cubicBezTo>
                    <a:pt x="7211" y="6613"/>
                    <a:pt x="6956" y="6868"/>
                    <a:pt x="6956" y="7182"/>
                  </a:cubicBezTo>
                  <a:cubicBezTo>
                    <a:pt x="6956" y="7495"/>
                    <a:pt x="7211" y="7750"/>
                    <a:pt x="7525" y="7750"/>
                  </a:cubicBezTo>
                  <a:lnTo>
                    <a:pt x="8013" y="7750"/>
                  </a:lnTo>
                  <a:cubicBezTo>
                    <a:pt x="8257" y="7750"/>
                    <a:pt x="8476" y="7590"/>
                    <a:pt x="8552" y="7357"/>
                  </a:cubicBezTo>
                  <a:lnTo>
                    <a:pt x="9288" y="7357"/>
                  </a:lnTo>
                  <a:cubicBezTo>
                    <a:pt x="9959" y="7357"/>
                    <a:pt x="10531" y="6865"/>
                    <a:pt x="10629" y="6202"/>
                  </a:cubicBezTo>
                  <a:cubicBezTo>
                    <a:pt x="11015" y="6129"/>
                    <a:pt x="11296" y="5790"/>
                    <a:pt x="11296" y="5396"/>
                  </a:cubicBezTo>
                  <a:lnTo>
                    <a:pt x="11296" y="4434"/>
                  </a:lnTo>
                  <a:cubicBezTo>
                    <a:pt x="11296" y="4190"/>
                    <a:pt x="11190" y="3961"/>
                    <a:pt x="11004" y="3808"/>
                  </a:cubicBezTo>
                  <a:lnTo>
                    <a:pt x="11004" y="2973"/>
                  </a:lnTo>
                  <a:cubicBezTo>
                    <a:pt x="11001" y="1330"/>
                    <a:pt x="9671" y="0"/>
                    <a:pt x="80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 name="Google Shape;1052;p65"/>
          <p:cNvSpPr/>
          <p:nvPr/>
        </p:nvSpPr>
        <p:spPr>
          <a:xfrm>
            <a:off x="3465000" y="2251050"/>
            <a:ext cx="356725" cy="367825"/>
          </a:xfrm>
          <a:custGeom>
            <a:rect b="b" l="l" r="r" t="t"/>
            <a:pathLst>
              <a:path extrusionOk="0" h="14713" w="14269">
                <a:moveTo>
                  <a:pt x="8038" y="419"/>
                </a:moveTo>
                <a:cubicBezTo>
                  <a:pt x="9146" y="419"/>
                  <a:pt x="10046" y="1319"/>
                  <a:pt x="10050" y="2431"/>
                </a:cubicBezTo>
                <a:lnTo>
                  <a:pt x="10050" y="2514"/>
                </a:lnTo>
                <a:lnTo>
                  <a:pt x="10039" y="2507"/>
                </a:lnTo>
                <a:cubicBezTo>
                  <a:pt x="10024" y="2492"/>
                  <a:pt x="10010" y="2478"/>
                  <a:pt x="9991" y="2463"/>
                </a:cubicBezTo>
                <a:lnTo>
                  <a:pt x="9984" y="2460"/>
                </a:lnTo>
                <a:cubicBezTo>
                  <a:pt x="9725" y="2230"/>
                  <a:pt x="9405" y="2092"/>
                  <a:pt x="9059" y="2059"/>
                </a:cubicBezTo>
                <a:lnTo>
                  <a:pt x="9055" y="2059"/>
                </a:lnTo>
                <a:cubicBezTo>
                  <a:pt x="9029" y="2059"/>
                  <a:pt x="9004" y="2055"/>
                  <a:pt x="8978" y="2052"/>
                </a:cubicBezTo>
                <a:lnTo>
                  <a:pt x="5298" y="2052"/>
                </a:lnTo>
                <a:cubicBezTo>
                  <a:pt x="5277" y="2052"/>
                  <a:pt x="5251" y="2055"/>
                  <a:pt x="5226" y="2059"/>
                </a:cubicBezTo>
                <a:lnTo>
                  <a:pt x="5218" y="2059"/>
                </a:lnTo>
                <a:cubicBezTo>
                  <a:pt x="4876" y="2092"/>
                  <a:pt x="4555" y="2230"/>
                  <a:pt x="4293" y="2460"/>
                </a:cubicBezTo>
                <a:lnTo>
                  <a:pt x="4289" y="2463"/>
                </a:lnTo>
                <a:cubicBezTo>
                  <a:pt x="4271" y="2478"/>
                  <a:pt x="4256" y="2492"/>
                  <a:pt x="4242" y="2507"/>
                </a:cubicBezTo>
                <a:lnTo>
                  <a:pt x="4231" y="2514"/>
                </a:lnTo>
                <a:lnTo>
                  <a:pt x="4231" y="2431"/>
                </a:lnTo>
                <a:cubicBezTo>
                  <a:pt x="4234" y="1319"/>
                  <a:pt x="5134" y="419"/>
                  <a:pt x="6246" y="419"/>
                </a:cubicBezTo>
                <a:close/>
                <a:moveTo>
                  <a:pt x="9000" y="2478"/>
                </a:moveTo>
                <a:lnTo>
                  <a:pt x="9029" y="2482"/>
                </a:lnTo>
                <a:lnTo>
                  <a:pt x="9048" y="2482"/>
                </a:lnTo>
                <a:lnTo>
                  <a:pt x="9084" y="2485"/>
                </a:lnTo>
                <a:lnTo>
                  <a:pt x="9091" y="2485"/>
                </a:lnTo>
                <a:cubicBezTo>
                  <a:pt x="9306" y="2522"/>
                  <a:pt x="9510" y="2613"/>
                  <a:pt x="9678" y="2748"/>
                </a:cubicBezTo>
                <a:lnTo>
                  <a:pt x="9711" y="2777"/>
                </a:lnTo>
                <a:lnTo>
                  <a:pt x="9718" y="2784"/>
                </a:lnTo>
                <a:lnTo>
                  <a:pt x="9744" y="2806"/>
                </a:lnTo>
                <a:lnTo>
                  <a:pt x="9765" y="2824"/>
                </a:lnTo>
                <a:lnTo>
                  <a:pt x="9780" y="2839"/>
                </a:lnTo>
                <a:cubicBezTo>
                  <a:pt x="9955" y="3021"/>
                  <a:pt x="10075" y="3250"/>
                  <a:pt x="10115" y="3498"/>
                </a:cubicBezTo>
                <a:lnTo>
                  <a:pt x="4162" y="3498"/>
                </a:lnTo>
                <a:cubicBezTo>
                  <a:pt x="4205" y="3250"/>
                  <a:pt x="4322" y="3021"/>
                  <a:pt x="4500" y="2839"/>
                </a:cubicBezTo>
                <a:lnTo>
                  <a:pt x="4515" y="2824"/>
                </a:lnTo>
                <a:lnTo>
                  <a:pt x="4533" y="2806"/>
                </a:lnTo>
                <a:lnTo>
                  <a:pt x="4559" y="2784"/>
                </a:lnTo>
                <a:lnTo>
                  <a:pt x="4570" y="2777"/>
                </a:lnTo>
                <a:lnTo>
                  <a:pt x="4602" y="2748"/>
                </a:lnTo>
                <a:cubicBezTo>
                  <a:pt x="4770" y="2613"/>
                  <a:pt x="4974" y="2522"/>
                  <a:pt x="5189" y="2485"/>
                </a:cubicBezTo>
                <a:lnTo>
                  <a:pt x="5196" y="2485"/>
                </a:lnTo>
                <a:lnTo>
                  <a:pt x="5233" y="2482"/>
                </a:lnTo>
                <a:lnTo>
                  <a:pt x="5251" y="2482"/>
                </a:lnTo>
                <a:lnTo>
                  <a:pt x="5280" y="2478"/>
                </a:lnTo>
                <a:close/>
                <a:moveTo>
                  <a:pt x="4442" y="3917"/>
                </a:moveTo>
                <a:lnTo>
                  <a:pt x="4442" y="4682"/>
                </a:lnTo>
                <a:lnTo>
                  <a:pt x="4285" y="4682"/>
                </a:lnTo>
                <a:cubicBezTo>
                  <a:pt x="4209" y="4682"/>
                  <a:pt x="4143" y="4620"/>
                  <a:pt x="4143" y="4544"/>
                </a:cubicBezTo>
                <a:lnTo>
                  <a:pt x="4143" y="3917"/>
                </a:lnTo>
                <a:close/>
                <a:moveTo>
                  <a:pt x="10137" y="3917"/>
                </a:moveTo>
                <a:lnTo>
                  <a:pt x="10137" y="4544"/>
                </a:lnTo>
                <a:cubicBezTo>
                  <a:pt x="10137" y="4620"/>
                  <a:pt x="10075" y="4682"/>
                  <a:pt x="9999" y="4682"/>
                </a:cubicBezTo>
                <a:lnTo>
                  <a:pt x="9842" y="4682"/>
                </a:lnTo>
                <a:lnTo>
                  <a:pt x="9842" y="3917"/>
                </a:lnTo>
                <a:close/>
                <a:moveTo>
                  <a:pt x="9427" y="3917"/>
                </a:moveTo>
                <a:lnTo>
                  <a:pt x="9427" y="5028"/>
                </a:lnTo>
                <a:lnTo>
                  <a:pt x="9427" y="5105"/>
                </a:lnTo>
                <a:lnTo>
                  <a:pt x="9427" y="5116"/>
                </a:lnTo>
                <a:cubicBezTo>
                  <a:pt x="9427" y="5138"/>
                  <a:pt x="9427" y="5163"/>
                  <a:pt x="9423" y="5185"/>
                </a:cubicBezTo>
                <a:lnTo>
                  <a:pt x="9423" y="5196"/>
                </a:lnTo>
                <a:cubicBezTo>
                  <a:pt x="9328" y="6008"/>
                  <a:pt x="8567" y="6927"/>
                  <a:pt x="7794" y="7120"/>
                </a:cubicBezTo>
                <a:lnTo>
                  <a:pt x="7769" y="7127"/>
                </a:lnTo>
                <a:cubicBezTo>
                  <a:pt x="7488" y="7196"/>
                  <a:pt x="7312" y="7230"/>
                  <a:pt x="7137" y="7230"/>
                </a:cubicBezTo>
                <a:cubicBezTo>
                  <a:pt x="6959" y="7230"/>
                  <a:pt x="6783" y="7195"/>
                  <a:pt x="6501" y="7123"/>
                </a:cubicBezTo>
                <a:cubicBezTo>
                  <a:pt x="5721" y="6930"/>
                  <a:pt x="4963" y="6008"/>
                  <a:pt x="4868" y="5200"/>
                </a:cubicBezTo>
                <a:lnTo>
                  <a:pt x="4868" y="5192"/>
                </a:lnTo>
                <a:cubicBezTo>
                  <a:pt x="4868" y="5167"/>
                  <a:pt x="4865" y="5145"/>
                  <a:pt x="4865" y="5119"/>
                </a:cubicBezTo>
                <a:lnTo>
                  <a:pt x="4865" y="5112"/>
                </a:lnTo>
                <a:lnTo>
                  <a:pt x="4865" y="5036"/>
                </a:lnTo>
                <a:lnTo>
                  <a:pt x="4865" y="3917"/>
                </a:lnTo>
                <a:close/>
                <a:moveTo>
                  <a:pt x="8151" y="7440"/>
                </a:moveTo>
                <a:lnTo>
                  <a:pt x="8151" y="7816"/>
                </a:lnTo>
                <a:cubicBezTo>
                  <a:pt x="8151" y="7965"/>
                  <a:pt x="8246" y="8100"/>
                  <a:pt x="8388" y="8155"/>
                </a:cubicBezTo>
                <a:lnTo>
                  <a:pt x="8880" y="8402"/>
                </a:lnTo>
                <a:lnTo>
                  <a:pt x="8873" y="8406"/>
                </a:lnTo>
                <a:cubicBezTo>
                  <a:pt x="8844" y="8431"/>
                  <a:pt x="8818" y="8453"/>
                  <a:pt x="8789" y="8472"/>
                </a:cubicBezTo>
                <a:cubicBezTo>
                  <a:pt x="8760" y="8493"/>
                  <a:pt x="8731" y="8515"/>
                  <a:pt x="8701" y="8533"/>
                </a:cubicBezTo>
                <a:lnTo>
                  <a:pt x="8691" y="8544"/>
                </a:lnTo>
                <a:cubicBezTo>
                  <a:pt x="8661" y="8563"/>
                  <a:pt x="8632" y="8581"/>
                  <a:pt x="8603" y="8599"/>
                </a:cubicBezTo>
                <a:lnTo>
                  <a:pt x="8589" y="8610"/>
                </a:lnTo>
                <a:cubicBezTo>
                  <a:pt x="8559" y="8625"/>
                  <a:pt x="8530" y="8643"/>
                  <a:pt x="8501" y="8661"/>
                </a:cubicBezTo>
                <a:lnTo>
                  <a:pt x="8487" y="8668"/>
                </a:lnTo>
                <a:cubicBezTo>
                  <a:pt x="8457" y="8683"/>
                  <a:pt x="8425" y="8697"/>
                  <a:pt x="8395" y="8712"/>
                </a:cubicBezTo>
                <a:lnTo>
                  <a:pt x="8388" y="8716"/>
                </a:lnTo>
                <a:cubicBezTo>
                  <a:pt x="8359" y="8730"/>
                  <a:pt x="8326" y="8745"/>
                  <a:pt x="8297" y="8763"/>
                </a:cubicBezTo>
                <a:lnTo>
                  <a:pt x="8279" y="8770"/>
                </a:lnTo>
                <a:cubicBezTo>
                  <a:pt x="8250" y="8781"/>
                  <a:pt x="8217" y="8796"/>
                  <a:pt x="8188" y="8807"/>
                </a:cubicBezTo>
                <a:lnTo>
                  <a:pt x="8170" y="8814"/>
                </a:lnTo>
                <a:cubicBezTo>
                  <a:pt x="8137" y="8829"/>
                  <a:pt x="8108" y="8840"/>
                  <a:pt x="8075" y="8850"/>
                </a:cubicBezTo>
                <a:lnTo>
                  <a:pt x="8064" y="8854"/>
                </a:lnTo>
                <a:cubicBezTo>
                  <a:pt x="8031" y="8865"/>
                  <a:pt x="8002" y="8876"/>
                  <a:pt x="7969" y="8887"/>
                </a:cubicBezTo>
                <a:lnTo>
                  <a:pt x="7958" y="8891"/>
                </a:lnTo>
                <a:cubicBezTo>
                  <a:pt x="7925" y="8901"/>
                  <a:pt x="7893" y="8909"/>
                  <a:pt x="7860" y="8920"/>
                </a:cubicBezTo>
                <a:lnTo>
                  <a:pt x="7838" y="8923"/>
                </a:lnTo>
                <a:cubicBezTo>
                  <a:pt x="7805" y="8931"/>
                  <a:pt x="7772" y="8938"/>
                  <a:pt x="7740" y="8945"/>
                </a:cubicBezTo>
                <a:lnTo>
                  <a:pt x="7721" y="8949"/>
                </a:lnTo>
                <a:cubicBezTo>
                  <a:pt x="7689" y="8956"/>
                  <a:pt x="7656" y="8963"/>
                  <a:pt x="7619" y="8971"/>
                </a:cubicBezTo>
                <a:lnTo>
                  <a:pt x="7612" y="8971"/>
                </a:lnTo>
                <a:cubicBezTo>
                  <a:pt x="7579" y="8974"/>
                  <a:pt x="7546" y="8982"/>
                  <a:pt x="7510" y="8985"/>
                </a:cubicBezTo>
                <a:lnTo>
                  <a:pt x="7495" y="8985"/>
                </a:lnTo>
                <a:cubicBezTo>
                  <a:pt x="7463" y="8989"/>
                  <a:pt x="7426" y="8993"/>
                  <a:pt x="7393" y="8996"/>
                </a:cubicBezTo>
                <a:lnTo>
                  <a:pt x="7375" y="8996"/>
                </a:lnTo>
                <a:cubicBezTo>
                  <a:pt x="7339" y="9000"/>
                  <a:pt x="7306" y="9000"/>
                  <a:pt x="7270" y="9003"/>
                </a:cubicBezTo>
                <a:lnTo>
                  <a:pt x="7015" y="9003"/>
                </a:lnTo>
                <a:cubicBezTo>
                  <a:pt x="6978" y="9000"/>
                  <a:pt x="6945" y="9000"/>
                  <a:pt x="6912" y="8996"/>
                </a:cubicBezTo>
                <a:lnTo>
                  <a:pt x="6891" y="8996"/>
                </a:lnTo>
                <a:cubicBezTo>
                  <a:pt x="6858" y="8993"/>
                  <a:pt x="6821" y="8989"/>
                  <a:pt x="6789" y="8985"/>
                </a:cubicBezTo>
                <a:lnTo>
                  <a:pt x="6774" y="8985"/>
                </a:lnTo>
                <a:cubicBezTo>
                  <a:pt x="6741" y="8982"/>
                  <a:pt x="6705" y="8974"/>
                  <a:pt x="6672" y="8971"/>
                </a:cubicBezTo>
                <a:lnTo>
                  <a:pt x="6665" y="8971"/>
                </a:lnTo>
                <a:cubicBezTo>
                  <a:pt x="6632" y="8963"/>
                  <a:pt x="6595" y="8956"/>
                  <a:pt x="6563" y="8949"/>
                </a:cubicBezTo>
                <a:lnTo>
                  <a:pt x="6544" y="8945"/>
                </a:lnTo>
                <a:cubicBezTo>
                  <a:pt x="6512" y="8938"/>
                  <a:pt x="6479" y="8931"/>
                  <a:pt x="6446" y="8923"/>
                </a:cubicBezTo>
                <a:lnTo>
                  <a:pt x="6428" y="8920"/>
                </a:lnTo>
                <a:cubicBezTo>
                  <a:pt x="6395" y="8909"/>
                  <a:pt x="6362" y="8898"/>
                  <a:pt x="6326" y="8891"/>
                </a:cubicBezTo>
                <a:lnTo>
                  <a:pt x="6322" y="8891"/>
                </a:lnTo>
                <a:cubicBezTo>
                  <a:pt x="6286" y="8880"/>
                  <a:pt x="6253" y="8865"/>
                  <a:pt x="6217" y="8854"/>
                </a:cubicBezTo>
                <a:lnTo>
                  <a:pt x="6213" y="8854"/>
                </a:lnTo>
                <a:cubicBezTo>
                  <a:pt x="6180" y="8843"/>
                  <a:pt x="6144" y="8829"/>
                  <a:pt x="6111" y="8818"/>
                </a:cubicBezTo>
                <a:lnTo>
                  <a:pt x="6100" y="8810"/>
                </a:lnTo>
                <a:cubicBezTo>
                  <a:pt x="6067" y="8799"/>
                  <a:pt x="6034" y="8785"/>
                  <a:pt x="6002" y="8770"/>
                </a:cubicBezTo>
                <a:lnTo>
                  <a:pt x="5994" y="8767"/>
                </a:lnTo>
                <a:cubicBezTo>
                  <a:pt x="5925" y="8737"/>
                  <a:pt x="5856" y="8701"/>
                  <a:pt x="5790" y="8665"/>
                </a:cubicBezTo>
                <a:cubicBezTo>
                  <a:pt x="5757" y="8646"/>
                  <a:pt x="5725" y="8625"/>
                  <a:pt x="5692" y="8606"/>
                </a:cubicBezTo>
                <a:lnTo>
                  <a:pt x="5688" y="8603"/>
                </a:lnTo>
                <a:cubicBezTo>
                  <a:pt x="5655" y="8581"/>
                  <a:pt x="5623" y="8563"/>
                  <a:pt x="5594" y="8541"/>
                </a:cubicBezTo>
                <a:cubicBezTo>
                  <a:pt x="5528" y="8497"/>
                  <a:pt x="5466" y="8453"/>
                  <a:pt x="5404" y="8402"/>
                </a:cubicBezTo>
                <a:lnTo>
                  <a:pt x="5896" y="8151"/>
                </a:lnTo>
                <a:cubicBezTo>
                  <a:pt x="6038" y="8100"/>
                  <a:pt x="6133" y="7965"/>
                  <a:pt x="6133" y="7812"/>
                </a:cubicBezTo>
                <a:lnTo>
                  <a:pt x="6133" y="7448"/>
                </a:lnTo>
                <a:cubicBezTo>
                  <a:pt x="6217" y="7480"/>
                  <a:pt x="6300" y="7510"/>
                  <a:pt x="6388" y="7531"/>
                </a:cubicBezTo>
                <a:cubicBezTo>
                  <a:pt x="6708" y="7612"/>
                  <a:pt x="6916" y="7652"/>
                  <a:pt x="7127" y="7652"/>
                </a:cubicBezTo>
                <a:cubicBezTo>
                  <a:pt x="7339" y="7652"/>
                  <a:pt x="7546" y="7612"/>
                  <a:pt x="7860" y="7535"/>
                </a:cubicBezTo>
                <a:lnTo>
                  <a:pt x="7889" y="7528"/>
                </a:lnTo>
                <a:cubicBezTo>
                  <a:pt x="7976" y="7506"/>
                  <a:pt x="8067" y="7477"/>
                  <a:pt x="8151" y="7440"/>
                </a:cubicBezTo>
                <a:close/>
                <a:moveTo>
                  <a:pt x="7769" y="10199"/>
                </a:moveTo>
                <a:lnTo>
                  <a:pt x="7769" y="11671"/>
                </a:lnTo>
                <a:lnTo>
                  <a:pt x="7222" y="11379"/>
                </a:lnTo>
                <a:cubicBezTo>
                  <a:pt x="7191" y="11363"/>
                  <a:pt x="7157" y="11354"/>
                  <a:pt x="7122" y="11354"/>
                </a:cubicBezTo>
                <a:cubicBezTo>
                  <a:pt x="7087" y="11354"/>
                  <a:pt x="7053" y="11363"/>
                  <a:pt x="7022" y="11379"/>
                </a:cubicBezTo>
                <a:lnTo>
                  <a:pt x="6515" y="11660"/>
                </a:lnTo>
                <a:lnTo>
                  <a:pt x="6515" y="10199"/>
                </a:lnTo>
                <a:close/>
                <a:moveTo>
                  <a:pt x="9576" y="8318"/>
                </a:moveTo>
                <a:lnTo>
                  <a:pt x="12469" y="9339"/>
                </a:lnTo>
                <a:cubicBezTo>
                  <a:pt x="13168" y="9586"/>
                  <a:pt x="13653" y="10224"/>
                  <a:pt x="13700" y="10964"/>
                </a:cubicBezTo>
                <a:lnTo>
                  <a:pt x="13828" y="13332"/>
                </a:lnTo>
                <a:cubicBezTo>
                  <a:pt x="13832" y="13398"/>
                  <a:pt x="13806" y="13463"/>
                  <a:pt x="13759" y="13511"/>
                </a:cubicBezTo>
                <a:lnTo>
                  <a:pt x="13762" y="13511"/>
                </a:lnTo>
                <a:cubicBezTo>
                  <a:pt x="13715" y="13558"/>
                  <a:pt x="13653" y="13587"/>
                  <a:pt x="13587" y="13587"/>
                </a:cubicBezTo>
                <a:lnTo>
                  <a:pt x="11857" y="13587"/>
                </a:lnTo>
                <a:lnTo>
                  <a:pt x="11857" y="11106"/>
                </a:lnTo>
                <a:cubicBezTo>
                  <a:pt x="11857" y="10966"/>
                  <a:pt x="11752" y="10895"/>
                  <a:pt x="11647" y="10895"/>
                </a:cubicBezTo>
                <a:cubicBezTo>
                  <a:pt x="11543" y="10895"/>
                  <a:pt x="11438" y="10966"/>
                  <a:pt x="11438" y="11106"/>
                </a:cubicBezTo>
                <a:lnTo>
                  <a:pt x="11438" y="13587"/>
                </a:lnTo>
                <a:lnTo>
                  <a:pt x="10746" y="13587"/>
                </a:lnTo>
                <a:lnTo>
                  <a:pt x="10746" y="10107"/>
                </a:lnTo>
                <a:cubicBezTo>
                  <a:pt x="10746" y="9925"/>
                  <a:pt x="10600" y="9780"/>
                  <a:pt x="10418" y="9780"/>
                </a:cubicBezTo>
                <a:lnTo>
                  <a:pt x="3859" y="9780"/>
                </a:lnTo>
                <a:cubicBezTo>
                  <a:pt x="3681" y="9780"/>
                  <a:pt x="3535" y="9925"/>
                  <a:pt x="3535" y="10107"/>
                </a:cubicBezTo>
                <a:lnTo>
                  <a:pt x="3535" y="11507"/>
                </a:lnTo>
                <a:cubicBezTo>
                  <a:pt x="3535" y="11623"/>
                  <a:pt x="3630" y="11714"/>
                  <a:pt x="3746" y="11714"/>
                </a:cubicBezTo>
                <a:cubicBezTo>
                  <a:pt x="3859" y="11714"/>
                  <a:pt x="3954" y="11623"/>
                  <a:pt x="3954" y="11507"/>
                </a:cubicBezTo>
                <a:lnTo>
                  <a:pt x="3954" y="10199"/>
                </a:lnTo>
                <a:lnTo>
                  <a:pt x="6096" y="10199"/>
                </a:lnTo>
                <a:lnTo>
                  <a:pt x="6096" y="12017"/>
                </a:lnTo>
                <a:cubicBezTo>
                  <a:pt x="6096" y="12139"/>
                  <a:pt x="6195" y="12227"/>
                  <a:pt x="6304" y="12227"/>
                </a:cubicBezTo>
                <a:cubicBezTo>
                  <a:pt x="6338" y="12227"/>
                  <a:pt x="6373" y="12218"/>
                  <a:pt x="6406" y="12199"/>
                </a:cubicBezTo>
                <a:lnTo>
                  <a:pt x="7124" y="11802"/>
                </a:lnTo>
                <a:lnTo>
                  <a:pt x="7878" y="12202"/>
                </a:lnTo>
                <a:cubicBezTo>
                  <a:pt x="7909" y="12219"/>
                  <a:pt x="7942" y="12226"/>
                  <a:pt x="7974" y="12226"/>
                </a:cubicBezTo>
                <a:cubicBezTo>
                  <a:pt x="8084" y="12226"/>
                  <a:pt x="8184" y="12138"/>
                  <a:pt x="8184" y="12017"/>
                </a:cubicBezTo>
                <a:lnTo>
                  <a:pt x="8184" y="10199"/>
                </a:lnTo>
                <a:lnTo>
                  <a:pt x="10327" y="10199"/>
                </a:lnTo>
                <a:lnTo>
                  <a:pt x="10327" y="14298"/>
                </a:lnTo>
                <a:lnTo>
                  <a:pt x="3958" y="14298"/>
                </a:lnTo>
                <a:lnTo>
                  <a:pt x="3958" y="12982"/>
                </a:lnTo>
                <a:cubicBezTo>
                  <a:pt x="3958" y="12842"/>
                  <a:pt x="3853" y="12772"/>
                  <a:pt x="3748" y="12772"/>
                </a:cubicBezTo>
                <a:cubicBezTo>
                  <a:pt x="3643" y="12772"/>
                  <a:pt x="3539" y="12842"/>
                  <a:pt x="3539" y="12982"/>
                </a:cubicBezTo>
                <a:lnTo>
                  <a:pt x="3539" y="13587"/>
                </a:lnTo>
                <a:lnTo>
                  <a:pt x="2846" y="13587"/>
                </a:lnTo>
                <a:lnTo>
                  <a:pt x="2846" y="11106"/>
                </a:lnTo>
                <a:cubicBezTo>
                  <a:pt x="2846" y="10966"/>
                  <a:pt x="2742" y="10895"/>
                  <a:pt x="2637" y="10895"/>
                </a:cubicBezTo>
                <a:cubicBezTo>
                  <a:pt x="2532" y="10895"/>
                  <a:pt x="2427" y="10966"/>
                  <a:pt x="2427" y="11106"/>
                </a:cubicBezTo>
                <a:lnTo>
                  <a:pt x="2427" y="13587"/>
                </a:lnTo>
                <a:lnTo>
                  <a:pt x="697" y="13587"/>
                </a:lnTo>
                <a:cubicBezTo>
                  <a:pt x="627" y="13587"/>
                  <a:pt x="565" y="13558"/>
                  <a:pt x="522" y="13511"/>
                </a:cubicBezTo>
                <a:cubicBezTo>
                  <a:pt x="474" y="13463"/>
                  <a:pt x="452" y="13398"/>
                  <a:pt x="456" y="13328"/>
                </a:cubicBezTo>
                <a:lnTo>
                  <a:pt x="584" y="10967"/>
                </a:lnTo>
                <a:cubicBezTo>
                  <a:pt x="631" y="10224"/>
                  <a:pt x="1112" y="9586"/>
                  <a:pt x="1812" y="9339"/>
                </a:cubicBezTo>
                <a:lnTo>
                  <a:pt x="4708" y="8318"/>
                </a:lnTo>
                <a:lnTo>
                  <a:pt x="4890" y="8501"/>
                </a:lnTo>
                <a:cubicBezTo>
                  <a:pt x="5481" y="9095"/>
                  <a:pt x="6288" y="9430"/>
                  <a:pt x="7128" y="9430"/>
                </a:cubicBezTo>
                <a:cubicBezTo>
                  <a:pt x="7133" y="9430"/>
                  <a:pt x="7137" y="9430"/>
                  <a:pt x="7142" y="9430"/>
                </a:cubicBezTo>
                <a:cubicBezTo>
                  <a:pt x="7229" y="9430"/>
                  <a:pt x="7317" y="9426"/>
                  <a:pt x="7404" y="9419"/>
                </a:cubicBezTo>
                <a:cubicBezTo>
                  <a:pt x="8155" y="9361"/>
                  <a:pt x="8862" y="9033"/>
                  <a:pt x="9397" y="8501"/>
                </a:cubicBezTo>
                <a:lnTo>
                  <a:pt x="9576" y="8318"/>
                </a:lnTo>
                <a:close/>
                <a:moveTo>
                  <a:pt x="6238" y="0"/>
                </a:moveTo>
                <a:cubicBezTo>
                  <a:pt x="4898" y="0"/>
                  <a:pt x="3812" y="1086"/>
                  <a:pt x="3808" y="2431"/>
                </a:cubicBezTo>
                <a:lnTo>
                  <a:pt x="3808" y="3174"/>
                </a:lnTo>
                <a:cubicBezTo>
                  <a:pt x="3750" y="3345"/>
                  <a:pt x="3717" y="3527"/>
                  <a:pt x="3717" y="3709"/>
                </a:cubicBezTo>
                <a:cubicBezTo>
                  <a:pt x="3717" y="3728"/>
                  <a:pt x="3721" y="3746"/>
                  <a:pt x="3728" y="3764"/>
                </a:cubicBezTo>
                <a:cubicBezTo>
                  <a:pt x="3721" y="3797"/>
                  <a:pt x="3717" y="3826"/>
                  <a:pt x="3717" y="3859"/>
                </a:cubicBezTo>
                <a:lnTo>
                  <a:pt x="3717" y="4544"/>
                </a:lnTo>
                <a:cubicBezTo>
                  <a:pt x="3717" y="4850"/>
                  <a:pt x="3968" y="5101"/>
                  <a:pt x="4278" y="5101"/>
                </a:cubicBezTo>
                <a:lnTo>
                  <a:pt x="4435" y="5101"/>
                </a:lnTo>
                <a:lnTo>
                  <a:pt x="4435" y="5123"/>
                </a:lnTo>
                <a:lnTo>
                  <a:pt x="4435" y="5145"/>
                </a:lnTo>
                <a:cubicBezTo>
                  <a:pt x="4435" y="5167"/>
                  <a:pt x="4435" y="5192"/>
                  <a:pt x="4439" y="5214"/>
                </a:cubicBezTo>
                <a:lnTo>
                  <a:pt x="4439" y="5240"/>
                </a:lnTo>
                <a:cubicBezTo>
                  <a:pt x="4442" y="5265"/>
                  <a:pt x="4446" y="5294"/>
                  <a:pt x="4449" y="5320"/>
                </a:cubicBezTo>
                <a:cubicBezTo>
                  <a:pt x="4453" y="5338"/>
                  <a:pt x="4457" y="5353"/>
                  <a:pt x="4460" y="5367"/>
                </a:cubicBezTo>
                <a:cubicBezTo>
                  <a:pt x="4460" y="5382"/>
                  <a:pt x="4464" y="5389"/>
                  <a:pt x="4464" y="5400"/>
                </a:cubicBezTo>
                <a:cubicBezTo>
                  <a:pt x="4468" y="5422"/>
                  <a:pt x="4475" y="5440"/>
                  <a:pt x="4479" y="5462"/>
                </a:cubicBezTo>
                <a:lnTo>
                  <a:pt x="4482" y="5473"/>
                </a:lnTo>
                <a:cubicBezTo>
                  <a:pt x="4632" y="6147"/>
                  <a:pt x="5109" y="6817"/>
                  <a:pt x="5703" y="7214"/>
                </a:cubicBezTo>
                <a:lnTo>
                  <a:pt x="5703" y="7772"/>
                </a:lnTo>
                <a:lnTo>
                  <a:pt x="5065" y="8093"/>
                </a:lnTo>
                <a:lnTo>
                  <a:pt x="4970" y="7998"/>
                </a:lnTo>
                <a:cubicBezTo>
                  <a:pt x="4899" y="7927"/>
                  <a:pt x="4805" y="7889"/>
                  <a:pt x="4709" y="7889"/>
                </a:cubicBezTo>
                <a:cubicBezTo>
                  <a:pt x="4667" y="7889"/>
                  <a:pt x="4625" y="7896"/>
                  <a:pt x="4584" y="7910"/>
                </a:cubicBezTo>
                <a:lnTo>
                  <a:pt x="1658" y="8942"/>
                </a:lnTo>
                <a:cubicBezTo>
                  <a:pt x="802" y="9244"/>
                  <a:pt x="208" y="10031"/>
                  <a:pt x="154" y="10938"/>
                </a:cubicBezTo>
                <a:lnTo>
                  <a:pt x="26" y="13303"/>
                </a:lnTo>
                <a:cubicBezTo>
                  <a:pt x="1" y="13685"/>
                  <a:pt x="304" y="14006"/>
                  <a:pt x="684" y="14006"/>
                </a:cubicBezTo>
                <a:cubicBezTo>
                  <a:pt x="688" y="14006"/>
                  <a:pt x="692" y="14006"/>
                  <a:pt x="697" y="14006"/>
                </a:cubicBezTo>
                <a:lnTo>
                  <a:pt x="3539" y="14006"/>
                </a:lnTo>
                <a:lnTo>
                  <a:pt x="3539" y="14389"/>
                </a:lnTo>
                <a:cubicBezTo>
                  <a:pt x="3539" y="14567"/>
                  <a:pt x="3684" y="14713"/>
                  <a:pt x="3863" y="14713"/>
                </a:cubicBezTo>
                <a:lnTo>
                  <a:pt x="10421" y="14713"/>
                </a:lnTo>
                <a:cubicBezTo>
                  <a:pt x="10600" y="14713"/>
                  <a:pt x="10746" y="14567"/>
                  <a:pt x="10746" y="14389"/>
                </a:cubicBezTo>
                <a:lnTo>
                  <a:pt x="10746" y="14006"/>
                </a:lnTo>
                <a:lnTo>
                  <a:pt x="13587" y="14006"/>
                </a:lnTo>
                <a:cubicBezTo>
                  <a:pt x="13966" y="14002"/>
                  <a:pt x="14269" y="13685"/>
                  <a:pt x="14243" y="13306"/>
                </a:cubicBezTo>
                <a:lnTo>
                  <a:pt x="14116" y="10938"/>
                </a:lnTo>
                <a:cubicBezTo>
                  <a:pt x="14058" y="10031"/>
                  <a:pt x="13467" y="9248"/>
                  <a:pt x="12611" y="8945"/>
                </a:cubicBezTo>
                <a:lnTo>
                  <a:pt x="9685" y="7910"/>
                </a:lnTo>
                <a:cubicBezTo>
                  <a:pt x="9646" y="7897"/>
                  <a:pt x="9605" y="7890"/>
                  <a:pt x="9565" y="7890"/>
                </a:cubicBezTo>
                <a:cubicBezTo>
                  <a:pt x="9467" y="7890"/>
                  <a:pt x="9371" y="7929"/>
                  <a:pt x="9299" y="8001"/>
                </a:cubicBezTo>
                <a:lnTo>
                  <a:pt x="9204" y="8093"/>
                </a:lnTo>
                <a:lnTo>
                  <a:pt x="8567" y="7776"/>
                </a:lnTo>
                <a:lnTo>
                  <a:pt x="8567" y="7214"/>
                </a:lnTo>
                <a:cubicBezTo>
                  <a:pt x="9179" y="6803"/>
                  <a:pt x="9671" y="6096"/>
                  <a:pt x="9805" y="5396"/>
                </a:cubicBezTo>
                <a:cubicBezTo>
                  <a:pt x="9805" y="5389"/>
                  <a:pt x="9805" y="5385"/>
                  <a:pt x="9809" y="5374"/>
                </a:cubicBezTo>
                <a:cubicBezTo>
                  <a:pt x="9813" y="5353"/>
                  <a:pt x="9816" y="5331"/>
                  <a:pt x="9820" y="5305"/>
                </a:cubicBezTo>
                <a:cubicBezTo>
                  <a:pt x="9824" y="5280"/>
                  <a:pt x="9827" y="5258"/>
                  <a:pt x="9827" y="5236"/>
                </a:cubicBezTo>
                <a:cubicBezTo>
                  <a:pt x="9827" y="5229"/>
                  <a:pt x="9827" y="5218"/>
                  <a:pt x="9831" y="5211"/>
                </a:cubicBezTo>
                <a:cubicBezTo>
                  <a:pt x="9835" y="5185"/>
                  <a:pt x="9835" y="5163"/>
                  <a:pt x="9838" y="5141"/>
                </a:cubicBezTo>
                <a:lnTo>
                  <a:pt x="9838" y="5119"/>
                </a:lnTo>
                <a:lnTo>
                  <a:pt x="9838" y="5101"/>
                </a:lnTo>
                <a:lnTo>
                  <a:pt x="9995" y="5101"/>
                </a:lnTo>
                <a:cubicBezTo>
                  <a:pt x="10301" y="5101"/>
                  <a:pt x="10552" y="4853"/>
                  <a:pt x="10552" y="4544"/>
                </a:cubicBezTo>
                <a:lnTo>
                  <a:pt x="10552" y="3859"/>
                </a:lnTo>
                <a:cubicBezTo>
                  <a:pt x="10552" y="3830"/>
                  <a:pt x="10549" y="3797"/>
                  <a:pt x="10545" y="3764"/>
                </a:cubicBezTo>
                <a:cubicBezTo>
                  <a:pt x="10549" y="3746"/>
                  <a:pt x="10552" y="3728"/>
                  <a:pt x="10552" y="3709"/>
                </a:cubicBezTo>
                <a:cubicBezTo>
                  <a:pt x="10552" y="3527"/>
                  <a:pt x="10520" y="3345"/>
                  <a:pt x="10461" y="3174"/>
                </a:cubicBezTo>
                <a:lnTo>
                  <a:pt x="10461" y="2431"/>
                </a:lnTo>
                <a:cubicBezTo>
                  <a:pt x="10461" y="1086"/>
                  <a:pt x="9372" y="0"/>
                  <a:pt x="80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 name="Google Shape;1053;p65"/>
          <p:cNvGrpSpPr/>
          <p:nvPr/>
        </p:nvGrpSpPr>
        <p:grpSpPr>
          <a:xfrm>
            <a:off x="2907075" y="2251050"/>
            <a:ext cx="227400" cy="367925"/>
            <a:chOff x="2775900" y="2364100"/>
            <a:chExt cx="227400" cy="367925"/>
          </a:xfrm>
        </p:grpSpPr>
        <p:sp>
          <p:nvSpPr>
            <p:cNvPr id="1054" name="Google Shape;1054;p65"/>
            <p:cNvSpPr/>
            <p:nvPr/>
          </p:nvSpPr>
          <p:spPr>
            <a:xfrm>
              <a:off x="2775900" y="2364100"/>
              <a:ext cx="227400" cy="367925"/>
            </a:xfrm>
            <a:custGeom>
              <a:rect b="b" l="l" r="r" t="t"/>
              <a:pathLst>
                <a:path extrusionOk="0" h="14717" w="9096">
                  <a:moveTo>
                    <a:pt x="1028" y="0"/>
                  </a:moveTo>
                  <a:cubicBezTo>
                    <a:pt x="464" y="0"/>
                    <a:pt x="4" y="459"/>
                    <a:pt x="1" y="1024"/>
                  </a:cubicBezTo>
                  <a:lnTo>
                    <a:pt x="1" y="13689"/>
                  </a:lnTo>
                  <a:cubicBezTo>
                    <a:pt x="4" y="14257"/>
                    <a:pt x="460" y="14713"/>
                    <a:pt x="1025" y="14717"/>
                  </a:cubicBezTo>
                  <a:lnTo>
                    <a:pt x="8071" y="14717"/>
                  </a:lnTo>
                  <a:cubicBezTo>
                    <a:pt x="8636" y="14713"/>
                    <a:pt x="9092" y="14257"/>
                    <a:pt x="9095" y="13689"/>
                  </a:cubicBezTo>
                  <a:lnTo>
                    <a:pt x="9095" y="3684"/>
                  </a:lnTo>
                  <a:cubicBezTo>
                    <a:pt x="9095" y="3545"/>
                    <a:pt x="8990" y="3476"/>
                    <a:pt x="8886" y="3476"/>
                  </a:cubicBezTo>
                  <a:cubicBezTo>
                    <a:pt x="8781" y="3476"/>
                    <a:pt x="8676" y="3545"/>
                    <a:pt x="8676" y="3684"/>
                  </a:cubicBezTo>
                  <a:lnTo>
                    <a:pt x="8676" y="13689"/>
                  </a:lnTo>
                  <a:cubicBezTo>
                    <a:pt x="8676" y="14024"/>
                    <a:pt x="8403" y="14298"/>
                    <a:pt x="8068" y="14298"/>
                  </a:cubicBezTo>
                  <a:lnTo>
                    <a:pt x="1028" y="14298"/>
                  </a:lnTo>
                  <a:cubicBezTo>
                    <a:pt x="693" y="14298"/>
                    <a:pt x="423" y="14024"/>
                    <a:pt x="423" y="13689"/>
                  </a:cubicBezTo>
                  <a:lnTo>
                    <a:pt x="423" y="1024"/>
                  </a:lnTo>
                  <a:cubicBezTo>
                    <a:pt x="423" y="689"/>
                    <a:pt x="693" y="419"/>
                    <a:pt x="1028" y="419"/>
                  </a:cubicBezTo>
                  <a:lnTo>
                    <a:pt x="8071" y="419"/>
                  </a:lnTo>
                  <a:cubicBezTo>
                    <a:pt x="8403" y="419"/>
                    <a:pt x="8676" y="689"/>
                    <a:pt x="8676" y="1024"/>
                  </a:cubicBezTo>
                  <a:lnTo>
                    <a:pt x="8676" y="2172"/>
                  </a:lnTo>
                  <a:cubicBezTo>
                    <a:pt x="8676" y="2285"/>
                    <a:pt x="8767" y="2380"/>
                    <a:pt x="8884" y="2380"/>
                  </a:cubicBezTo>
                  <a:cubicBezTo>
                    <a:pt x="8997" y="2380"/>
                    <a:pt x="9092" y="2285"/>
                    <a:pt x="9092" y="2172"/>
                  </a:cubicBezTo>
                  <a:lnTo>
                    <a:pt x="9092" y="1024"/>
                  </a:lnTo>
                  <a:cubicBezTo>
                    <a:pt x="9092" y="459"/>
                    <a:pt x="8636" y="0"/>
                    <a:pt x="80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5"/>
            <p:cNvSpPr/>
            <p:nvPr/>
          </p:nvSpPr>
          <p:spPr>
            <a:xfrm>
              <a:off x="2795675" y="2400625"/>
              <a:ext cx="188500" cy="281750"/>
            </a:xfrm>
            <a:custGeom>
              <a:rect b="b" l="l" r="r" t="t"/>
              <a:pathLst>
                <a:path extrusionOk="0" h="11270" w="7540">
                  <a:moveTo>
                    <a:pt x="7120" y="419"/>
                  </a:moveTo>
                  <a:lnTo>
                    <a:pt x="7120" y="10851"/>
                  </a:lnTo>
                  <a:lnTo>
                    <a:pt x="419" y="10851"/>
                  </a:lnTo>
                  <a:lnTo>
                    <a:pt x="419" y="419"/>
                  </a:lnTo>
                  <a:close/>
                  <a:moveTo>
                    <a:pt x="365" y="0"/>
                  </a:moveTo>
                  <a:cubicBezTo>
                    <a:pt x="164" y="0"/>
                    <a:pt x="0" y="161"/>
                    <a:pt x="0" y="365"/>
                  </a:cubicBezTo>
                  <a:lnTo>
                    <a:pt x="0" y="10905"/>
                  </a:lnTo>
                  <a:cubicBezTo>
                    <a:pt x="0" y="11106"/>
                    <a:pt x="164" y="11270"/>
                    <a:pt x="365" y="11270"/>
                  </a:cubicBezTo>
                  <a:lnTo>
                    <a:pt x="7175" y="11270"/>
                  </a:lnTo>
                  <a:cubicBezTo>
                    <a:pt x="7375" y="11270"/>
                    <a:pt x="7539" y="11106"/>
                    <a:pt x="7539" y="10905"/>
                  </a:cubicBezTo>
                  <a:lnTo>
                    <a:pt x="7539" y="365"/>
                  </a:lnTo>
                  <a:cubicBezTo>
                    <a:pt x="7539" y="164"/>
                    <a:pt x="7375" y="0"/>
                    <a:pt x="71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65"/>
            <p:cNvSpPr/>
            <p:nvPr/>
          </p:nvSpPr>
          <p:spPr>
            <a:xfrm>
              <a:off x="2868625" y="2598275"/>
              <a:ext cx="94850" cy="10500"/>
            </a:xfrm>
            <a:custGeom>
              <a:rect b="b" l="l" r="r" t="t"/>
              <a:pathLst>
                <a:path extrusionOk="0" h="420" w="3794">
                  <a:moveTo>
                    <a:pt x="282" y="1"/>
                  </a:moveTo>
                  <a:cubicBezTo>
                    <a:pt x="1" y="1"/>
                    <a:pt x="1" y="420"/>
                    <a:pt x="282" y="420"/>
                  </a:cubicBezTo>
                  <a:lnTo>
                    <a:pt x="3586" y="420"/>
                  </a:lnTo>
                  <a:cubicBezTo>
                    <a:pt x="3703" y="420"/>
                    <a:pt x="3794" y="325"/>
                    <a:pt x="3794" y="212"/>
                  </a:cubicBezTo>
                  <a:cubicBezTo>
                    <a:pt x="3794" y="96"/>
                    <a:pt x="3703" y="1"/>
                    <a:pt x="35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5"/>
            <p:cNvSpPr/>
            <p:nvPr/>
          </p:nvSpPr>
          <p:spPr>
            <a:xfrm>
              <a:off x="2813800" y="2598275"/>
              <a:ext cx="30450" cy="10500"/>
            </a:xfrm>
            <a:custGeom>
              <a:rect b="b" l="l" r="r" t="t"/>
              <a:pathLst>
                <a:path extrusionOk="0" h="420" w="1218">
                  <a:moveTo>
                    <a:pt x="281" y="1"/>
                  </a:moveTo>
                  <a:cubicBezTo>
                    <a:pt x="1" y="1"/>
                    <a:pt x="1" y="420"/>
                    <a:pt x="281" y="420"/>
                  </a:cubicBezTo>
                  <a:lnTo>
                    <a:pt x="1010" y="420"/>
                  </a:lnTo>
                  <a:cubicBezTo>
                    <a:pt x="1126" y="420"/>
                    <a:pt x="1218" y="325"/>
                    <a:pt x="1218" y="212"/>
                  </a:cubicBezTo>
                  <a:cubicBezTo>
                    <a:pt x="1218" y="96"/>
                    <a:pt x="1126" y="1"/>
                    <a:pt x="10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5"/>
            <p:cNvSpPr/>
            <p:nvPr/>
          </p:nvSpPr>
          <p:spPr>
            <a:xfrm>
              <a:off x="2813900" y="2625150"/>
              <a:ext cx="149575" cy="10500"/>
            </a:xfrm>
            <a:custGeom>
              <a:rect b="b" l="l" r="r" t="t"/>
              <a:pathLst>
                <a:path extrusionOk="0" h="420" w="5983">
                  <a:moveTo>
                    <a:pt x="277" y="1"/>
                  </a:moveTo>
                  <a:cubicBezTo>
                    <a:pt x="0" y="1"/>
                    <a:pt x="0" y="420"/>
                    <a:pt x="277" y="420"/>
                  </a:cubicBezTo>
                  <a:lnTo>
                    <a:pt x="5775" y="420"/>
                  </a:lnTo>
                  <a:cubicBezTo>
                    <a:pt x="5892" y="420"/>
                    <a:pt x="5983" y="325"/>
                    <a:pt x="5983" y="212"/>
                  </a:cubicBezTo>
                  <a:cubicBezTo>
                    <a:pt x="5983" y="95"/>
                    <a:pt x="5892" y="1"/>
                    <a:pt x="57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5"/>
            <p:cNvSpPr/>
            <p:nvPr/>
          </p:nvSpPr>
          <p:spPr>
            <a:xfrm>
              <a:off x="2851050" y="2481525"/>
              <a:ext cx="18875" cy="37050"/>
            </a:xfrm>
            <a:custGeom>
              <a:rect b="b" l="l" r="r" t="t"/>
              <a:pathLst>
                <a:path extrusionOk="0" h="1482" w="755">
                  <a:moveTo>
                    <a:pt x="257" y="1"/>
                  </a:moveTo>
                  <a:cubicBezTo>
                    <a:pt x="130" y="1"/>
                    <a:pt x="1" y="106"/>
                    <a:pt x="48" y="269"/>
                  </a:cubicBezTo>
                  <a:lnTo>
                    <a:pt x="318" y="1315"/>
                  </a:lnTo>
                  <a:cubicBezTo>
                    <a:pt x="339" y="1414"/>
                    <a:pt x="424" y="1482"/>
                    <a:pt x="521" y="1482"/>
                  </a:cubicBezTo>
                  <a:cubicBezTo>
                    <a:pt x="538" y="1482"/>
                    <a:pt x="555" y="1480"/>
                    <a:pt x="573" y="1475"/>
                  </a:cubicBezTo>
                  <a:cubicBezTo>
                    <a:pt x="689" y="1446"/>
                    <a:pt x="755" y="1326"/>
                    <a:pt x="722" y="1213"/>
                  </a:cubicBezTo>
                  <a:lnTo>
                    <a:pt x="456" y="167"/>
                  </a:lnTo>
                  <a:cubicBezTo>
                    <a:pt x="431" y="51"/>
                    <a:pt x="345" y="1"/>
                    <a:pt x="2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5"/>
            <p:cNvSpPr/>
            <p:nvPr/>
          </p:nvSpPr>
          <p:spPr>
            <a:xfrm>
              <a:off x="2884850" y="2481700"/>
              <a:ext cx="10500" cy="36725"/>
            </a:xfrm>
            <a:custGeom>
              <a:rect b="b" l="l" r="r" t="t"/>
              <a:pathLst>
                <a:path extrusionOk="0" h="1469" w="420">
                  <a:moveTo>
                    <a:pt x="208" y="0"/>
                  </a:moveTo>
                  <a:cubicBezTo>
                    <a:pt x="95" y="0"/>
                    <a:pt x="1" y="95"/>
                    <a:pt x="1" y="211"/>
                  </a:cubicBezTo>
                  <a:lnTo>
                    <a:pt x="1" y="1257"/>
                  </a:lnTo>
                  <a:cubicBezTo>
                    <a:pt x="1" y="1374"/>
                    <a:pt x="95" y="1468"/>
                    <a:pt x="208" y="1468"/>
                  </a:cubicBezTo>
                  <a:cubicBezTo>
                    <a:pt x="325" y="1468"/>
                    <a:pt x="420" y="1374"/>
                    <a:pt x="420" y="1257"/>
                  </a:cubicBezTo>
                  <a:lnTo>
                    <a:pt x="420" y="211"/>
                  </a:lnTo>
                  <a:cubicBezTo>
                    <a:pt x="420" y="95"/>
                    <a:pt x="325" y="0"/>
                    <a:pt x="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65"/>
            <p:cNvSpPr/>
            <p:nvPr/>
          </p:nvSpPr>
          <p:spPr>
            <a:xfrm>
              <a:off x="2910275" y="2481800"/>
              <a:ext cx="18325" cy="36800"/>
            </a:xfrm>
            <a:custGeom>
              <a:rect b="b" l="l" r="r" t="t"/>
              <a:pathLst>
                <a:path extrusionOk="0" h="1472" w="733">
                  <a:moveTo>
                    <a:pt x="500" y="0"/>
                  </a:moveTo>
                  <a:cubicBezTo>
                    <a:pt x="407" y="0"/>
                    <a:pt x="323" y="62"/>
                    <a:pt x="299" y="156"/>
                  </a:cubicBezTo>
                  <a:lnTo>
                    <a:pt x="33" y="1206"/>
                  </a:lnTo>
                  <a:cubicBezTo>
                    <a:pt x="0" y="1319"/>
                    <a:pt x="66" y="1435"/>
                    <a:pt x="182" y="1464"/>
                  </a:cubicBezTo>
                  <a:cubicBezTo>
                    <a:pt x="200" y="1469"/>
                    <a:pt x="217" y="1471"/>
                    <a:pt x="234" y="1471"/>
                  </a:cubicBezTo>
                  <a:cubicBezTo>
                    <a:pt x="329" y="1471"/>
                    <a:pt x="416" y="1406"/>
                    <a:pt x="437" y="1308"/>
                  </a:cubicBezTo>
                  <a:lnTo>
                    <a:pt x="707" y="258"/>
                  </a:lnTo>
                  <a:cubicBezTo>
                    <a:pt x="732" y="149"/>
                    <a:pt x="667" y="33"/>
                    <a:pt x="554" y="7"/>
                  </a:cubicBezTo>
                  <a:cubicBezTo>
                    <a:pt x="536" y="2"/>
                    <a:pt x="518" y="0"/>
                    <a:pt x="5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65"/>
            <p:cNvSpPr/>
            <p:nvPr/>
          </p:nvSpPr>
          <p:spPr>
            <a:xfrm>
              <a:off x="2809675" y="2438375"/>
              <a:ext cx="141250" cy="126175"/>
            </a:xfrm>
            <a:custGeom>
              <a:rect b="b" l="l" r="r" t="t"/>
              <a:pathLst>
                <a:path extrusionOk="0" h="5047" w="5650">
                  <a:moveTo>
                    <a:pt x="5165" y="1620"/>
                  </a:moveTo>
                  <a:lnTo>
                    <a:pt x="4735" y="3311"/>
                  </a:lnTo>
                  <a:lnTo>
                    <a:pt x="1740" y="3311"/>
                  </a:lnTo>
                  <a:lnTo>
                    <a:pt x="1306" y="1620"/>
                  </a:lnTo>
                  <a:close/>
                  <a:moveTo>
                    <a:pt x="1780" y="4360"/>
                  </a:moveTo>
                  <a:cubicBezTo>
                    <a:pt x="1853" y="4360"/>
                    <a:pt x="1914" y="4422"/>
                    <a:pt x="1914" y="4495"/>
                  </a:cubicBezTo>
                  <a:cubicBezTo>
                    <a:pt x="1914" y="4576"/>
                    <a:pt x="1848" y="4629"/>
                    <a:pt x="1779" y="4629"/>
                  </a:cubicBezTo>
                  <a:cubicBezTo>
                    <a:pt x="1746" y="4629"/>
                    <a:pt x="1712" y="4617"/>
                    <a:pt x="1685" y="4590"/>
                  </a:cubicBezTo>
                  <a:cubicBezTo>
                    <a:pt x="1601" y="4506"/>
                    <a:pt x="1659" y="4360"/>
                    <a:pt x="1780" y="4360"/>
                  </a:cubicBezTo>
                  <a:close/>
                  <a:moveTo>
                    <a:pt x="4447" y="4360"/>
                  </a:moveTo>
                  <a:cubicBezTo>
                    <a:pt x="4567" y="4360"/>
                    <a:pt x="4629" y="4506"/>
                    <a:pt x="4541" y="4590"/>
                  </a:cubicBezTo>
                  <a:cubicBezTo>
                    <a:pt x="4514" y="4617"/>
                    <a:pt x="4481" y="4629"/>
                    <a:pt x="4448" y="4629"/>
                  </a:cubicBezTo>
                  <a:cubicBezTo>
                    <a:pt x="4380" y="4629"/>
                    <a:pt x="4316" y="4576"/>
                    <a:pt x="4316" y="4495"/>
                  </a:cubicBezTo>
                  <a:cubicBezTo>
                    <a:pt x="4316" y="4422"/>
                    <a:pt x="4374" y="4360"/>
                    <a:pt x="4447" y="4360"/>
                  </a:cubicBezTo>
                  <a:close/>
                  <a:moveTo>
                    <a:pt x="295" y="1"/>
                  </a:moveTo>
                  <a:cubicBezTo>
                    <a:pt x="110" y="1"/>
                    <a:pt x="0" y="259"/>
                    <a:pt x="180" y="385"/>
                  </a:cubicBezTo>
                  <a:lnTo>
                    <a:pt x="606" y="618"/>
                  </a:lnTo>
                  <a:cubicBezTo>
                    <a:pt x="617" y="625"/>
                    <a:pt x="625" y="633"/>
                    <a:pt x="628" y="647"/>
                  </a:cubicBezTo>
                  <a:lnTo>
                    <a:pt x="657" y="771"/>
                  </a:lnTo>
                  <a:lnTo>
                    <a:pt x="1488" y="4025"/>
                  </a:lnTo>
                  <a:cubicBezTo>
                    <a:pt x="1171" y="4222"/>
                    <a:pt x="1138" y="4673"/>
                    <a:pt x="1423" y="4914"/>
                  </a:cubicBezTo>
                  <a:cubicBezTo>
                    <a:pt x="1529" y="5002"/>
                    <a:pt x="1655" y="5044"/>
                    <a:pt x="1779" y="5044"/>
                  </a:cubicBezTo>
                  <a:cubicBezTo>
                    <a:pt x="1992" y="5044"/>
                    <a:pt x="2200" y="4921"/>
                    <a:pt x="2290" y="4703"/>
                  </a:cubicBezTo>
                  <a:lnTo>
                    <a:pt x="3937" y="4703"/>
                  </a:lnTo>
                  <a:cubicBezTo>
                    <a:pt x="4031" y="4932"/>
                    <a:pt x="4241" y="5047"/>
                    <a:pt x="4450" y="5047"/>
                  </a:cubicBezTo>
                  <a:cubicBezTo>
                    <a:pt x="4659" y="5047"/>
                    <a:pt x="4868" y="4932"/>
                    <a:pt x="4960" y="4703"/>
                  </a:cubicBezTo>
                  <a:lnTo>
                    <a:pt x="5073" y="4703"/>
                  </a:lnTo>
                  <a:cubicBezTo>
                    <a:pt x="5190" y="4703"/>
                    <a:pt x="5281" y="4608"/>
                    <a:pt x="5281" y="4495"/>
                  </a:cubicBezTo>
                  <a:cubicBezTo>
                    <a:pt x="5281" y="4378"/>
                    <a:pt x="5190" y="4284"/>
                    <a:pt x="5073" y="4284"/>
                  </a:cubicBezTo>
                  <a:lnTo>
                    <a:pt x="4960" y="4284"/>
                  </a:lnTo>
                  <a:lnTo>
                    <a:pt x="4960" y="4280"/>
                  </a:lnTo>
                  <a:lnTo>
                    <a:pt x="4957" y="4269"/>
                  </a:lnTo>
                  <a:cubicBezTo>
                    <a:pt x="4950" y="4258"/>
                    <a:pt x="4946" y="4247"/>
                    <a:pt x="4939" y="4236"/>
                  </a:cubicBezTo>
                  <a:lnTo>
                    <a:pt x="4931" y="4222"/>
                  </a:lnTo>
                  <a:cubicBezTo>
                    <a:pt x="4928" y="4211"/>
                    <a:pt x="4920" y="4203"/>
                    <a:pt x="4913" y="4192"/>
                  </a:cubicBezTo>
                  <a:lnTo>
                    <a:pt x="4906" y="4182"/>
                  </a:lnTo>
                  <a:cubicBezTo>
                    <a:pt x="4899" y="4167"/>
                    <a:pt x="4888" y="4156"/>
                    <a:pt x="4877" y="4141"/>
                  </a:cubicBezTo>
                  <a:lnTo>
                    <a:pt x="4873" y="4138"/>
                  </a:lnTo>
                  <a:cubicBezTo>
                    <a:pt x="4862" y="4127"/>
                    <a:pt x="4855" y="4116"/>
                    <a:pt x="4844" y="4109"/>
                  </a:cubicBezTo>
                  <a:lnTo>
                    <a:pt x="4833" y="4098"/>
                  </a:lnTo>
                  <a:cubicBezTo>
                    <a:pt x="4826" y="4090"/>
                    <a:pt x="4818" y="4080"/>
                    <a:pt x="4807" y="4072"/>
                  </a:cubicBezTo>
                  <a:lnTo>
                    <a:pt x="4797" y="4065"/>
                  </a:lnTo>
                  <a:cubicBezTo>
                    <a:pt x="4786" y="4054"/>
                    <a:pt x="4775" y="4047"/>
                    <a:pt x="4760" y="4036"/>
                  </a:cubicBezTo>
                  <a:lnTo>
                    <a:pt x="4753" y="4032"/>
                  </a:lnTo>
                  <a:cubicBezTo>
                    <a:pt x="4742" y="4025"/>
                    <a:pt x="4731" y="4018"/>
                    <a:pt x="4720" y="4010"/>
                  </a:cubicBezTo>
                  <a:lnTo>
                    <a:pt x="4705" y="4003"/>
                  </a:lnTo>
                  <a:lnTo>
                    <a:pt x="4673" y="3988"/>
                  </a:lnTo>
                  <a:lnTo>
                    <a:pt x="4662" y="3985"/>
                  </a:lnTo>
                  <a:cubicBezTo>
                    <a:pt x="4647" y="3978"/>
                    <a:pt x="4629" y="3970"/>
                    <a:pt x="4614" y="3967"/>
                  </a:cubicBezTo>
                  <a:lnTo>
                    <a:pt x="4611" y="3967"/>
                  </a:lnTo>
                  <a:cubicBezTo>
                    <a:pt x="4596" y="3963"/>
                    <a:pt x="4582" y="3959"/>
                    <a:pt x="4567" y="3956"/>
                  </a:cubicBezTo>
                  <a:lnTo>
                    <a:pt x="4552" y="3952"/>
                  </a:lnTo>
                  <a:lnTo>
                    <a:pt x="4516" y="3948"/>
                  </a:lnTo>
                  <a:lnTo>
                    <a:pt x="4498" y="3948"/>
                  </a:lnTo>
                  <a:cubicBezTo>
                    <a:pt x="4483" y="3948"/>
                    <a:pt x="4465" y="3945"/>
                    <a:pt x="4447" y="3945"/>
                  </a:cubicBezTo>
                  <a:cubicBezTo>
                    <a:pt x="4432" y="3945"/>
                    <a:pt x="4414" y="3945"/>
                    <a:pt x="4396" y="3948"/>
                  </a:cubicBezTo>
                  <a:lnTo>
                    <a:pt x="4381" y="3948"/>
                  </a:lnTo>
                  <a:lnTo>
                    <a:pt x="4345" y="3952"/>
                  </a:lnTo>
                  <a:lnTo>
                    <a:pt x="4330" y="3956"/>
                  </a:lnTo>
                  <a:cubicBezTo>
                    <a:pt x="4316" y="3959"/>
                    <a:pt x="4301" y="3963"/>
                    <a:pt x="4286" y="3967"/>
                  </a:cubicBezTo>
                  <a:lnTo>
                    <a:pt x="4283" y="3967"/>
                  </a:lnTo>
                  <a:cubicBezTo>
                    <a:pt x="4265" y="3970"/>
                    <a:pt x="4250" y="3978"/>
                    <a:pt x="4235" y="3985"/>
                  </a:cubicBezTo>
                  <a:lnTo>
                    <a:pt x="4224" y="3988"/>
                  </a:lnTo>
                  <a:cubicBezTo>
                    <a:pt x="4214" y="3992"/>
                    <a:pt x="4203" y="3999"/>
                    <a:pt x="4192" y="4003"/>
                  </a:cubicBezTo>
                  <a:lnTo>
                    <a:pt x="4177" y="4010"/>
                  </a:lnTo>
                  <a:cubicBezTo>
                    <a:pt x="4166" y="4018"/>
                    <a:pt x="4152" y="4025"/>
                    <a:pt x="4141" y="4032"/>
                  </a:cubicBezTo>
                  <a:lnTo>
                    <a:pt x="4137" y="4036"/>
                  </a:lnTo>
                  <a:cubicBezTo>
                    <a:pt x="4122" y="4047"/>
                    <a:pt x="4112" y="4054"/>
                    <a:pt x="4097" y="4065"/>
                  </a:cubicBezTo>
                  <a:lnTo>
                    <a:pt x="4086" y="4072"/>
                  </a:lnTo>
                  <a:cubicBezTo>
                    <a:pt x="4079" y="4083"/>
                    <a:pt x="4068" y="4090"/>
                    <a:pt x="4061" y="4098"/>
                  </a:cubicBezTo>
                  <a:lnTo>
                    <a:pt x="4050" y="4109"/>
                  </a:lnTo>
                  <a:cubicBezTo>
                    <a:pt x="4042" y="4116"/>
                    <a:pt x="4031" y="4127"/>
                    <a:pt x="4024" y="4138"/>
                  </a:cubicBezTo>
                  <a:lnTo>
                    <a:pt x="4017" y="4145"/>
                  </a:lnTo>
                  <a:cubicBezTo>
                    <a:pt x="4010" y="4156"/>
                    <a:pt x="3999" y="4171"/>
                    <a:pt x="3991" y="4182"/>
                  </a:cubicBezTo>
                  <a:lnTo>
                    <a:pt x="3984" y="4192"/>
                  </a:lnTo>
                  <a:cubicBezTo>
                    <a:pt x="3977" y="4203"/>
                    <a:pt x="3969" y="4214"/>
                    <a:pt x="3966" y="4225"/>
                  </a:cubicBezTo>
                  <a:lnTo>
                    <a:pt x="3959" y="4236"/>
                  </a:lnTo>
                  <a:cubicBezTo>
                    <a:pt x="3951" y="4247"/>
                    <a:pt x="3944" y="4262"/>
                    <a:pt x="3940" y="4273"/>
                  </a:cubicBezTo>
                  <a:lnTo>
                    <a:pt x="3937" y="4280"/>
                  </a:lnTo>
                  <a:lnTo>
                    <a:pt x="3937" y="4284"/>
                  </a:lnTo>
                  <a:lnTo>
                    <a:pt x="2290" y="4284"/>
                  </a:lnTo>
                  <a:lnTo>
                    <a:pt x="2290" y="4280"/>
                  </a:lnTo>
                  <a:lnTo>
                    <a:pt x="2286" y="4276"/>
                  </a:lnTo>
                  <a:cubicBezTo>
                    <a:pt x="2282" y="4262"/>
                    <a:pt x="2275" y="4247"/>
                    <a:pt x="2268" y="4236"/>
                  </a:cubicBezTo>
                  <a:lnTo>
                    <a:pt x="2264" y="4229"/>
                  </a:lnTo>
                  <a:cubicBezTo>
                    <a:pt x="2257" y="4214"/>
                    <a:pt x="2250" y="4203"/>
                    <a:pt x="2239" y="4189"/>
                  </a:cubicBezTo>
                  <a:lnTo>
                    <a:pt x="2235" y="4182"/>
                  </a:lnTo>
                  <a:cubicBezTo>
                    <a:pt x="2224" y="4167"/>
                    <a:pt x="2217" y="4156"/>
                    <a:pt x="2206" y="4141"/>
                  </a:cubicBezTo>
                  <a:cubicBezTo>
                    <a:pt x="2199" y="4131"/>
                    <a:pt x="2188" y="4120"/>
                    <a:pt x="2177" y="4109"/>
                  </a:cubicBezTo>
                  <a:lnTo>
                    <a:pt x="2170" y="4101"/>
                  </a:lnTo>
                  <a:cubicBezTo>
                    <a:pt x="2159" y="4090"/>
                    <a:pt x="2148" y="4080"/>
                    <a:pt x="2137" y="4072"/>
                  </a:cubicBezTo>
                  <a:lnTo>
                    <a:pt x="2129" y="4065"/>
                  </a:lnTo>
                  <a:cubicBezTo>
                    <a:pt x="2119" y="4058"/>
                    <a:pt x="2104" y="4047"/>
                    <a:pt x="2093" y="4039"/>
                  </a:cubicBezTo>
                  <a:lnTo>
                    <a:pt x="2089" y="4036"/>
                  </a:lnTo>
                  <a:cubicBezTo>
                    <a:pt x="2075" y="4029"/>
                    <a:pt x="2064" y="4021"/>
                    <a:pt x="2049" y="4014"/>
                  </a:cubicBezTo>
                  <a:lnTo>
                    <a:pt x="2038" y="4007"/>
                  </a:lnTo>
                  <a:cubicBezTo>
                    <a:pt x="2027" y="3999"/>
                    <a:pt x="2013" y="3992"/>
                    <a:pt x="1998" y="3988"/>
                  </a:cubicBezTo>
                  <a:lnTo>
                    <a:pt x="1991" y="3988"/>
                  </a:lnTo>
                  <a:cubicBezTo>
                    <a:pt x="1980" y="3981"/>
                    <a:pt x="1965" y="3978"/>
                    <a:pt x="1951" y="3970"/>
                  </a:cubicBezTo>
                  <a:lnTo>
                    <a:pt x="1944" y="3970"/>
                  </a:lnTo>
                  <a:cubicBezTo>
                    <a:pt x="1929" y="3967"/>
                    <a:pt x="1918" y="3963"/>
                    <a:pt x="1904" y="3959"/>
                  </a:cubicBezTo>
                  <a:lnTo>
                    <a:pt x="1849" y="3733"/>
                  </a:lnTo>
                  <a:lnTo>
                    <a:pt x="4789" y="3733"/>
                  </a:lnTo>
                  <a:cubicBezTo>
                    <a:pt x="4950" y="3733"/>
                    <a:pt x="5092" y="3620"/>
                    <a:pt x="5128" y="3467"/>
                  </a:cubicBezTo>
                  <a:lnTo>
                    <a:pt x="5594" y="1646"/>
                  </a:lnTo>
                  <a:cubicBezTo>
                    <a:pt x="5649" y="1420"/>
                    <a:pt x="5482" y="1205"/>
                    <a:pt x="5252" y="1205"/>
                  </a:cubicBezTo>
                  <a:lnTo>
                    <a:pt x="1200" y="1205"/>
                  </a:lnTo>
                  <a:lnTo>
                    <a:pt x="1066" y="669"/>
                  </a:lnTo>
                  <a:lnTo>
                    <a:pt x="1033" y="545"/>
                  </a:lnTo>
                  <a:cubicBezTo>
                    <a:pt x="1000" y="421"/>
                    <a:pt x="920" y="316"/>
                    <a:pt x="807" y="254"/>
                  </a:cubicBezTo>
                  <a:lnTo>
                    <a:pt x="384" y="21"/>
                  </a:lnTo>
                  <a:cubicBezTo>
                    <a:pt x="353" y="7"/>
                    <a:pt x="323" y="1"/>
                    <a:pt x="2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65"/>
            <p:cNvSpPr/>
            <p:nvPr/>
          </p:nvSpPr>
          <p:spPr>
            <a:xfrm>
              <a:off x="2867900" y="2687000"/>
              <a:ext cx="37825" cy="32400"/>
            </a:xfrm>
            <a:custGeom>
              <a:rect b="b" l="l" r="r" t="t"/>
              <a:pathLst>
                <a:path extrusionOk="0" h="1296" w="1513">
                  <a:moveTo>
                    <a:pt x="865" y="419"/>
                  </a:moveTo>
                  <a:cubicBezTo>
                    <a:pt x="982" y="419"/>
                    <a:pt x="1094" y="510"/>
                    <a:pt x="1094" y="646"/>
                  </a:cubicBezTo>
                  <a:cubicBezTo>
                    <a:pt x="1094" y="773"/>
                    <a:pt x="992" y="875"/>
                    <a:pt x="868" y="875"/>
                  </a:cubicBezTo>
                  <a:cubicBezTo>
                    <a:pt x="664" y="875"/>
                    <a:pt x="562" y="631"/>
                    <a:pt x="708" y="485"/>
                  </a:cubicBezTo>
                  <a:cubicBezTo>
                    <a:pt x="753" y="439"/>
                    <a:pt x="810" y="419"/>
                    <a:pt x="865" y="419"/>
                  </a:cubicBezTo>
                  <a:close/>
                  <a:moveTo>
                    <a:pt x="868" y="1"/>
                  </a:moveTo>
                  <a:cubicBezTo>
                    <a:pt x="292" y="1"/>
                    <a:pt x="1" y="697"/>
                    <a:pt x="409" y="1105"/>
                  </a:cubicBezTo>
                  <a:cubicBezTo>
                    <a:pt x="541" y="1237"/>
                    <a:pt x="703" y="1296"/>
                    <a:pt x="862" y="1296"/>
                  </a:cubicBezTo>
                  <a:cubicBezTo>
                    <a:pt x="1195" y="1296"/>
                    <a:pt x="1513" y="1037"/>
                    <a:pt x="1513" y="646"/>
                  </a:cubicBezTo>
                  <a:cubicBezTo>
                    <a:pt x="1513" y="288"/>
                    <a:pt x="1225" y="1"/>
                    <a:pt x="8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5"/>
            <p:cNvSpPr/>
            <p:nvPr/>
          </p:nvSpPr>
          <p:spPr>
            <a:xfrm>
              <a:off x="2857700" y="2382300"/>
              <a:ext cx="62075" cy="10500"/>
            </a:xfrm>
            <a:custGeom>
              <a:rect b="b" l="l" r="r" t="t"/>
              <a:pathLst>
                <a:path extrusionOk="0" h="420" w="2483">
                  <a:moveTo>
                    <a:pt x="281" y="1"/>
                  </a:moveTo>
                  <a:cubicBezTo>
                    <a:pt x="1" y="1"/>
                    <a:pt x="1" y="420"/>
                    <a:pt x="281" y="420"/>
                  </a:cubicBezTo>
                  <a:lnTo>
                    <a:pt x="2271" y="420"/>
                  </a:lnTo>
                  <a:cubicBezTo>
                    <a:pt x="2387" y="416"/>
                    <a:pt x="2482" y="325"/>
                    <a:pt x="2482" y="209"/>
                  </a:cubicBezTo>
                  <a:cubicBezTo>
                    <a:pt x="2482" y="92"/>
                    <a:pt x="2387" y="1"/>
                    <a:pt x="22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65"/>
          <p:cNvGrpSpPr/>
          <p:nvPr/>
        </p:nvGrpSpPr>
        <p:grpSpPr>
          <a:xfrm>
            <a:off x="2227825" y="2279725"/>
            <a:ext cx="367950" cy="311200"/>
            <a:chOff x="2096650" y="2392775"/>
            <a:chExt cx="367950" cy="311200"/>
          </a:xfrm>
        </p:grpSpPr>
        <p:sp>
          <p:nvSpPr>
            <p:cNvPr id="1066" name="Google Shape;1066;p65"/>
            <p:cNvSpPr/>
            <p:nvPr/>
          </p:nvSpPr>
          <p:spPr>
            <a:xfrm>
              <a:off x="2146575" y="2526775"/>
              <a:ext cx="266375" cy="10500"/>
            </a:xfrm>
            <a:custGeom>
              <a:rect b="b" l="l" r="r" t="t"/>
              <a:pathLst>
                <a:path extrusionOk="0" h="420" w="10655">
                  <a:moveTo>
                    <a:pt x="277" y="1"/>
                  </a:moveTo>
                  <a:cubicBezTo>
                    <a:pt x="0" y="1"/>
                    <a:pt x="0" y="420"/>
                    <a:pt x="277" y="420"/>
                  </a:cubicBezTo>
                  <a:lnTo>
                    <a:pt x="10447" y="420"/>
                  </a:lnTo>
                  <a:cubicBezTo>
                    <a:pt x="10563" y="420"/>
                    <a:pt x="10654" y="325"/>
                    <a:pt x="10654" y="212"/>
                  </a:cubicBezTo>
                  <a:cubicBezTo>
                    <a:pt x="10654" y="95"/>
                    <a:pt x="10563" y="1"/>
                    <a:pt x="104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5"/>
            <p:cNvSpPr/>
            <p:nvPr/>
          </p:nvSpPr>
          <p:spPr>
            <a:xfrm>
              <a:off x="2146575" y="2664150"/>
              <a:ext cx="266375" cy="10500"/>
            </a:xfrm>
            <a:custGeom>
              <a:rect b="b" l="l" r="r" t="t"/>
              <a:pathLst>
                <a:path extrusionOk="0" h="420" w="10655">
                  <a:moveTo>
                    <a:pt x="277" y="0"/>
                  </a:moveTo>
                  <a:cubicBezTo>
                    <a:pt x="0" y="0"/>
                    <a:pt x="0" y="419"/>
                    <a:pt x="277" y="419"/>
                  </a:cubicBezTo>
                  <a:lnTo>
                    <a:pt x="10447" y="419"/>
                  </a:lnTo>
                  <a:cubicBezTo>
                    <a:pt x="10563" y="419"/>
                    <a:pt x="10654" y="324"/>
                    <a:pt x="10654" y="208"/>
                  </a:cubicBezTo>
                  <a:cubicBezTo>
                    <a:pt x="10654" y="91"/>
                    <a:pt x="10563" y="0"/>
                    <a:pt x="104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5"/>
            <p:cNvSpPr/>
            <p:nvPr/>
          </p:nvSpPr>
          <p:spPr>
            <a:xfrm>
              <a:off x="2096650" y="2614775"/>
              <a:ext cx="367950" cy="89200"/>
            </a:xfrm>
            <a:custGeom>
              <a:rect b="b" l="l" r="r" t="t"/>
              <a:pathLst>
                <a:path extrusionOk="0" h="3568" w="14718">
                  <a:moveTo>
                    <a:pt x="14509" y="0"/>
                  </a:moveTo>
                  <a:cubicBezTo>
                    <a:pt x="14393" y="0"/>
                    <a:pt x="14298" y="95"/>
                    <a:pt x="14298" y="208"/>
                  </a:cubicBezTo>
                  <a:lnTo>
                    <a:pt x="14298" y="2587"/>
                  </a:lnTo>
                  <a:cubicBezTo>
                    <a:pt x="14298" y="2897"/>
                    <a:pt x="14047" y="3148"/>
                    <a:pt x="13737" y="3148"/>
                  </a:cubicBezTo>
                  <a:lnTo>
                    <a:pt x="985" y="3148"/>
                  </a:lnTo>
                  <a:cubicBezTo>
                    <a:pt x="675" y="3148"/>
                    <a:pt x="423" y="2897"/>
                    <a:pt x="420" y="2587"/>
                  </a:cubicBezTo>
                  <a:lnTo>
                    <a:pt x="420" y="219"/>
                  </a:lnTo>
                  <a:cubicBezTo>
                    <a:pt x="420" y="79"/>
                    <a:pt x="315" y="8"/>
                    <a:pt x="210" y="8"/>
                  </a:cubicBezTo>
                  <a:cubicBezTo>
                    <a:pt x="106" y="8"/>
                    <a:pt x="1" y="79"/>
                    <a:pt x="1" y="219"/>
                  </a:cubicBezTo>
                  <a:lnTo>
                    <a:pt x="1" y="2587"/>
                  </a:lnTo>
                  <a:cubicBezTo>
                    <a:pt x="4" y="3126"/>
                    <a:pt x="442" y="3567"/>
                    <a:pt x="985" y="3567"/>
                  </a:cubicBezTo>
                  <a:lnTo>
                    <a:pt x="13737" y="3567"/>
                  </a:lnTo>
                  <a:cubicBezTo>
                    <a:pt x="14276" y="3567"/>
                    <a:pt x="14717" y="3126"/>
                    <a:pt x="14717" y="2587"/>
                  </a:cubicBezTo>
                  <a:lnTo>
                    <a:pt x="14717" y="208"/>
                  </a:lnTo>
                  <a:cubicBezTo>
                    <a:pt x="14717" y="95"/>
                    <a:pt x="14622" y="0"/>
                    <a:pt x="145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5"/>
            <p:cNvSpPr/>
            <p:nvPr/>
          </p:nvSpPr>
          <p:spPr>
            <a:xfrm>
              <a:off x="2096650" y="2392775"/>
              <a:ext cx="367950" cy="195600"/>
            </a:xfrm>
            <a:custGeom>
              <a:rect b="b" l="l" r="r" t="t"/>
              <a:pathLst>
                <a:path extrusionOk="0" h="7824" w="14718">
                  <a:moveTo>
                    <a:pt x="7359" y="423"/>
                  </a:moveTo>
                  <a:cubicBezTo>
                    <a:pt x="7557" y="423"/>
                    <a:pt x="7754" y="542"/>
                    <a:pt x="7809" y="781"/>
                  </a:cubicBezTo>
                  <a:cubicBezTo>
                    <a:pt x="7809" y="792"/>
                    <a:pt x="7813" y="803"/>
                    <a:pt x="7813" y="810"/>
                  </a:cubicBezTo>
                  <a:lnTo>
                    <a:pt x="7813" y="814"/>
                  </a:lnTo>
                  <a:cubicBezTo>
                    <a:pt x="7816" y="828"/>
                    <a:pt x="7816" y="843"/>
                    <a:pt x="7816" y="857"/>
                  </a:cubicBezTo>
                  <a:lnTo>
                    <a:pt x="7816" y="872"/>
                  </a:lnTo>
                  <a:lnTo>
                    <a:pt x="7816" y="894"/>
                  </a:lnTo>
                  <a:lnTo>
                    <a:pt x="7816" y="919"/>
                  </a:lnTo>
                  <a:lnTo>
                    <a:pt x="7816" y="934"/>
                  </a:lnTo>
                  <a:cubicBezTo>
                    <a:pt x="7816" y="937"/>
                    <a:pt x="7816" y="956"/>
                    <a:pt x="7813" y="967"/>
                  </a:cubicBezTo>
                  <a:lnTo>
                    <a:pt x="7813" y="977"/>
                  </a:lnTo>
                  <a:cubicBezTo>
                    <a:pt x="7809" y="988"/>
                    <a:pt x="7809" y="1003"/>
                    <a:pt x="7805" y="1014"/>
                  </a:cubicBezTo>
                  <a:lnTo>
                    <a:pt x="7805" y="1018"/>
                  </a:lnTo>
                  <a:cubicBezTo>
                    <a:pt x="7802" y="1028"/>
                    <a:pt x="7798" y="1043"/>
                    <a:pt x="7791" y="1054"/>
                  </a:cubicBezTo>
                  <a:lnTo>
                    <a:pt x="7791" y="1061"/>
                  </a:lnTo>
                  <a:cubicBezTo>
                    <a:pt x="7783" y="1072"/>
                    <a:pt x="7780" y="1083"/>
                    <a:pt x="7773" y="1098"/>
                  </a:cubicBezTo>
                  <a:lnTo>
                    <a:pt x="7769" y="1101"/>
                  </a:lnTo>
                  <a:cubicBezTo>
                    <a:pt x="7762" y="1112"/>
                    <a:pt x="7758" y="1123"/>
                    <a:pt x="7751" y="1134"/>
                  </a:cubicBezTo>
                  <a:lnTo>
                    <a:pt x="7747" y="1138"/>
                  </a:lnTo>
                  <a:cubicBezTo>
                    <a:pt x="7740" y="1149"/>
                    <a:pt x="7732" y="1160"/>
                    <a:pt x="7721" y="1171"/>
                  </a:cubicBezTo>
                  <a:lnTo>
                    <a:pt x="7718" y="1178"/>
                  </a:lnTo>
                  <a:cubicBezTo>
                    <a:pt x="7707" y="1189"/>
                    <a:pt x="7700" y="1200"/>
                    <a:pt x="7689" y="1207"/>
                  </a:cubicBezTo>
                  <a:cubicBezTo>
                    <a:pt x="7599" y="1298"/>
                    <a:pt x="7482" y="1344"/>
                    <a:pt x="7364" y="1344"/>
                  </a:cubicBezTo>
                  <a:cubicBezTo>
                    <a:pt x="7246" y="1344"/>
                    <a:pt x="7128" y="1298"/>
                    <a:pt x="7037" y="1207"/>
                  </a:cubicBezTo>
                  <a:cubicBezTo>
                    <a:pt x="7026" y="1200"/>
                    <a:pt x="7018" y="1189"/>
                    <a:pt x="7007" y="1178"/>
                  </a:cubicBezTo>
                  <a:lnTo>
                    <a:pt x="7004" y="1171"/>
                  </a:lnTo>
                  <a:cubicBezTo>
                    <a:pt x="6993" y="1160"/>
                    <a:pt x="6985" y="1149"/>
                    <a:pt x="6978" y="1138"/>
                  </a:cubicBezTo>
                  <a:lnTo>
                    <a:pt x="6975" y="1134"/>
                  </a:lnTo>
                  <a:cubicBezTo>
                    <a:pt x="6967" y="1123"/>
                    <a:pt x="6964" y="1112"/>
                    <a:pt x="6956" y="1101"/>
                  </a:cubicBezTo>
                  <a:lnTo>
                    <a:pt x="6953" y="1094"/>
                  </a:lnTo>
                  <a:cubicBezTo>
                    <a:pt x="6945" y="1083"/>
                    <a:pt x="6942" y="1072"/>
                    <a:pt x="6938" y="1058"/>
                  </a:cubicBezTo>
                  <a:lnTo>
                    <a:pt x="6934" y="1054"/>
                  </a:lnTo>
                  <a:cubicBezTo>
                    <a:pt x="6931" y="1039"/>
                    <a:pt x="6924" y="1028"/>
                    <a:pt x="6920" y="1018"/>
                  </a:cubicBezTo>
                  <a:lnTo>
                    <a:pt x="6920" y="1014"/>
                  </a:lnTo>
                  <a:cubicBezTo>
                    <a:pt x="6916" y="999"/>
                    <a:pt x="6916" y="988"/>
                    <a:pt x="6913" y="974"/>
                  </a:cubicBezTo>
                  <a:lnTo>
                    <a:pt x="6913" y="967"/>
                  </a:lnTo>
                  <a:cubicBezTo>
                    <a:pt x="6909" y="956"/>
                    <a:pt x="6909" y="945"/>
                    <a:pt x="6909" y="934"/>
                  </a:cubicBezTo>
                  <a:lnTo>
                    <a:pt x="6909" y="919"/>
                  </a:lnTo>
                  <a:lnTo>
                    <a:pt x="6909" y="894"/>
                  </a:lnTo>
                  <a:cubicBezTo>
                    <a:pt x="6909" y="883"/>
                    <a:pt x="6898" y="879"/>
                    <a:pt x="6898" y="872"/>
                  </a:cubicBezTo>
                  <a:lnTo>
                    <a:pt x="6898" y="857"/>
                  </a:lnTo>
                  <a:cubicBezTo>
                    <a:pt x="6902" y="843"/>
                    <a:pt x="6902" y="824"/>
                    <a:pt x="6905" y="810"/>
                  </a:cubicBezTo>
                  <a:cubicBezTo>
                    <a:pt x="6905" y="803"/>
                    <a:pt x="6909" y="792"/>
                    <a:pt x="6909" y="781"/>
                  </a:cubicBezTo>
                  <a:cubicBezTo>
                    <a:pt x="6964" y="542"/>
                    <a:pt x="7161" y="423"/>
                    <a:pt x="7359" y="423"/>
                  </a:cubicBezTo>
                  <a:close/>
                  <a:moveTo>
                    <a:pt x="8181" y="1196"/>
                  </a:moveTo>
                  <a:lnTo>
                    <a:pt x="11248" y="4264"/>
                  </a:lnTo>
                  <a:lnTo>
                    <a:pt x="3469" y="4264"/>
                  </a:lnTo>
                  <a:lnTo>
                    <a:pt x="6537" y="1200"/>
                  </a:lnTo>
                  <a:cubicBezTo>
                    <a:pt x="6552" y="1229"/>
                    <a:pt x="6566" y="1258"/>
                    <a:pt x="6581" y="1291"/>
                  </a:cubicBezTo>
                  <a:cubicBezTo>
                    <a:pt x="6588" y="1302"/>
                    <a:pt x="6592" y="1313"/>
                    <a:pt x="6599" y="1324"/>
                  </a:cubicBezTo>
                  <a:lnTo>
                    <a:pt x="6603" y="1331"/>
                  </a:lnTo>
                  <a:cubicBezTo>
                    <a:pt x="6610" y="1342"/>
                    <a:pt x="6617" y="1353"/>
                    <a:pt x="6625" y="1360"/>
                  </a:cubicBezTo>
                  <a:lnTo>
                    <a:pt x="6628" y="1371"/>
                  </a:lnTo>
                  <a:cubicBezTo>
                    <a:pt x="6636" y="1382"/>
                    <a:pt x="6643" y="1389"/>
                    <a:pt x="6650" y="1396"/>
                  </a:cubicBezTo>
                  <a:lnTo>
                    <a:pt x="6661" y="1411"/>
                  </a:lnTo>
                  <a:lnTo>
                    <a:pt x="6676" y="1433"/>
                  </a:lnTo>
                  <a:lnTo>
                    <a:pt x="6694" y="1451"/>
                  </a:lnTo>
                  <a:lnTo>
                    <a:pt x="6705" y="1469"/>
                  </a:lnTo>
                  <a:cubicBezTo>
                    <a:pt x="6716" y="1480"/>
                    <a:pt x="6727" y="1491"/>
                    <a:pt x="6738" y="1502"/>
                  </a:cubicBezTo>
                  <a:cubicBezTo>
                    <a:pt x="6905" y="1669"/>
                    <a:pt x="7130" y="1759"/>
                    <a:pt x="7360" y="1759"/>
                  </a:cubicBezTo>
                  <a:cubicBezTo>
                    <a:pt x="7471" y="1759"/>
                    <a:pt x="7582" y="1738"/>
                    <a:pt x="7689" y="1695"/>
                  </a:cubicBezTo>
                  <a:cubicBezTo>
                    <a:pt x="7798" y="1648"/>
                    <a:pt x="7896" y="1582"/>
                    <a:pt x="7980" y="1502"/>
                  </a:cubicBezTo>
                  <a:cubicBezTo>
                    <a:pt x="7991" y="1491"/>
                    <a:pt x="8002" y="1477"/>
                    <a:pt x="8013" y="1466"/>
                  </a:cubicBezTo>
                  <a:lnTo>
                    <a:pt x="8024" y="1455"/>
                  </a:lnTo>
                  <a:lnTo>
                    <a:pt x="8042" y="1433"/>
                  </a:lnTo>
                  <a:lnTo>
                    <a:pt x="8057" y="1415"/>
                  </a:lnTo>
                  <a:lnTo>
                    <a:pt x="8071" y="1396"/>
                  </a:lnTo>
                  <a:lnTo>
                    <a:pt x="8086" y="1371"/>
                  </a:lnTo>
                  <a:lnTo>
                    <a:pt x="8097" y="1360"/>
                  </a:lnTo>
                  <a:cubicBezTo>
                    <a:pt x="8100" y="1353"/>
                    <a:pt x="8108" y="1342"/>
                    <a:pt x="8115" y="1331"/>
                  </a:cubicBezTo>
                  <a:lnTo>
                    <a:pt x="8119" y="1324"/>
                  </a:lnTo>
                  <a:cubicBezTo>
                    <a:pt x="8126" y="1313"/>
                    <a:pt x="8130" y="1302"/>
                    <a:pt x="8137" y="1291"/>
                  </a:cubicBezTo>
                  <a:lnTo>
                    <a:pt x="8137" y="1287"/>
                  </a:lnTo>
                  <a:cubicBezTo>
                    <a:pt x="8151" y="1258"/>
                    <a:pt x="8166" y="1225"/>
                    <a:pt x="8181" y="1196"/>
                  </a:cubicBezTo>
                  <a:close/>
                  <a:moveTo>
                    <a:pt x="7361" y="1"/>
                  </a:moveTo>
                  <a:cubicBezTo>
                    <a:pt x="6971" y="1"/>
                    <a:pt x="6632" y="252"/>
                    <a:pt x="6519" y="624"/>
                  </a:cubicBezTo>
                  <a:lnTo>
                    <a:pt x="2879" y="4264"/>
                  </a:lnTo>
                  <a:lnTo>
                    <a:pt x="985" y="4264"/>
                  </a:lnTo>
                  <a:cubicBezTo>
                    <a:pt x="442" y="4264"/>
                    <a:pt x="1" y="4705"/>
                    <a:pt x="1" y="5244"/>
                  </a:cubicBezTo>
                  <a:lnTo>
                    <a:pt x="1" y="7569"/>
                  </a:lnTo>
                  <a:cubicBezTo>
                    <a:pt x="1" y="7685"/>
                    <a:pt x="96" y="7776"/>
                    <a:pt x="212" y="7776"/>
                  </a:cubicBezTo>
                  <a:cubicBezTo>
                    <a:pt x="329" y="7776"/>
                    <a:pt x="420" y="7685"/>
                    <a:pt x="420" y="7569"/>
                  </a:cubicBezTo>
                  <a:lnTo>
                    <a:pt x="420" y="5244"/>
                  </a:lnTo>
                  <a:cubicBezTo>
                    <a:pt x="420" y="4934"/>
                    <a:pt x="671" y="4683"/>
                    <a:pt x="985" y="4683"/>
                  </a:cubicBezTo>
                  <a:lnTo>
                    <a:pt x="13737" y="4683"/>
                  </a:lnTo>
                  <a:cubicBezTo>
                    <a:pt x="14047" y="4683"/>
                    <a:pt x="14298" y="4934"/>
                    <a:pt x="14298" y="5244"/>
                  </a:cubicBezTo>
                  <a:lnTo>
                    <a:pt x="14298" y="7612"/>
                  </a:lnTo>
                  <a:cubicBezTo>
                    <a:pt x="14298" y="7729"/>
                    <a:pt x="14389" y="7824"/>
                    <a:pt x="14506" y="7824"/>
                  </a:cubicBezTo>
                  <a:cubicBezTo>
                    <a:pt x="14622" y="7824"/>
                    <a:pt x="14717" y="7729"/>
                    <a:pt x="14717" y="7612"/>
                  </a:cubicBezTo>
                  <a:lnTo>
                    <a:pt x="14717" y="5244"/>
                  </a:lnTo>
                  <a:cubicBezTo>
                    <a:pt x="14717" y="4705"/>
                    <a:pt x="14276" y="4268"/>
                    <a:pt x="13737" y="4264"/>
                  </a:cubicBezTo>
                  <a:lnTo>
                    <a:pt x="11842" y="4264"/>
                  </a:lnTo>
                  <a:lnTo>
                    <a:pt x="8199" y="624"/>
                  </a:lnTo>
                  <a:cubicBezTo>
                    <a:pt x="8086" y="252"/>
                    <a:pt x="7747" y="1"/>
                    <a:pt x="73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5"/>
            <p:cNvSpPr/>
            <p:nvPr/>
          </p:nvSpPr>
          <p:spPr>
            <a:xfrm>
              <a:off x="2148400" y="2560750"/>
              <a:ext cx="51225" cy="84650"/>
            </a:xfrm>
            <a:custGeom>
              <a:rect b="b" l="l" r="r" t="t"/>
              <a:pathLst>
                <a:path extrusionOk="0" h="3386" w="2049">
                  <a:moveTo>
                    <a:pt x="1137" y="1"/>
                  </a:moveTo>
                  <a:cubicBezTo>
                    <a:pt x="649" y="1"/>
                    <a:pt x="84" y="201"/>
                    <a:pt x="84" y="879"/>
                  </a:cubicBezTo>
                  <a:cubicBezTo>
                    <a:pt x="84" y="1972"/>
                    <a:pt x="1563" y="1658"/>
                    <a:pt x="1563" y="2464"/>
                  </a:cubicBezTo>
                  <a:cubicBezTo>
                    <a:pt x="1563" y="2792"/>
                    <a:pt x="1319" y="2948"/>
                    <a:pt x="988" y="2948"/>
                  </a:cubicBezTo>
                  <a:cubicBezTo>
                    <a:pt x="485" y="2948"/>
                    <a:pt x="372" y="2588"/>
                    <a:pt x="208" y="2588"/>
                  </a:cubicBezTo>
                  <a:cubicBezTo>
                    <a:pt x="95" y="2588"/>
                    <a:pt x="0" y="2737"/>
                    <a:pt x="0" y="2846"/>
                  </a:cubicBezTo>
                  <a:cubicBezTo>
                    <a:pt x="0" y="3076"/>
                    <a:pt x="416" y="3386"/>
                    <a:pt x="1006" y="3386"/>
                  </a:cubicBezTo>
                  <a:cubicBezTo>
                    <a:pt x="1611" y="3386"/>
                    <a:pt x="2048" y="3065"/>
                    <a:pt x="2048" y="2413"/>
                  </a:cubicBezTo>
                  <a:cubicBezTo>
                    <a:pt x="2048" y="1203"/>
                    <a:pt x="565" y="1509"/>
                    <a:pt x="565" y="831"/>
                  </a:cubicBezTo>
                  <a:cubicBezTo>
                    <a:pt x="565" y="544"/>
                    <a:pt x="802" y="416"/>
                    <a:pt x="1137" y="416"/>
                  </a:cubicBezTo>
                  <a:cubicBezTo>
                    <a:pt x="1523" y="416"/>
                    <a:pt x="1640" y="591"/>
                    <a:pt x="1764" y="591"/>
                  </a:cubicBezTo>
                  <a:cubicBezTo>
                    <a:pt x="1902" y="591"/>
                    <a:pt x="1964" y="423"/>
                    <a:pt x="1964" y="329"/>
                  </a:cubicBezTo>
                  <a:cubicBezTo>
                    <a:pt x="1964" y="81"/>
                    <a:pt x="1432" y="1"/>
                    <a:pt x="11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5"/>
            <p:cNvSpPr/>
            <p:nvPr/>
          </p:nvSpPr>
          <p:spPr>
            <a:xfrm>
              <a:off x="2213700" y="2560475"/>
              <a:ext cx="61050" cy="84025"/>
            </a:xfrm>
            <a:custGeom>
              <a:rect b="b" l="l" r="r" t="t"/>
              <a:pathLst>
                <a:path extrusionOk="0" h="3361" w="2442">
                  <a:moveTo>
                    <a:pt x="1218" y="660"/>
                  </a:moveTo>
                  <a:lnTo>
                    <a:pt x="1673" y="2227"/>
                  </a:lnTo>
                  <a:lnTo>
                    <a:pt x="762" y="2227"/>
                  </a:lnTo>
                  <a:lnTo>
                    <a:pt x="1218" y="660"/>
                  </a:lnTo>
                  <a:close/>
                  <a:moveTo>
                    <a:pt x="1218" y="1"/>
                  </a:moveTo>
                  <a:cubicBezTo>
                    <a:pt x="1083" y="1"/>
                    <a:pt x="948" y="55"/>
                    <a:pt x="912" y="165"/>
                  </a:cubicBezTo>
                  <a:lnTo>
                    <a:pt x="4" y="3120"/>
                  </a:lnTo>
                  <a:cubicBezTo>
                    <a:pt x="1" y="3131"/>
                    <a:pt x="1" y="3145"/>
                    <a:pt x="1" y="3160"/>
                  </a:cubicBezTo>
                  <a:cubicBezTo>
                    <a:pt x="1" y="3280"/>
                    <a:pt x="168" y="3360"/>
                    <a:pt x="303" y="3360"/>
                  </a:cubicBezTo>
                  <a:cubicBezTo>
                    <a:pt x="383" y="3360"/>
                    <a:pt x="449" y="3335"/>
                    <a:pt x="471" y="3262"/>
                  </a:cubicBezTo>
                  <a:lnTo>
                    <a:pt x="657" y="2613"/>
                  </a:lnTo>
                  <a:lnTo>
                    <a:pt x="1782" y="2613"/>
                  </a:lnTo>
                  <a:lnTo>
                    <a:pt x="1972" y="3262"/>
                  </a:lnTo>
                  <a:cubicBezTo>
                    <a:pt x="1994" y="3335"/>
                    <a:pt x="2059" y="3360"/>
                    <a:pt x="2136" y="3360"/>
                  </a:cubicBezTo>
                  <a:cubicBezTo>
                    <a:pt x="2271" y="3360"/>
                    <a:pt x="2442" y="3273"/>
                    <a:pt x="2442" y="3160"/>
                  </a:cubicBezTo>
                  <a:cubicBezTo>
                    <a:pt x="2438" y="3145"/>
                    <a:pt x="2435" y="3131"/>
                    <a:pt x="2431" y="3120"/>
                  </a:cubicBezTo>
                  <a:lnTo>
                    <a:pt x="1527" y="165"/>
                  </a:lnTo>
                  <a:cubicBezTo>
                    <a:pt x="1491" y="55"/>
                    <a:pt x="1356" y="1"/>
                    <a:pt x="1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5"/>
            <p:cNvSpPr/>
            <p:nvPr/>
          </p:nvSpPr>
          <p:spPr>
            <a:xfrm>
              <a:off x="2292400" y="2561200"/>
              <a:ext cx="45400" cy="83300"/>
            </a:xfrm>
            <a:custGeom>
              <a:rect b="b" l="l" r="r" t="t"/>
              <a:pathLst>
                <a:path extrusionOk="0" h="3332" w="1816">
                  <a:moveTo>
                    <a:pt x="241" y="1"/>
                  </a:moveTo>
                  <a:cubicBezTo>
                    <a:pt x="117" y="1"/>
                    <a:pt x="1" y="45"/>
                    <a:pt x="1" y="154"/>
                  </a:cubicBezTo>
                  <a:lnTo>
                    <a:pt x="1" y="3174"/>
                  </a:lnTo>
                  <a:cubicBezTo>
                    <a:pt x="1" y="3276"/>
                    <a:pt x="110" y="3331"/>
                    <a:pt x="216" y="3331"/>
                  </a:cubicBezTo>
                  <a:lnTo>
                    <a:pt x="1670" y="3331"/>
                  </a:lnTo>
                  <a:cubicBezTo>
                    <a:pt x="1764" y="3331"/>
                    <a:pt x="1815" y="3222"/>
                    <a:pt x="1815" y="3116"/>
                  </a:cubicBezTo>
                  <a:cubicBezTo>
                    <a:pt x="1815" y="3010"/>
                    <a:pt x="1764" y="2905"/>
                    <a:pt x="1670" y="2905"/>
                  </a:cubicBezTo>
                  <a:lnTo>
                    <a:pt x="485" y="2905"/>
                  </a:lnTo>
                  <a:lnTo>
                    <a:pt x="485" y="154"/>
                  </a:lnTo>
                  <a:cubicBezTo>
                    <a:pt x="485" y="45"/>
                    <a:pt x="365" y="1"/>
                    <a:pt x="2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5"/>
            <p:cNvSpPr/>
            <p:nvPr/>
          </p:nvSpPr>
          <p:spPr>
            <a:xfrm>
              <a:off x="2355450" y="2561125"/>
              <a:ext cx="49925" cy="83375"/>
            </a:xfrm>
            <a:custGeom>
              <a:rect b="b" l="l" r="r" t="t"/>
              <a:pathLst>
                <a:path extrusionOk="0" h="3335" w="1997">
                  <a:moveTo>
                    <a:pt x="211" y="0"/>
                  </a:moveTo>
                  <a:cubicBezTo>
                    <a:pt x="109" y="0"/>
                    <a:pt x="0" y="55"/>
                    <a:pt x="0" y="161"/>
                  </a:cubicBezTo>
                  <a:lnTo>
                    <a:pt x="0" y="3174"/>
                  </a:lnTo>
                  <a:cubicBezTo>
                    <a:pt x="0" y="3279"/>
                    <a:pt x="109" y="3334"/>
                    <a:pt x="211" y="3334"/>
                  </a:cubicBezTo>
                  <a:lnTo>
                    <a:pt x="1837" y="3334"/>
                  </a:lnTo>
                  <a:cubicBezTo>
                    <a:pt x="1946" y="3334"/>
                    <a:pt x="1997" y="3225"/>
                    <a:pt x="1997" y="3123"/>
                  </a:cubicBezTo>
                  <a:cubicBezTo>
                    <a:pt x="1997" y="3006"/>
                    <a:pt x="1935" y="2908"/>
                    <a:pt x="1837" y="2908"/>
                  </a:cubicBezTo>
                  <a:lnTo>
                    <a:pt x="481" y="2908"/>
                  </a:lnTo>
                  <a:lnTo>
                    <a:pt x="481" y="1858"/>
                  </a:lnTo>
                  <a:lnTo>
                    <a:pt x="1184" y="1858"/>
                  </a:lnTo>
                  <a:cubicBezTo>
                    <a:pt x="1294" y="1858"/>
                    <a:pt x="1345" y="1760"/>
                    <a:pt x="1345" y="1673"/>
                  </a:cubicBezTo>
                  <a:cubicBezTo>
                    <a:pt x="1345" y="1567"/>
                    <a:pt x="1286" y="1476"/>
                    <a:pt x="1184" y="1476"/>
                  </a:cubicBezTo>
                  <a:lnTo>
                    <a:pt x="481" y="1476"/>
                  </a:lnTo>
                  <a:lnTo>
                    <a:pt x="481" y="430"/>
                  </a:lnTo>
                  <a:lnTo>
                    <a:pt x="1837" y="430"/>
                  </a:lnTo>
                  <a:cubicBezTo>
                    <a:pt x="1935" y="430"/>
                    <a:pt x="1997" y="332"/>
                    <a:pt x="1997" y="212"/>
                  </a:cubicBezTo>
                  <a:cubicBezTo>
                    <a:pt x="1997" y="110"/>
                    <a:pt x="1946" y="0"/>
                    <a:pt x="18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 name="Google Shape;1074;p65"/>
          <p:cNvGrpSpPr/>
          <p:nvPr/>
        </p:nvGrpSpPr>
        <p:grpSpPr>
          <a:xfrm>
            <a:off x="1644050" y="2251050"/>
            <a:ext cx="305075" cy="367900"/>
            <a:chOff x="1512875" y="2364100"/>
            <a:chExt cx="305075" cy="367900"/>
          </a:xfrm>
        </p:grpSpPr>
        <p:sp>
          <p:nvSpPr>
            <p:cNvPr id="1075" name="Google Shape;1075;p65"/>
            <p:cNvSpPr/>
            <p:nvPr/>
          </p:nvSpPr>
          <p:spPr>
            <a:xfrm>
              <a:off x="1512875" y="2364100"/>
              <a:ext cx="305075" cy="367900"/>
            </a:xfrm>
            <a:custGeom>
              <a:rect b="b" l="l" r="r" t="t"/>
              <a:pathLst>
                <a:path extrusionOk="0" h="14716" w="12203">
                  <a:moveTo>
                    <a:pt x="9973" y="1848"/>
                  </a:moveTo>
                  <a:lnTo>
                    <a:pt x="10836" y="2901"/>
                  </a:lnTo>
                  <a:lnTo>
                    <a:pt x="649" y="2901"/>
                  </a:lnTo>
                  <a:lnTo>
                    <a:pt x="1512" y="1848"/>
                  </a:lnTo>
                  <a:close/>
                  <a:moveTo>
                    <a:pt x="2212" y="3320"/>
                  </a:moveTo>
                  <a:lnTo>
                    <a:pt x="2212" y="3691"/>
                  </a:lnTo>
                  <a:cubicBezTo>
                    <a:pt x="2212" y="3713"/>
                    <a:pt x="2212" y="3731"/>
                    <a:pt x="2208" y="3753"/>
                  </a:cubicBezTo>
                  <a:lnTo>
                    <a:pt x="2208" y="3764"/>
                  </a:lnTo>
                  <a:lnTo>
                    <a:pt x="2208" y="3771"/>
                  </a:lnTo>
                  <a:cubicBezTo>
                    <a:pt x="2208" y="3786"/>
                    <a:pt x="2205" y="3804"/>
                    <a:pt x="2201" y="3822"/>
                  </a:cubicBezTo>
                  <a:cubicBezTo>
                    <a:pt x="2197" y="3841"/>
                    <a:pt x="2197" y="3844"/>
                    <a:pt x="2197" y="3855"/>
                  </a:cubicBezTo>
                  <a:cubicBezTo>
                    <a:pt x="2194" y="3866"/>
                    <a:pt x="2197" y="3866"/>
                    <a:pt x="2194" y="3870"/>
                  </a:cubicBezTo>
                  <a:cubicBezTo>
                    <a:pt x="2110" y="4256"/>
                    <a:pt x="1786" y="4547"/>
                    <a:pt x="1388" y="4584"/>
                  </a:cubicBezTo>
                  <a:cubicBezTo>
                    <a:pt x="1367" y="4584"/>
                    <a:pt x="1337" y="4587"/>
                    <a:pt x="1312" y="4587"/>
                  </a:cubicBezTo>
                  <a:cubicBezTo>
                    <a:pt x="816" y="4587"/>
                    <a:pt x="416" y="4187"/>
                    <a:pt x="416" y="3691"/>
                  </a:cubicBezTo>
                  <a:lnTo>
                    <a:pt x="416" y="3320"/>
                  </a:lnTo>
                  <a:close/>
                  <a:moveTo>
                    <a:pt x="4427" y="3320"/>
                  </a:moveTo>
                  <a:lnTo>
                    <a:pt x="4427" y="3691"/>
                  </a:lnTo>
                  <a:cubicBezTo>
                    <a:pt x="4427" y="4187"/>
                    <a:pt x="4023" y="4587"/>
                    <a:pt x="3527" y="4587"/>
                  </a:cubicBezTo>
                  <a:cubicBezTo>
                    <a:pt x="3032" y="4587"/>
                    <a:pt x="2631" y="4187"/>
                    <a:pt x="2631" y="3691"/>
                  </a:cubicBezTo>
                  <a:lnTo>
                    <a:pt x="2631" y="3320"/>
                  </a:lnTo>
                  <a:close/>
                  <a:moveTo>
                    <a:pt x="6642" y="3320"/>
                  </a:moveTo>
                  <a:lnTo>
                    <a:pt x="6642" y="3691"/>
                  </a:lnTo>
                  <a:cubicBezTo>
                    <a:pt x="6642" y="4187"/>
                    <a:pt x="6238" y="4587"/>
                    <a:pt x="5742" y="4587"/>
                  </a:cubicBezTo>
                  <a:cubicBezTo>
                    <a:pt x="5247" y="4587"/>
                    <a:pt x="4846" y="4187"/>
                    <a:pt x="4846" y="3691"/>
                  </a:cubicBezTo>
                  <a:lnTo>
                    <a:pt x="4846" y="3320"/>
                  </a:lnTo>
                  <a:close/>
                  <a:moveTo>
                    <a:pt x="8858" y="3320"/>
                  </a:moveTo>
                  <a:lnTo>
                    <a:pt x="8858" y="3691"/>
                  </a:lnTo>
                  <a:cubicBezTo>
                    <a:pt x="8858" y="4187"/>
                    <a:pt x="8453" y="4587"/>
                    <a:pt x="7958" y="4587"/>
                  </a:cubicBezTo>
                  <a:cubicBezTo>
                    <a:pt x="7462" y="4587"/>
                    <a:pt x="7061" y="4187"/>
                    <a:pt x="7061" y="3691"/>
                  </a:cubicBezTo>
                  <a:lnTo>
                    <a:pt x="7061" y="3320"/>
                  </a:lnTo>
                  <a:close/>
                  <a:moveTo>
                    <a:pt x="11073" y="3320"/>
                  </a:moveTo>
                  <a:lnTo>
                    <a:pt x="11069" y="3691"/>
                  </a:lnTo>
                  <a:cubicBezTo>
                    <a:pt x="11069" y="4187"/>
                    <a:pt x="10669" y="4587"/>
                    <a:pt x="10173" y="4587"/>
                  </a:cubicBezTo>
                  <a:cubicBezTo>
                    <a:pt x="10144" y="4587"/>
                    <a:pt x="10118" y="4587"/>
                    <a:pt x="10097" y="4584"/>
                  </a:cubicBezTo>
                  <a:cubicBezTo>
                    <a:pt x="9663" y="4544"/>
                    <a:pt x="9320" y="4209"/>
                    <a:pt x="9277" y="3775"/>
                  </a:cubicBezTo>
                  <a:lnTo>
                    <a:pt x="9277" y="3764"/>
                  </a:lnTo>
                  <a:lnTo>
                    <a:pt x="9277" y="3735"/>
                  </a:lnTo>
                  <a:lnTo>
                    <a:pt x="9277" y="3691"/>
                  </a:lnTo>
                  <a:lnTo>
                    <a:pt x="9277" y="3320"/>
                  </a:lnTo>
                  <a:close/>
                  <a:moveTo>
                    <a:pt x="9524" y="4835"/>
                  </a:moveTo>
                  <a:cubicBezTo>
                    <a:pt x="9630" y="4897"/>
                    <a:pt x="9747" y="4945"/>
                    <a:pt x="9867" y="4974"/>
                  </a:cubicBezTo>
                  <a:lnTo>
                    <a:pt x="9867" y="11211"/>
                  </a:lnTo>
                  <a:lnTo>
                    <a:pt x="9863" y="11208"/>
                  </a:lnTo>
                  <a:lnTo>
                    <a:pt x="9849" y="11197"/>
                  </a:lnTo>
                  <a:lnTo>
                    <a:pt x="9831" y="11186"/>
                  </a:lnTo>
                  <a:lnTo>
                    <a:pt x="9816" y="11175"/>
                  </a:lnTo>
                  <a:lnTo>
                    <a:pt x="9798" y="11164"/>
                  </a:lnTo>
                  <a:lnTo>
                    <a:pt x="9783" y="11157"/>
                  </a:lnTo>
                  <a:lnTo>
                    <a:pt x="9761" y="11146"/>
                  </a:lnTo>
                  <a:lnTo>
                    <a:pt x="9747" y="11139"/>
                  </a:lnTo>
                  <a:lnTo>
                    <a:pt x="9725" y="11131"/>
                  </a:lnTo>
                  <a:lnTo>
                    <a:pt x="9710" y="11128"/>
                  </a:lnTo>
                  <a:lnTo>
                    <a:pt x="9685" y="11120"/>
                  </a:lnTo>
                  <a:lnTo>
                    <a:pt x="9670" y="11117"/>
                  </a:lnTo>
                  <a:lnTo>
                    <a:pt x="9645" y="11113"/>
                  </a:lnTo>
                  <a:lnTo>
                    <a:pt x="9546" y="11113"/>
                  </a:lnTo>
                  <a:lnTo>
                    <a:pt x="9524" y="11117"/>
                  </a:lnTo>
                  <a:lnTo>
                    <a:pt x="9524" y="9922"/>
                  </a:lnTo>
                  <a:cubicBezTo>
                    <a:pt x="9524" y="9918"/>
                    <a:pt x="9524" y="9911"/>
                    <a:pt x="9528" y="9907"/>
                  </a:cubicBezTo>
                  <a:cubicBezTo>
                    <a:pt x="9535" y="9878"/>
                    <a:pt x="9546" y="9845"/>
                    <a:pt x="9554" y="9816"/>
                  </a:cubicBezTo>
                  <a:cubicBezTo>
                    <a:pt x="9561" y="9794"/>
                    <a:pt x="9565" y="9769"/>
                    <a:pt x="9572" y="9750"/>
                  </a:cubicBezTo>
                  <a:lnTo>
                    <a:pt x="9579" y="9725"/>
                  </a:lnTo>
                  <a:cubicBezTo>
                    <a:pt x="9692" y="9262"/>
                    <a:pt x="9703" y="8785"/>
                    <a:pt x="9616" y="8318"/>
                  </a:cubicBezTo>
                  <a:cubicBezTo>
                    <a:pt x="9612" y="8304"/>
                    <a:pt x="9612" y="8289"/>
                    <a:pt x="9608" y="8275"/>
                  </a:cubicBezTo>
                  <a:cubicBezTo>
                    <a:pt x="9605" y="8257"/>
                    <a:pt x="9601" y="8238"/>
                    <a:pt x="9594" y="8216"/>
                  </a:cubicBezTo>
                  <a:cubicBezTo>
                    <a:pt x="9586" y="8184"/>
                    <a:pt x="9579" y="8147"/>
                    <a:pt x="9572" y="8114"/>
                  </a:cubicBezTo>
                  <a:lnTo>
                    <a:pt x="9565" y="8089"/>
                  </a:lnTo>
                  <a:cubicBezTo>
                    <a:pt x="9550" y="8042"/>
                    <a:pt x="9539" y="7994"/>
                    <a:pt x="9524" y="7950"/>
                  </a:cubicBezTo>
                  <a:lnTo>
                    <a:pt x="9524" y="4835"/>
                  </a:lnTo>
                  <a:close/>
                  <a:moveTo>
                    <a:pt x="8803" y="11168"/>
                  </a:moveTo>
                  <a:lnTo>
                    <a:pt x="9084" y="11445"/>
                  </a:lnTo>
                  <a:lnTo>
                    <a:pt x="8887" y="11645"/>
                  </a:lnTo>
                  <a:lnTo>
                    <a:pt x="8606" y="11364"/>
                  </a:lnTo>
                  <a:cubicBezTo>
                    <a:pt x="8643" y="11332"/>
                    <a:pt x="8676" y="11299"/>
                    <a:pt x="8708" y="11266"/>
                  </a:cubicBezTo>
                  <a:cubicBezTo>
                    <a:pt x="8741" y="11233"/>
                    <a:pt x="8774" y="11201"/>
                    <a:pt x="8803" y="11168"/>
                  </a:cubicBezTo>
                  <a:close/>
                  <a:moveTo>
                    <a:pt x="6380" y="6059"/>
                  </a:moveTo>
                  <a:cubicBezTo>
                    <a:pt x="7142" y="6059"/>
                    <a:pt x="7874" y="6362"/>
                    <a:pt x="8413" y="6901"/>
                  </a:cubicBezTo>
                  <a:cubicBezTo>
                    <a:pt x="8442" y="6934"/>
                    <a:pt x="8471" y="6963"/>
                    <a:pt x="8497" y="6992"/>
                  </a:cubicBezTo>
                  <a:lnTo>
                    <a:pt x="8512" y="7010"/>
                  </a:lnTo>
                  <a:cubicBezTo>
                    <a:pt x="8541" y="7040"/>
                    <a:pt x="8566" y="7069"/>
                    <a:pt x="8592" y="7102"/>
                  </a:cubicBezTo>
                  <a:lnTo>
                    <a:pt x="8595" y="7105"/>
                  </a:lnTo>
                  <a:cubicBezTo>
                    <a:pt x="8625" y="7138"/>
                    <a:pt x="8650" y="7174"/>
                    <a:pt x="8679" y="7207"/>
                  </a:cubicBezTo>
                  <a:cubicBezTo>
                    <a:pt x="8807" y="7378"/>
                    <a:pt x="8916" y="7564"/>
                    <a:pt x="9003" y="7761"/>
                  </a:cubicBezTo>
                  <a:lnTo>
                    <a:pt x="9018" y="7790"/>
                  </a:lnTo>
                  <a:cubicBezTo>
                    <a:pt x="9029" y="7816"/>
                    <a:pt x="9036" y="7841"/>
                    <a:pt x="9047" y="7863"/>
                  </a:cubicBezTo>
                  <a:cubicBezTo>
                    <a:pt x="9058" y="7889"/>
                    <a:pt x="9069" y="7918"/>
                    <a:pt x="9080" y="7947"/>
                  </a:cubicBezTo>
                  <a:lnTo>
                    <a:pt x="9091" y="7976"/>
                  </a:lnTo>
                  <a:cubicBezTo>
                    <a:pt x="9098" y="8001"/>
                    <a:pt x="9105" y="8023"/>
                    <a:pt x="9113" y="8049"/>
                  </a:cubicBezTo>
                  <a:cubicBezTo>
                    <a:pt x="9124" y="8074"/>
                    <a:pt x="9131" y="8100"/>
                    <a:pt x="9138" y="8129"/>
                  </a:cubicBezTo>
                  <a:lnTo>
                    <a:pt x="9146" y="8147"/>
                  </a:lnTo>
                  <a:cubicBezTo>
                    <a:pt x="9153" y="8180"/>
                    <a:pt x="9160" y="8213"/>
                    <a:pt x="9171" y="8246"/>
                  </a:cubicBezTo>
                  <a:lnTo>
                    <a:pt x="9178" y="8286"/>
                  </a:lnTo>
                  <a:cubicBezTo>
                    <a:pt x="9186" y="8308"/>
                    <a:pt x="9189" y="8329"/>
                    <a:pt x="9193" y="8351"/>
                  </a:cubicBezTo>
                  <a:cubicBezTo>
                    <a:pt x="9197" y="8369"/>
                    <a:pt x="9204" y="8406"/>
                    <a:pt x="9211" y="8435"/>
                  </a:cubicBezTo>
                  <a:lnTo>
                    <a:pt x="9211" y="8439"/>
                  </a:lnTo>
                  <a:cubicBezTo>
                    <a:pt x="9237" y="8603"/>
                    <a:pt x="9255" y="8770"/>
                    <a:pt x="9255" y="8938"/>
                  </a:cubicBezTo>
                  <a:cubicBezTo>
                    <a:pt x="9255" y="9197"/>
                    <a:pt x="9222" y="9452"/>
                    <a:pt x="9153" y="9703"/>
                  </a:cubicBezTo>
                  <a:cubicBezTo>
                    <a:pt x="9146" y="9725"/>
                    <a:pt x="9138" y="9747"/>
                    <a:pt x="9135" y="9769"/>
                  </a:cubicBezTo>
                  <a:cubicBezTo>
                    <a:pt x="9127" y="9783"/>
                    <a:pt x="9124" y="9798"/>
                    <a:pt x="9120" y="9812"/>
                  </a:cubicBezTo>
                  <a:cubicBezTo>
                    <a:pt x="9120" y="9816"/>
                    <a:pt x="9116" y="9820"/>
                    <a:pt x="9116" y="9823"/>
                  </a:cubicBezTo>
                  <a:cubicBezTo>
                    <a:pt x="9076" y="9943"/>
                    <a:pt x="9029" y="10064"/>
                    <a:pt x="8974" y="10180"/>
                  </a:cubicBezTo>
                  <a:lnTo>
                    <a:pt x="8971" y="10188"/>
                  </a:lnTo>
                  <a:cubicBezTo>
                    <a:pt x="8952" y="10224"/>
                    <a:pt x="8934" y="10257"/>
                    <a:pt x="8916" y="10293"/>
                  </a:cubicBezTo>
                  <a:lnTo>
                    <a:pt x="8898" y="10322"/>
                  </a:lnTo>
                  <a:cubicBezTo>
                    <a:pt x="8883" y="10348"/>
                    <a:pt x="8869" y="10377"/>
                    <a:pt x="8854" y="10403"/>
                  </a:cubicBezTo>
                  <a:cubicBezTo>
                    <a:pt x="8843" y="10421"/>
                    <a:pt x="8832" y="10435"/>
                    <a:pt x="8825" y="10450"/>
                  </a:cubicBezTo>
                  <a:cubicBezTo>
                    <a:pt x="8814" y="10468"/>
                    <a:pt x="8799" y="10494"/>
                    <a:pt x="8785" y="10512"/>
                  </a:cubicBezTo>
                  <a:cubicBezTo>
                    <a:pt x="8770" y="10534"/>
                    <a:pt x="8756" y="10559"/>
                    <a:pt x="8741" y="10577"/>
                  </a:cubicBezTo>
                  <a:cubicBezTo>
                    <a:pt x="8730" y="10592"/>
                    <a:pt x="8719" y="10607"/>
                    <a:pt x="8712" y="10621"/>
                  </a:cubicBezTo>
                  <a:cubicBezTo>
                    <a:pt x="8683" y="10658"/>
                    <a:pt x="8657" y="10694"/>
                    <a:pt x="8628" y="10727"/>
                  </a:cubicBezTo>
                  <a:cubicBezTo>
                    <a:pt x="8493" y="10894"/>
                    <a:pt x="8344" y="11047"/>
                    <a:pt x="8173" y="11182"/>
                  </a:cubicBezTo>
                  <a:cubicBezTo>
                    <a:pt x="7932" y="11375"/>
                    <a:pt x="7663" y="11528"/>
                    <a:pt x="7375" y="11638"/>
                  </a:cubicBezTo>
                  <a:lnTo>
                    <a:pt x="7349" y="11645"/>
                  </a:lnTo>
                  <a:cubicBezTo>
                    <a:pt x="7320" y="11656"/>
                    <a:pt x="7291" y="11663"/>
                    <a:pt x="7258" y="11674"/>
                  </a:cubicBezTo>
                  <a:lnTo>
                    <a:pt x="7207" y="11692"/>
                  </a:lnTo>
                  <a:lnTo>
                    <a:pt x="7142" y="11707"/>
                  </a:lnTo>
                  <a:cubicBezTo>
                    <a:pt x="6889" y="11776"/>
                    <a:pt x="6630" y="11811"/>
                    <a:pt x="6371" y="11811"/>
                  </a:cubicBezTo>
                  <a:cubicBezTo>
                    <a:pt x="6207" y="11811"/>
                    <a:pt x="6043" y="11797"/>
                    <a:pt x="5881" y="11769"/>
                  </a:cubicBezTo>
                  <a:cubicBezTo>
                    <a:pt x="5852" y="11765"/>
                    <a:pt x="5823" y="11758"/>
                    <a:pt x="5793" y="11751"/>
                  </a:cubicBezTo>
                  <a:lnTo>
                    <a:pt x="5732" y="11740"/>
                  </a:lnTo>
                  <a:lnTo>
                    <a:pt x="5688" y="11729"/>
                  </a:lnTo>
                  <a:cubicBezTo>
                    <a:pt x="5655" y="11722"/>
                    <a:pt x="5622" y="11714"/>
                    <a:pt x="5589" y="11703"/>
                  </a:cubicBezTo>
                  <a:lnTo>
                    <a:pt x="5571" y="11700"/>
                  </a:lnTo>
                  <a:cubicBezTo>
                    <a:pt x="5240" y="11601"/>
                    <a:pt x="4926" y="11445"/>
                    <a:pt x="4653" y="11237"/>
                  </a:cubicBezTo>
                  <a:lnTo>
                    <a:pt x="4649" y="11237"/>
                  </a:lnTo>
                  <a:cubicBezTo>
                    <a:pt x="4613" y="11211"/>
                    <a:pt x="4580" y="11182"/>
                    <a:pt x="4547" y="11157"/>
                  </a:cubicBezTo>
                  <a:lnTo>
                    <a:pt x="4540" y="11153"/>
                  </a:lnTo>
                  <a:cubicBezTo>
                    <a:pt x="4507" y="11124"/>
                    <a:pt x="4478" y="11095"/>
                    <a:pt x="4445" y="11066"/>
                  </a:cubicBezTo>
                  <a:lnTo>
                    <a:pt x="4438" y="11062"/>
                  </a:lnTo>
                  <a:cubicBezTo>
                    <a:pt x="4409" y="11033"/>
                    <a:pt x="4376" y="11000"/>
                    <a:pt x="4347" y="10971"/>
                  </a:cubicBezTo>
                  <a:lnTo>
                    <a:pt x="4321" y="10945"/>
                  </a:lnTo>
                  <a:lnTo>
                    <a:pt x="4296" y="10920"/>
                  </a:lnTo>
                  <a:lnTo>
                    <a:pt x="4281" y="10902"/>
                  </a:lnTo>
                  <a:lnTo>
                    <a:pt x="4245" y="10865"/>
                  </a:lnTo>
                  <a:lnTo>
                    <a:pt x="4238" y="10858"/>
                  </a:lnTo>
                  <a:cubicBezTo>
                    <a:pt x="3261" y="9765"/>
                    <a:pt x="3261" y="8111"/>
                    <a:pt x="4238" y="7018"/>
                  </a:cubicBezTo>
                  <a:lnTo>
                    <a:pt x="4245" y="7010"/>
                  </a:lnTo>
                  <a:lnTo>
                    <a:pt x="4281" y="6970"/>
                  </a:lnTo>
                  <a:lnTo>
                    <a:pt x="4296" y="6956"/>
                  </a:lnTo>
                  <a:lnTo>
                    <a:pt x="4325" y="6927"/>
                  </a:lnTo>
                  <a:lnTo>
                    <a:pt x="4347" y="6905"/>
                  </a:lnTo>
                  <a:cubicBezTo>
                    <a:pt x="4748" y="6500"/>
                    <a:pt x="5258" y="6227"/>
                    <a:pt x="5815" y="6114"/>
                  </a:cubicBezTo>
                  <a:cubicBezTo>
                    <a:pt x="6001" y="6078"/>
                    <a:pt x="6191" y="6059"/>
                    <a:pt x="6380" y="6059"/>
                  </a:cubicBezTo>
                  <a:close/>
                  <a:moveTo>
                    <a:pt x="6846" y="4394"/>
                  </a:moveTo>
                  <a:lnTo>
                    <a:pt x="6850" y="4405"/>
                  </a:lnTo>
                  <a:cubicBezTo>
                    <a:pt x="6861" y="4420"/>
                    <a:pt x="6872" y="4438"/>
                    <a:pt x="6883" y="4453"/>
                  </a:cubicBezTo>
                  <a:lnTo>
                    <a:pt x="6894" y="4467"/>
                  </a:lnTo>
                  <a:cubicBezTo>
                    <a:pt x="6908" y="4485"/>
                    <a:pt x="6923" y="4507"/>
                    <a:pt x="6941" y="4526"/>
                  </a:cubicBezTo>
                  <a:lnTo>
                    <a:pt x="6948" y="4536"/>
                  </a:lnTo>
                  <a:cubicBezTo>
                    <a:pt x="6963" y="4551"/>
                    <a:pt x="6974" y="4566"/>
                    <a:pt x="6989" y="4580"/>
                  </a:cubicBezTo>
                  <a:lnTo>
                    <a:pt x="7007" y="4598"/>
                  </a:lnTo>
                  <a:cubicBezTo>
                    <a:pt x="7018" y="4609"/>
                    <a:pt x="7029" y="4624"/>
                    <a:pt x="7043" y="4635"/>
                  </a:cubicBezTo>
                  <a:lnTo>
                    <a:pt x="7058" y="4649"/>
                  </a:lnTo>
                  <a:cubicBezTo>
                    <a:pt x="7076" y="4664"/>
                    <a:pt x="7091" y="4679"/>
                    <a:pt x="7109" y="4693"/>
                  </a:cubicBezTo>
                  <a:lnTo>
                    <a:pt x="7116" y="4700"/>
                  </a:lnTo>
                  <a:cubicBezTo>
                    <a:pt x="7134" y="4715"/>
                    <a:pt x="7153" y="4730"/>
                    <a:pt x="7174" y="4744"/>
                  </a:cubicBezTo>
                  <a:lnTo>
                    <a:pt x="7189" y="4755"/>
                  </a:lnTo>
                  <a:cubicBezTo>
                    <a:pt x="7204" y="4766"/>
                    <a:pt x="7218" y="4777"/>
                    <a:pt x="7233" y="4788"/>
                  </a:cubicBezTo>
                  <a:lnTo>
                    <a:pt x="7255" y="4799"/>
                  </a:lnTo>
                  <a:lnTo>
                    <a:pt x="7298" y="4828"/>
                  </a:lnTo>
                  <a:lnTo>
                    <a:pt x="7316" y="4839"/>
                  </a:lnTo>
                  <a:cubicBezTo>
                    <a:pt x="7338" y="4850"/>
                    <a:pt x="7364" y="4861"/>
                    <a:pt x="7382" y="4872"/>
                  </a:cubicBezTo>
                  <a:lnTo>
                    <a:pt x="7389" y="4875"/>
                  </a:lnTo>
                  <a:cubicBezTo>
                    <a:pt x="7411" y="4886"/>
                    <a:pt x="7429" y="4894"/>
                    <a:pt x="7451" y="4901"/>
                  </a:cubicBezTo>
                  <a:lnTo>
                    <a:pt x="7473" y="4912"/>
                  </a:lnTo>
                  <a:lnTo>
                    <a:pt x="7524" y="4930"/>
                  </a:lnTo>
                  <a:lnTo>
                    <a:pt x="7546" y="4937"/>
                  </a:lnTo>
                  <a:cubicBezTo>
                    <a:pt x="7564" y="4945"/>
                    <a:pt x="7582" y="4948"/>
                    <a:pt x="7604" y="4955"/>
                  </a:cubicBezTo>
                  <a:lnTo>
                    <a:pt x="7619" y="4959"/>
                  </a:lnTo>
                  <a:cubicBezTo>
                    <a:pt x="7644" y="4966"/>
                    <a:pt x="7666" y="4970"/>
                    <a:pt x="7692" y="4977"/>
                  </a:cubicBezTo>
                  <a:lnTo>
                    <a:pt x="7710" y="4977"/>
                  </a:lnTo>
                  <a:lnTo>
                    <a:pt x="7768" y="4988"/>
                  </a:lnTo>
                  <a:lnTo>
                    <a:pt x="7794" y="4992"/>
                  </a:lnTo>
                  <a:lnTo>
                    <a:pt x="7848" y="4996"/>
                  </a:lnTo>
                  <a:lnTo>
                    <a:pt x="7874" y="4996"/>
                  </a:lnTo>
                  <a:cubicBezTo>
                    <a:pt x="7899" y="4996"/>
                    <a:pt x="7925" y="4999"/>
                    <a:pt x="7950" y="4999"/>
                  </a:cubicBezTo>
                  <a:cubicBezTo>
                    <a:pt x="7976" y="4999"/>
                    <a:pt x="8005" y="4999"/>
                    <a:pt x="8031" y="4996"/>
                  </a:cubicBezTo>
                  <a:lnTo>
                    <a:pt x="8052" y="4996"/>
                  </a:lnTo>
                  <a:lnTo>
                    <a:pt x="8107" y="4992"/>
                  </a:lnTo>
                  <a:lnTo>
                    <a:pt x="8133" y="4992"/>
                  </a:lnTo>
                  <a:cubicBezTo>
                    <a:pt x="8154" y="4988"/>
                    <a:pt x="8173" y="4985"/>
                    <a:pt x="8191" y="4981"/>
                  </a:cubicBezTo>
                  <a:lnTo>
                    <a:pt x="8209" y="4981"/>
                  </a:lnTo>
                  <a:cubicBezTo>
                    <a:pt x="8235" y="4974"/>
                    <a:pt x="8260" y="4970"/>
                    <a:pt x="8282" y="4963"/>
                  </a:cubicBezTo>
                  <a:lnTo>
                    <a:pt x="8286" y="4963"/>
                  </a:lnTo>
                  <a:lnTo>
                    <a:pt x="8300" y="4959"/>
                  </a:lnTo>
                  <a:cubicBezTo>
                    <a:pt x="8318" y="4955"/>
                    <a:pt x="8337" y="4948"/>
                    <a:pt x="8355" y="4941"/>
                  </a:cubicBezTo>
                  <a:lnTo>
                    <a:pt x="8366" y="4941"/>
                  </a:lnTo>
                  <a:lnTo>
                    <a:pt x="8380" y="4934"/>
                  </a:lnTo>
                  <a:lnTo>
                    <a:pt x="8428" y="4915"/>
                  </a:lnTo>
                  <a:lnTo>
                    <a:pt x="8442" y="4912"/>
                  </a:lnTo>
                  <a:lnTo>
                    <a:pt x="8450" y="4908"/>
                  </a:lnTo>
                  <a:cubicBezTo>
                    <a:pt x="8471" y="4901"/>
                    <a:pt x="8490" y="4890"/>
                    <a:pt x="8508" y="4883"/>
                  </a:cubicBezTo>
                  <a:lnTo>
                    <a:pt x="8519" y="4879"/>
                  </a:lnTo>
                  <a:cubicBezTo>
                    <a:pt x="8541" y="4868"/>
                    <a:pt x="8563" y="4857"/>
                    <a:pt x="8581" y="4846"/>
                  </a:cubicBezTo>
                  <a:lnTo>
                    <a:pt x="8588" y="4843"/>
                  </a:lnTo>
                  <a:lnTo>
                    <a:pt x="8603" y="4832"/>
                  </a:lnTo>
                  <a:lnTo>
                    <a:pt x="8646" y="4806"/>
                  </a:lnTo>
                  <a:lnTo>
                    <a:pt x="8661" y="4799"/>
                  </a:lnTo>
                  <a:lnTo>
                    <a:pt x="8672" y="4792"/>
                  </a:lnTo>
                  <a:lnTo>
                    <a:pt x="8712" y="4762"/>
                  </a:lnTo>
                  <a:lnTo>
                    <a:pt x="8727" y="4751"/>
                  </a:lnTo>
                  <a:lnTo>
                    <a:pt x="8730" y="4748"/>
                  </a:lnTo>
                  <a:cubicBezTo>
                    <a:pt x="8752" y="4733"/>
                    <a:pt x="8770" y="4719"/>
                    <a:pt x="8788" y="4704"/>
                  </a:cubicBezTo>
                  <a:lnTo>
                    <a:pt x="8799" y="4693"/>
                  </a:lnTo>
                  <a:cubicBezTo>
                    <a:pt x="8814" y="4682"/>
                    <a:pt x="8829" y="4668"/>
                    <a:pt x="8843" y="4657"/>
                  </a:cubicBezTo>
                  <a:lnTo>
                    <a:pt x="8850" y="4649"/>
                  </a:lnTo>
                  <a:lnTo>
                    <a:pt x="8861" y="4639"/>
                  </a:lnTo>
                  <a:lnTo>
                    <a:pt x="8898" y="4602"/>
                  </a:lnTo>
                  <a:lnTo>
                    <a:pt x="8909" y="4591"/>
                  </a:lnTo>
                  <a:lnTo>
                    <a:pt x="8916" y="4584"/>
                  </a:lnTo>
                  <a:cubicBezTo>
                    <a:pt x="8927" y="4569"/>
                    <a:pt x="8941" y="4555"/>
                    <a:pt x="8952" y="4540"/>
                  </a:cubicBezTo>
                  <a:lnTo>
                    <a:pt x="8963" y="4533"/>
                  </a:lnTo>
                  <a:lnTo>
                    <a:pt x="8963" y="4529"/>
                  </a:lnTo>
                  <a:cubicBezTo>
                    <a:pt x="8978" y="4511"/>
                    <a:pt x="8996" y="4493"/>
                    <a:pt x="9011" y="4475"/>
                  </a:cubicBezTo>
                  <a:lnTo>
                    <a:pt x="9014" y="4467"/>
                  </a:lnTo>
                  <a:lnTo>
                    <a:pt x="9022" y="4456"/>
                  </a:lnTo>
                  <a:cubicBezTo>
                    <a:pt x="9033" y="4442"/>
                    <a:pt x="9044" y="4427"/>
                    <a:pt x="9051" y="4413"/>
                  </a:cubicBezTo>
                  <a:lnTo>
                    <a:pt x="9058" y="4402"/>
                  </a:lnTo>
                  <a:lnTo>
                    <a:pt x="9073" y="4424"/>
                  </a:lnTo>
                  <a:lnTo>
                    <a:pt x="9080" y="4431"/>
                  </a:lnTo>
                  <a:cubicBezTo>
                    <a:pt x="9087" y="4442"/>
                    <a:pt x="9091" y="4453"/>
                    <a:pt x="9102" y="4464"/>
                  </a:cubicBezTo>
                  <a:lnTo>
                    <a:pt x="9102" y="7087"/>
                  </a:lnTo>
                  <a:lnTo>
                    <a:pt x="9087" y="7069"/>
                  </a:lnTo>
                  <a:cubicBezTo>
                    <a:pt x="9065" y="7036"/>
                    <a:pt x="9044" y="7003"/>
                    <a:pt x="9018" y="6970"/>
                  </a:cubicBezTo>
                  <a:lnTo>
                    <a:pt x="8996" y="6945"/>
                  </a:lnTo>
                  <a:lnTo>
                    <a:pt x="8996" y="6941"/>
                  </a:lnTo>
                  <a:cubicBezTo>
                    <a:pt x="8971" y="6908"/>
                    <a:pt x="8945" y="6879"/>
                    <a:pt x="8920" y="6846"/>
                  </a:cubicBezTo>
                  <a:lnTo>
                    <a:pt x="8905" y="6832"/>
                  </a:lnTo>
                  <a:lnTo>
                    <a:pt x="8901" y="6825"/>
                  </a:lnTo>
                  <a:cubicBezTo>
                    <a:pt x="8872" y="6788"/>
                    <a:pt x="8843" y="6755"/>
                    <a:pt x="8814" y="6723"/>
                  </a:cubicBezTo>
                  <a:lnTo>
                    <a:pt x="8807" y="6719"/>
                  </a:lnTo>
                  <a:lnTo>
                    <a:pt x="8803" y="6712"/>
                  </a:lnTo>
                  <a:cubicBezTo>
                    <a:pt x="8770" y="6675"/>
                    <a:pt x="8737" y="6642"/>
                    <a:pt x="8705" y="6606"/>
                  </a:cubicBezTo>
                  <a:cubicBezTo>
                    <a:pt x="8165" y="6067"/>
                    <a:pt x="7459" y="5732"/>
                    <a:pt x="6701" y="5659"/>
                  </a:cubicBezTo>
                  <a:cubicBezTo>
                    <a:pt x="6591" y="5648"/>
                    <a:pt x="6482" y="5644"/>
                    <a:pt x="6373" y="5644"/>
                  </a:cubicBezTo>
                  <a:cubicBezTo>
                    <a:pt x="6263" y="5644"/>
                    <a:pt x="6154" y="5648"/>
                    <a:pt x="6045" y="5659"/>
                  </a:cubicBezTo>
                  <a:lnTo>
                    <a:pt x="5965" y="5670"/>
                  </a:lnTo>
                  <a:cubicBezTo>
                    <a:pt x="5910" y="5673"/>
                    <a:pt x="5855" y="5684"/>
                    <a:pt x="5804" y="5691"/>
                  </a:cubicBezTo>
                  <a:cubicBezTo>
                    <a:pt x="5750" y="5702"/>
                    <a:pt x="5699" y="5710"/>
                    <a:pt x="5644" y="5724"/>
                  </a:cubicBezTo>
                  <a:cubicBezTo>
                    <a:pt x="5039" y="5859"/>
                    <a:pt x="4482" y="6165"/>
                    <a:pt x="4045" y="6610"/>
                  </a:cubicBezTo>
                  <a:lnTo>
                    <a:pt x="4019" y="6635"/>
                  </a:lnTo>
                  <a:lnTo>
                    <a:pt x="3986" y="6668"/>
                  </a:lnTo>
                  <a:lnTo>
                    <a:pt x="3968" y="6686"/>
                  </a:lnTo>
                  <a:lnTo>
                    <a:pt x="3928" y="6734"/>
                  </a:lnTo>
                  <a:lnTo>
                    <a:pt x="3921" y="6741"/>
                  </a:lnTo>
                  <a:cubicBezTo>
                    <a:pt x="2798" y="7991"/>
                    <a:pt x="2798" y="9889"/>
                    <a:pt x="3921" y="11139"/>
                  </a:cubicBezTo>
                  <a:lnTo>
                    <a:pt x="3928" y="11146"/>
                  </a:lnTo>
                  <a:lnTo>
                    <a:pt x="3968" y="11193"/>
                  </a:lnTo>
                  <a:lnTo>
                    <a:pt x="3986" y="11211"/>
                  </a:lnTo>
                  <a:lnTo>
                    <a:pt x="4019" y="11244"/>
                  </a:lnTo>
                  <a:lnTo>
                    <a:pt x="4045" y="11270"/>
                  </a:lnTo>
                  <a:lnTo>
                    <a:pt x="4074" y="11299"/>
                  </a:lnTo>
                  <a:lnTo>
                    <a:pt x="4103" y="11328"/>
                  </a:lnTo>
                  <a:lnTo>
                    <a:pt x="4125" y="11350"/>
                  </a:lnTo>
                  <a:lnTo>
                    <a:pt x="4165" y="11386"/>
                  </a:lnTo>
                  <a:lnTo>
                    <a:pt x="4179" y="11401"/>
                  </a:lnTo>
                  <a:lnTo>
                    <a:pt x="4227" y="11441"/>
                  </a:lnTo>
                  <a:lnTo>
                    <a:pt x="4234" y="11448"/>
                  </a:lnTo>
                  <a:lnTo>
                    <a:pt x="4289" y="11496"/>
                  </a:lnTo>
                  <a:cubicBezTo>
                    <a:pt x="4606" y="11754"/>
                    <a:pt x="4966" y="11951"/>
                    <a:pt x="5353" y="12075"/>
                  </a:cubicBezTo>
                  <a:lnTo>
                    <a:pt x="5356" y="12075"/>
                  </a:lnTo>
                  <a:lnTo>
                    <a:pt x="5422" y="12097"/>
                  </a:lnTo>
                  <a:lnTo>
                    <a:pt x="5455" y="12104"/>
                  </a:lnTo>
                  <a:lnTo>
                    <a:pt x="5495" y="12115"/>
                  </a:lnTo>
                  <a:cubicBezTo>
                    <a:pt x="5778" y="12194"/>
                    <a:pt x="6071" y="12234"/>
                    <a:pt x="6363" y="12234"/>
                  </a:cubicBezTo>
                  <a:cubicBezTo>
                    <a:pt x="6634" y="12234"/>
                    <a:pt x="6906" y="12200"/>
                    <a:pt x="7171" y="12133"/>
                  </a:cubicBezTo>
                  <a:lnTo>
                    <a:pt x="7178" y="12133"/>
                  </a:lnTo>
                  <a:cubicBezTo>
                    <a:pt x="7214" y="12126"/>
                    <a:pt x="7247" y="12115"/>
                    <a:pt x="7284" y="12108"/>
                  </a:cubicBezTo>
                  <a:lnTo>
                    <a:pt x="7335" y="12090"/>
                  </a:lnTo>
                  <a:lnTo>
                    <a:pt x="7378" y="12079"/>
                  </a:lnTo>
                  <a:lnTo>
                    <a:pt x="7462" y="12049"/>
                  </a:lnTo>
                  <a:lnTo>
                    <a:pt x="7477" y="12042"/>
                  </a:lnTo>
                  <a:cubicBezTo>
                    <a:pt x="7517" y="12031"/>
                    <a:pt x="7553" y="12017"/>
                    <a:pt x="7590" y="12002"/>
                  </a:cubicBezTo>
                  <a:lnTo>
                    <a:pt x="7597" y="11998"/>
                  </a:lnTo>
                  <a:cubicBezTo>
                    <a:pt x="7837" y="11904"/>
                    <a:pt x="8063" y="11780"/>
                    <a:pt x="8271" y="11630"/>
                  </a:cubicBezTo>
                  <a:lnTo>
                    <a:pt x="8595" y="11955"/>
                  </a:lnTo>
                  <a:lnTo>
                    <a:pt x="8603" y="11955"/>
                  </a:lnTo>
                  <a:lnTo>
                    <a:pt x="8599" y="11962"/>
                  </a:lnTo>
                  <a:cubicBezTo>
                    <a:pt x="8592" y="11969"/>
                    <a:pt x="8588" y="11980"/>
                    <a:pt x="8584" y="11988"/>
                  </a:cubicBezTo>
                  <a:lnTo>
                    <a:pt x="8581" y="11995"/>
                  </a:lnTo>
                  <a:cubicBezTo>
                    <a:pt x="8577" y="12006"/>
                    <a:pt x="8573" y="12017"/>
                    <a:pt x="8570" y="12028"/>
                  </a:cubicBezTo>
                  <a:lnTo>
                    <a:pt x="8570" y="12035"/>
                  </a:lnTo>
                  <a:cubicBezTo>
                    <a:pt x="8566" y="12046"/>
                    <a:pt x="8566" y="12057"/>
                    <a:pt x="8563" y="12068"/>
                  </a:cubicBezTo>
                  <a:lnTo>
                    <a:pt x="8563" y="12071"/>
                  </a:lnTo>
                  <a:cubicBezTo>
                    <a:pt x="8559" y="12086"/>
                    <a:pt x="8559" y="12097"/>
                    <a:pt x="8559" y="12108"/>
                  </a:cubicBezTo>
                  <a:lnTo>
                    <a:pt x="8559" y="12115"/>
                  </a:lnTo>
                  <a:lnTo>
                    <a:pt x="8559" y="12151"/>
                  </a:lnTo>
                  <a:lnTo>
                    <a:pt x="8559" y="12195"/>
                  </a:lnTo>
                  <a:lnTo>
                    <a:pt x="8559" y="12206"/>
                  </a:lnTo>
                  <a:cubicBezTo>
                    <a:pt x="8559" y="12210"/>
                    <a:pt x="8559" y="12224"/>
                    <a:pt x="8563" y="12235"/>
                  </a:cubicBezTo>
                  <a:cubicBezTo>
                    <a:pt x="8563" y="12246"/>
                    <a:pt x="8563" y="12243"/>
                    <a:pt x="8566" y="12246"/>
                  </a:cubicBezTo>
                  <a:cubicBezTo>
                    <a:pt x="8570" y="12250"/>
                    <a:pt x="8570" y="12264"/>
                    <a:pt x="8573" y="12275"/>
                  </a:cubicBezTo>
                  <a:cubicBezTo>
                    <a:pt x="8573" y="12283"/>
                    <a:pt x="8573" y="12283"/>
                    <a:pt x="8577" y="12286"/>
                  </a:cubicBezTo>
                  <a:cubicBezTo>
                    <a:pt x="8577" y="12290"/>
                    <a:pt x="8581" y="12305"/>
                    <a:pt x="8584" y="12312"/>
                  </a:cubicBezTo>
                  <a:lnTo>
                    <a:pt x="2405" y="12312"/>
                  </a:lnTo>
                  <a:lnTo>
                    <a:pt x="2405" y="4424"/>
                  </a:lnTo>
                  <a:lnTo>
                    <a:pt x="2420" y="4402"/>
                  </a:lnTo>
                  <a:lnTo>
                    <a:pt x="2427" y="4413"/>
                  </a:lnTo>
                  <a:cubicBezTo>
                    <a:pt x="2434" y="4427"/>
                    <a:pt x="2445" y="4442"/>
                    <a:pt x="2456" y="4453"/>
                  </a:cubicBezTo>
                  <a:lnTo>
                    <a:pt x="2467" y="4467"/>
                  </a:lnTo>
                  <a:lnTo>
                    <a:pt x="2467" y="4471"/>
                  </a:lnTo>
                  <a:cubicBezTo>
                    <a:pt x="2481" y="4493"/>
                    <a:pt x="2496" y="4511"/>
                    <a:pt x="2514" y="4529"/>
                  </a:cubicBezTo>
                  <a:lnTo>
                    <a:pt x="2518" y="4533"/>
                  </a:lnTo>
                  <a:lnTo>
                    <a:pt x="2525" y="4540"/>
                  </a:lnTo>
                  <a:cubicBezTo>
                    <a:pt x="2536" y="4555"/>
                    <a:pt x="2551" y="4569"/>
                    <a:pt x="2562" y="4584"/>
                  </a:cubicBezTo>
                  <a:lnTo>
                    <a:pt x="2569" y="4591"/>
                  </a:lnTo>
                  <a:lnTo>
                    <a:pt x="2580" y="4602"/>
                  </a:lnTo>
                  <a:lnTo>
                    <a:pt x="2616" y="4639"/>
                  </a:lnTo>
                  <a:lnTo>
                    <a:pt x="2627" y="4649"/>
                  </a:lnTo>
                  <a:lnTo>
                    <a:pt x="2634" y="4657"/>
                  </a:lnTo>
                  <a:cubicBezTo>
                    <a:pt x="2645" y="4668"/>
                    <a:pt x="2664" y="4682"/>
                    <a:pt x="2678" y="4693"/>
                  </a:cubicBezTo>
                  <a:lnTo>
                    <a:pt x="2689" y="4704"/>
                  </a:lnTo>
                  <a:cubicBezTo>
                    <a:pt x="2707" y="4719"/>
                    <a:pt x="2726" y="4733"/>
                    <a:pt x="2747" y="4748"/>
                  </a:cubicBezTo>
                  <a:lnTo>
                    <a:pt x="2751" y="4751"/>
                  </a:lnTo>
                  <a:lnTo>
                    <a:pt x="2762" y="4762"/>
                  </a:lnTo>
                  <a:cubicBezTo>
                    <a:pt x="2777" y="4770"/>
                    <a:pt x="2791" y="4781"/>
                    <a:pt x="2809" y="4792"/>
                  </a:cubicBezTo>
                  <a:lnTo>
                    <a:pt x="2820" y="4799"/>
                  </a:lnTo>
                  <a:lnTo>
                    <a:pt x="2831" y="4806"/>
                  </a:lnTo>
                  <a:lnTo>
                    <a:pt x="2875" y="4832"/>
                  </a:lnTo>
                  <a:lnTo>
                    <a:pt x="2890" y="4843"/>
                  </a:lnTo>
                  <a:lnTo>
                    <a:pt x="2897" y="4843"/>
                  </a:lnTo>
                  <a:cubicBezTo>
                    <a:pt x="2919" y="4857"/>
                    <a:pt x="2941" y="4868"/>
                    <a:pt x="2962" y="4879"/>
                  </a:cubicBezTo>
                  <a:lnTo>
                    <a:pt x="2966" y="4879"/>
                  </a:lnTo>
                  <a:cubicBezTo>
                    <a:pt x="2988" y="4890"/>
                    <a:pt x="3006" y="4897"/>
                    <a:pt x="3028" y="4908"/>
                  </a:cubicBezTo>
                  <a:lnTo>
                    <a:pt x="3035" y="4912"/>
                  </a:lnTo>
                  <a:lnTo>
                    <a:pt x="3050" y="4915"/>
                  </a:lnTo>
                  <a:lnTo>
                    <a:pt x="3097" y="4934"/>
                  </a:lnTo>
                  <a:lnTo>
                    <a:pt x="3112" y="4937"/>
                  </a:lnTo>
                  <a:lnTo>
                    <a:pt x="3123" y="4941"/>
                  </a:lnTo>
                  <a:cubicBezTo>
                    <a:pt x="3141" y="4948"/>
                    <a:pt x="3159" y="4952"/>
                    <a:pt x="3177" y="4959"/>
                  </a:cubicBezTo>
                  <a:lnTo>
                    <a:pt x="3192" y="4963"/>
                  </a:lnTo>
                  <a:lnTo>
                    <a:pt x="3196" y="4963"/>
                  </a:lnTo>
                  <a:cubicBezTo>
                    <a:pt x="3217" y="4970"/>
                    <a:pt x="3243" y="4974"/>
                    <a:pt x="3268" y="4981"/>
                  </a:cubicBezTo>
                  <a:lnTo>
                    <a:pt x="3287" y="4981"/>
                  </a:lnTo>
                  <a:lnTo>
                    <a:pt x="3345" y="4992"/>
                  </a:lnTo>
                  <a:lnTo>
                    <a:pt x="3370" y="4992"/>
                  </a:lnTo>
                  <a:lnTo>
                    <a:pt x="3425" y="4996"/>
                  </a:lnTo>
                  <a:lnTo>
                    <a:pt x="3451" y="4996"/>
                  </a:lnTo>
                  <a:cubicBezTo>
                    <a:pt x="3476" y="4996"/>
                    <a:pt x="3502" y="4999"/>
                    <a:pt x="3527" y="4999"/>
                  </a:cubicBezTo>
                  <a:cubicBezTo>
                    <a:pt x="3553" y="4999"/>
                    <a:pt x="3578" y="4999"/>
                    <a:pt x="3607" y="4996"/>
                  </a:cubicBezTo>
                  <a:lnTo>
                    <a:pt x="3629" y="4996"/>
                  </a:lnTo>
                  <a:lnTo>
                    <a:pt x="3684" y="4992"/>
                  </a:lnTo>
                  <a:lnTo>
                    <a:pt x="3709" y="4988"/>
                  </a:lnTo>
                  <a:lnTo>
                    <a:pt x="3768" y="4977"/>
                  </a:lnTo>
                  <a:lnTo>
                    <a:pt x="3786" y="4974"/>
                  </a:lnTo>
                  <a:cubicBezTo>
                    <a:pt x="3811" y="4970"/>
                    <a:pt x="3837" y="4963"/>
                    <a:pt x="3859" y="4959"/>
                  </a:cubicBezTo>
                  <a:lnTo>
                    <a:pt x="3873" y="4955"/>
                  </a:lnTo>
                  <a:cubicBezTo>
                    <a:pt x="3895" y="4948"/>
                    <a:pt x="3913" y="4945"/>
                    <a:pt x="3932" y="4937"/>
                  </a:cubicBezTo>
                  <a:lnTo>
                    <a:pt x="3953" y="4930"/>
                  </a:lnTo>
                  <a:lnTo>
                    <a:pt x="4004" y="4912"/>
                  </a:lnTo>
                  <a:lnTo>
                    <a:pt x="4026" y="4901"/>
                  </a:lnTo>
                  <a:cubicBezTo>
                    <a:pt x="4048" y="4894"/>
                    <a:pt x="4066" y="4883"/>
                    <a:pt x="4088" y="4875"/>
                  </a:cubicBezTo>
                  <a:lnTo>
                    <a:pt x="4096" y="4872"/>
                  </a:lnTo>
                  <a:cubicBezTo>
                    <a:pt x="4117" y="4861"/>
                    <a:pt x="4139" y="4850"/>
                    <a:pt x="4161" y="4835"/>
                  </a:cubicBezTo>
                  <a:lnTo>
                    <a:pt x="4179" y="4828"/>
                  </a:lnTo>
                  <a:cubicBezTo>
                    <a:pt x="4194" y="4817"/>
                    <a:pt x="4209" y="4810"/>
                    <a:pt x="4223" y="4799"/>
                  </a:cubicBezTo>
                  <a:lnTo>
                    <a:pt x="4245" y="4784"/>
                  </a:lnTo>
                  <a:cubicBezTo>
                    <a:pt x="4260" y="4777"/>
                    <a:pt x="4274" y="4766"/>
                    <a:pt x="4289" y="4755"/>
                  </a:cubicBezTo>
                  <a:lnTo>
                    <a:pt x="4303" y="4744"/>
                  </a:lnTo>
                  <a:cubicBezTo>
                    <a:pt x="4325" y="4730"/>
                    <a:pt x="4343" y="4715"/>
                    <a:pt x="4362" y="4697"/>
                  </a:cubicBezTo>
                  <a:lnTo>
                    <a:pt x="4369" y="4693"/>
                  </a:lnTo>
                  <a:cubicBezTo>
                    <a:pt x="4387" y="4679"/>
                    <a:pt x="4402" y="4664"/>
                    <a:pt x="4420" y="4649"/>
                  </a:cubicBezTo>
                  <a:lnTo>
                    <a:pt x="4434" y="4635"/>
                  </a:lnTo>
                  <a:cubicBezTo>
                    <a:pt x="4449" y="4620"/>
                    <a:pt x="4460" y="4609"/>
                    <a:pt x="4471" y="4595"/>
                  </a:cubicBezTo>
                  <a:lnTo>
                    <a:pt x="4489" y="4580"/>
                  </a:lnTo>
                  <a:cubicBezTo>
                    <a:pt x="4504" y="4566"/>
                    <a:pt x="4515" y="4551"/>
                    <a:pt x="4529" y="4533"/>
                  </a:cubicBezTo>
                  <a:lnTo>
                    <a:pt x="4536" y="4522"/>
                  </a:lnTo>
                  <a:cubicBezTo>
                    <a:pt x="4555" y="4504"/>
                    <a:pt x="4569" y="4485"/>
                    <a:pt x="4584" y="4467"/>
                  </a:cubicBezTo>
                  <a:lnTo>
                    <a:pt x="4595" y="4449"/>
                  </a:lnTo>
                  <a:cubicBezTo>
                    <a:pt x="4606" y="4434"/>
                    <a:pt x="4617" y="4420"/>
                    <a:pt x="4624" y="4405"/>
                  </a:cubicBezTo>
                  <a:lnTo>
                    <a:pt x="4631" y="4394"/>
                  </a:lnTo>
                  <a:lnTo>
                    <a:pt x="4638" y="4405"/>
                  </a:lnTo>
                  <a:cubicBezTo>
                    <a:pt x="4649" y="4420"/>
                    <a:pt x="4660" y="4438"/>
                    <a:pt x="4671" y="4453"/>
                  </a:cubicBezTo>
                  <a:lnTo>
                    <a:pt x="4682" y="4467"/>
                  </a:lnTo>
                  <a:cubicBezTo>
                    <a:pt x="4697" y="4485"/>
                    <a:pt x="4711" y="4507"/>
                    <a:pt x="4726" y="4526"/>
                  </a:cubicBezTo>
                  <a:lnTo>
                    <a:pt x="4737" y="4536"/>
                  </a:lnTo>
                  <a:cubicBezTo>
                    <a:pt x="4748" y="4551"/>
                    <a:pt x="4762" y="4566"/>
                    <a:pt x="4777" y="4580"/>
                  </a:cubicBezTo>
                  <a:lnTo>
                    <a:pt x="4791" y="4598"/>
                  </a:lnTo>
                  <a:cubicBezTo>
                    <a:pt x="4802" y="4609"/>
                    <a:pt x="4817" y="4624"/>
                    <a:pt x="4828" y="4635"/>
                  </a:cubicBezTo>
                  <a:lnTo>
                    <a:pt x="4846" y="4649"/>
                  </a:lnTo>
                  <a:cubicBezTo>
                    <a:pt x="4861" y="4664"/>
                    <a:pt x="4879" y="4679"/>
                    <a:pt x="4894" y="4693"/>
                  </a:cubicBezTo>
                  <a:lnTo>
                    <a:pt x="4901" y="4700"/>
                  </a:lnTo>
                  <a:cubicBezTo>
                    <a:pt x="4919" y="4715"/>
                    <a:pt x="4941" y="4730"/>
                    <a:pt x="4959" y="4744"/>
                  </a:cubicBezTo>
                  <a:lnTo>
                    <a:pt x="4977" y="4755"/>
                  </a:lnTo>
                  <a:cubicBezTo>
                    <a:pt x="4992" y="4766"/>
                    <a:pt x="5006" y="4777"/>
                    <a:pt x="5021" y="4788"/>
                  </a:cubicBezTo>
                  <a:lnTo>
                    <a:pt x="5043" y="4799"/>
                  </a:lnTo>
                  <a:cubicBezTo>
                    <a:pt x="5057" y="4810"/>
                    <a:pt x="5072" y="4821"/>
                    <a:pt x="5087" y="4828"/>
                  </a:cubicBezTo>
                  <a:lnTo>
                    <a:pt x="5105" y="4839"/>
                  </a:lnTo>
                  <a:cubicBezTo>
                    <a:pt x="5127" y="4850"/>
                    <a:pt x="5149" y="4861"/>
                    <a:pt x="5170" y="4872"/>
                  </a:cubicBezTo>
                  <a:lnTo>
                    <a:pt x="5178" y="4875"/>
                  </a:lnTo>
                  <a:cubicBezTo>
                    <a:pt x="5200" y="4886"/>
                    <a:pt x="5218" y="4894"/>
                    <a:pt x="5240" y="4904"/>
                  </a:cubicBezTo>
                  <a:lnTo>
                    <a:pt x="5262" y="4912"/>
                  </a:lnTo>
                  <a:lnTo>
                    <a:pt x="5309" y="4930"/>
                  </a:lnTo>
                  <a:lnTo>
                    <a:pt x="5334" y="4937"/>
                  </a:lnTo>
                  <a:cubicBezTo>
                    <a:pt x="5353" y="4945"/>
                    <a:pt x="5371" y="4952"/>
                    <a:pt x="5393" y="4955"/>
                  </a:cubicBezTo>
                  <a:lnTo>
                    <a:pt x="5407" y="4959"/>
                  </a:lnTo>
                  <a:cubicBezTo>
                    <a:pt x="5433" y="4966"/>
                    <a:pt x="5455" y="4974"/>
                    <a:pt x="5480" y="4977"/>
                  </a:cubicBezTo>
                  <a:lnTo>
                    <a:pt x="5498" y="4981"/>
                  </a:lnTo>
                  <a:cubicBezTo>
                    <a:pt x="5517" y="4985"/>
                    <a:pt x="5538" y="4988"/>
                    <a:pt x="5557" y="4988"/>
                  </a:cubicBezTo>
                  <a:lnTo>
                    <a:pt x="5582" y="4992"/>
                  </a:lnTo>
                  <a:lnTo>
                    <a:pt x="5637" y="4999"/>
                  </a:lnTo>
                  <a:lnTo>
                    <a:pt x="5659" y="4999"/>
                  </a:lnTo>
                  <a:cubicBezTo>
                    <a:pt x="5688" y="4999"/>
                    <a:pt x="5713" y="5003"/>
                    <a:pt x="5739" y="5003"/>
                  </a:cubicBezTo>
                  <a:cubicBezTo>
                    <a:pt x="5764" y="5003"/>
                    <a:pt x="5790" y="5003"/>
                    <a:pt x="5815" y="4999"/>
                  </a:cubicBezTo>
                  <a:lnTo>
                    <a:pt x="5841" y="4999"/>
                  </a:lnTo>
                  <a:lnTo>
                    <a:pt x="5895" y="4992"/>
                  </a:lnTo>
                  <a:lnTo>
                    <a:pt x="5921" y="4988"/>
                  </a:lnTo>
                  <a:cubicBezTo>
                    <a:pt x="5939" y="4988"/>
                    <a:pt x="5957" y="4985"/>
                    <a:pt x="5979" y="4981"/>
                  </a:cubicBezTo>
                  <a:lnTo>
                    <a:pt x="5998" y="4977"/>
                  </a:lnTo>
                  <a:cubicBezTo>
                    <a:pt x="6023" y="4974"/>
                    <a:pt x="6045" y="4966"/>
                    <a:pt x="6070" y="4959"/>
                  </a:cubicBezTo>
                  <a:lnTo>
                    <a:pt x="6085" y="4955"/>
                  </a:lnTo>
                  <a:cubicBezTo>
                    <a:pt x="6107" y="4952"/>
                    <a:pt x="6125" y="4945"/>
                    <a:pt x="6143" y="4937"/>
                  </a:cubicBezTo>
                  <a:lnTo>
                    <a:pt x="6165" y="4930"/>
                  </a:lnTo>
                  <a:lnTo>
                    <a:pt x="6216" y="4912"/>
                  </a:lnTo>
                  <a:lnTo>
                    <a:pt x="6238" y="4904"/>
                  </a:lnTo>
                  <a:cubicBezTo>
                    <a:pt x="6260" y="4894"/>
                    <a:pt x="6278" y="4886"/>
                    <a:pt x="6300" y="4875"/>
                  </a:cubicBezTo>
                  <a:lnTo>
                    <a:pt x="6307" y="4872"/>
                  </a:lnTo>
                  <a:cubicBezTo>
                    <a:pt x="6329" y="4861"/>
                    <a:pt x="6351" y="4850"/>
                    <a:pt x="6373" y="4839"/>
                  </a:cubicBezTo>
                  <a:lnTo>
                    <a:pt x="6391" y="4828"/>
                  </a:lnTo>
                  <a:lnTo>
                    <a:pt x="6435" y="4799"/>
                  </a:lnTo>
                  <a:lnTo>
                    <a:pt x="6457" y="4788"/>
                  </a:lnTo>
                  <a:cubicBezTo>
                    <a:pt x="6471" y="4777"/>
                    <a:pt x="6486" y="4766"/>
                    <a:pt x="6500" y="4755"/>
                  </a:cubicBezTo>
                  <a:lnTo>
                    <a:pt x="6519" y="4744"/>
                  </a:lnTo>
                  <a:cubicBezTo>
                    <a:pt x="6537" y="4730"/>
                    <a:pt x="6559" y="4715"/>
                    <a:pt x="6577" y="4700"/>
                  </a:cubicBezTo>
                  <a:lnTo>
                    <a:pt x="6584" y="4693"/>
                  </a:lnTo>
                  <a:cubicBezTo>
                    <a:pt x="6599" y="4679"/>
                    <a:pt x="6617" y="4664"/>
                    <a:pt x="6631" y="4649"/>
                  </a:cubicBezTo>
                  <a:lnTo>
                    <a:pt x="6650" y="4635"/>
                  </a:lnTo>
                  <a:cubicBezTo>
                    <a:pt x="6661" y="4624"/>
                    <a:pt x="6675" y="4609"/>
                    <a:pt x="6686" y="4598"/>
                  </a:cubicBezTo>
                  <a:lnTo>
                    <a:pt x="6701" y="4580"/>
                  </a:lnTo>
                  <a:cubicBezTo>
                    <a:pt x="6715" y="4566"/>
                    <a:pt x="6730" y="4551"/>
                    <a:pt x="6741" y="4536"/>
                  </a:cubicBezTo>
                  <a:lnTo>
                    <a:pt x="6752" y="4526"/>
                  </a:lnTo>
                  <a:cubicBezTo>
                    <a:pt x="6766" y="4507"/>
                    <a:pt x="6781" y="4485"/>
                    <a:pt x="6795" y="4467"/>
                  </a:cubicBezTo>
                  <a:lnTo>
                    <a:pt x="6806" y="4453"/>
                  </a:lnTo>
                  <a:cubicBezTo>
                    <a:pt x="6817" y="4438"/>
                    <a:pt x="6828" y="4420"/>
                    <a:pt x="6839" y="4405"/>
                  </a:cubicBezTo>
                  <a:lnTo>
                    <a:pt x="6846" y="4394"/>
                  </a:lnTo>
                  <a:close/>
                  <a:moveTo>
                    <a:pt x="9594" y="11532"/>
                  </a:moveTo>
                  <a:lnTo>
                    <a:pt x="9619" y="11554"/>
                  </a:lnTo>
                  <a:lnTo>
                    <a:pt x="9892" y="11827"/>
                  </a:lnTo>
                  <a:lnTo>
                    <a:pt x="9269" y="12450"/>
                  </a:lnTo>
                  <a:lnTo>
                    <a:pt x="9200" y="12381"/>
                  </a:lnTo>
                  <a:lnTo>
                    <a:pt x="9193" y="12374"/>
                  </a:lnTo>
                  <a:lnTo>
                    <a:pt x="8971" y="12151"/>
                  </a:lnTo>
                  <a:lnTo>
                    <a:pt x="9007" y="12115"/>
                  </a:lnTo>
                  <a:lnTo>
                    <a:pt x="9594" y="11532"/>
                  </a:lnTo>
                  <a:close/>
                  <a:moveTo>
                    <a:pt x="10188" y="12126"/>
                  </a:moveTo>
                  <a:lnTo>
                    <a:pt x="11179" y="13110"/>
                  </a:lnTo>
                  <a:lnTo>
                    <a:pt x="10552" y="13736"/>
                  </a:lnTo>
                  <a:lnTo>
                    <a:pt x="10235" y="13416"/>
                  </a:lnTo>
                  <a:lnTo>
                    <a:pt x="10228" y="13409"/>
                  </a:lnTo>
                  <a:lnTo>
                    <a:pt x="9565" y="12749"/>
                  </a:lnTo>
                  <a:lnTo>
                    <a:pt x="10188" y="12126"/>
                  </a:lnTo>
                  <a:close/>
                  <a:moveTo>
                    <a:pt x="11474" y="13409"/>
                  </a:moveTo>
                  <a:lnTo>
                    <a:pt x="11740" y="13674"/>
                  </a:lnTo>
                  <a:lnTo>
                    <a:pt x="11117" y="14298"/>
                  </a:lnTo>
                  <a:lnTo>
                    <a:pt x="10851" y="14032"/>
                  </a:lnTo>
                  <a:lnTo>
                    <a:pt x="11474" y="13409"/>
                  </a:lnTo>
                  <a:close/>
                  <a:moveTo>
                    <a:pt x="2223" y="0"/>
                  </a:moveTo>
                  <a:cubicBezTo>
                    <a:pt x="1654" y="0"/>
                    <a:pt x="1199" y="459"/>
                    <a:pt x="1199" y="1024"/>
                  </a:cubicBezTo>
                  <a:lnTo>
                    <a:pt x="1199" y="1571"/>
                  </a:lnTo>
                  <a:lnTo>
                    <a:pt x="44" y="2977"/>
                  </a:lnTo>
                  <a:cubicBezTo>
                    <a:pt x="37" y="2984"/>
                    <a:pt x="33" y="2992"/>
                    <a:pt x="29" y="2999"/>
                  </a:cubicBezTo>
                  <a:lnTo>
                    <a:pt x="26" y="3006"/>
                  </a:lnTo>
                  <a:cubicBezTo>
                    <a:pt x="15" y="3021"/>
                    <a:pt x="7" y="3035"/>
                    <a:pt x="4" y="3054"/>
                  </a:cubicBezTo>
                  <a:lnTo>
                    <a:pt x="4" y="3061"/>
                  </a:lnTo>
                  <a:cubicBezTo>
                    <a:pt x="4" y="3064"/>
                    <a:pt x="0" y="3072"/>
                    <a:pt x="0" y="3083"/>
                  </a:cubicBezTo>
                  <a:lnTo>
                    <a:pt x="0" y="3086"/>
                  </a:lnTo>
                  <a:cubicBezTo>
                    <a:pt x="0" y="3094"/>
                    <a:pt x="0" y="3101"/>
                    <a:pt x="0" y="3112"/>
                  </a:cubicBezTo>
                  <a:lnTo>
                    <a:pt x="0" y="3691"/>
                  </a:lnTo>
                  <a:cubicBezTo>
                    <a:pt x="0" y="4373"/>
                    <a:pt x="521" y="4941"/>
                    <a:pt x="1203" y="5003"/>
                  </a:cubicBezTo>
                  <a:lnTo>
                    <a:pt x="1203" y="11528"/>
                  </a:lnTo>
                  <a:cubicBezTo>
                    <a:pt x="1203" y="11645"/>
                    <a:pt x="1297" y="11740"/>
                    <a:pt x="1410" y="11740"/>
                  </a:cubicBezTo>
                  <a:cubicBezTo>
                    <a:pt x="1527" y="11740"/>
                    <a:pt x="1622" y="11645"/>
                    <a:pt x="1622" y="11528"/>
                  </a:cubicBezTo>
                  <a:lnTo>
                    <a:pt x="1622" y="4970"/>
                  </a:lnTo>
                  <a:cubicBezTo>
                    <a:pt x="1753" y="4941"/>
                    <a:pt x="1877" y="4890"/>
                    <a:pt x="1990" y="4821"/>
                  </a:cubicBezTo>
                  <a:lnTo>
                    <a:pt x="1990" y="12366"/>
                  </a:lnTo>
                  <a:cubicBezTo>
                    <a:pt x="1990" y="12567"/>
                    <a:pt x="2154" y="12731"/>
                    <a:pt x="2354" y="12731"/>
                  </a:cubicBezTo>
                  <a:lnTo>
                    <a:pt x="8960" y="12731"/>
                  </a:lnTo>
                  <a:lnTo>
                    <a:pt x="9124" y="12891"/>
                  </a:lnTo>
                  <a:lnTo>
                    <a:pt x="9867" y="13642"/>
                  </a:lnTo>
                  <a:lnTo>
                    <a:pt x="9867" y="13689"/>
                  </a:lnTo>
                  <a:cubicBezTo>
                    <a:pt x="9867" y="14024"/>
                    <a:pt x="9597" y="14294"/>
                    <a:pt x="9262" y="14294"/>
                  </a:cubicBezTo>
                  <a:lnTo>
                    <a:pt x="2223" y="14294"/>
                  </a:lnTo>
                  <a:cubicBezTo>
                    <a:pt x="1888" y="14294"/>
                    <a:pt x="1614" y="14024"/>
                    <a:pt x="1614" y="13689"/>
                  </a:cubicBezTo>
                  <a:lnTo>
                    <a:pt x="1614" y="13022"/>
                  </a:lnTo>
                  <a:cubicBezTo>
                    <a:pt x="1614" y="12882"/>
                    <a:pt x="1510" y="12812"/>
                    <a:pt x="1405" y="12812"/>
                  </a:cubicBezTo>
                  <a:cubicBezTo>
                    <a:pt x="1300" y="12812"/>
                    <a:pt x="1195" y="12882"/>
                    <a:pt x="1195" y="13022"/>
                  </a:cubicBezTo>
                  <a:lnTo>
                    <a:pt x="1195" y="13689"/>
                  </a:lnTo>
                  <a:cubicBezTo>
                    <a:pt x="1195" y="14254"/>
                    <a:pt x="1654" y="14713"/>
                    <a:pt x="2219" y="14713"/>
                  </a:cubicBezTo>
                  <a:lnTo>
                    <a:pt x="9262" y="14713"/>
                  </a:lnTo>
                  <a:cubicBezTo>
                    <a:pt x="9703" y="14713"/>
                    <a:pt x="10097" y="14429"/>
                    <a:pt x="10235" y="14006"/>
                  </a:cubicBezTo>
                  <a:lnTo>
                    <a:pt x="10406" y="14177"/>
                  </a:lnTo>
                  <a:lnTo>
                    <a:pt x="10822" y="14593"/>
                  </a:lnTo>
                  <a:cubicBezTo>
                    <a:pt x="10902" y="14675"/>
                    <a:pt x="11008" y="14716"/>
                    <a:pt x="11115" y="14716"/>
                  </a:cubicBezTo>
                  <a:cubicBezTo>
                    <a:pt x="11222" y="14716"/>
                    <a:pt x="11330" y="14675"/>
                    <a:pt x="11412" y="14593"/>
                  </a:cubicBezTo>
                  <a:lnTo>
                    <a:pt x="12035" y="13970"/>
                  </a:lnTo>
                  <a:cubicBezTo>
                    <a:pt x="12202" y="13806"/>
                    <a:pt x="12202" y="13540"/>
                    <a:pt x="12035" y="13376"/>
                  </a:cubicBezTo>
                  <a:lnTo>
                    <a:pt x="12035" y="13379"/>
                  </a:lnTo>
                  <a:lnTo>
                    <a:pt x="10337" y="11678"/>
                  </a:lnTo>
                  <a:lnTo>
                    <a:pt x="10286" y="11630"/>
                  </a:lnTo>
                  <a:lnTo>
                    <a:pt x="10286" y="5003"/>
                  </a:lnTo>
                  <a:cubicBezTo>
                    <a:pt x="10964" y="4941"/>
                    <a:pt x="11485" y="4373"/>
                    <a:pt x="11488" y="3691"/>
                  </a:cubicBezTo>
                  <a:lnTo>
                    <a:pt x="11488" y="3112"/>
                  </a:lnTo>
                  <a:cubicBezTo>
                    <a:pt x="11488" y="3105"/>
                    <a:pt x="11488" y="3094"/>
                    <a:pt x="11488" y="3086"/>
                  </a:cubicBezTo>
                  <a:lnTo>
                    <a:pt x="11488" y="3083"/>
                  </a:lnTo>
                  <a:cubicBezTo>
                    <a:pt x="11488" y="3075"/>
                    <a:pt x="11485" y="3068"/>
                    <a:pt x="11485" y="3061"/>
                  </a:cubicBezTo>
                  <a:lnTo>
                    <a:pt x="11485" y="3054"/>
                  </a:lnTo>
                  <a:cubicBezTo>
                    <a:pt x="11481" y="3035"/>
                    <a:pt x="11474" y="3021"/>
                    <a:pt x="11463" y="3006"/>
                  </a:cubicBezTo>
                  <a:lnTo>
                    <a:pt x="11459" y="2999"/>
                  </a:lnTo>
                  <a:cubicBezTo>
                    <a:pt x="11456" y="2992"/>
                    <a:pt x="11452" y="2984"/>
                    <a:pt x="11445" y="2977"/>
                  </a:cubicBezTo>
                  <a:lnTo>
                    <a:pt x="10286" y="1571"/>
                  </a:lnTo>
                  <a:lnTo>
                    <a:pt x="10286" y="1024"/>
                  </a:lnTo>
                  <a:cubicBezTo>
                    <a:pt x="10286" y="459"/>
                    <a:pt x="9827" y="0"/>
                    <a:pt x="9262" y="0"/>
                  </a:cubicBezTo>
                  <a:lnTo>
                    <a:pt x="8847" y="0"/>
                  </a:lnTo>
                  <a:cubicBezTo>
                    <a:pt x="8566" y="0"/>
                    <a:pt x="8566" y="419"/>
                    <a:pt x="8847" y="419"/>
                  </a:cubicBezTo>
                  <a:lnTo>
                    <a:pt x="9262" y="419"/>
                  </a:lnTo>
                  <a:cubicBezTo>
                    <a:pt x="9597" y="419"/>
                    <a:pt x="9867" y="689"/>
                    <a:pt x="9867" y="1024"/>
                  </a:cubicBezTo>
                  <a:lnTo>
                    <a:pt x="9867" y="1429"/>
                  </a:lnTo>
                  <a:lnTo>
                    <a:pt x="1614" y="1429"/>
                  </a:lnTo>
                  <a:lnTo>
                    <a:pt x="1614" y="1024"/>
                  </a:lnTo>
                  <a:cubicBezTo>
                    <a:pt x="1614" y="689"/>
                    <a:pt x="1884" y="419"/>
                    <a:pt x="2219" y="419"/>
                  </a:cubicBezTo>
                  <a:lnTo>
                    <a:pt x="7364" y="419"/>
                  </a:lnTo>
                  <a:cubicBezTo>
                    <a:pt x="7480" y="419"/>
                    <a:pt x="7575" y="325"/>
                    <a:pt x="7575" y="208"/>
                  </a:cubicBezTo>
                  <a:cubicBezTo>
                    <a:pt x="7575" y="95"/>
                    <a:pt x="7480" y="0"/>
                    <a:pt x="73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5"/>
            <p:cNvSpPr/>
            <p:nvPr/>
          </p:nvSpPr>
          <p:spPr>
            <a:xfrm>
              <a:off x="1605225" y="2525325"/>
              <a:ext cx="129275" cy="124375"/>
            </a:xfrm>
            <a:custGeom>
              <a:rect b="b" l="l" r="r" t="t"/>
              <a:pathLst>
                <a:path extrusionOk="0" h="4975" w="5171">
                  <a:moveTo>
                    <a:pt x="2686" y="415"/>
                  </a:moveTo>
                  <a:cubicBezTo>
                    <a:pt x="2953" y="415"/>
                    <a:pt x="3221" y="466"/>
                    <a:pt x="3477" y="572"/>
                  </a:cubicBezTo>
                  <a:cubicBezTo>
                    <a:pt x="4249" y="893"/>
                    <a:pt x="4752" y="1651"/>
                    <a:pt x="4752" y="2489"/>
                  </a:cubicBezTo>
                  <a:cubicBezTo>
                    <a:pt x="4752" y="3629"/>
                    <a:pt x="3827" y="4555"/>
                    <a:pt x="2686" y="4555"/>
                  </a:cubicBezTo>
                  <a:cubicBezTo>
                    <a:pt x="1848" y="4555"/>
                    <a:pt x="1094" y="4052"/>
                    <a:pt x="773" y="3276"/>
                  </a:cubicBezTo>
                  <a:cubicBezTo>
                    <a:pt x="453" y="2503"/>
                    <a:pt x="627" y="1614"/>
                    <a:pt x="1221" y="1021"/>
                  </a:cubicBezTo>
                  <a:cubicBezTo>
                    <a:pt x="1616" y="626"/>
                    <a:pt x="2147" y="415"/>
                    <a:pt x="2686" y="415"/>
                  </a:cubicBezTo>
                  <a:close/>
                  <a:moveTo>
                    <a:pt x="2686" y="0"/>
                  </a:moveTo>
                  <a:cubicBezTo>
                    <a:pt x="1677" y="0"/>
                    <a:pt x="773" y="605"/>
                    <a:pt x="387" y="1534"/>
                  </a:cubicBezTo>
                  <a:cubicBezTo>
                    <a:pt x="1" y="2463"/>
                    <a:pt x="216" y="3535"/>
                    <a:pt x="926" y="4245"/>
                  </a:cubicBezTo>
                  <a:cubicBezTo>
                    <a:pt x="1401" y="4722"/>
                    <a:pt x="2037" y="4975"/>
                    <a:pt x="2683" y="4975"/>
                  </a:cubicBezTo>
                  <a:cubicBezTo>
                    <a:pt x="3005" y="4975"/>
                    <a:pt x="3329" y="4912"/>
                    <a:pt x="3637" y="4784"/>
                  </a:cubicBezTo>
                  <a:cubicBezTo>
                    <a:pt x="4566" y="4402"/>
                    <a:pt x="5171" y="3494"/>
                    <a:pt x="5171" y="2489"/>
                  </a:cubicBezTo>
                  <a:cubicBezTo>
                    <a:pt x="5171" y="1115"/>
                    <a:pt x="4060" y="0"/>
                    <a:pt x="26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5"/>
            <p:cNvSpPr/>
            <p:nvPr/>
          </p:nvSpPr>
          <p:spPr>
            <a:xfrm>
              <a:off x="1634825" y="2686900"/>
              <a:ext cx="37750" cy="32425"/>
            </a:xfrm>
            <a:custGeom>
              <a:rect b="b" l="l" r="r" t="t"/>
              <a:pathLst>
                <a:path extrusionOk="0" h="1297" w="1510">
                  <a:moveTo>
                    <a:pt x="863" y="421"/>
                  </a:moveTo>
                  <a:cubicBezTo>
                    <a:pt x="979" y="421"/>
                    <a:pt x="1090" y="512"/>
                    <a:pt x="1090" y="650"/>
                  </a:cubicBezTo>
                  <a:cubicBezTo>
                    <a:pt x="1090" y="773"/>
                    <a:pt x="988" y="875"/>
                    <a:pt x="864" y="875"/>
                  </a:cubicBezTo>
                  <a:cubicBezTo>
                    <a:pt x="660" y="875"/>
                    <a:pt x="558" y="631"/>
                    <a:pt x="704" y="489"/>
                  </a:cubicBezTo>
                  <a:cubicBezTo>
                    <a:pt x="750" y="442"/>
                    <a:pt x="807" y="421"/>
                    <a:pt x="863" y="421"/>
                  </a:cubicBezTo>
                  <a:close/>
                  <a:moveTo>
                    <a:pt x="864" y="1"/>
                  </a:moveTo>
                  <a:cubicBezTo>
                    <a:pt x="289" y="1"/>
                    <a:pt x="1" y="697"/>
                    <a:pt x="405" y="1105"/>
                  </a:cubicBezTo>
                  <a:cubicBezTo>
                    <a:pt x="538" y="1237"/>
                    <a:pt x="700" y="1296"/>
                    <a:pt x="859" y="1296"/>
                  </a:cubicBezTo>
                  <a:cubicBezTo>
                    <a:pt x="1191" y="1296"/>
                    <a:pt x="1509" y="1039"/>
                    <a:pt x="1509" y="650"/>
                  </a:cubicBezTo>
                  <a:cubicBezTo>
                    <a:pt x="1509" y="292"/>
                    <a:pt x="1222" y="5"/>
                    <a:pt x="8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5"/>
            <p:cNvSpPr/>
            <p:nvPr/>
          </p:nvSpPr>
          <p:spPr>
            <a:xfrm>
              <a:off x="1627000" y="2382225"/>
              <a:ext cx="61975" cy="10500"/>
            </a:xfrm>
            <a:custGeom>
              <a:rect b="b" l="l" r="r" t="t"/>
              <a:pathLst>
                <a:path extrusionOk="0" h="420" w="2479">
                  <a:moveTo>
                    <a:pt x="277" y="0"/>
                  </a:moveTo>
                  <a:cubicBezTo>
                    <a:pt x="1" y="0"/>
                    <a:pt x="1" y="419"/>
                    <a:pt x="277" y="419"/>
                  </a:cubicBezTo>
                  <a:lnTo>
                    <a:pt x="2271" y="419"/>
                  </a:lnTo>
                  <a:cubicBezTo>
                    <a:pt x="2387" y="419"/>
                    <a:pt x="2478" y="328"/>
                    <a:pt x="2478" y="212"/>
                  </a:cubicBezTo>
                  <a:cubicBezTo>
                    <a:pt x="2478" y="95"/>
                    <a:pt x="2387" y="0"/>
                    <a:pt x="22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 name="Google Shape;1079;p65"/>
          <p:cNvGrpSpPr/>
          <p:nvPr/>
        </p:nvGrpSpPr>
        <p:grpSpPr>
          <a:xfrm>
            <a:off x="2185400" y="3403275"/>
            <a:ext cx="367575" cy="367925"/>
            <a:chOff x="8241700" y="1820350"/>
            <a:chExt cx="367575" cy="367925"/>
          </a:xfrm>
        </p:grpSpPr>
        <p:sp>
          <p:nvSpPr>
            <p:cNvPr id="1080" name="Google Shape;1080;p65"/>
            <p:cNvSpPr/>
            <p:nvPr/>
          </p:nvSpPr>
          <p:spPr>
            <a:xfrm>
              <a:off x="8241700" y="1820350"/>
              <a:ext cx="367575" cy="367925"/>
            </a:xfrm>
            <a:custGeom>
              <a:rect b="b" l="l" r="r" t="t"/>
              <a:pathLst>
                <a:path extrusionOk="0" h="14717" w="14703">
                  <a:moveTo>
                    <a:pt x="7350" y="420"/>
                  </a:moveTo>
                  <a:cubicBezTo>
                    <a:pt x="7438" y="420"/>
                    <a:pt x="7527" y="452"/>
                    <a:pt x="7598" y="516"/>
                  </a:cubicBezTo>
                  <a:lnTo>
                    <a:pt x="8060" y="931"/>
                  </a:lnTo>
                  <a:cubicBezTo>
                    <a:pt x="8207" y="1063"/>
                    <a:pt x="8395" y="1132"/>
                    <a:pt x="8587" y="1132"/>
                  </a:cubicBezTo>
                  <a:cubicBezTo>
                    <a:pt x="8685" y="1132"/>
                    <a:pt x="8785" y="1114"/>
                    <a:pt x="8880" y="1077"/>
                  </a:cubicBezTo>
                  <a:lnTo>
                    <a:pt x="9456" y="844"/>
                  </a:lnTo>
                  <a:cubicBezTo>
                    <a:pt x="9500" y="826"/>
                    <a:pt x="9546" y="818"/>
                    <a:pt x="9592" y="818"/>
                  </a:cubicBezTo>
                  <a:cubicBezTo>
                    <a:pt x="9725" y="818"/>
                    <a:pt x="9853" y="890"/>
                    <a:pt x="9919" y="1015"/>
                  </a:cubicBezTo>
                  <a:lnTo>
                    <a:pt x="10214" y="1561"/>
                  </a:lnTo>
                  <a:cubicBezTo>
                    <a:pt x="10351" y="1819"/>
                    <a:pt x="10618" y="1977"/>
                    <a:pt x="10906" y="1977"/>
                  </a:cubicBezTo>
                  <a:cubicBezTo>
                    <a:pt x="10916" y="1977"/>
                    <a:pt x="10926" y="1977"/>
                    <a:pt x="10935" y="1977"/>
                  </a:cubicBezTo>
                  <a:lnTo>
                    <a:pt x="11555" y="1955"/>
                  </a:lnTo>
                  <a:cubicBezTo>
                    <a:pt x="11557" y="1955"/>
                    <a:pt x="11560" y="1955"/>
                    <a:pt x="11562" y="1955"/>
                  </a:cubicBezTo>
                  <a:cubicBezTo>
                    <a:pt x="11748" y="1955"/>
                    <a:pt x="11908" y="2089"/>
                    <a:pt x="11937" y="2276"/>
                  </a:cubicBezTo>
                  <a:lnTo>
                    <a:pt x="12025" y="2891"/>
                  </a:lnTo>
                  <a:cubicBezTo>
                    <a:pt x="12065" y="3186"/>
                    <a:pt x="12272" y="3434"/>
                    <a:pt x="12560" y="3529"/>
                  </a:cubicBezTo>
                  <a:lnTo>
                    <a:pt x="13150" y="3722"/>
                  </a:lnTo>
                  <a:cubicBezTo>
                    <a:pt x="13333" y="3780"/>
                    <a:pt x="13438" y="3966"/>
                    <a:pt x="13398" y="4148"/>
                  </a:cubicBezTo>
                  <a:lnTo>
                    <a:pt x="13271" y="4757"/>
                  </a:lnTo>
                  <a:cubicBezTo>
                    <a:pt x="13209" y="5052"/>
                    <a:pt x="13318" y="5354"/>
                    <a:pt x="13555" y="5540"/>
                  </a:cubicBezTo>
                  <a:lnTo>
                    <a:pt x="14043" y="5926"/>
                  </a:lnTo>
                  <a:cubicBezTo>
                    <a:pt x="14192" y="6043"/>
                    <a:pt x="14233" y="6251"/>
                    <a:pt x="14131" y="6411"/>
                  </a:cubicBezTo>
                  <a:lnTo>
                    <a:pt x="13803" y="6939"/>
                  </a:lnTo>
                  <a:cubicBezTo>
                    <a:pt x="13642" y="7194"/>
                    <a:pt x="13642" y="7519"/>
                    <a:pt x="13803" y="7774"/>
                  </a:cubicBezTo>
                  <a:lnTo>
                    <a:pt x="14131" y="8302"/>
                  </a:lnTo>
                  <a:cubicBezTo>
                    <a:pt x="14233" y="8462"/>
                    <a:pt x="14200" y="8674"/>
                    <a:pt x="14050" y="8794"/>
                  </a:cubicBezTo>
                  <a:lnTo>
                    <a:pt x="14047" y="8794"/>
                  </a:lnTo>
                  <a:lnTo>
                    <a:pt x="13558" y="9176"/>
                  </a:lnTo>
                  <a:cubicBezTo>
                    <a:pt x="13322" y="9362"/>
                    <a:pt x="13212" y="9665"/>
                    <a:pt x="13274" y="9960"/>
                  </a:cubicBezTo>
                  <a:lnTo>
                    <a:pt x="13402" y="10568"/>
                  </a:lnTo>
                  <a:cubicBezTo>
                    <a:pt x="13442" y="10754"/>
                    <a:pt x="13336" y="10936"/>
                    <a:pt x="13154" y="10995"/>
                  </a:cubicBezTo>
                  <a:lnTo>
                    <a:pt x="12564" y="11191"/>
                  </a:lnTo>
                  <a:cubicBezTo>
                    <a:pt x="12276" y="11282"/>
                    <a:pt x="12068" y="11530"/>
                    <a:pt x="12028" y="11829"/>
                  </a:cubicBezTo>
                  <a:lnTo>
                    <a:pt x="11941" y="12441"/>
                  </a:lnTo>
                  <a:cubicBezTo>
                    <a:pt x="11912" y="12626"/>
                    <a:pt x="11756" y="12762"/>
                    <a:pt x="11572" y="12762"/>
                  </a:cubicBezTo>
                  <a:cubicBezTo>
                    <a:pt x="11568" y="12762"/>
                    <a:pt x="11563" y="12762"/>
                    <a:pt x="11558" y="12762"/>
                  </a:cubicBezTo>
                  <a:lnTo>
                    <a:pt x="10939" y="12740"/>
                  </a:lnTo>
                  <a:cubicBezTo>
                    <a:pt x="10929" y="12739"/>
                    <a:pt x="10920" y="12739"/>
                    <a:pt x="10910" y="12739"/>
                  </a:cubicBezTo>
                  <a:cubicBezTo>
                    <a:pt x="10619" y="12739"/>
                    <a:pt x="10351" y="12901"/>
                    <a:pt x="10217" y="13159"/>
                  </a:cubicBezTo>
                  <a:lnTo>
                    <a:pt x="9922" y="13705"/>
                  </a:lnTo>
                  <a:cubicBezTo>
                    <a:pt x="9858" y="13829"/>
                    <a:pt x="9732" y="13901"/>
                    <a:pt x="9600" y="13901"/>
                  </a:cubicBezTo>
                  <a:cubicBezTo>
                    <a:pt x="9553" y="13901"/>
                    <a:pt x="9505" y="13892"/>
                    <a:pt x="9459" y="13873"/>
                  </a:cubicBezTo>
                  <a:lnTo>
                    <a:pt x="8884" y="13643"/>
                  </a:lnTo>
                  <a:cubicBezTo>
                    <a:pt x="8787" y="13604"/>
                    <a:pt x="8686" y="13585"/>
                    <a:pt x="8586" y="13585"/>
                  </a:cubicBezTo>
                  <a:cubicBezTo>
                    <a:pt x="8396" y="13585"/>
                    <a:pt x="8210" y="13654"/>
                    <a:pt x="8064" y="13786"/>
                  </a:cubicBezTo>
                  <a:lnTo>
                    <a:pt x="7601" y="14201"/>
                  </a:lnTo>
                  <a:cubicBezTo>
                    <a:pt x="7530" y="14265"/>
                    <a:pt x="7441" y="14297"/>
                    <a:pt x="7352" y="14297"/>
                  </a:cubicBezTo>
                  <a:cubicBezTo>
                    <a:pt x="7263" y="14297"/>
                    <a:pt x="7175" y="14265"/>
                    <a:pt x="7106" y="14201"/>
                  </a:cubicBezTo>
                  <a:lnTo>
                    <a:pt x="6639" y="13789"/>
                  </a:lnTo>
                  <a:cubicBezTo>
                    <a:pt x="6494" y="13658"/>
                    <a:pt x="6308" y="13585"/>
                    <a:pt x="6115" y="13585"/>
                  </a:cubicBezTo>
                  <a:cubicBezTo>
                    <a:pt x="6013" y="13585"/>
                    <a:pt x="5911" y="13607"/>
                    <a:pt x="5820" y="13643"/>
                  </a:cubicBezTo>
                  <a:lnTo>
                    <a:pt x="5240" y="13877"/>
                  </a:lnTo>
                  <a:cubicBezTo>
                    <a:pt x="5196" y="13894"/>
                    <a:pt x="5150" y="13903"/>
                    <a:pt x="5104" y="13903"/>
                  </a:cubicBezTo>
                  <a:cubicBezTo>
                    <a:pt x="4971" y="13903"/>
                    <a:pt x="4843" y="13830"/>
                    <a:pt x="4777" y="13705"/>
                  </a:cubicBezTo>
                  <a:lnTo>
                    <a:pt x="4482" y="13159"/>
                  </a:lnTo>
                  <a:cubicBezTo>
                    <a:pt x="4348" y="12901"/>
                    <a:pt x="4081" y="12743"/>
                    <a:pt x="3790" y="12743"/>
                  </a:cubicBezTo>
                  <a:cubicBezTo>
                    <a:pt x="3780" y="12743"/>
                    <a:pt x="3771" y="12743"/>
                    <a:pt x="3761" y="12743"/>
                  </a:cubicBezTo>
                  <a:lnTo>
                    <a:pt x="3142" y="12762"/>
                  </a:lnTo>
                  <a:cubicBezTo>
                    <a:pt x="3137" y="12762"/>
                    <a:pt x="3132" y="12762"/>
                    <a:pt x="3127" y="12762"/>
                  </a:cubicBezTo>
                  <a:cubicBezTo>
                    <a:pt x="2944" y="12762"/>
                    <a:pt x="2787" y="12626"/>
                    <a:pt x="2763" y="12445"/>
                  </a:cubicBezTo>
                  <a:lnTo>
                    <a:pt x="2675" y="11829"/>
                  </a:lnTo>
                  <a:cubicBezTo>
                    <a:pt x="2631" y="11530"/>
                    <a:pt x="2424" y="11282"/>
                    <a:pt x="2136" y="11191"/>
                  </a:cubicBezTo>
                  <a:lnTo>
                    <a:pt x="1546" y="10998"/>
                  </a:lnTo>
                  <a:cubicBezTo>
                    <a:pt x="1363" y="10940"/>
                    <a:pt x="1258" y="10754"/>
                    <a:pt x="1298" y="10568"/>
                  </a:cubicBezTo>
                  <a:lnTo>
                    <a:pt x="1425" y="9960"/>
                  </a:lnTo>
                  <a:cubicBezTo>
                    <a:pt x="1487" y="9668"/>
                    <a:pt x="1378" y="9362"/>
                    <a:pt x="1141" y="9176"/>
                  </a:cubicBezTo>
                  <a:lnTo>
                    <a:pt x="657" y="8794"/>
                  </a:lnTo>
                  <a:cubicBezTo>
                    <a:pt x="507" y="8674"/>
                    <a:pt x="467" y="8466"/>
                    <a:pt x="569" y="8306"/>
                  </a:cubicBezTo>
                  <a:lnTo>
                    <a:pt x="897" y="7777"/>
                  </a:lnTo>
                  <a:cubicBezTo>
                    <a:pt x="1057" y="7522"/>
                    <a:pt x="1057" y="7198"/>
                    <a:pt x="897" y="6943"/>
                  </a:cubicBezTo>
                  <a:lnTo>
                    <a:pt x="569" y="6415"/>
                  </a:lnTo>
                  <a:cubicBezTo>
                    <a:pt x="467" y="6254"/>
                    <a:pt x="507" y="6043"/>
                    <a:pt x="657" y="5926"/>
                  </a:cubicBezTo>
                  <a:lnTo>
                    <a:pt x="1145" y="5544"/>
                  </a:lnTo>
                  <a:cubicBezTo>
                    <a:pt x="1382" y="5358"/>
                    <a:pt x="1491" y="5056"/>
                    <a:pt x="1429" y="4760"/>
                  </a:cubicBezTo>
                  <a:lnTo>
                    <a:pt x="1302" y="4152"/>
                  </a:lnTo>
                  <a:cubicBezTo>
                    <a:pt x="1261" y="3966"/>
                    <a:pt x="1367" y="3780"/>
                    <a:pt x="1549" y="3722"/>
                  </a:cubicBezTo>
                  <a:lnTo>
                    <a:pt x="2140" y="3529"/>
                  </a:lnTo>
                  <a:cubicBezTo>
                    <a:pt x="2427" y="3438"/>
                    <a:pt x="2635" y="3190"/>
                    <a:pt x="2679" y="2891"/>
                  </a:cubicBezTo>
                  <a:lnTo>
                    <a:pt x="2766" y="2279"/>
                  </a:lnTo>
                  <a:cubicBezTo>
                    <a:pt x="2791" y="2095"/>
                    <a:pt x="2948" y="1958"/>
                    <a:pt x="3131" y="1958"/>
                  </a:cubicBezTo>
                  <a:cubicBezTo>
                    <a:pt x="3136" y="1958"/>
                    <a:pt x="3140" y="1958"/>
                    <a:pt x="3145" y="1959"/>
                  </a:cubicBezTo>
                  <a:lnTo>
                    <a:pt x="3765" y="1980"/>
                  </a:lnTo>
                  <a:cubicBezTo>
                    <a:pt x="3774" y="1981"/>
                    <a:pt x="3784" y="1981"/>
                    <a:pt x="3793" y="1981"/>
                  </a:cubicBezTo>
                  <a:cubicBezTo>
                    <a:pt x="4085" y="1981"/>
                    <a:pt x="4352" y="1819"/>
                    <a:pt x="4486" y="1561"/>
                  </a:cubicBezTo>
                  <a:lnTo>
                    <a:pt x="4781" y="1015"/>
                  </a:lnTo>
                  <a:cubicBezTo>
                    <a:pt x="4846" y="891"/>
                    <a:pt x="4972" y="819"/>
                    <a:pt x="5104" y="819"/>
                  </a:cubicBezTo>
                  <a:cubicBezTo>
                    <a:pt x="5150" y="819"/>
                    <a:pt x="5198" y="828"/>
                    <a:pt x="5244" y="847"/>
                  </a:cubicBezTo>
                  <a:lnTo>
                    <a:pt x="5820" y="1077"/>
                  </a:lnTo>
                  <a:cubicBezTo>
                    <a:pt x="5914" y="1115"/>
                    <a:pt x="6013" y="1134"/>
                    <a:pt x="6111" y="1134"/>
                  </a:cubicBezTo>
                  <a:cubicBezTo>
                    <a:pt x="6303" y="1134"/>
                    <a:pt x="6493" y="1063"/>
                    <a:pt x="6639" y="931"/>
                  </a:cubicBezTo>
                  <a:lnTo>
                    <a:pt x="7102" y="516"/>
                  </a:lnTo>
                  <a:cubicBezTo>
                    <a:pt x="7173" y="452"/>
                    <a:pt x="7261" y="420"/>
                    <a:pt x="7350" y="420"/>
                  </a:cubicBezTo>
                  <a:close/>
                  <a:moveTo>
                    <a:pt x="7352" y="0"/>
                  </a:moveTo>
                  <a:cubicBezTo>
                    <a:pt x="7163" y="0"/>
                    <a:pt x="6975" y="68"/>
                    <a:pt x="6825" y="202"/>
                  </a:cubicBezTo>
                  <a:lnTo>
                    <a:pt x="6362" y="618"/>
                  </a:lnTo>
                  <a:cubicBezTo>
                    <a:pt x="6293" y="680"/>
                    <a:pt x="6204" y="713"/>
                    <a:pt x="6113" y="713"/>
                  </a:cubicBezTo>
                  <a:cubicBezTo>
                    <a:pt x="6067" y="713"/>
                    <a:pt x="6021" y="704"/>
                    <a:pt x="5976" y="687"/>
                  </a:cubicBezTo>
                  <a:lnTo>
                    <a:pt x="5401" y="457"/>
                  </a:lnTo>
                  <a:cubicBezTo>
                    <a:pt x="5303" y="418"/>
                    <a:pt x="5202" y="399"/>
                    <a:pt x="5103" y="399"/>
                  </a:cubicBezTo>
                  <a:cubicBezTo>
                    <a:pt x="4820" y="399"/>
                    <a:pt x="4550" y="553"/>
                    <a:pt x="4409" y="815"/>
                  </a:cubicBezTo>
                  <a:lnTo>
                    <a:pt x="4114" y="1361"/>
                  </a:lnTo>
                  <a:cubicBezTo>
                    <a:pt x="4052" y="1483"/>
                    <a:pt x="3929" y="1558"/>
                    <a:pt x="3794" y="1558"/>
                  </a:cubicBezTo>
                  <a:cubicBezTo>
                    <a:pt x="3788" y="1558"/>
                    <a:pt x="3782" y="1558"/>
                    <a:pt x="3776" y="1558"/>
                  </a:cubicBezTo>
                  <a:lnTo>
                    <a:pt x="3156" y="1540"/>
                  </a:lnTo>
                  <a:cubicBezTo>
                    <a:pt x="3146" y="1539"/>
                    <a:pt x="3137" y="1539"/>
                    <a:pt x="3127" y="1539"/>
                  </a:cubicBezTo>
                  <a:cubicBezTo>
                    <a:pt x="2735" y="1539"/>
                    <a:pt x="2401" y="1826"/>
                    <a:pt x="2347" y="2217"/>
                  </a:cubicBezTo>
                  <a:lnTo>
                    <a:pt x="2260" y="2829"/>
                  </a:lnTo>
                  <a:cubicBezTo>
                    <a:pt x="2242" y="2971"/>
                    <a:pt x="2143" y="3088"/>
                    <a:pt x="2008" y="3132"/>
                  </a:cubicBezTo>
                  <a:lnTo>
                    <a:pt x="1414" y="3325"/>
                  </a:lnTo>
                  <a:cubicBezTo>
                    <a:pt x="1032" y="3449"/>
                    <a:pt x="806" y="3842"/>
                    <a:pt x="890" y="4239"/>
                  </a:cubicBezTo>
                  <a:lnTo>
                    <a:pt x="1021" y="4844"/>
                  </a:lnTo>
                  <a:cubicBezTo>
                    <a:pt x="1050" y="4983"/>
                    <a:pt x="995" y="5128"/>
                    <a:pt x="886" y="5212"/>
                  </a:cubicBezTo>
                  <a:lnTo>
                    <a:pt x="398" y="5598"/>
                  </a:lnTo>
                  <a:cubicBezTo>
                    <a:pt x="81" y="5846"/>
                    <a:pt x="1" y="6294"/>
                    <a:pt x="216" y="6637"/>
                  </a:cubicBezTo>
                  <a:lnTo>
                    <a:pt x="544" y="7162"/>
                  </a:lnTo>
                  <a:cubicBezTo>
                    <a:pt x="617" y="7282"/>
                    <a:pt x="617" y="7435"/>
                    <a:pt x="544" y="7555"/>
                  </a:cubicBezTo>
                  <a:lnTo>
                    <a:pt x="216" y="8083"/>
                  </a:lnTo>
                  <a:cubicBezTo>
                    <a:pt x="1" y="8426"/>
                    <a:pt x="81" y="8874"/>
                    <a:pt x="398" y="9122"/>
                  </a:cubicBezTo>
                  <a:lnTo>
                    <a:pt x="886" y="9504"/>
                  </a:lnTo>
                  <a:cubicBezTo>
                    <a:pt x="995" y="9592"/>
                    <a:pt x="1050" y="9734"/>
                    <a:pt x="1021" y="9872"/>
                  </a:cubicBezTo>
                  <a:lnTo>
                    <a:pt x="890" y="10481"/>
                  </a:lnTo>
                  <a:cubicBezTo>
                    <a:pt x="806" y="10874"/>
                    <a:pt x="1036" y="11268"/>
                    <a:pt x="1418" y="11395"/>
                  </a:cubicBezTo>
                  <a:lnTo>
                    <a:pt x="2012" y="11588"/>
                  </a:lnTo>
                  <a:cubicBezTo>
                    <a:pt x="2147" y="11632"/>
                    <a:pt x="2242" y="11749"/>
                    <a:pt x="2263" y="11887"/>
                  </a:cubicBezTo>
                  <a:lnTo>
                    <a:pt x="2351" y="12503"/>
                  </a:lnTo>
                  <a:cubicBezTo>
                    <a:pt x="2405" y="12893"/>
                    <a:pt x="2743" y="13181"/>
                    <a:pt x="3138" y="13181"/>
                  </a:cubicBezTo>
                  <a:cubicBezTo>
                    <a:pt x="3145" y="13181"/>
                    <a:pt x="3152" y="13181"/>
                    <a:pt x="3160" y="13181"/>
                  </a:cubicBezTo>
                  <a:lnTo>
                    <a:pt x="3779" y="13159"/>
                  </a:lnTo>
                  <a:cubicBezTo>
                    <a:pt x="3782" y="13159"/>
                    <a:pt x="3786" y="13159"/>
                    <a:pt x="3789" y="13159"/>
                  </a:cubicBezTo>
                  <a:cubicBezTo>
                    <a:pt x="3927" y="13159"/>
                    <a:pt x="4054" y="13235"/>
                    <a:pt x="4118" y="13356"/>
                  </a:cubicBezTo>
                  <a:lnTo>
                    <a:pt x="4409" y="13902"/>
                  </a:lnTo>
                  <a:cubicBezTo>
                    <a:pt x="4550" y="14167"/>
                    <a:pt x="4823" y="14320"/>
                    <a:pt x="5107" y="14320"/>
                  </a:cubicBezTo>
                  <a:cubicBezTo>
                    <a:pt x="5205" y="14320"/>
                    <a:pt x="5305" y="14301"/>
                    <a:pt x="5401" y="14263"/>
                  </a:cubicBezTo>
                  <a:lnTo>
                    <a:pt x="5980" y="14030"/>
                  </a:lnTo>
                  <a:cubicBezTo>
                    <a:pt x="6023" y="14012"/>
                    <a:pt x="6069" y="14004"/>
                    <a:pt x="6115" y="14004"/>
                  </a:cubicBezTo>
                  <a:cubicBezTo>
                    <a:pt x="6205" y="14004"/>
                    <a:pt x="6295" y="14036"/>
                    <a:pt x="6362" y="14099"/>
                  </a:cubicBezTo>
                  <a:lnTo>
                    <a:pt x="6825" y="14514"/>
                  </a:lnTo>
                  <a:cubicBezTo>
                    <a:pt x="6976" y="14649"/>
                    <a:pt x="7165" y="14716"/>
                    <a:pt x="7353" y="14716"/>
                  </a:cubicBezTo>
                  <a:cubicBezTo>
                    <a:pt x="7542" y="14716"/>
                    <a:pt x="7731" y="14649"/>
                    <a:pt x="7882" y="14514"/>
                  </a:cubicBezTo>
                  <a:lnTo>
                    <a:pt x="8341" y="14099"/>
                  </a:lnTo>
                  <a:cubicBezTo>
                    <a:pt x="8411" y="14036"/>
                    <a:pt x="8500" y="14004"/>
                    <a:pt x="8590" y="14004"/>
                  </a:cubicBezTo>
                  <a:cubicBezTo>
                    <a:pt x="8636" y="14004"/>
                    <a:pt x="8683" y="14012"/>
                    <a:pt x="8727" y="14030"/>
                  </a:cubicBezTo>
                  <a:lnTo>
                    <a:pt x="9303" y="14263"/>
                  </a:lnTo>
                  <a:cubicBezTo>
                    <a:pt x="9400" y="14301"/>
                    <a:pt x="9500" y="14320"/>
                    <a:pt x="9598" y="14320"/>
                  </a:cubicBezTo>
                  <a:cubicBezTo>
                    <a:pt x="9882" y="14320"/>
                    <a:pt x="10153" y="14167"/>
                    <a:pt x="10294" y="13902"/>
                  </a:cubicBezTo>
                  <a:lnTo>
                    <a:pt x="10589" y="13356"/>
                  </a:lnTo>
                  <a:cubicBezTo>
                    <a:pt x="10653" y="13235"/>
                    <a:pt x="10780" y="13159"/>
                    <a:pt x="10918" y="13159"/>
                  </a:cubicBezTo>
                  <a:cubicBezTo>
                    <a:pt x="10921" y="13159"/>
                    <a:pt x="10925" y="13159"/>
                    <a:pt x="10928" y="13159"/>
                  </a:cubicBezTo>
                  <a:lnTo>
                    <a:pt x="11547" y="13181"/>
                  </a:lnTo>
                  <a:cubicBezTo>
                    <a:pt x="11555" y="13181"/>
                    <a:pt x="11562" y="13181"/>
                    <a:pt x="11569" y="13181"/>
                  </a:cubicBezTo>
                  <a:cubicBezTo>
                    <a:pt x="11964" y="13181"/>
                    <a:pt x="12299" y="12893"/>
                    <a:pt x="12356" y="12503"/>
                  </a:cubicBezTo>
                  <a:lnTo>
                    <a:pt x="12444" y="11887"/>
                  </a:lnTo>
                  <a:cubicBezTo>
                    <a:pt x="12462" y="11749"/>
                    <a:pt x="12560" y="11632"/>
                    <a:pt x="12695" y="11588"/>
                  </a:cubicBezTo>
                  <a:lnTo>
                    <a:pt x="13289" y="11395"/>
                  </a:lnTo>
                  <a:cubicBezTo>
                    <a:pt x="13671" y="11268"/>
                    <a:pt x="13897" y="10874"/>
                    <a:pt x="13814" y="10481"/>
                  </a:cubicBezTo>
                  <a:lnTo>
                    <a:pt x="13686" y="9872"/>
                  </a:lnTo>
                  <a:cubicBezTo>
                    <a:pt x="13657" y="9734"/>
                    <a:pt x="13708" y="9592"/>
                    <a:pt x="13821" y="9504"/>
                  </a:cubicBezTo>
                  <a:lnTo>
                    <a:pt x="14309" y="9122"/>
                  </a:lnTo>
                  <a:cubicBezTo>
                    <a:pt x="14626" y="8870"/>
                    <a:pt x="14703" y="8426"/>
                    <a:pt x="14491" y="8083"/>
                  </a:cubicBezTo>
                  <a:lnTo>
                    <a:pt x="14163" y="7555"/>
                  </a:lnTo>
                  <a:cubicBezTo>
                    <a:pt x="14087" y="7435"/>
                    <a:pt x="14087" y="7282"/>
                    <a:pt x="14163" y="7165"/>
                  </a:cubicBezTo>
                  <a:lnTo>
                    <a:pt x="14491" y="6637"/>
                  </a:lnTo>
                  <a:cubicBezTo>
                    <a:pt x="14703" y="6294"/>
                    <a:pt x="14626" y="5846"/>
                    <a:pt x="14309" y="5598"/>
                  </a:cubicBezTo>
                  <a:lnTo>
                    <a:pt x="13821" y="5216"/>
                  </a:lnTo>
                  <a:cubicBezTo>
                    <a:pt x="13708" y="5128"/>
                    <a:pt x="13657" y="4983"/>
                    <a:pt x="13686" y="4844"/>
                  </a:cubicBezTo>
                  <a:lnTo>
                    <a:pt x="13814" y="4239"/>
                  </a:lnTo>
                  <a:cubicBezTo>
                    <a:pt x="13894" y="3842"/>
                    <a:pt x="13668" y="3452"/>
                    <a:pt x="13285" y="3329"/>
                  </a:cubicBezTo>
                  <a:lnTo>
                    <a:pt x="12691" y="3135"/>
                  </a:lnTo>
                  <a:cubicBezTo>
                    <a:pt x="12557" y="3092"/>
                    <a:pt x="12462" y="2975"/>
                    <a:pt x="12440" y="2833"/>
                  </a:cubicBezTo>
                  <a:lnTo>
                    <a:pt x="12352" y="2217"/>
                  </a:lnTo>
                  <a:cubicBezTo>
                    <a:pt x="12299" y="1827"/>
                    <a:pt x="11961" y="1539"/>
                    <a:pt x="11569" y="1539"/>
                  </a:cubicBezTo>
                  <a:cubicBezTo>
                    <a:pt x="11562" y="1539"/>
                    <a:pt x="11555" y="1539"/>
                    <a:pt x="11547" y="1540"/>
                  </a:cubicBezTo>
                  <a:lnTo>
                    <a:pt x="10924" y="1561"/>
                  </a:lnTo>
                  <a:cubicBezTo>
                    <a:pt x="10921" y="1562"/>
                    <a:pt x="10917" y="1562"/>
                    <a:pt x="10914" y="1562"/>
                  </a:cubicBezTo>
                  <a:cubicBezTo>
                    <a:pt x="10776" y="1562"/>
                    <a:pt x="10649" y="1489"/>
                    <a:pt x="10585" y="1365"/>
                  </a:cubicBezTo>
                  <a:lnTo>
                    <a:pt x="10294" y="818"/>
                  </a:lnTo>
                  <a:cubicBezTo>
                    <a:pt x="10153" y="555"/>
                    <a:pt x="9881" y="401"/>
                    <a:pt x="9596" y="401"/>
                  </a:cubicBezTo>
                  <a:cubicBezTo>
                    <a:pt x="9498" y="401"/>
                    <a:pt x="9399" y="419"/>
                    <a:pt x="9303" y="457"/>
                  </a:cubicBezTo>
                  <a:lnTo>
                    <a:pt x="8727" y="687"/>
                  </a:lnTo>
                  <a:cubicBezTo>
                    <a:pt x="8683" y="704"/>
                    <a:pt x="8636" y="713"/>
                    <a:pt x="8590" y="713"/>
                  </a:cubicBezTo>
                  <a:cubicBezTo>
                    <a:pt x="8500" y="713"/>
                    <a:pt x="8411" y="680"/>
                    <a:pt x="8341" y="618"/>
                  </a:cubicBezTo>
                  <a:lnTo>
                    <a:pt x="7878" y="202"/>
                  </a:lnTo>
                  <a:cubicBezTo>
                    <a:pt x="7729" y="68"/>
                    <a:pt x="7540" y="0"/>
                    <a:pt x="73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65"/>
            <p:cNvSpPr/>
            <p:nvPr/>
          </p:nvSpPr>
          <p:spPr>
            <a:xfrm>
              <a:off x="8284150" y="1862975"/>
              <a:ext cx="268650" cy="168100"/>
            </a:xfrm>
            <a:custGeom>
              <a:rect b="b" l="l" r="r" t="t"/>
              <a:pathLst>
                <a:path extrusionOk="0" h="6724" w="10746">
                  <a:moveTo>
                    <a:pt x="5656" y="418"/>
                  </a:moveTo>
                  <a:cubicBezTo>
                    <a:pt x="6804" y="418"/>
                    <a:pt x="7936" y="796"/>
                    <a:pt x="8865" y="1522"/>
                  </a:cubicBezTo>
                  <a:lnTo>
                    <a:pt x="616" y="4229"/>
                  </a:lnTo>
                  <a:cubicBezTo>
                    <a:pt x="1090" y="2553"/>
                    <a:pt x="2365" y="1219"/>
                    <a:pt x="4023" y="680"/>
                  </a:cubicBezTo>
                  <a:cubicBezTo>
                    <a:pt x="4558" y="505"/>
                    <a:pt x="5109" y="418"/>
                    <a:pt x="5656" y="418"/>
                  </a:cubicBezTo>
                  <a:close/>
                  <a:moveTo>
                    <a:pt x="5651" y="1"/>
                  </a:moveTo>
                  <a:cubicBezTo>
                    <a:pt x="5405" y="1"/>
                    <a:pt x="5157" y="17"/>
                    <a:pt x="4909" y="50"/>
                  </a:cubicBezTo>
                  <a:cubicBezTo>
                    <a:pt x="2533" y="367"/>
                    <a:pt x="616" y="2145"/>
                    <a:pt x="125" y="4487"/>
                  </a:cubicBezTo>
                  <a:cubicBezTo>
                    <a:pt x="121" y="4495"/>
                    <a:pt x="117" y="4502"/>
                    <a:pt x="117" y="4513"/>
                  </a:cubicBezTo>
                  <a:cubicBezTo>
                    <a:pt x="41" y="4888"/>
                    <a:pt x="1" y="5271"/>
                    <a:pt x="1" y="5653"/>
                  </a:cubicBezTo>
                  <a:cubicBezTo>
                    <a:pt x="1" y="5948"/>
                    <a:pt x="23" y="6244"/>
                    <a:pt x="70" y="6539"/>
                  </a:cubicBezTo>
                  <a:cubicBezTo>
                    <a:pt x="83" y="6645"/>
                    <a:pt x="174" y="6723"/>
                    <a:pt x="278" y="6723"/>
                  </a:cubicBezTo>
                  <a:cubicBezTo>
                    <a:pt x="289" y="6723"/>
                    <a:pt x="300" y="6723"/>
                    <a:pt x="310" y="6721"/>
                  </a:cubicBezTo>
                  <a:cubicBezTo>
                    <a:pt x="427" y="6703"/>
                    <a:pt x="507" y="6590"/>
                    <a:pt x="485" y="6473"/>
                  </a:cubicBezTo>
                  <a:cubicBezTo>
                    <a:pt x="442" y="6200"/>
                    <a:pt x="420" y="5927"/>
                    <a:pt x="420" y="5653"/>
                  </a:cubicBezTo>
                  <a:cubicBezTo>
                    <a:pt x="420" y="5333"/>
                    <a:pt x="449" y="5016"/>
                    <a:pt x="507" y="4702"/>
                  </a:cubicBezTo>
                  <a:lnTo>
                    <a:pt x="9237" y="1839"/>
                  </a:lnTo>
                  <a:cubicBezTo>
                    <a:pt x="9678" y="2250"/>
                    <a:pt x="10042" y="2735"/>
                    <a:pt x="10316" y="3270"/>
                  </a:cubicBezTo>
                  <a:cubicBezTo>
                    <a:pt x="10352" y="3348"/>
                    <a:pt x="10426" y="3392"/>
                    <a:pt x="10505" y="3392"/>
                  </a:cubicBezTo>
                  <a:cubicBezTo>
                    <a:pt x="10538" y="3392"/>
                    <a:pt x="10572" y="3385"/>
                    <a:pt x="10603" y="3369"/>
                  </a:cubicBezTo>
                  <a:cubicBezTo>
                    <a:pt x="10709" y="3314"/>
                    <a:pt x="10746" y="3183"/>
                    <a:pt x="10687" y="3081"/>
                  </a:cubicBezTo>
                  <a:cubicBezTo>
                    <a:pt x="9712" y="1173"/>
                    <a:pt x="7753" y="1"/>
                    <a:pt x="56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5"/>
            <p:cNvSpPr/>
            <p:nvPr/>
          </p:nvSpPr>
          <p:spPr>
            <a:xfrm>
              <a:off x="8294675" y="1972225"/>
              <a:ext cx="273075" cy="173500"/>
            </a:xfrm>
            <a:custGeom>
              <a:rect b="b" l="l" r="r" t="t"/>
              <a:pathLst>
                <a:path extrusionOk="0" h="6940" w="10923">
                  <a:moveTo>
                    <a:pt x="10266" y="2719"/>
                  </a:moveTo>
                  <a:lnTo>
                    <a:pt x="10266" y="2719"/>
                  </a:lnTo>
                  <a:cubicBezTo>
                    <a:pt x="9625" y="4963"/>
                    <a:pt x="7570" y="6515"/>
                    <a:pt x="5234" y="6519"/>
                  </a:cubicBezTo>
                  <a:cubicBezTo>
                    <a:pt x="4214" y="6519"/>
                    <a:pt x="3220" y="6224"/>
                    <a:pt x="2367" y="5666"/>
                  </a:cubicBezTo>
                  <a:cubicBezTo>
                    <a:pt x="2250" y="5590"/>
                    <a:pt x="2137" y="5506"/>
                    <a:pt x="2025" y="5422"/>
                  </a:cubicBezTo>
                  <a:lnTo>
                    <a:pt x="10266" y="2719"/>
                  </a:lnTo>
                  <a:close/>
                  <a:moveTo>
                    <a:pt x="10572" y="0"/>
                  </a:moveTo>
                  <a:cubicBezTo>
                    <a:pt x="10456" y="0"/>
                    <a:pt x="10340" y="89"/>
                    <a:pt x="10361" y="238"/>
                  </a:cubicBezTo>
                  <a:cubicBezTo>
                    <a:pt x="10496" y="901"/>
                    <a:pt x="10503" y="1578"/>
                    <a:pt x="10379" y="2242"/>
                  </a:cubicBezTo>
                  <a:lnTo>
                    <a:pt x="1653" y="5102"/>
                  </a:lnTo>
                  <a:cubicBezTo>
                    <a:pt x="1154" y="4635"/>
                    <a:pt x="749" y="4078"/>
                    <a:pt x="469" y="3458"/>
                  </a:cubicBezTo>
                  <a:cubicBezTo>
                    <a:pt x="429" y="3363"/>
                    <a:pt x="355" y="3324"/>
                    <a:pt x="280" y="3324"/>
                  </a:cubicBezTo>
                  <a:cubicBezTo>
                    <a:pt x="141" y="3324"/>
                    <a:pt x="1" y="3461"/>
                    <a:pt x="86" y="3630"/>
                  </a:cubicBezTo>
                  <a:cubicBezTo>
                    <a:pt x="1013" y="5659"/>
                    <a:pt x="3034" y="6939"/>
                    <a:pt x="5229" y="6939"/>
                  </a:cubicBezTo>
                  <a:cubicBezTo>
                    <a:pt x="5433" y="6939"/>
                    <a:pt x="5640" y="6928"/>
                    <a:pt x="5847" y="6905"/>
                  </a:cubicBezTo>
                  <a:cubicBezTo>
                    <a:pt x="8270" y="6639"/>
                    <a:pt x="10252" y="4847"/>
                    <a:pt x="10762" y="2460"/>
                  </a:cubicBezTo>
                  <a:cubicBezTo>
                    <a:pt x="10762" y="2453"/>
                    <a:pt x="10765" y="2442"/>
                    <a:pt x="10765" y="2435"/>
                  </a:cubicBezTo>
                  <a:cubicBezTo>
                    <a:pt x="10922" y="1684"/>
                    <a:pt x="10922" y="908"/>
                    <a:pt x="10769" y="157"/>
                  </a:cubicBezTo>
                  <a:lnTo>
                    <a:pt x="10773" y="157"/>
                  </a:lnTo>
                  <a:cubicBezTo>
                    <a:pt x="10743" y="49"/>
                    <a:pt x="10658" y="0"/>
                    <a:pt x="105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5"/>
            <p:cNvSpPr/>
            <p:nvPr/>
          </p:nvSpPr>
          <p:spPr>
            <a:xfrm>
              <a:off x="8326425" y="1982175"/>
              <a:ext cx="34825" cy="39275"/>
            </a:xfrm>
            <a:custGeom>
              <a:rect b="b" l="l" r="r" t="t"/>
              <a:pathLst>
                <a:path extrusionOk="0" h="1571" w="1393">
                  <a:moveTo>
                    <a:pt x="679" y="0"/>
                  </a:moveTo>
                  <a:cubicBezTo>
                    <a:pt x="605" y="0"/>
                    <a:pt x="526" y="14"/>
                    <a:pt x="445" y="40"/>
                  </a:cubicBezTo>
                  <a:cubicBezTo>
                    <a:pt x="179" y="127"/>
                    <a:pt x="0" y="331"/>
                    <a:pt x="117" y="678"/>
                  </a:cubicBezTo>
                  <a:lnTo>
                    <a:pt x="292" y="1217"/>
                  </a:lnTo>
                  <a:cubicBezTo>
                    <a:pt x="374" y="1473"/>
                    <a:pt x="539" y="1571"/>
                    <a:pt x="725" y="1571"/>
                  </a:cubicBezTo>
                  <a:cubicBezTo>
                    <a:pt x="794" y="1571"/>
                    <a:pt x="865" y="1557"/>
                    <a:pt x="937" y="1534"/>
                  </a:cubicBezTo>
                  <a:cubicBezTo>
                    <a:pt x="1225" y="1439"/>
                    <a:pt x="1392" y="1213"/>
                    <a:pt x="1305" y="944"/>
                  </a:cubicBezTo>
                  <a:cubicBezTo>
                    <a:pt x="1277" y="859"/>
                    <a:pt x="1241" y="827"/>
                    <a:pt x="1185" y="827"/>
                  </a:cubicBezTo>
                  <a:cubicBezTo>
                    <a:pt x="1159" y="827"/>
                    <a:pt x="1129" y="834"/>
                    <a:pt x="1093" y="845"/>
                  </a:cubicBezTo>
                  <a:cubicBezTo>
                    <a:pt x="1013" y="871"/>
                    <a:pt x="951" y="914"/>
                    <a:pt x="969" y="991"/>
                  </a:cubicBezTo>
                  <a:cubicBezTo>
                    <a:pt x="988" y="1067"/>
                    <a:pt x="1020" y="1199"/>
                    <a:pt x="860" y="1253"/>
                  </a:cubicBezTo>
                  <a:cubicBezTo>
                    <a:pt x="832" y="1262"/>
                    <a:pt x="806" y="1266"/>
                    <a:pt x="782" y="1266"/>
                  </a:cubicBezTo>
                  <a:cubicBezTo>
                    <a:pt x="702" y="1266"/>
                    <a:pt x="642" y="1218"/>
                    <a:pt x="609" y="1111"/>
                  </a:cubicBezTo>
                  <a:lnTo>
                    <a:pt x="430" y="572"/>
                  </a:lnTo>
                  <a:cubicBezTo>
                    <a:pt x="387" y="437"/>
                    <a:pt x="430" y="350"/>
                    <a:pt x="547" y="310"/>
                  </a:cubicBezTo>
                  <a:cubicBezTo>
                    <a:pt x="577" y="300"/>
                    <a:pt x="603" y="296"/>
                    <a:pt x="626" y="296"/>
                  </a:cubicBezTo>
                  <a:cubicBezTo>
                    <a:pt x="737" y="296"/>
                    <a:pt x="772" y="391"/>
                    <a:pt x="787" y="434"/>
                  </a:cubicBezTo>
                  <a:cubicBezTo>
                    <a:pt x="806" y="479"/>
                    <a:pt x="843" y="496"/>
                    <a:pt x="888" y="496"/>
                  </a:cubicBezTo>
                  <a:cubicBezTo>
                    <a:pt x="915" y="496"/>
                    <a:pt x="946" y="490"/>
                    <a:pt x="977" y="481"/>
                  </a:cubicBezTo>
                  <a:cubicBezTo>
                    <a:pt x="1086" y="444"/>
                    <a:pt x="1126" y="401"/>
                    <a:pt x="1086" y="277"/>
                  </a:cubicBezTo>
                  <a:cubicBezTo>
                    <a:pt x="1026" y="90"/>
                    <a:pt x="870" y="0"/>
                    <a:pt x="6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5"/>
            <p:cNvSpPr/>
            <p:nvPr/>
          </p:nvSpPr>
          <p:spPr>
            <a:xfrm>
              <a:off x="8355750" y="1969025"/>
              <a:ext cx="30275" cy="40850"/>
            </a:xfrm>
            <a:custGeom>
              <a:rect b="b" l="l" r="r" t="t"/>
              <a:pathLst>
                <a:path extrusionOk="0" h="1634" w="1211">
                  <a:moveTo>
                    <a:pt x="1047" y="1"/>
                  </a:moveTo>
                  <a:cubicBezTo>
                    <a:pt x="1012" y="1"/>
                    <a:pt x="977" y="6"/>
                    <a:pt x="948" y="16"/>
                  </a:cubicBezTo>
                  <a:cubicBezTo>
                    <a:pt x="908" y="27"/>
                    <a:pt x="879" y="60"/>
                    <a:pt x="875" y="103"/>
                  </a:cubicBezTo>
                  <a:lnTo>
                    <a:pt x="766" y="715"/>
                  </a:lnTo>
                  <a:lnTo>
                    <a:pt x="310" y="289"/>
                  </a:lnTo>
                  <a:cubicBezTo>
                    <a:pt x="292" y="266"/>
                    <a:pt x="263" y="254"/>
                    <a:pt x="235" y="254"/>
                  </a:cubicBezTo>
                  <a:cubicBezTo>
                    <a:pt x="223" y="254"/>
                    <a:pt x="212" y="256"/>
                    <a:pt x="201" y="260"/>
                  </a:cubicBezTo>
                  <a:cubicBezTo>
                    <a:pt x="113" y="289"/>
                    <a:pt x="1" y="384"/>
                    <a:pt x="26" y="460"/>
                  </a:cubicBezTo>
                  <a:cubicBezTo>
                    <a:pt x="30" y="468"/>
                    <a:pt x="33" y="475"/>
                    <a:pt x="37" y="482"/>
                  </a:cubicBezTo>
                  <a:lnTo>
                    <a:pt x="686" y="1040"/>
                  </a:lnTo>
                  <a:cubicBezTo>
                    <a:pt x="693" y="1047"/>
                    <a:pt x="700" y="1054"/>
                    <a:pt x="704" y="1065"/>
                  </a:cubicBezTo>
                  <a:lnTo>
                    <a:pt x="871" y="1575"/>
                  </a:lnTo>
                  <a:cubicBezTo>
                    <a:pt x="885" y="1617"/>
                    <a:pt x="926" y="1634"/>
                    <a:pt x="974" y="1634"/>
                  </a:cubicBezTo>
                  <a:cubicBezTo>
                    <a:pt x="1002" y="1634"/>
                    <a:pt x="1032" y="1628"/>
                    <a:pt x="1061" y="1619"/>
                  </a:cubicBezTo>
                  <a:cubicBezTo>
                    <a:pt x="1141" y="1593"/>
                    <a:pt x="1207" y="1535"/>
                    <a:pt x="1188" y="1470"/>
                  </a:cubicBezTo>
                  <a:lnTo>
                    <a:pt x="1021" y="960"/>
                  </a:lnTo>
                  <a:cubicBezTo>
                    <a:pt x="1017" y="952"/>
                    <a:pt x="1017" y="941"/>
                    <a:pt x="1021" y="930"/>
                  </a:cubicBezTo>
                  <a:lnTo>
                    <a:pt x="1210" y="96"/>
                  </a:lnTo>
                  <a:cubicBezTo>
                    <a:pt x="1210" y="89"/>
                    <a:pt x="1210" y="81"/>
                    <a:pt x="1207" y="74"/>
                  </a:cubicBezTo>
                  <a:cubicBezTo>
                    <a:pt x="1189" y="23"/>
                    <a:pt x="1118" y="1"/>
                    <a:pt x="10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5"/>
            <p:cNvSpPr/>
            <p:nvPr/>
          </p:nvSpPr>
          <p:spPr>
            <a:xfrm>
              <a:off x="8391925" y="1960000"/>
              <a:ext cx="35800" cy="41600"/>
            </a:xfrm>
            <a:custGeom>
              <a:rect b="b" l="l" r="r" t="t"/>
              <a:pathLst>
                <a:path extrusionOk="0" h="1664" w="1432">
                  <a:moveTo>
                    <a:pt x="644" y="312"/>
                  </a:moveTo>
                  <a:cubicBezTo>
                    <a:pt x="703" y="312"/>
                    <a:pt x="747" y="363"/>
                    <a:pt x="769" y="424"/>
                  </a:cubicBezTo>
                  <a:cubicBezTo>
                    <a:pt x="794" y="493"/>
                    <a:pt x="776" y="574"/>
                    <a:pt x="700" y="599"/>
                  </a:cubicBezTo>
                  <a:lnTo>
                    <a:pt x="485" y="672"/>
                  </a:lnTo>
                  <a:lnTo>
                    <a:pt x="394" y="388"/>
                  </a:lnTo>
                  <a:lnTo>
                    <a:pt x="608" y="319"/>
                  </a:lnTo>
                  <a:cubicBezTo>
                    <a:pt x="621" y="314"/>
                    <a:pt x="633" y="312"/>
                    <a:pt x="644" y="312"/>
                  </a:cubicBezTo>
                  <a:close/>
                  <a:moveTo>
                    <a:pt x="840" y="835"/>
                  </a:moveTo>
                  <a:cubicBezTo>
                    <a:pt x="906" y="835"/>
                    <a:pt x="959" y="877"/>
                    <a:pt x="995" y="982"/>
                  </a:cubicBezTo>
                  <a:lnTo>
                    <a:pt x="1006" y="1011"/>
                  </a:lnTo>
                  <a:cubicBezTo>
                    <a:pt x="1046" y="1142"/>
                    <a:pt x="1002" y="1218"/>
                    <a:pt x="904" y="1251"/>
                  </a:cubicBezTo>
                  <a:lnTo>
                    <a:pt x="700" y="1321"/>
                  </a:lnTo>
                  <a:lnTo>
                    <a:pt x="568" y="912"/>
                  </a:lnTo>
                  <a:lnTo>
                    <a:pt x="772" y="847"/>
                  </a:lnTo>
                  <a:cubicBezTo>
                    <a:pt x="796" y="839"/>
                    <a:pt x="819" y="835"/>
                    <a:pt x="840" y="835"/>
                  </a:cubicBezTo>
                  <a:close/>
                  <a:moveTo>
                    <a:pt x="736" y="0"/>
                  </a:moveTo>
                  <a:cubicBezTo>
                    <a:pt x="673" y="0"/>
                    <a:pt x="607" y="14"/>
                    <a:pt x="543" y="34"/>
                  </a:cubicBezTo>
                  <a:lnTo>
                    <a:pt x="128" y="169"/>
                  </a:lnTo>
                  <a:cubicBezTo>
                    <a:pt x="58" y="195"/>
                    <a:pt x="0" y="249"/>
                    <a:pt x="22" y="315"/>
                  </a:cubicBezTo>
                  <a:lnTo>
                    <a:pt x="445" y="1605"/>
                  </a:lnTo>
                  <a:cubicBezTo>
                    <a:pt x="455" y="1639"/>
                    <a:pt x="494" y="1664"/>
                    <a:pt x="547" y="1664"/>
                  </a:cubicBezTo>
                  <a:cubicBezTo>
                    <a:pt x="567" y="1664"/>
                    <a:pt x="589" y="1660"/>
                    <a:pt x="612" y="1652"/>
                  </a:cubicBezTo>
                  <a:lnTo>
                    <a:pt x="1064" y="1506"/>
                  </a:lnTo>
                  <a:cubicBezTo>
                    <a:pt x="1293" y="1430"/>
                    <a:pt x="1432" y="1255"/>
                    <a:pt x="1326" y="934"/>
                  </a:cubicBezTo>
                  <a:lnTo>
                    <a:pt x="1315" y="894"/>
                  </a:lnTo>
                  <a:cubicBezTo>
                    <a:pt x="1246" y="690"/>
                    <a:pt x="1137" y="643"/>
                    <a:pt x="998" y="636"/>
                  </a:cubicBezTo>
                  <a:cubicBezTo>
                    <a:pt x="1089" y="555"/>
                    <a:pt x="1122" y="424"/>
                    <a:pt x="1068" y="260"/>
                  </a:cubicBezTo>
                  <a:cubicBezTo>
                    <a:pt x="1002" y="65"/>
                    <a:pt x="875" y="0"/>
                    <a:pt x="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5"/>
            <p:cNvSpPr/>
            <p:nvPr/>
          </p:nvSpPr>
          <p:spPr>
            <a:xfrm>
              <a:off x="8424700" y="1947425"/>
              <a:ext cx="35275" cy="43425"/>
            </a:xfrm>
            <a:custGeom>
              <a:rect b="b" l="l" r="r" t="t"/>
              <a:pathLst>
                <a:path extrusionOk="0" h="1737" w="1411">
                  <a:moveTo>
                    <a:pt x="878" y="1"/>
                  </a:moveTo>
                  <a:cubicBezTo>
                    <a:pt x="869" y="1"/>
                    <a:pt x="859" y="2"/>
                    <a:pt x="850" y="5"/>
                  </a:cubicBezTo>
                  <a:lnTo>
                    <a:pt x="128" y="242"/>
                  </a:lnTo>
                  <a:cubicBezTo>
                    <a:pt x="59" y="268"/>
                    <a:pt x="1" y="322"/>
                    <a:pt x="23" y="384"/>
                  </a:cubicBezTo>
                  <a:lnTo>
                    <a:pt x="445" y="1674"/>
                  </a:lnTo>
                  <a:cubicBezTo>
                    <a:pt x="460" y="1719"/>
                    <a:pt x="502" y="1736"/>
                    <a:pt x="548" y="1736"/>
                  </a:cubicBezTo>
                  <a:cubicBezTo>
                    <a:pt x="571" y="1736"/>
                    <a:pt x="594" y="1732"/>
                    <a:pt x="616" y="1725"/>
                  </a:cubicBezTo>
                  <a:lnTo>
                    <a:pt x="1338" y="1488"/>
                  </a:lnTo>
                  <a:cubicBezTo>
                    <a:pt x="1403" y="1466"/>
                    <a:pt x="1411" y="1386"/>
                    <a:pt x="1389" y="1321"/>
                  </a:cubicBezTo>
                  <a:cubicBezTo>
                    <a:pt x="1367" y="1255"/>
                    <a:pt x="1323" y="1208"/>
                    <a:pt x="1272" y="1208"/>
                  </a:cubicBezTo>
                  <a:cubicBezTo>
                    <a:pt x="1264" y="1208"/>
                    <a:pt x="1255" y="1209"/>
                    <a:pt x="1247" y="1211"/>
                  </a:cubicBezTo>
                  <a:lnTo>
                    <a:pt x="704" y="1390"/>
                  </a:lnTo>
                  <a:lnTo>
                    <a:pt x="591" y="1044"/>
                  </a:lnTo>
                  <a:lnTo>
                    <a:pt x="897" y="945"/>
                  </a:lnTo>
                  <a:cubicBezTo>
                    <a:pt x="963" y="924"/>
                    <a:pt x="970" y="851"/>
                    <a:pt x="952" y="796"/>
                  </a:cubicBezTo>
                  <a:cubicBezTo>
                    <a:pt x="933" y="741"/>
                    <a:pt x="893" y="700"/>
                    <a:pt x="844" y="700"/>
                  </a:cubicBezTo>
                  <a:cubicBezTo>
                    <a:pt x="834" y="700"/>
                    <a:pt x="824" y="701"/>
                    <a:pt x="813" y="705"/>
                  </a:cubicBezTo>
                  <a:lnTo>
                    <a:pt x="511" y="803"/>
                  </a:lnTo>
                  <a:lnTo>
                    <a:pt x="398" y="461"/>
                  </a:lnTo>
                  <a:lnTo>
                    <a:pt x="941" y="282"/>
                  </a:lnTo>
                  <a:cubicBezTo>
                    <a:pt x="1003" y="264"/>
                    <a:pt x="1014" y="188"/>
                    <a:pt x="992" y="111"/>
                  </a:cubicBezTo>
                  <a:cubicBezTo>
                    <a:pt x="973" y="55"/>
                    <a:pt x="933" y="1"/>
                    <a:pt x="8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65"/>
            <p:cNvSpPr/>
            <p:nvPr/>
          </p:nvSpPr>
          <p:spPr>
            <a:xfrm>
              <a:off x="8455950" y="1938975"/>
              <a:ext cx="37000" cy="41475"/>
            </a:xfrm>
            <a:custGeom>
              <a:rect b="b" l="l" r="r" t="t"/>
              <a:pathLst>
                <a:path extrusionOk="0" h="1659" w="1480">
                  <a:moveTo>
                    <a:pt x="681" y="307"/>
                  </a:moveTo>
                  <a:cubicBezTo>
                    <a:pt x="753" y="307"/>
                    <a:pt x="807" y="348"/>
                    <a:pt x="842" y="453"/>
                  </a:cubicBezTo>
                  <a:cubicBezTo>
                    <a:pt x="889" y="595"/>
                    <a:pt x="835" y="664"/>
                    <a:pt x="722" y="700"/>
                  </a:cubicBezTo>
                  <a:lnTo>
                    <a:pt x="521" y="766"/>
                  </a:lnTo>
                  <a:lnTo>
                    <a:pt x="398" y="387"/>
                  </a:lnTo>
                  <a:lnTo>
                    <a:pt x="598" y="322"/>
                  </a:lnTo>
                  <a:cubicBezTo>
                    <a:pt x="628" y="312"/>
                    <a:pt x="655" y="307"/>
                    <a:pt x="681" y="307"/>
                  </a:cubicBezTo>
                  <a:close/>
                  <a:moveTo>
                    <a:pt x="749" y="1"/>
                  </a:moveTo>
                  <a:cubicBezTo>
                    <a:pt x="673" y="1"/>
                    <a:pt x="591" y="17"/>
                    <a:pt x="507" y="45"/>
                  </a:cubicBezTo>
                  <a:lnTo>
                    <a:pt x="88" y="183"/>
                  </a:lnTo>
                  <a:cubicBezTo>
                    <a:pt x="33" y="198"/>
                    <a:pt x="0" y="256"/>
                    <a:pt x="19" y="311"/>
                  </a:cubicBezTo>
                  <a:lnTo>
                    <a:pt x="445" y="1600"/>
                  </a:lnTo>
                  <a:cubicBezTo>
                    <a:pt x="457" y="1642"/>
                    <a:pt x="498" y="1659"/>
                    <a:pt x="547" y="1659"/>
                  </a:cubicBezTo>
                  <a:cubicBezTo>
                    <a:pt x="575" y="1659"/>
                    <a:pt x="605" y="1653"/>
                    <a:pt x="634" y="1644"/>
                  </a:cubicBezTo>
                  <a:cubicBezTo>
                    <a:pt x="711" y="1619"/>
                    <a:pt x="780" y="1560"/>
                    <a:pt x="758" y="1495"/>
                  </a:cubicBezTo>
                  <a:lnTo>
                    <a:pt x="598" y="1007"/>
                  </a:lnTo>
                  <a:lnTo>
                    <a:pt x="733" y="963"/>
                  </a:lnTo>
                  <a:lnTo>
                    <a:pt x="1188" y="1411"/>
                  </a:lnTo>
                  <a:cubicBezTo>
                    <a:pt x="1211" y="1431"/>
                    <a:pt x="1241" y="1443"/>
                    <a:pt x="1271" y="1443"/>
                  </a:cubicBezTo>
                  <a:cubicBezTo>
                    <a:pt x="1284" y="1443"/>
                    <a:pt x="1297" y="1441"/>
                    <a:pt x="1308" y="1436"/>
                  </a:cubicBezTo>
                  <a:cubicBezTo>
                    <a:pt x="1403" y="1407"/>
                    <a:pt x="1480" y="1287"/>
                    <a:pt x="1454" y="1211"/>
                  </a:cubicBezTo>
                  <a:cubicBezTo>
                    <a:pt x="1451" y="1196"/>
                    <a:pt x="1443" y="1185"/>
                    <a:pt x="1432" y="1178"/>
                  </a:cubicBezTo>
                  <a:lnTo>
                    <a:pt x="1039" y="810"/>
                  </a:lnTo>
                  <a:cubicBezTo>
                    <a:pt x="1163" y="708"/>
                    <a:pt x="1221" y="544"/>
                    <a:pt x="1148" y="318"/>
                  </a:cubicBezTo>
                  <a:cubicBezTo>
                    <a:pt x="1072" y="87"/>
                    <a:pt x="925" y="1"/>
                    <a:pt x="7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65"/>
            <p:cNvSpPr/>
            <p:nvPr/>
          </p:nvSpPr>
          <p:spPr>
            <a:xfrm>
              <a:off x="8327325" y="2030775"/>
              <a:ext cx="42125" cy="45200"/>
            </a:xfrm>
            <a:custGeom>
              <a:rect b="b" l="l" r="r" t="t"/>
              <a:pathLst>
                <a:path extrusionOk="0" h="1808" w="1685">
                  <a:moveTo>
                    <a:pt x="1113" y="1"/>
                  </a:moveTo>
                  <a:cubicBezTo>
                    <a:pt x="1093" y="1"/>
                    <a:pt x="1073" y="4"/>
                    <a:pt x="1054" y="13"/>
                  </a:cubicBezTo>
                  <a:cubicBezTo>
                    <a:pt x="941" y="53"/>
                    <a:pt x="897" y="78"/>
                    <a:pt x="861" y="253"/>
                  </a:cubicBezTo>
                  <a:lnTo>
                    <a:pt x="770" y="687"/>
                  </a:lnTo>
                  <a:lnTo>
                    <a:pt x="442" y="391"/>
                  </a:lnTo>
                  <a:cubicBezTo>
                    <a:pt x="359" y="315"/>
                    <a:pt x="308" y="289"/>
                    <a:pt x="252" y="289"/>
                  </a:cubicBezTo>
                  <a:cubicBezTo>
                    <a:pt x="220" y="289"/>
                    <a:pt x="186" y="298"/>
                    <a:pt x="143" y="311"/>
                  </a:cubicBezTo>
                  <a:cubicBezTo>
                    <a:pt x="48" y="333"/>
                    <a:pt x="1" y="435"/>
                    <a:pt x="37" y="523"/>
                  </a:cubicBezTo>
                  <a:lnTo>
                    <a:pt x="438" y="1750"/>
                  </a:lnTo>
                  <a:cubicBezTo>
                    <a:pt x="452" y="1791"/>
                    <a:pt x="496" y="1808"/>
                    <a:pt x="546" y="1808"/>
                  </a:cubicBezTo>
                  <a:cubicBezTo>
                    <a:pt x="572" y="1808"/>
                    <a:pt x="601" y="1803"/>
                    <a:pt x="627" y="1794"/>
                  </a:cubicBezTo>
                  <a:cubicBezTo>
                    <a:pt x="708" y="1769"/>
                    <a:pt x="777" y="1710"/>
                    <a:pt x="755" y="1645"/>
                  </a:cubicBezTo>
                  <a:lnTo>
                    <a:pt x="500" y="865"/>
                  </a:lnTo>
                  <a:lnTo>
                    <a:pt x="806" y="1153"/>
                  </a:lnTo>
                  <a:cubicBezTo>
                    <a:pt x="829" y="1176"/>
                    <a:pt x="860" y="1188"/>
                    <a:pt x="890" y="1188"/>
                  </a:cubicBezTo>
                  <a:cubicBezTo>
                    <a:pt x="902" y="1188"/>
                    <a:pt x="915" y="1186"/>
                    <a:pt x="926" y="1182"/>
                  </a:cubicBezTo>
                  <a:cubicBezTo>
                    <a:pt x="970" y="1168"/>
                    <a:pt x="1003" y="1131"/>
                    <a:pt x="1014" y="1087"/>
                  </a:cubicBezTo>
                  <a:lnTo>
                    <a:pt x="1097" y="690"/>
                  </a:lnTo>
                  <a:lnTo>
                    <a:pt x="1349" y="1452"/>
                  </a:lnTo>
                  <a:cubicBezTo>
                    <a:pt x="1363" y="1493"/>
                    <a:pt x="1403" y="1510"/>
                    <a:pt x="1452" y="1510"/>
                  </a:cubicBezTo>
                  <a:cubicBezTo>
                    <a:pt x="1479" y="1510"/>
                    <a:pt x="1509" y="1505"/>
                    <a:pt x="1538" y="1495"/>
                  </a:cubicBezTo>
                  <a:cubicBezTo>
                    <a:pt x="1615" y="1470"/>
                    <a:pt x="1684" y="1412"/>
                    <a:pt x="1666" y="1346"/>
                  </a:cubicBezTo>
                  <a:lnTo>
                    <a:pt x="1265" y="122"/>
                  </a:lnTo>
                  <a:cubicBezTo>
                    <a:pt x="1248" y="48"/>
                    <a:pt x="1182" y="1"/>
                    <a:pt x="11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5"/>
            <p:cNvSpPr/>
            <p:nvPr/>
          </p:nvSpPr>
          <p:spPr>
            <a:xfrm>
              <a:off x="8367500" y="2021825"/>
              <a:ext cx="35100" cy="39375"/>
            </a:xfrm>
            <a:custGeom>
              <a:rect b="b" l="l" r="r" t="t"/>
              <a:pathLst>
                <a:path extrusionOk="0" h="1575" w="1404">
                  <a:moveTo>
                    <a:pt x="625" y="301"/>
                  </a:moveTo>
                  <a:cubicBezTo>
                    <a:pt x="701" y="301"/>
                    <a:pt x="762" y="350"/>
                    <a:pt x="795" y="458"/>
                  </a:cubicBezTo>
                  <a:lnTo>
                    <a:pt x="973" y="994"/>
                  </a:lnTo>
                  <a:cubicBezTo>
                    <a:pt x="1017" y="1136"/>
                    <a:pt x="970" y="1223"/>
                    <a:pt x="857" y="1260"/>
                  </a:cubicBezTo>
                  <a:lnTo>
                    <a:pt x="857" y="1256"/>
                  </a:lnTo>
                  <a:cubicBezTo>
                    <a:pt x="830" y="1265"/>
                    <a:pt x="805" y="1270"/>
                    <a:pt x="781" y="1270"/>
                  </a:cubicBezTo>
                  <a:cubicBezTo>
                    <a:pt x="705" y="1270"/>
                    <a:pt x="645" y="1220"/>
                    <a:pt x="609" y="1114"/>
                  </a:cubicBezTo>
                  <a:lnTo>
                    <a:pt x="434" y="575"/>
                  </a:lnTo>
                  <a:cubicBezTo>
                    <a:pt x="387" y="436"/>
                    <a:pt x="434" y="352"/>
                    <a:pt x="547" y="316"/>
                  </a:cubicBezTo>
                  <a:cubicBezTo>
                    <a:pt x="574" y="306"/>
                    <a:pt x="600" y="301"/>
                    <a:pt x="625" y="301"/>
                  </a:cubicBezTo>
                  <a:close/>
                  <a:moveTo>
                    <a:pt x="677" y="1"/>
                  </a:moveTo>
                  <a:cubicBezTo>
                    <a:pt x="606" y="1"/>
                    <a:pt x="532" y="14"/>
                    <a:pt x="456" y="39"/>
                  </a:cubicBezTo>
                  <a:cubicBezTo>
                    <a:pt x="175" y="130"/>
                    <a:pt x="1" y="334"/>
                    <a:pt x="117" y="680"/>
                  </a:cubicBezTo>
                  <a:lnTo>
                    <a:pt x="292" y="1219"/>
                  </a:lnTo>
                  <a:cubicBezTo>
                    <a:pt x="377" y="1475"/>
                    <a:pt x="538" y="1575"/>
                    <a:pt x="728" y="1575"/>
                  </a:cubicBezTo>
                  <a:cubicBezTo>
                    <a:pt x="798" y="1575"/>
                    <a:pt x="872" y="1561"/>
                    <a:pt x="948" y="1536"/>
                  </a:cubicBezTo>
                  <a:cubicBezTo>
                    <a:pt x="1228" y="1442"/>
                    <a:pt x="1403" y="1241"/>
                    <a:pt x="1290" y="892"/>
                  </a:cubicBezTo>
                  <a:lnTo>
                    <a:pt x="1112" y="356"/>
                  </a:lnTo>
                  <a:cubicBezTo>
                    <a:pt x="1029" y="101"/>
                    <a:pt x="867" y="1"/>
                    <a:pt x="6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5"/>
            <p:cNvSpPr/>
            <p:nvPr/>
          </p:nvSpPr>
          <p:spPr>
            <a:xfrm>
              <a:off x="8400650" y="2008200"/>
              <a:ext cx="37475" cy="43725"/>
            </a:xfrm>
            <a:custGeom>
              <a:rect b="b" l="l" r="r" t="t"/>
              <a:pathLst>
                <a:path extrusionOk="0" h="1749" w="1499">
                  <a:moveTo>
                    <a:pt x="953" y="1"/>
                  </a:moveTo>
                  <a:cubicBezTo>
                    <a:pt x="925" y="1"/>
                    <a:pt x="896" y="6"/>
                    <a:pt x="868" y="16"/>
                  </a:cubicBezTo>
                  <a:cubicBezTo>
                    <a:pt x="788" y="37"/>
                    <a:pt x="719" y="96"/>
                    <a:pt x="740" y="161"/>
                  </a:cubicBezTo>
                  <a:lnTo>
                    <a:pt x="966" y="850"/>
                  </a:lnTo>
                  <a:lnTo>
                    <a:pt x="434" y="333"/>
                  </a:lnTo>
                  <a:cubicBezTo>
                    <a:pt x="355" y="255"/>
                    <a:pt x="306" y="227"/>
                    <a:pt x="254" y="227"/>
                  </a:cubicBezTo>
                  <a:cubicBezTo>
                    <a:pt x="222" y="227"/>
                    <a:pt x="189" y="237"/>
                    <a:pt x="147" y="252"/>
                  </a:cubicBezTo>
                  <a:cubicBezTo>
                    <a:pt x="70" y="278"/>
                    <a:pt x="1" y="333"/>
                    <a:pt x="23" y="402"/>
                  </a:cubicBezTo>
                  <a:lnTo>
                    <a:pt x="442" y="1688"/>
                  </a:lnTo>
                  <a:cubicBezTo>
                    <a:pt x="456" y="1731"/>
                    <a:pt x="499" y="1749"/>
                    <a:pt x="549" y="1749"/>
                  </a:cubicBezTo>
                  <a:cubicBezTo>
                    <a:pt x="575" y="1749"/>
                    <a:pt x="604" y="1744"/>
                    <a:pt x="631" y="1735"/>
                  </a:cubicBezTo>
                  <a:cubicBezTo>
                    <a:pt x="711" y="1706"/>
                    <a:pt x="777" y="1648"/>
                    <a:pt x="759" y="1586"/>
                  </a:cubicBezTo>
                  <a:lnTo>
                    <a:pt x="529" y="894"/>
                  </a:lnTo>
                  <a:lnTo>
                    <a:pt x="1149" y="1473"/>
                  </a:lnTo>
                  <a:cubicBezTo>
                    <a:pt x="1183" y="1505"/>
                    <a:pt x="1220" y="1518"/>
                    <a:pt x="1258" y="1518"/>
                  </a:cubicBezTo>
                  <a:cubicBezTo>
                    <a:pt x="1289" y="1518"/>
                    <a:pt x="1320" y="1510"/>
                    <a:pt x="1353" y="1498"/>
                  </a:cubicBezTo>
                  <a:cubicBezTo>
                    <a:pt x="1425" y="1477"/>
                    <a:pt x="1498" y="1415"/>
                    <a:pt x="1476" y="1349"/>
                  </a:cubicBezTo>
                  <a:lnTo>
                    <a:pt x="1057" y="59"/>
                  </a:lnTo>
                  <a:cubicBezTo>
                    <a:pt x="1044" y="18"/>
                    <a:pt x="1002" y="1"/>
                    <a:pt x="9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5"/>
            <p:cNvSpPr/>
            <p:nvPr/>
          </p:nvSpPr>
          <p:spPr>
            <a:xfrm>
              <a:off x="8435900" y="1999225"/>
              <a:ext cx="35650" cy="41225"/>
            </a:xfrm>
            <a:custGeom>
              <a:rect b="b" l="l" r="r" t="t"/>
              <a:pathLst>
                <a:path extrusionOk="0" h="1649" w="1426">
                  <a:moveTo>
                    <a:pt x="647" y="300"/>
                  </a:moveTo>
                  <a:cubicBezTo>
                    <a:pt x="726" y="300"/>
                    <a:pt x="788" y="348"/>
                    <a:pt x="824" y="455"/>
                  </a:cubicBezTo>
                  <a:lnTo>
                    <a:pt x="996" y="979"/>
                  </a:lnTo>
                  <a:cubicBezTo>
                    <a:pt x="1039" y="1121"/>
                    <a:pt x="992" y="1209"/>
                    <a:pt x="879" y="1245"/>
                  </a:cubicBezTo>
                  <a:lnTo>
                    <a:pt x="879" y="1242"/>
                  </a:lnTo>
                  <a:lnTo>
                    <a:pt x="697" y="1304"/>
                  </a:lnTo>
                  <a:lnTo>
                    <a:pt x="391" y="371"/>
                  </a:lnTo>
                  <a:lnTo>
                    <a:pt x="573" y="313"/>
                  </a:lnTo>
                  <a:cubicBezTo>
                    <a:pt x="599" y="304"/>
                    <a:pt x="624" y="300"/>
                    <a:pt x="647" y="300"/>
                  </a:cubicBezTo>
                  <a:close/>
                  <a:moveTo>
                    <a:pt x="706" y="0"/>
                  </a:moveTo>
                  <a:cubicBezTo>
                    <a:pt x="634" y="0"/>
                    <a:pt x="559" y="14"/>
                    <a:pt x="482" y="39"/>
                  </a:cubicBezTo>
                  <a:lnTo>
                    <a:pt x="125" y="156"/>
                  </a:lnTo>
                  <a:cubicBezTo>
                    <a:pt x="41" y="181"/>
                    <a:pt x="1" y="247"/>
                    <a:pt x="19" y="298"/>
                  </a:cubicBezTo>
                  <a:lnTo>
                    <a:pt x="442" y="1588"/>
                  </a:lnTo>
                  <a:cubicBezTo>
                    <a:pt x="452" y="1625"/>
                    <a:pt x="494" y="1649"/>
                    <a:pt x="547" y="1649"/>
                  </a:cubicBezTo>
                  <a:cubicBezTo>
                    <a:pt x="567" y="1649"/>
                    <a:pt x="588" y="1646"/>
                    <a:pt x="609" y="1639"/>
                  </a:cubicBezTo>
                  <a:lnTo>
                    <a:pt x="970" y="1522"/>
                  </a:lnTo>
                  <a:cubicBezTo>
                    <a:pt x="1251" y="1428"/>
                    <a:pt x="1425" y="1227"/>
                    <a:pt x="1313" y="877"/>
                  </a:cubicBezTo>
                  <a:lnTo>
                    <a:pt x="1138" y="353"/>
                  </a:lnTo>
                  <a:cubicBezTo>
                    <a:pt x="1056" y="99"/>
                    <a:pt x="895" y="0"/>
                    <a:pt x="7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5"/>
            <p:cNvSpPr/>
            <p:nvPr/>
          </p:nvSpPr>
          <p:spPr>
            <a:xfrm>
              <a:off x="8477000" y="1988375"/>
              <a:ext cx="30975" cy="41350"/>
            </a:xfrm>
            <a:custGeom>
              <a:rect b="b" l="l" r="r" t="t"/>
              <a:pathLst>
                <a:path extrusionOk="0" h="1654" w="1239">
                  <a:moveTo>
                    <a:pt x="306" y="419"/>
                  </a:moveTo>
                  <a:lnTo>
                    <a:pt x="630" y="914"/>
                  </a:lnTo>
                  <a:lnTo>
                    <a:pt x="335" y="1009"/>
                  </a:lnTo>
                  <a:lnTo>
                    <a:pt x="306" y="419"/>
                  </a:lnTo>
                  <a:close/>
                  <a:moveTo>
                    <a:pt x="281" y="0"/>
                  </a:moveTo>
                  <a:cubicBezTo>
                    <a:pt x="246" y="0"/>
                    <a:pt x="210" y="7"/>
                    <a:pt x="175" y="18"/>
                  </a:cubicBezTo>
                  <a:cubicBezTo>
                    <a:pt x="80" y="51"/>
                    <a:pt x="0" y="116"/>
                    <a:pt x="4" y="193"/>
                  </a:cubicBezTo>
                  <a:lnTo>
                    <a:pt x="29" y="1555"/>
                  </a:lnTo>
                  <a:cubicBezTo>
                    <a:pt x="29" y="1563"/>
                    <a:pt x="33" y="1570"/>
                    <a:pt x="33" y="1577"/>
                  </a:cubicBezTo>
                  <a:cubicBezTo>
                    <a:pt x="50" y="1630"/>
                    <a:pt x="120" y="1653"/>
                    <a:pt x="189" y="1653"/>
                  </a:cubicBezTo>
                  <a:cubicBezTo>
                    <a:pt x="221" y="1653"/>
                    <a:pt x="253" y="1648"/>
                    <a:pt x="281" y="1639"/>
                  </a:cubicBezTo>
                  <a:cubicBezTo>
                    <a:pt x="332" y="1625"/>
                    <a:pt x="364" y="1596"/>
                    <a:pt x="364" y="1548"/>
                  </a:cubicBezTo>
                  <a:lnTo>
                    <a:pt x="350" y="1275"/>
                  </a:lnTo>
                  <a:lnTo>
                    <a:pt x="776" y="1133"/>
                  </a:lnTo>
                  <a:lnTo>
                    <a:pt x="929" y="1366"/>
                  </a:lnTo>
                  <a:cubicBezTo>
                    <a:pt x="945" y="1389"/>
                    <a:pt x="969" y="1399"/>
                    <a:pt x="997" y="1399"/>
                  </a:cubicBezTo>
                  <a:cubicBezTo>
                    <a:pt x="1015" y="1399"/>
                    <a:pt x="1034" y="1395"/>
                    <a:pt x="1053" y="1388"/>
                  </a:cubicBezTo>
                  <a:cubicBezTo>
                    <a:pt x="1141" y="1359"/>
                    <a:pt x="1239" y="1268"/>
                    <a:pt x="1213" y="1191"/>
                  </a:cubicBezTo>
                  <a:cubicBezTo>
                    <a:pt x="1210" y="1184"/>
                    <a:pt x="1206" y="1177"/>
                    <a:pt x="1202" y="1169"/>
                  </a:cubicBezTo>
                  <a:lnTo>
                    <a:pt x="415" y="58"/>
                  </a:lnTo>
                  <a:cubicBezTo>
                    <a:pt x="388" y="17"/>
                    <a:pt x="337" y="0"/>
                    <a:pt x="2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5"/>
            <p:cNvSpPr/>
            <p:nvPr/>
          </p:nvSpPr>
          <p:spPr>
            <a:xfrm>
              <a:off x="8497675" y="1975775"/>
              <a:ext cx="30175" cy="40825"/>
            </a:xfrm>
            <a:custGeom>
              <a:rect b="b" l="l" r="r" t="t"/>
              <a:pathLst>
                <a:path extrusionOk="0" h="1633" w="1207">
                  <a:moveTo>
                    <a:pt x="1046" y="1"/>
                  </a:moveTo>
                  <a:cubicBezTo>
                    <a:pt x="1011" y="1"/>
                    <a:pt x="976" y="6"/>
                    <a:pt x="948" y="15"/>
                  </a:cubicBezTo>
                  <a:cubicBezTo>
                    <a:pt x="904" y="23"/>
                    <a:pt x="875" y="59"/>
                    <a:pt x="875" y="103"/>
                  </a:cubicBezTo>
                  <a:lnTo>
                    <a:pt x="762" y="715"/>
                  </a:lnTo>
                  <a:lnTo>
                    <a:pt x="306" y="289"/>
                  </a:lnTo>
                  <a:cubicBezTo>
                    <a:pt x="288" y="265"/>
                    <a:pt x="261" y="253"/>
                    <a:pt x="232" y="253"/>
                  </a:cubicBezTo>
                  <a:cubicBezTo>
                    <a:pt x="221" y="253"/>
                    <a:pt x="209" y="255"/>
                    <a:pt x="197" y="260"/>
                  </a:cubicBezTo>
                  <a:cubicBezTo>
                    <a:pt x="110" y="289"/>
                    <a:pt x="0" y="383"/>
                    <a:pt x="26" y="460"/>
                  </a:cubicBezTo>
                  <a:cubicBezTo>
                    <a:pt x="26" y="467"/>
                    <a:pt x="29" y="475"/>
                    <a:pt x="37" y="482"/>
                  </a:cubicBezTo>
                  <a:lnTo>
                    <a:pt x="682" y="1039"/>
                  </a:lnTo>
                  <a:cubicBezTo>
                    <a:pt x="689" y="1047"/>
                    <a:pt x="696" y="1054"/>
                    <a:pt x="700" y="1065"/>
                  </a:cubicBezTo>
                  <a:lnTo>
                    <a:pt x="867" y="1575"/>
                  </a:lnTo>
                  <a:cubicBezTo>
                    <a:pt x="882" y="1615"/>
                    <a:pt x="924" y="1632"/>
                    <a:pt x="973" y="1632"/>
                  </a:cubicBezTo>
                  <a:cubicBezTo>
                    <a:pt x="1000" y="1632"/>
                    <a:pt x="1029" y="1627"/>
                    <a:pt x="1057" y="1619"/>
                  </a:cubicBezTo>
                  <a:cubicBezTo>
                    <a:pt x="1133" y="1593"/>
                    <a:pt x="1203" y="1535"/>
                    <a:pt x="1181" y="1469"/>
                  </a:cubicBezTo>
                  <a:lnTo>
                    <a:pt x="1017" y="959"/>
                  </a:lnTo>
                  <a:cubicBezTo>
                    <a:pt x="1013" y="952"/>
                    <a:pt x="1013" y="941"/>
                    <a:pt x="1017" y="930"/>
                  </a:cubicBezTo>
                  <a:lnTo>
                    <a:pt x="1206" y="96"/>
                  </a:lnTo>
                  <a:cubicBezTo>
                    <a:pt x="1206" y="88"/>
                    <a:pt x="1206" y="81"/>
                    <a:pt x="1203" y="74"/>
                  </a:cubicBezTo>
                  <a:cubicBezTo>
                    <a:pt x="1188" y="22"/>
                    <a:pt x="1117" y="1"/>
                    <a:pt x="10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65"/>
          <p:cNvGrpSpPr/>
          <p:nvPr/>
        </p:nvGrpSpPr>
        <p:grpSpPr>
          <a:xfrm>
            <a:off x="7797925" y="1707350"/>
            <a:ext cx="287325" cy="367925"/>
            <a:chOff x="7666750" y="1820400"/>
            <a:chExt cx="287325" cy="367925"/>
          </a:xfrm>
        </p:grpSpPr>
        <p:sp>
          <p:nvSpPr>
            <p:cNvPr id="1095" name="Google Shape;1095;p65"/>
            <p:cNvSpPr/>
            <p:nvPr/>
          </p:nvSpPr>
          <p:spPr>
            <a:xfrm>
              <a:off x="7666750" y="1820400"/>
              <a:ext cx="287325" cy="367925"/>
            </a:xfrm>
            <a:custGeom>
              <a:rect b="b" l="l" r="r" t="t"/>
              <a:pathLst>
                <a:path extrusionOk="0" h="14717" w="11493">
                  <a:moveTo>
                    <a:pt x="9266" y="419"/>
                  </a:moveTo>
                  <a:cubicBezTo>
                    <a:pt x="9601" y="419"/>
                    <a:pt x="9871" y="689"/>
                    <a:pt x="9871" y="1024"/>
                  </a:cubicBezTo>
                  <a:lnTo>
                    <a:pt x="9871" y="1428"/>
                  </a:lnTo>
                  <a:lnTo>
                    <a:pt x="1618" y="1428"/>
                  </a:lnTo>
                  <a:lnTo>
                    <a:pt x="1618" y="1024"/>
                  </a:lnTo>
                  <a:cubicBezTo>
                    <a:pt x="1618" y="689"/>
                    <a:pt x="1892" y="419"/>
                    <a:pt x="2227" y="419"/>
                  </a:cubicBezTo>
                  <a:close/>
                  <a:moveTo>
                    <a:pt x="9977" y="1851"/>
                  </a:moveTo>
                  <a:lnTo>
                    <a:pt x="10844" y="2904"/>
                  </a:lnTo>
                  <a:lnTo>
                    <a:pt x="649" y="2904"/>
                  </a:lnTo>
                  <a:lnTo>
                    <a:pt x="1516" y="1851"/>
                  </a:lnTo>
                  <a:close/>
                  <a:moveTo>
                    <a:pt x="2212" y="3323"/>
                  </a:moveTo>
                  <a:lnTo>
                    <a:pt x="2212" y="3691"/>
                  </a:lnTo>
                  <a:cubicBezTo>
                    <a:pt x="2212" y="3713"/>
                    <a:pt x="2212" y="3735"/>
                    <a:pt x="2209" y="3756"/>
                  </a:cubicBezTo>
                  <a:lnTo>
                    <a:pt x="2209" y="3767"/>
                  </a:lnTo>
                  <a:lnTo>
                    <a:pt x="2209" y="3771"/>
                  </a:lnTo>
                  <a:cubicBezTo>
                    <a:pt x="2209" y="3789"/>
                    <a:pt x="2205" y="3808"/>
                    <a:pt x="2201" y="3826"/>
                  </a:cubicBezTo>
                  <a:cubicBezTo>
                    <a:pt x="2198" y="3840"/>
                    <a:pt x="2198" y="3848"/>
                    <a:pt x="2198" y="3855"/>
                  </a:cubicBezTo>
                  <a:cubicBezTo>
                    <a:pt x="2194" y="3866"/>
                    <a:pt x="2198" y="3866"/>
                    <a:pt x="2194" y="3869"/>
                  </a:cubicBezTo>
                  <a:cubicBezTo>
                    <a:pt x="2114" y="4259"/>
                    <a:pt x="1786" y="4551"/>
                    <a:pt x="1392" y="4587"/>
                  </a:cubicBezTo>
                  <a:cubicBezTo>
                    <a:pt x="1367" y="4587"/>
                    <a:pt x="1341" y="4591"/>
                    <a:pt x="1316" y="4591"/>
                  </a:cubicBezTo>
                  <a:cubicBezTo>
                    <a:pt x="820" y="4587"/>
                    <a:pt x="416" y="4186"/>
                    <a:pt x="416" y="3691"/>
                  </a:cubicBezTo>
                  <a:lnTo>
                    <a:pt x="416" y="3323"/>
                  </a:lnTo>
                  <a:close/>
                  <a:moveTo>
                    <a:pt x="4428" y="3323"/>
                  </a:moveTo>
                  <a:lnTo>
                    <a:pt x="4428" y="3691"/>
                  </a:lnTo>
                  <a:cubicBezTo>
                    <a:pt x="4428" y="4186"/>
                    <a:pt x="4027" y="4591"/>
                    <a:pt x="3531" y="4591"/>
                  </a:cubicBezTo>
                  <a:cubicBezTo>
                    <a:pt x="3036" y="4591"/>
                    <a:pt x="2631" y="4186"/>
                    <a:pt x="2631" y="3691"/>
                  </a:cubicBezTo>
                  <a:lnTo>
                    <a:pt x="2631" y="3323"/>
                  </a:lnTo>
                  <a:close/>
                  <a:moveTo>
                    <a:pt x="6643" y="3323"/>
                  </a:moveTo>
                  <a:lnTo>
                    <a:pt x="6643" y="3691"/>
                  </a:lnTo>
                  <a:cubicBezTo>
                    <a:pt x="6643" y="4186"/>
                    <a:pt x="6242" y="4591"/>
                    <a:pt x="5747" y="4591"/>
                  </a:cubicBezTo>
                  <a:cubicBezTo>
                    <a:pt x="5251" y="4591"/>
                    <a:pt x="4847" y="4186"/>
                    <a:pt x="4847" y="3691"/>
                  </a:cubicBezTo>
                  <a:lnTo>
                    <a:pt x="4847" y="3323"/>
                  </a:lnTo>
                  <a:close/>
                  <a:moveTo>
                    <a:pt x="8858" y="3323"/>
                  </a:moveTo>
                  <a:lnTo>
                    <a:pt x="8858" y="3691"/>
                  </a:lnTo>
                  <a:cubicBezTo>
                    <a:pt x="8858" y="4186"/>
                    <a:pt x="8457" y="4591"/>
                    <a:pt x="7962" y="4591"/>
                  </a:cubicBezTo>
                  <a:cubicBezTo>
                    <a:pt x="7466" y="4591"/>
                    <a:pt x="7062" y="4186"/>
                    <a:pt x="7062" y="3691"/>
                  </a:cubicBezTo>
                  <a:lnTo>
                    <a:pt x="7062" y="3323"/>
                  </a:lnTo>
                  <a:close/>
                  <a:moveTo>
                    <a:pt x="11077" y="3323"/>
                  </a:moveTo>
                  <a:lnTo>
                    <a:pt x="11077" y="3691"/>
                  </a:lnTo>
                  <a:cubicBezTo>
                    <a:pt x="11077" y="4190"/>
                    <a:pt x="10673" y="4591"/>
                    <a:pt x="10177" y="4591"/>
                  </a:cubicBezTo>
                  <a:lnTo>
                    <a:pt x="10177" y="4587"/>
                  </a:lnTo>
                  <a:cubicBezTo>
                    <a:pt x="10152" y="4587"/>
                    <a:pt x="10126" y="4587"/>
                    <a:pt x="10101" y="4584"/>
                  </a:cubicBezTo>
                  <a:cubicBezTo>
                    <a:pt x="9671" y="4547"/>
                    <a:pt x="9328" y="4208"/>
                    <a:pt x="9281" y="3782"/>
                  </a:cubicBezTo>
                  <a:lnTo>
                    <a:pt x="9281" y="3767"/>
                  </a:lnTo>
                  <a:lnTo>
                    <a:pt x="9281" y="3738"/>
                  </a:lnTo>
                  <a:lnTo>
                    <a:pt x="9281" y="3695"/>
                  </a:lnTo>
                  <a:lnTo>
                    <a:pt x="9281" y="3323"/>
                  </a:lnTo>
                  <a:close/>
                  <a:moveTo>
                    <a:pt x="6851" y="4398"/>
                  </a:moveTo>
                  <a:lnTo>
                    <a:pt x="6854" y="4409"/>
                  </a:lnTo>
                  <a:cubicBezTo>
                    <a:pt x="6865" y="4423"/>
                    <a:pt x="6876" y="4438"/>
                    <a:pt x="6887" y="4456"/>
                  </a:cubicBezTo>
                  <a:lnTo>
                    <a:pt x="6898" y="4471"/>
                  </a:lnTo>
                  <a:cubicBezTo>
                    <a:pt x="6912" y="4489"/>
                    <a:pt x="6927" y="4511"/>
                    <a:pt x="6942" y="4529"/>
                  </a:cubicBezTo>
                  <a:lnTo>
                    <a:pt x="6953" y="4540"/>
                  </a:lnTo>
                  <a:cubicBezTo>
                    <a:pt x="6967" y="4554"/>
                    <a:pt x="6978" y="4569"/>
                    <a:pt x="6993" y="4584"/>
                  </a:cubicBezTo>
                  <a:lnTo>
                    <a:pt x="7007" y="4602"/>
                  </a:lnTo>
                  <a:cubicBezTo>
                    <a:pt x="7022" y="4613"/>
                    <a:pt x="7033" y="4627"/>
                    <a:pt x="7047" y="4638"/>
                  </a:cubicBezTo>
                  <a:lnTo>
                    <a:pt x="7062" y="4656"/>
                  </a:lnTo>
                  <a:cubicBezTo>
                    <a:pt x="7080" y="4671"/>
                    <a:pt x="7095" y="4682"/>
                    <a:pt x="7109" y="4697"/>
                  </a:cubicBezTo>
                  <a:lnTo>
                    <a:pt x="7117" y="4704"/>
                  </a:lnTo>
                  <a:cubicBezTo>
                    <a:pt x="7138" y="4718"/>
                    <a:pt x="7157" y="4733"/>
                    <a:pt x="7175" y="4748"/>
                  </a:cubicBezTo>
                  <a:lnTo>
                    <a:pt x="7193" y="4762"/>
                  </a:lnTo>
                  <a:cubicBezTo>
                    <a:pt x="7208" y="4769"/>
                    <a:pt x="7222" y="4780"/>
                    <a:pt x="7237" y="4791"/>
                  </a:cubicBezTo>
                  <a:lnTo>
                    <a:pt x="7259" y="4806"/>
                  </a:lnTo>
                  <a:cubicBezTo>
                    <a:pt x="7273" y="4813"/>
                    <a:pt x="7288" y="4824"/>
                    <a:pt x="7302" y="4831"/>
                  </a:cubicBezTo>
                  <a:lnTo>
                    <a:pt x="7321" y="4842"/>
                  </a:lnTo>
                  <a:cubicBezTo>
                    <a:pt x="7342" y="4853"/>
                    <a:pt x="7368" y="4868"/>
                    <a:pt x="7386" y="4879"/>
                  </a:cubicBezTo>
                  <a:lnTo>
                    <a:pt x="7393" y="4879"/>
                  </a:lnTo>
                  <a:cubicBezTo>
                    <a:pt x="7415" y="4890"/>
                    <a:pt x="7433" y="4897"/>
                    <a:pt x="7455" y="4908"/>
                  </a:cubicBezTo>
                  <a:lnTo>
                    <a:pt x="7477" y="4915"/>
                  </a:lnTo>
                  <a:lnTo>
                    <a:pt x="7528" y="4933"/>
                  </a:lnTo>
                  <a:lnTo>
                    <a:pt x="7550" y="4941"/>
                  </a:lnTo>
                  <a:cubicBezTo>
                    <a:pt x="7568" y="4948"/>
                    <a:pt x="7587" y="4955"/>
                    <a:pt x="7608" y="4959"/>
                  </a:cubicBezTo>
                  <a:lnTo>
                    <a:pt x="7623" y="4963"/>
                  </a:lnTo>
                  <a:cubicBezTo>
                    <a:pt x="7648" y="4970"/>
                    <a:pt x="7670" y="4977"/>
                    <a:pt x="7696" y="4981"/>
                  </a:cubicBezTo>
                  <a:lnTo>
                    <a:pt x="7714" y="4984"/>
                  </a:lnTo>
                  <a:cubicBezTo>
                    <a:pt x="7732" y="4988"/>
                    <a:pt x="7754" y="4992"/>
                    <a:pt x="7772" y="4992"/>
                  </a:cubicBezTo>
                  <a:lnTo>
                    <a:pt x="7798" y="4995"/>
                  </a:lnTo>
                  <a:lnTo>
                    <a:pt x="7852" y="5003"/>
                  </a:lnTo>
                  <a:lnTo>
                    <a:pt x="7878" y="5003"/>
                  </a:lnTo>
                  <a:cubicBezTo>
                    <a:pt x="7904" y="5003"/>
                    <a:pt x="7929" y="5006"/>
                    <a:pt x="7955" y="5006"/>
                  </a:cubicBezTo>
                  <a:cubicBezTo>
                    <a:pt x="7980" y="5006"/>
                    <a:pt x="8009" y="5006"/>
                    <a:pt x="8035" y="5003"/>
                  </a:cubicBezTo>
                  <a:lnTo>
                    <a:pt x="8057" y="5003"/>
                  </a:lnTo>
                  <a:lnTo>
                    <a:pt x="8111" y="4995"/>
                  </a:lnTo>
                  <a:lnTo>
                    <a:pt x="8137" y="4995"/>
                  </a:lnTo>
                  <a:cubicBezTo>
                    <a:pt x="8159" y="4995"/>
                    <a:pt x="8177" y="4992"/>
                    <a:pt x="8195" y="4988"/>
                  </a:cubicBezTo>
                  <a:lnTo>
                    <a:pt x="8210" y="4984"/>
                  </a:lnTo>
                  <a:lnTo>
                    <a:pt x="8213" y="4984"/>
                  </a:lnTo>
                  <a:cubicBezTo>
                    <a:pt x="8239" y="4981"/>
                    <a:pt x="8264" y="4973"/>
                    <a:pt x="8286" y="4970"/>
                  </a:cubicBezTo>
                  <a:lnTo>
                    <a:pt x="8290" y="4970"/>
                  </a:lnTo>
                  <a:lnTo>
                    <a:pt x="8304" y="4963"/>
                  </a:lnTo>
                  <a:cubicBezTo>
                    <a:pt x="8323" y="4959"/>
                    <a:pt x="8341" y="4955"/>
                    <a:pt x="8359" y="4948"/>
                  </a:cubicBezTo>
                  <a:lnTo>
                    <a:pt x="8370" y="4944"/>
                  </a:lnTo>
                  <a:lnTo>
                    <a:pt x="8384" y="4941"/>
                  </a:lnTo>
                  <a:lnTo>
                    <a:pt x="8432" y="4922"/>
                  </a:lnTo>
                  <a:lnTo>
                    <a:pt x="8446" y="4915"/>
                  </a:lnTo>
                  <a:lnTo>
                    <a:pt x="8457" y="4911"/>
                  </a:lnTo>
                  <a:cubicBezTo>
                    <a:pt x="8476" y="4904"/>
                    <a:pt x="8494" y="4897"/>
                    <a:pt x="8512" y="4886"/>
                  </a:cubicBezTo>
                  <a:lnTo>
                    <a:pt x="8523" y="4882"/>
                  </a:lnTo>
                  <a:cubicBezTo>
                    <a:pt x="8545" y="4871"/>
                    <a:pt x="8567" y="4860"/>
                    <a:pt x="8588" y="4850"/>
                  </a:cubicBezTo>
                  <a:lnTo>
                    <a:pt x="8592" y="4846"/>
                  </a:lnTo>
                  <a:lnTo>
                    <a:pt x="8607" y="4839"/>
                  </a:lnTo>
                  <a:lnTo>
                    <a:pt x="8654" y="4813"/>
                  </a:lnTo>
                  <a:lnTo>
                    <a:pt x="8665" y="4806"/>
                  </a:lnTo>
                  <a:lnTo>
                    <a:pt x="8676" y="4799"/>
                  </a:lnTo>
                  <a:lnTo>
                    <a:pt x="8716" y="4769"/>
                  </a:lnTo>
                  <a:lnTo>
                    <a:pt x="8731" y="4758"/>
                  </a:lnTo>
                  <a:lnTo>
                    <a:pt x="8734" y="4755"/>
                  </a:lnTo>
                  <a:cubicBezTo>
                    <a:pt x="8756" y="4740"/>
                    <a:pt x="8774" y="4726"/>
                    <a:pt x="8793" y="4707"/>
                  </a:cubicBezTo>
                  <a:lnTo>
                    <a:pt x="8803" y="4700"/>
                  </a:lnTo>
                  <a:cubicBezTo>
                    <a:pt x="8818" y="4689"/>
                    <a:pt x="8833" y="4675"/>
                    <a:pt x="8847" y="4660"/>
                  </a:cubicBezTo>
                  <a:lnTo>
                    <a:pt x="8854" y="4656"/>
                  </a:lnTo>
                  <a:lnTo>
                    <a:pt x="8865" y="4646"/>
                  </a:lnTo>
                  <a:lnTo>
                    <a:pt x="8902" y="4609"/>
                  </a:lnTo>
                  <a:lnTo>
                    <a:pt x="8913" y="4598"/>
                  </a:lnTo>
                  <a:lnTo>
                    <a:pt x="8920" y="4591"/>
                  </a:lnTo>
                  <a:cubicBezTo>
                    <a:pt x="8931" y="4576"/>
                    <a:pt x="8946" y="4562"/>
                    <a:pt x="8956" y="4547"/>
                  </a:cubicBezTo>
                  <a:lnTo>
                    <a:pt x="8967" y="4536"/>
                  </a:lnTo>
                  <a:cubicBezTo>
                    <a:pt x="8982" y="4518"/>
                    <a:pt x="8997" y="4496"/>
                    <a:pt x="9011" y="4478"/>
                  </a:cubicBezTo>
                  <a:lnTo>
                    <a:pt x="9015" y="4474"/>
                  </a:lnTo>
                  <a:lnTo>
                    <a:pt x="9026" y="4460"/>
                  </a:lnTo>
                  <a:cubicBezTo>
                    <a:pt x="9033" y="4445"/>
                    <a:pt x="9044" y="4431"/>
                    <a:pt x="9055" y="4416"/>
                  </a:cubicBezTo>
                  <a:lnTo>
                    <a:pt x="9059" y="4409"/>
                  </a:lnTo>
                  <a:lnTo>
                    <a:pt x="9073" y="4427"/>
                  </a:lnTo>
                  <a:lnTo>
                    <a:pt x="9080" y="4438"/>
                  </a:lnTo>
                  <a:cubicBezTo>
                    <a:pt x="9088" y="4449"/>
                    <a:pt x="9095" y="4456"/>
                    <a:pt x="9102" y="4467"/>
                  </a:cubicBezTo>
                  <a:lnTo>
                    <a:pt x="9102" y="12315"/>
                  </a:lnTo>
                  <a:lnTo>
                    <a:pt x="2409" y="12315"/>
                  </a:lnTo>
                  <a:lnTo>
                    <a:pt x="2409" y="4427"/>
                  </a:lnTo>
                  <a:lnTo>
                    <a:pt x="2424" y="4405"/>
                  </a:lnTo>
                  <a:lnTo>
                    <a:pt x="2431" y="4412"/>
                  </a:lnTo>
                  <a:cubicBezTo>
                    <a:pt x="2438" y="4427"/>
                    <a:pt x="2449" y="4441"/>
                    <a:pt x="2460" y="4460"/>
                  </a:cubicBezTo>
                  <a:lnTo>
                    <a:pt x="2467" y="4471"/>
                  </a:lnTo>
                  <a:lnTo>
                    <a:pt x="2471" y="4478"/>
                  </a:lnTo>
                  <a:cubicBezTo>
                    <a:pt x="2486" y="4496"/>
                    <a:pt x="2500" y="4514"/>
                    <a:pt x="2518" y="4533"/>
                  </a:cubicBezTo>
                  <a:lnTo>
                    <a:pt x="2518" y="4536"/>
                  </a:lnTo>
                  <a:lnTo>
                    <a:pt x="2526" y="4547"/>
                  </a:lnTo>
                  <a:cubicBezTo>
                    <a:pt x="2537" y="4562"/>
                    <a:pt x="2551" y="4576"/>
                    <a:pt x="2562" y="4591"/>
                  </a:cubicBezTo>
                  <a:lnTo>
                    <a:pt x="2569" y="4598"/>
                  </a:lnTo>
                  <a:lnTo>
                    <a:pt x="2580" y="4609"/>
                  </a:lnTo>
                  <a:cubicBezTo>
                    <a:pt x="2591" y="4620"/>
                    <a:pt x="2606" y="4635"/>
                    <a:pt x="2617" y="4646"/>
                  </a:cubicBezTo>
                  <a:lnTo>
                    <a:pt x="2628" y="4656"/>
                  </a:lnTo>
                  <a:lnTo>
                    <a:pt x="2635" y="4664"/>
                  </a:lnTo>
                  <a:cubicBezTo>
                    <a:pt x="2649" y="4675"/>
                    <a:pt x="2664" y="4689"/>
                    <a:pt x="2679" y="4700"/>
                  </a:cubicBezTo>
                  <a:lnTo>
                    <a:pt x="2690" y="4711"/>
                  </a:lnTo>
                  <a:cubicBezTo>
                    <a:pt x="2708" y="4726"/>
                    <a:pt x="2726" y="4740"/>
                    <a:pt x="2748" y="4755"/>
                  </a:cubicBezTo>
                  <a:lnTo>
                    <a:pt x="2752" y="4758"/>
                  </a:lnTo>
                  <a:lnTo>
                    <a:pt x="2766" y="4766"/>
                  </a:lnTo>
                  <a:cubicBezTo>
                    <a:pt x="2781" y="4777"/>
                    <a:pt x="2795" y="4788"/>
                    <a:pt x="2810" y="4799"/>
                  </a:cubicBezTo>
                  <a:lnTo>
                    <a:pt x="2821" y="4806"/>
                  </a:lnTo>
                  <a:lnTo>
                    <a:pt x="2832" y="4813"/>
                  </a:lnTo>
                  <a:lnTo>
                    <a:pt x="2879" y="4839"/>
                  </a:lnTo>
                  <a:lnTo>
                    <a:pt x="2894" y="4846"/>
                  </a:lnTo>
                  <a:lnTo>
                    <a:pt x="2897" y="4850"/>
                  </a:lnTo>
                  <a:cubicBezTo>
                    <a:pt x="2919" y="4860"/>
                    <a:pt x="2941" y="4871"/>
                    <a:pt x="2963" y="4882"/>
                  </a:cubicBezTo>
                  <a:lnTo>
                    <a:pt x="2970" y="4886"/>
                  </a:lnTo>
                  <a:cubicBezTo>
                    <a:pt x="2988" y="4897"/>
                    <a:pt x="3010" y="4904"/>
                    <a:pt x="3028" y="4911"/>
                  </a:cubicBezTo>
                  <a:lnTo>
                    <a:pt x="3036" y="4915"/>
                  </a:lnTo>
                  <a:lnTo>
                    <a:pt x="3050" y="4922"/>
                  </a:lnTo>
                  <a:lnTo>
                    <a:pt x="3101" y="4941"/>
                  </a:lnTo>
                  <a:lnTo>
                    <a:pt x="3116" y="4944"/>
                  </a:lnTo>
                  <a:lnTo>
                    <a:pt x="3123" y="4948"/>
                  </a:lnTo>
                  <a:cubicBezTo>
                    <a:pt x="3141" y="4955"/>
                    <a:pt x="3163" y="4959"/>
                    <a:pt x="3181" y="4966"/>
                  </a:cubicBezTo>
                  <a:lnTo>
                    <a:pt x="3192" y="4970"/>
                  </a:lnTo>
                  <a:lnTo>
                    <a:pt x="3196" y="4970"/>
                  </a:lnTo>
                  <a:cubicBezTo>
                    <a:pt x="3222" y="4973"/>
                    <a:pt x="3247" y="4981"/>
                    <a:pt x="3269" y="4984"/>
                  </a:cubicBezTo>
                  <a:lnTo>
                    <a:pt x="3276" y="4984"/>
                  </a:lnTo>
                  <a:lnTo>
                    <a:pt x="3291" y="4988"/>
                  </a:lnTo>
                  <a:lnTo>
                    <a:pt x="3345" y="4995"/>
                  </a:lnTo>
                  <a:lnTo>
                    <a:pt x="3375" y="4995"/>
                  </a:lnTo>
                  <a:lnTo>
                    <a:pt x="3429" y="5003"/>
                  </a:lnTo>
                  <a:lnTo>
                    <a:pt x="3451" y="5003"/>
                  </a:lnTo>
                  <a:cubicBezTo>
                    <a:pt x="3477" y="5003"/>
                    <a:pt x="3502" y="5006"/>
                    <a:pt x="3531" y="5006"/>
                  </a:cubicBezTo>
                  <a:cubicBezTo>
                    <a:pt x="3557" y="5006"/>
                    <a:pt x="3582" y="5006"/>
                    <a:pt x="3608" y="5003"/>
                  </a:cubicBezTo>
                  <a:lnTo>
                    <a:pt x="3633" y="5003"/>
                  </a:lnTo>
                  <a:lnTo>
                    <a:pt x="3688" y="4995"/>
                  </a:lnTo>
                  <a:lnTo>
                    <a:pt x="3713" y="4995"/>
                  </a:lnTo>
                  <a:cubicBezTo>
                    <a:pt x="3732" y="4992"/>
                    <a:pt x="3750" y="4988"/>
                    <a:pt x="3772" y="4984"/>
                  </a:cubicBezTo>
                  <a:lnTo>
                    <a:pt x="3790" y="4981"/>
                  </a:lnTo>
                  <a:cubicBezTo>
                    <a:pt x="3815" y="4977"/>
                    <a:pt x="3837" y="4970"/>
                    <a:pt x="3863" y="4963"/>
                  </a:cubicBezTo>
                  <a:lnTo>
                    <a:pt x="3877" y="4959"/>
                  </a:lnTo>
                  <a:cubicBezTo>
                    <a:pt x="3896" y="4955"/>
                    <a:pt x="3917" y="4948"/>
                    <a:pt x="3936" y="4944"/>
                  </a:cubicBezTo>
                  <a:lnTo>
                    <a:pt x="3958" y="4933"/>
                  </a:lnTo>
                  <a:lnTo>
                    <a:pt x="4009" y="4915"/>
                  </a:lnTo>
                  <a:lnTo>
                    <a:pt x="4030" y="4908"/>
                  </a:lnTo>
                  <a:cubicBezTo>
                    <a:pt x="4049" y="4901"/>
                    <a:pt x="4070" y="4890"/>
                    <a:pt x="4092" y="4882"/>
                  </a:cubicBezTo>
                  <a:lnTo>
                    <a:pt x="4100" y="4879"/>
                  </a:lnTo>
                  <a:cubicBezTo>
                    <a:pt x="4121" y="4868"/>
                    <a:pt x="4143" y="4857"/>
                    <a:pt x="4165" y="4842"/>
                  </a:cubicBezTo>
                  <a:lnTo>
                    <a:pt x="4183" y="4835"/>
                  </a:lnTo>
                  <a:cubicBezTo>
                    <a:pt x="4198" y="4824"/>
                    <a:pt x="4213" y="4813"/>
                    <a:pt x="4227" y="4806"/>
                  </a:cubicBezTo>
                  <a:lnTo>
                    <a:pt x="4249" y="4791"/>
                  </a:lnTo>
                  <a:cubicBezTo>
                    <a:pt x="4264" y="4780"/>
                    <a:pt x="4278" y="4773"/>
                    <a:pt x="4293" y="4762"/>
                  </a:cubicBezTo>
                  <a:lnTo>
                    <a:pt x="4307" y="4751"/>
                  </a:lnTo>
                  <a:cubicBezTo>
                    <a:pt x="4329" y="4737"/>
                    <a:pt x="4347" y="4718"/>
                    <a:pt x="4366" y="4704"/>
                  </a:cubicBezTo>
                  <a:lnTo>
                    <a:pt x="4373" y="4697"/>
                  </a:lnTo>
                  <a:cubicBezTo>
                    <a:pt x="4391" y="4686"/>
                    <a:pt x="4406" y="4671"/>
                    <a:pt x="4424" y="4656"/>
                  </a:cubicBezTo>
                  <a:lnTo>
                    <a:pt x="4438" y="4638"/>
                  </a:lnTo>
                  <a:cubicBezTo>
                    <a:pt x="4453" y="4627"/>
                    <a:pt x="4464" y="4616"/>
                    <a:pt x="4475" y="4602"/>
                  </a:cubicBezTo>
                  <a:lnTo>
                    <a:pt x="4493" y="4584"/>
                  </a:lnTo>
                  <a:cubicBezTo>
                    <a:pt x="4508" y="4569"/>
                    <a:pt x="4519" y="4554"/>
                    <a:pt x="4533" y="4540"/>
                  </a:cubicBezTo>
                  <a:lnTo>
                    <a:pt x="4540" y="4529"/>
                  </a:lnTo>
                  <a:cubicBezTo>
                    <a:pt x="4559" y="4511"/>
                    <a:pt x="4573" y="4489"/>
                    <a:pt x="4588" y="4471"/>
                  </a:cubicBezTo>
                  <a:lnTo>
                    <a:pt x="4599" y="4456"/>
                  </a:lnTo>
                  <a:cubicBezTo>
                    <a:pt x="4610" y="4441"/>
                    <a:pt x="4621" y="4423"/>
                    <a:pt x="4628" y="4409"/>
                  </a:cubicBezTo>
                  <a:lnTo>
                    <a:pt x="4635" y="4401"/>
                  </a:lnTo>
                  <a:lnTo>
                    <a:pt x="4643" y="4409"/>
                  </a:lnTo>
                  <a:cubicBezTo>
                    <a:pt x="4653" y="4423"/>
                    <a:pt x="4664" y="4441"/>
                    <a:pt x="4675" y="4456"/>
                  </a:cubicBezTo>
                  <a:lnTo>
                    <a:pt x="4686" y="4471"/>
                  </a:lnTo>
                  <a:cubicBezTo>
                    <a:pt x="4701" y="4489"/>
                    <a:pt x="4715" y="4511"/>
                    <a:pt x="4730" y="4529"/>
                  </a:cubicBezTo>
                  <a:lnTo>
                    <a:pt x="4741" y="4540"/>
                  </a:lnTo>
                  <a:cubicBezTo>
                    <a:pt x="4752" y="4554"/>
                    <a:pt x="4766" y="4569"/>
                    <a:pt x="4781" y="4584"/>
                  </a:cubicBezTo>
                  <a:lnTo>
                    <a:pt x="4796" y="4602"/>
                  </a:lnTo>
                  <a:cubicBezTo>
                    <a:pt x="4806" y="4613"/>
                    <a:pt x="4821" y="4627"/>
                    <a:pt x="4832" y="4638"/>
                  </a:cubicBezTo>
                  <a:lnTo>
                    <a:pt x="4850" y="4653"/>
                  </a:lnTo>
                  <a:cubicBezTo>
                    <a:pt x="4865" y="4667"/>
                    <a:pt x="4883" y="4682"/>
                    <a:pt x="4898" y="4697"/>
                  </a:cubicBezTo>
                  <a:lnTo>
                    <a:pt x="4905" y="4704"/>
                  </a:lnTo>
                  <a:cubicBezTo>
                    <a:pt x="4923" y="4718"/>
                    <a:pt x="4945" y="4733"/>
                    <a:pt x="4963" y="4748"/>
                  </a:cubicBezTo>
                  <a:lnTo>
                    <a:pt x="4978" y="4758"/>
                  </a:lnTo>
                  <a:cubicBezTo>
                    <a:pt x="4996" y="4769"/>
                    <a:pt x="5011" y="4780"/>
                    <a:pt x="5025" y="4791"/>
                  </a:cubicBezTo>
                  <a:lnTo>
                    <a:pt x="5043" y="4802"/>
                  </a:lnTo>
                  <a:cubicBezTo>
                    <a:pt x="5062" y="4813"/>
                    <a:pt x="5076" y="4824"/>
                    <a:pt x="5091" y="4831"/>
                  </a:cubicBezTo>
                  <a:lnTo>
                    <a:pt x="5109" y="4842"/>
                  </a:lnTo>
                  <a:cubicBezTo>
                    <a:pt x="5131" y="4853"/>
                    <a:pt x="5153" y="4864"/>
                    <a:pt x="5174" y="4875"/>
                  </a:cubicBezTo>
                  <a:lnTo>
                    <a:pt x="5182" y="4879"/>
                  </a:lnTo>
                  <a:cubicBezTo>
                    <a:pt x="5200" y="4890"/>
                    <a:pt x="5222" y="4897"/>
                    <a:pt x="5244" y="4908"/>
                  </a:cubicBezTo>
                  <a:lnTo>
                    <a:pt x="5266" y="4915"/>
                  </a:lnTo>
                  <a:lnTo>
                    <a:pt x="5313" y="4933"/>
                  </a:lnTo>
                  <a:lnTo>
                    <a:pt x="5338" y="4941"/>
                  </a:lnTo>
                  <a:cubicBezTo>
                    <a:pt x="5357" y="4948"/>
                    <a:pt x="5375" y="4952"/>
                    <a:pt x="5393" y="4959"/>
                  </a:cubicBezTo>
                  <a:lnTo>
                    <a:pt x="5408" y="4963"/>
                  </a:lnTo>
                  <a:cubicBezTo>
                    <a:pt x="5433" y="4970"/>
                    <a:pt x="5459" y="4973"/>
                    <a:pt x="5484" y="4981"/>
                  </a:cubicBezTo>
                  <a:lnTo>
                    <a:pt x="5502" y="4984"/>
                  </a:lnTo>
                  <a:cubicBezTo>
                    <a:pt x="5521" y="4988"/>
                    <a:pt x="5539" y="4988"/>
                    <a:pt x="5561" y="4992"/>
                  </a:cubicBezTo>
                  <a:lnTo>
                    <a:pt x="5586" y="4995"/>
                  </a:lnTo>
                  <a:lnTo>
                    <a:pt x="5641" y="5003"/>
                  </a:lnTo>
                  <a:lnTo>
                    <a:pt x="5845" y="5003"/>
                  </a:lnTo>
                  <a:lnTo>
                    <a:pt x="5900" y="4995"/>
                  </a:lnTo>
                  <a:lnTo>
                    <a:pt x="5925" y="4992"/>
                  </a:lnTo>
                  <a:cubicBezTo>
                    <a:pt x="5943" y="4988"/>
                    <a:pt x="5965" y="4988"/>
                    <a:pt x="5983" y="4984"/>
                  </a:cubicBezTo>
                  <a:lnTo>
                    <a:pt x="6002" y="4981"/>
                  </a:lnTo>
                  <a:cubicBezTo>
                    <a:pt x="6027" y="4973"/>
                    <a:pt x="6053" y="4970"/>
                    <a:pt x="6074" y="4963"/>
                  </a:cubicBezTo>
                  <a:lnTo>
                    <a:pt x="6089" y="4959"/>
                  </a:lnTo>
                  <a:cubicBezTo>
                    <a:pt x="6111" y="4952"/>
                    <a:pt x="6129" y="4948"/>
                    <a:pt x="6147" y="4941"/>
                  </a:cubicBezTo>
                  <a:lnTo>
                    <a:pt x="6169" y="4933"/>
                  </a:lnTo>
                  <a:lnTo>
                    <a:pt x="6220" y="4915"/>
                  </a:lnTo>
                  <a:lnTo>
                    <a:pt x="6242" y="4908"/>
                  </a:lnTo>
                  <a:cubicBezTo>
                    <a:pt x="6264" y="4897"/>
                    <a:pt x="6282" y="4890"/>
                    <a:pt x="6304" y="4879"/>
                  </a:cubicBezTo>
                  <a:lnTo>
                    <a:pt x="6311" y="4875"/>
                  </a:lnTo>
                  <a:cubicBezTo>
                    <a:pt x="6333" y="4864"/>
                    <a:pt x="6355" y="4853"/>
                    <a:pt x="6377" y="4842"/>
                  </a:cubicBezTo>
                  <a:lnTo>
                    <a:pt x="6395" y="4831"/>
                  </a:lnTo>
                  <a:cubicBezTo>
                    <a:pt x="6410" y="4824"/>
                    <a:pt x="6424" y="4813"/>
                    <a:pt x="6439" y="4802"/>
                  </a:cubicBezTo>
                  <a:lnTo>
                    <a:pt x="6461" y="4791"/>
                  </a:lnTo>
                  <a:cubicBezTo>
                    <a:pt x="6475" y="4780"/>
                    <a:pt x="6490" y="4769"/>
                    <a:pt x="6504" y="4758"/>
                  </a:cubicBezTo>
                  <a:lnTo>
                    <a:pt x="6523" y="4748"/>
                  </a:lnTo>
                  <a:cubicBezTo>
                    <a:pt x="6541" y="4733"/>
                    <a:pt x="6563" y="4718"/>
                    <a:pt x="6581" y="4704"/>
                  </a:cubicBezTo>
                  <a:lnTo>
                    <a:pt x="6588" y="4697"/>
                  </a:lnTo>
                  <a:cubicBezTo>
                    <a:pt x="6603" y="4682"/>
                    <a:pt x="6621" y="4667"/>
                    <a:pt x="6636" y="4653"/>
                  </a:cubicBezTo>
                  <a:lnTo>
                    <a:pt x="6650" y="4638"/>
                  </a:lnTo>
                  <a:cubicBezTo>
                    <a:pt x="6665" y="4627"/>
                    <a:pt x="6676" y="4613"/>
                    <a:pt x="6690" y="4602"/>
                  </a:cubicBezTo>
                  <a:lnTo>
                    <a:pt x="6705" y="4584"/>
                  </a:lnTo>
                  <a:cubicBezTo>
                    <a:pt x="6719" y="4569"/>
                    <a:pt x="6734" y="4554"/>
                    <a:pt x="6745" y="4540"/>
                  </a:cubicBezTo>
                  <a:lnTo>
                    <a:pt x="6756" y="4529"/>
                  </a:lnTo>
                  <a:cubicBezTo>
                    <a:pt x="6770" y="4507"/>
                    <a:pt x="6785" y="4489"/>
                    <a:pt x="6800" y="4471"/>
                  </a:cubicBezTo>
                  <a:lnTo>
                    <a:pt x="6810" y="4456"/>
                  </a:lnTo>
                  <a:cubicBezTo>
                    <a:pt x="6821" y="4438"/>
                    <a:pt x="6832" y="4423"/>
                    <a:pt x="6843" y="4409"/>
                  </a:cubicBezTo>
                  <a:lnTo>
                    <a:pt x="6851" y="4398"/>
                  </a:lnTo>
                  <a:close/>
                  <a:moveTo>
                    <a:pt x="2227" y="0"/>
                  </a:moveTo>
                  <a:cubicBezTo>
                    <a:pt x="1658" y="0"/>
                    <a:pt x="1203" y="459"/>
                    <a:pt x="1199" y="1024"/>
                  </a:cubicBezTo>
                  <a:lnTo>
                    <a:pt x="1199" y="1570"/>
                  </a:lnTo>
                  <a:lnTo>
                    <a:pt x="48" y="2977"/>
                  </a:lnTo>
                  <a:cubicBezTo>
                    <a:pt x="41" y="2984"/>
                    <a:pt x="37" y="2991"/>
                    <a:pt x="30" y="2999"/>
                  </a:cubicBezTo>
                  <a:lnTo>
                    <a:pt x="30" y="3006"/>
                  </a:lnTo>
                  <a:cubicBezTo>
                    <a:pt x="19" y="3020"/>
                    <a:pt x="12" y="3035"/>
                    <a:pt x="8" y="3053"/>
                  </a:cubicBezTo>
                  <a:lnTo>
                    <a:pt x="8" y="3061"/>
                  </a:lnTo>
                  <a:cubicBezTo>
                    <a:pt x="4" y="3068"/>
                    <a:pt x="4" y="3075"/>
                    <a:pt x="4" y="3082"/>
                  </a:cubicBezTo>
                  <a:lnTo>
                    <a:pt x="4" y="3086"/>
                  </a:lnTo>
                  <a:cubicBezTo>
                    <a:pt x="1" y="3093"/>
                    <a:pt x="1" y="3101"/>
                    <a:pt x="4" y="3112"/>
                  </a:cubicBezTo>
                  <a:lnTo>
                    <a:pt x="4" y="3691"/>
                  </a:lnTo>
                  <a:cubicBezTo>
                    <a:pt x="4" y="4372"/>
                    <a:pt x="525" y="4941"/>
                    <a:pt x="1207" y="5003"/>
                  </a:cubicBezTo>
                  <a:lnTo>
                    <a:pt x="1207" y="11652"/>
                  </a:lnTo>
                  <a:cubicBezTo>
                    <a:pt x="1207" y="11769"/>
                    <a:pt x="1298" y="11863"/>
                    <a:pt x="1414" y="11863"/>
                  </a:cubicBezTo>
                  <a:cubicBezTo>
                    <a:pt x="1531" y="11863"/>
                    <a:pt x="1626" y="11769"/>
                    <a:pt x="1626" y="11652"/>
                  </a:cubicBezTo>
                  <a:lnTo>
                    <a:pt x="1626" y="4973"/>
                  </a:lnTo>
                  <a:cubicBezTo>
                    <a:pt x="1753" y="4941"/>
                    <a:pt x="1881" y="4890"/>
                    <a:pt x="1994" y="4820"/>
                  </a:cubicBezTo>
                  <a:lnTo>
                    <a:pt x="1994" y="12366"/>
                  </a:lnTo>
                  <a:cubicBezTo>
                    <a:pt x="1994" y="12567"/>
                    <a:pt x="2158" y="12731"/>
                    <a:pt x="2358" y="12731"/>
                  </a:cubicBezTo>
                  <a:lnTo>
                    <a:pt x="9164" y="12731"/>
                  </a:lnTo>
                  <a:cubicBezTo>
                    <a:pt x="9368" y="12731"/>
                    <a:pt x="9529" y="12567"/>
                    <a:pt x="9529" y="12366"/>
                  </a:cubicBezTo>
                  <a:lnTo>
                    <a:pt x="9529" y="4839"/>
                  </a:lnTo>
                  <a:cubicBezTo>
                    <a:pt x="9638" y="4901"/>
                    <a:pt x="9754" y="4944"/>
                    <a:pt x="9875" y="4973"/>
                  </a:cubicBezTo>
                  <a:lnTo>
                    <a:pt x="9875" y="13692"/>
                  </a:lnTo>
                  <a:cubicBezTo>
                    <a:pt x="9875" y="14024"/>
                    <a:pt x="9601" y="14297"/>
                    <a:pt x="9266" y="14297"/>
                  </a:cubicBezTo>
                  <a:lnTo>
                    <a:pt x="2227" y="14297"/>
                  </a:lnTo>
                  <a:cubicBezTo>
                    <a:pt x="1892" y="14297"/>
                    <a:pt x="1622" y="14024"/>
                    <a:pt x="1622" y="13692"/>
                  </a:cubicBezTo>
                  <a:lnTo>
                    <a:pt x="1622" y="13128"/>
                  </a:lnTo>
                  <a:cubicBezTo>
                    <a:pt x="1622" y="12987"/>
                    <a:pt x="1517" y="12917"/>
                    <a:pt x="1412" y="12917"/>
                  </a:cubicBezTo>
                  <a:cubicBezTo>
                    <a:pt x="1308" y="12917"/>
                    <a:pt x="1203" y="12987"/>
                    <a:pt x="1203" y="13128"/>
                  </a:cubicBezTo>
                  <a:lnTo>
                    <a:pt x="1203" y="13692"/>
                  </a:lnTo>
                  <a:cubicBezTo>
                    <a:pt x="1203" y="14257"/>
                    <a:pt x="1662" y="14716"/>
                    <a:pt x="2227" y="14716"/>
                  </a:cubicBezTo>
                  <a:lnTo>
                    <a:pt x="9266" y="14716"/>
                  </a:lnTo>
                  <a:cubicBezTo>
                    <a:pt x="9831" y="14716"/>
                    <a:pt x="10290" y="14257"/>
                    <a:pt x="10290" y="13692"/>
                  </a:cubicBezTo>
                  <a:lnTo>
                    <a:pt x="10290" y="5003"/>
                  </a:lnTo>
                  <a:cubicBezTo>
                    <a:pt x="10971" y="4941"/>
                    <a:pt x="11492" y="4372"/>
                    <a:pt x="11492" y="3691"/>
                  </a:cubicBezTo>
                  <a:lnTo>
                    <a:pt x="11492" y="3112"/>
                  </a:lnTo>
                  <a:cubicBezTo>
                    <a:pt x="11492" y="3104"/>
                    <a:pt x="11492" y="3097"/>
                    <a:pt x="11492" y="3090"/>
                  </a:cubicBezTo>
                  <a:lnTo>
                    <a:pt x="11492" y="3082"/>
                  </a:lnTo>
                  <a:cubicBezTo>
                    <a:pt x="11489" y="3075"/>
                    <a:pt x="11489" y="3068"/>
                    <a:pt x="11489" y="3061"/>
                  </a:cubicBezTo>
                  <a:lnTo>
                    <a:pt x="11489" y="3057"/>
                  </a:lnTo>
                  <a:cubicBezTo>
                    <a:pt x="11481" y="3039"/>
                    <a:pt x="11474" y="3020"/>
                    <a:pt x="11467" y="3006"/>
                  </a:cubicBezTo>
                  <a:lnTo>
                    <a:pt x="11463" y="3002"/>
                  </a:lnTo>
                  <a:cubicBezTo>
                    <a:pt x="11456" y="2995"/>
                    <a:pt x="11452" y="2988"/>
                    <a:pt x="11449" y="2980"/>
                  </a:cubicBezTo>
                  <a:lnTo>
                    <a:pt x="10294" y="1574"/>
                  </a:lnTo>
                  <a:lnTo>
                    <a:pt x="10294" y="1027"/>
                  </a:lnTo>
                  <a:cubicBezTo>
                    <a:pt x="10294" y="459"/>
                    <a:pt x="9835" y="0"/>
                    <a:pt x="92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65"/>
            <p:cNvSpPr/>
            <p:nvPr/>
          </p:nvSpPr>
          <p:spPr>
            <a:xfrm>
              <a:off x="7733350" y="1958475"/>
              <a:ext cx="52675" cy="52675"/>
            </a:xfrm>
            <a:custGeom>
              <a:rect b="b" l="l" r="r" t="t"/>
              <a:pathLst>
                <a:path extrusionOk="0" h="2107" w="2107">
                  <a:moveTo>
                    <a:pt x="1687" y="416"/>
                  </a:moveTo>
                  <a:lnTo>
                    <a:pt x="1687" y="1688"/>
                  </a:lnTo>
                  <a:lnTo>
                    <a:pt x="419" y="1688"/>
                  </a:lnTo>
                  <a:lnTo>
                    <a:pt x="419" y="416"/>
                  </a:lnTo>
                  <a:close/>
                  <a:moveTo>
                    <a:pt x="339" y="1"/>
                  </a:moveTo>
                  <a:cubicBezTo>
                    <a:pt x="149" y="1"/>
                    <a:pt x="0" y="150"/>
                    <a:pt x="0" y="339"/>
                  </a:cubicBezTo>
                  <a:lnTo>
                    <a:pt x="0" y="1768"/>
                  </a:lnTo>
                  <a:cubicBezTo>
                    <a:pt x="0" y="1954"/>
                    <a:pt x="149" y="2107"/>
                    <a:pt x="339" y="2107"/>
                  </a:cubicBezTo>
                  <a:lnTo>
                    <a:pt x="1767" y="2107"/>
                  </a:lnTo>
                  <a:cubicBezTo>
                    <a:pt x="1953" y="2107"/>
                    <a:pt x="2106" y="1954"/>
                    <a:pt x="2106" y="1768"/>
                  </a:cubicBezTo>
                  <a:lnTo>
                    <a:pt x="2106" y="339"/>
                  </a:lnTo>
                  <a:cubicBezTo>
                    <a:pt x="2106" y="150"/>
                    <a:pt x="1953" y="1"/>
                    <a:pt x="17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5"/>
            <p:cNvSpPr/>
            <p:nvPr/>
          </p:nvSpPr>
          <p:spPr>
            <a:xfrm>
              <a:off x="7733350" y="2037825"/>
              <a:ext cx="52675" cy="52675"/>
            </a:xfrm>
            <a:custGeom>
              <a:rect b="b" l="l" r="r" t="t"/>
              <a:pathLst>
                <a:path extrusionOk="0" h="2107" w="2107">
                  <a:moveTo>
                    <a:pt x="1687" y="415"/>
                  </a:moveTo>
                  <a:lnTo>
                    <a:pt x="1687" y="1687"/>
                  </a:lnTo>
                  <a:lnTo>
                    <a:pt x="419" y="1687"/>
                  </a:lnTo>
                  <a:lnTo>
                    <a:pt x="419" y="415"/>
                  </a:lnTo>
                  <a:close/>
                  <a:moveTo>
                    <a:pt x="339" y="0"/>
                  </a:moveTo>
                  <a:cubicBezTo>
                    <a:pt x="149" y="0"/>
                    <a:pt x="0" y="150"/>
                    <a:pt x="0" y="339"/>
                  </a:cubicBezTo>
                  <a:lnTo>
                    <a:pt x="0" y="1767"/>
                  </a:lnTo>
                  <a:cubicBezTo>
                    <a:pt x="0" y="1953"/>
                    <a:pt x="149" y="2106"/>
                    <a:pt x="339" y="2106"/>
                  </a:cubicBezTo>
                  <a:lnTo>
                    <a:pt x="1767" y="2106"/>
                  </a:lnTo>
                  <a:cubicBezTo>
                    <a:pt x="1953" y="2106"/>
                    <a:pt x="2106" y="1953"/>
                    <a:pt x="2106" y="1767"/>
                  </a:cubicBezTo>
                  <a:lnTo>
                    <a:pt x="2106" y="339"/>
                  </a:lnTo>
                  <a:cubicBezTo>
                    <a:pt x="2106" y="150"/>
                    <a:pt x="1953" y="0"/>
                    <a:pt x="17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5"/>
            <p:cNvSpPr/>
            <p:nvPr/>
          </p:nvSpPr>
          <p:spPr>
            <a:xfrm>
              <a:off x="7798925" y="2047025"/>
              <a:ext cx="88550" cy="10500"/>
            </a:xfrm>
            <a:custGeom>
              <a:rect b="b" l="l" r="r" t="t"/>
              <a:pathLst>
                <a:path extrusionOk="0" h="420" w="3542">
                  <a:moveTo>
                    <a:pt x="3337" y="0"/>
                  </a:moveTo>
                  <a:cubicBezTo>
                    <a:pt x="3335" y="0"/>
                    <a:pt x="3333" y="0"/>
                    <a:pt x="3331" y="0"/>
                  </a:cubicBezTo>
                  <a:lnTo>
                    <a:pt x="281" y="0"/>
                  </a:lnTo>
                  <a:cubicBezTo>
                    <a:pt x="280" y="0"/>
                    <a:pt x="279" y="0"/>
                    <a:pt x="277" y="0"/>
                  </a:cubicBezTo>
                  <a:cubicBezTo>
                    <a:pt x="0" y="0"/>
                    <a:pt x="2" y="416"/>
                    <a:pt x="281" y="419"/>
                  </a:cubicBezTo>
                  <a:lnTo>
                    <a:pt x="3331" y="419"/>
                  </a:lnTo>
                  <a:cubicBezTo>
                    <a:pt x="3447" y="419"/>
                    <a:pt x="3542" y="324"/>
                    <a:pt x="3542" y="208"/>
                  </a:cubicBezTo>
                  <a:cubicBezTo>
                    <a:pt x="3542" y="93"/>
                    <a:pt x="3451" y="0"/>
                    <a:pt x="33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5"/>
            <p:cNvSpPr/>
            <p:nvPr/>
          </p:nvSpPr>
          <p:spPr>
            <a:xfrm>
              <a:off x="7798925" y="2070800"/>
              <a:ext cx="88550" cy="10500"/>
            </a:xfrm>
            <a:custGeom>
              <a:rect b="b" l="l" r="r" t="t"/>
              <a:pathLst>
                <a:path extrusionOk="0" h="420" w="3542">
                  <a:moveTo>
                    <a:pt x="281" y="0"/>
                  </a:moveTo>
                  <a:cubicBezTo>
                    <a:pt x="0" y="0"/>
                    <a:pt x="0" y="419"/>
                    <a:pt x="281" y="419"/>
                  </a:cubicBezTo>
                  <a:lnTo>
                    <a:pt x="3331" y="419"/>
                  </a:lnTo>
                  <a:cubicBezTo>
                    <a:pt x="3447" y="419"/>
                    <a:pt x="3542" y="324"/>
                    <a:pt x="3542" y="211"/>
                  </a:cubicBezTo>
                  <a:cubicBezTo>
                    <a:pt x="3542" y="95"/>
                    <a:pt x="3447" y="0"/>
                    <a:pt x="33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5"/>
            <p:cNvSpPr/>
            <p:nvPr/>
          </p:nvSpPr>
          <p:spPr>
            <a:xfrm>
              <a:off x="7845650" y="1967675"/>
              <a:ext cx="41825" cy="10500"/>
            </a:xfrm>
            <a:custGeom>
              <a:rect b="b" l="l" r="r" t="t"/>
              <a:pathLst>
                <a:path extrusionOk="0" h="420" w="1673">
                  <a:moveTo>
                    <a:pt x="277" y="1"/>
                  </a:moveTo>
                  <a:cubicBezTo>
                    <a:pt x="1" y="1"/>
                    <a:pt x="1" y="420"/>
                    <a:pt x="277" y="420"/>
                  </a:cubicBezTo>
                  <a:lnTo>
                    <a:pt x="1462" y="420"/>
                  </a:lnTo>
                  <a:cubicBezTo>
                    <a:pt x="1578" y="420"/>
                    <a:pt x="1673" y="325"/>
                    <a:pt x="1673" y="208"/>
                  </a:cubicBezTo>
                  <a:cubicBezTo>
                    <a:pt x="1673" y="92"/>
                    <a:pt x="1578" y="1"/>
                    <a:pt x="14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5"/>
            <p:cNvSpPr/>
            <p:nvPr/>
          </p:nvSpPr>
          <p:spPr>
            <a:xfrm>
              <a:off x="7798925" y="1967675"/>
              <a:ext cx="22350" cy="10500"/>
            </a:xfrm>
            <a:custGeom>
              <a:rect b="b" l="l" r="r" t="t"/>
              <a:pathLst>
                <a:path extrusionOk="0" h="420" w="894">
                  <a:moveTo>
                    <a:pt x="281" y="1"/>
                  </a:moveTo>
                  <a:cubicBezTo>
                    <a:pt x="0" y="1"/>
                    <a:pt x="0" y="420"/>
                    <a:pt x="281" y="420"/>
                  </a:cubicBezTo>
                  <a:lnTo>
                    <a:pt x="682" y="420"/>
                  </a:lnTo>
                  <a:cubicBezTo>
                    <a:pt x="798" y="420"/>
                    <a:pt x="893" y="325"/>
                    <a:pt x="893" y="208"/>
                  </a:cubicBezTo>
                  <a:cubicBezTo>
                    <a:pt x="893" y="92"/>
                    <a:pt x="798" y="1"/>
                    <a:pt x="6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5"/>
            <p:cNvSpPr/>
            <p:nvPr/>
          </p:nvSpPr>
          <p:spPr>
            <a:xfrm>
              <a:off x="7798925" y="1991450"/>
              <a:ext cx="88550" cy="10500"/>
            </a:xfrm>
            <a:custGeom>
              <a:rect b="b" l="l" r="r" t="t"/>
              <a:pathLst>
                <a:path extrusionOk="0" h="420" w="3542">
                  <a:moveTo>
                    <a:pt x="281" y="1"/>
                  </a:moveTo>
                  <a:cubicBezTo>
                    <a:pt x="0" y="1"/>
                    <a:pt x="0" y="420"/>
                    <a:pt x="281" y="420"/>
                  </a:cubicBezTo>
                  <a:lnTo>
                    <a:pt x="3331" y="420"/>
                  </a:lnTo>
                  <a:cubicBezTo>
                    <a:pt x="3447" y="420"/>
                    <a:pt x="3542" y="325"/>
                    <a:pt x="3542" y="208"/>
                  </a:cubicBezTo>
                  <a:cubicBezTo>
                    <a:pt x="3542" y="95"/>
                    <a:pt x="3447" y="1"/>
                    <a:pt x="33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5"/>
            <p:cNvSpPr/>
            <p:nvPr/>
          </p:nvSpPr>
          <p:spPr>
            <a:xfrm>
              <a:off x="7788725" y="2143300"/>
              <a:ext cx="37825" cy="32400"/>
            </a:xfrm>
            <a:custGeom>
              <a:rect b="b" l="l" r="r" t="t"/>
              <a:pathLst>
                <a:path extrusionOk="0" h="1296" w="1513">
                  <a:moveTo>
                    <a:pt x="864" y="419"/>
                  </a:moveTo>
                  <a:cubicBezTo>
                    <a:pt x="981" y="419"/>
                    <a:pt x="1093" y="510"/>
                    <a:pt x="1093" y="649"/>
                  </a:cubicBezTo>
                  <a:cubicBezTo>
                    <a:pt x="1093" y="773"/>
                    <a:pt x="991" y="875"/>
                    <a:pt x="868" y="875"/>
                  </a:cubicBezTo>
                  <a:cubicBezTo>
                    <a:pt x="663" y="875"/>
                    <a:pt x="561" y="631"/>
                    <a:pt x="707" y="485"/>
                  </a:cubicBezTo>
                  <a:cubicBezTo>
                    <a:pt x="753" y="439"/>
                    <a:pt x="809" y="419"/>
                    <a:pt x="864" y="419"/>
                  </a:cubicBezTo>
                  <a:close/>
                  <a:moveTo>
                    <a:pt x="868" y="0"/>
                  </a:moveTo>
                  <a:cubicBezTo>
                    <a:pt x="292" y="0"/>
                    <a:pt x="0" y="696"/>
                    <a:pt x="408" y="1104"/>
                  </a:cubicBezTo>
                  <a:cubicBezTo>
                    <a:pt x="541" y="1237"/>
                    <a:pt x="703" y="1296"/>
                    <a:pt x="862" y="1296"/>
                  </a:cubicBezTo>
                  <a:cubicBezTo>
                    <a:pt x="1194" y="1296"/>
                    <a:pt x="1512" y="1038"/>
                    <a:pt x="1512" y="649"/>
                  </a:cubicBezTo>
                  <a:cubicBezTo>
                    <a:pt x="1512" y="292"/>
                    <a:pt x="1225" y="0"/>
                    <a:pt x="8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5"/>
            <p:cNvSpPr/>
            <p:nvPr/>
          </p:nvSpPr>
          <p:spPr>
            <a:xfrm>
              <a:off x="7778525" y="1838600"/>
              <a:ext cx="61950" cy="10500"/>
            </a:xfrm>
            <a:custGeom>
              <a:rect b="b" l="l" r="r" t="t"/>
              <a:pathLst>
                <a:path extrusionOk="0" h="420" w="2478">
                  <a:moveTo>
                    <a:pt x="277" y="1"/>
                  </a:moveTo>
                  <a:cubicBezTo>
                    <a:pt x="0" y="1"/>
                    <a:pt x="0" y="420"/>
                    <a:pt x="277" y="420"/>
                  </a:cubicBezTo>
                  <a:lnTo>
                    <a:pt x="2270" y="420"/>
                  </a:lnTo>
                  <a:cubicBezTo>
                    <a:pt x="2387" y="420"/>
                    <a:pt x="2478" y="325"/>
                    <a:pt x="2478" y="212"/>
                  </a:cubicBezTo>
                  <a:cubicBezTo>
                    <a:pt x="2478" y="95"/>
                    <a:pt x="2387" y="1"/>
                    <a:pt x="22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65"/>
          <p:cNvGrpSpPr/>
          <p:nvPr/>
        </p:nvGrpSpPr>
        <p:grpSpPr>
          <a:xfrm>
            <a:off x="7142550" y="1738950"/>
            <a:ext cx="367925" cy="305725"/>
            <a:chOff x="7011375" y="1852000"/>
            <a:chExt cx="367925" cy="305725"/>
          </a:xfrm>
        </p:grpSpPr>
        <p:sp>
          <p:nvSpPr>
            <p:cNvPr id="1106" name="Google Shape;1106;p65"/>
            <p:cNvSpPr/>
            <p:nvPr/>
          </p:nvSpPr>
          <p:spPr>
            <a:xfrm>
              <a:off x="7332650" y="2021050"/>
              <a:ext cx="14125" cy="79275"/>
            </a:xfrm>
            <a:custGeom>
              <a:rect b="b" l="l" r="r" t="t"/>
              <a:pathLst>
                <a:path extrusionOk="0" h="3171" w="565">
                  <a:moveTo>
                    <a:pt x="565" y="1"/>
                  </a:moveTo>
                  <a:lnTo>
                    <a:pt x="565" y="1"/>
                  </a:lnTo>
                  <a:lnTo>
                    <a:pt x="0" y="3171"/>
                  </a:lnTo>
                  <a:lnTo>
                    <a:pt x="0" y="317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5"/>
            <p:cNvSpPr/>
            <p:nvPr/>
          </p:nvSpPr>
          <p:spPr>
            <a:xfrm>
              <a:off x="7360600" y="1923400"/>
              <a:ext cx="3575" cy="19625"/>
            </a:xfrm>
            <a:custGeom>
              <a:rect b="b" l="l" r="r" t="t"/>
              <a:pathLst>
                <a:path extrusionOk="0" h="785" w="143">
                  <a:moveTo>
                    <a:pt x="143" y="1"/>
                  </a:moveTo>
                  <a:lnTo>
                    <a:pt x="1" y="784"/>
                  </a:lnTo>
                  <a:lnTo>
                    <a:pt x="1" y="78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5"/>
            <p:cNvSpPr/>
            <p:nvPr/>
          </p:nvSpPr>
          <p:spPr>
            <a:xfrm>
              <a:off x="7033600" y="1963400"/>
              <a:ext cx="323475" cy="194325"/>
            </a:xfrm>
            <a:custGeom>
              <a:rect b="b" l="l" r="r" t="t"/>
              <a:pathLst>
                <a:path extrusionOk="0" h="7773" w="12939">
                  <a:moveTo>
                    <a:pt x="7684" y="5888"/>
                  </a:moveTo>
                  <a:lnTo>
                    <a:pt x="7827" y="6493"/>
                  </a:lnTo>
                  <a:lnTo>
                    <a:pt x="5108" y="6493"/>
                  </a:lnTo>
                  <a:lnTo>
                    <a:pt x="5251" y="5888"/>
                  </a:lnTo>
                  <a:close/>
                  <a:moveTo>
                    <a:pt x="8803" y="6905"/>
                  </a:moveTo>
                  <a:cubicBezTo>
                    <a:pt x="8916" y="6905"/>
                    <a:pt x="9007" y="6996"/>
                    <a:pt x="9007" y="7105"/>
                  </a:cubicBezTo>
                  <a:lnTo>
                    <a:pt x="9007" y="7364"/>
                  </a:lnTo>
                  <a:lnTo>
                    <a:pt x="3928" y="7364"/>
                  </a:lnTo>
                  <a:lnTo>
                    <a:pt x="3928" y="7105"/>
                  </a:lnTo>
                  <a:cubicBezTo>
                    <a:pt x="3928" y="6996"/>
                    <a:pt x="4019" y="6905"/>
                    <a:pt x="4132" y="6905"/>
                  </a:cubicBezTo>
                  <a:close/>
                  <a:moveTo>
                    <a:pt x="12939" y="0"/>
                  </a:moveTo>
                  <a:lnTo>
                    <a:pt x="12530" y="2307"/>
                  </a:lnTo>
                  <a:lnTo>
                    <a:pt x="12527" y="4912"/>
                  </a:lnTo>
                  <a:cubicBezTo>
                    <a:pt x="12527" y="5225"/>
                    <a:pt x="12272" y="5477"/>
                    <a:pt x="11962" y="5477"/>
                  </a:cubicBezTo>
                  <a:lnTo>
                    <a:pt x="973" y="5477"/>
                  </a:lnTo>
                  <a:cubicBezTo>
                    <a:pt x="663" y="5477"/>
                    <a:pt x="408" y="5225"/>
                    <a:pt x="408" y="4912"/>
                  </a:cubicBezTo>
                  <a:lnTo>
                    <a:pt x="408" y="4668"/>
                  </a:lnTo>
                  <a:cubicBezTo>
                    <a:pt x="408" y="4531"/>
                    <a:pt x="306" y="4463"/>
                    <a:pt x="204" y="4463"/>
                  </a:cubicBezTo>
                  <a:cubicBezTo>
                    <a:pt x="102" y="4463"/>
                    <a:pt x="0" y="4531"/>
                    <a:pt x="0" y="4668"/>
                  </a:cubicBezTo>
                  <a:lnTo>
                    <a:pt x="0" y="4912"/>
                  </a:lnTo>
                  <a:cubicBezTo>
                    <a:pt x="0" y="5451"/>
                    <a:pt x="434" y="5888"/>
                    <a:pt x="973" y="5888"/>
                  </a:cubicBezTo>
                  <a:lnTo>
                    <a:pt x="4832" y="5888"/>
                  </a:lnTo>
                  <a:lnTo>
                    <a:pt x="4686" y="6493"/>
                  </a:lnTo>
                  <a:lnTo>
                    <a:pt x="4132" y="6493"/>
                  </a:lnTo>
                  <a:cubicBezTo>
                    <a:pt x="3793" y="6493"/>
                    <a:pt x="3520" y="6766"/>
                    <a:pt x="3520" y="7105"/>
                  </a:cubicBezTo>
                  <a:lnTo>
                    <a:pt x="3520" y="7444"/>
                  </a:lnTo>
                  <a:cubicBezTo>
                    <a:pt x="3520" y="7626"/>
                    <a:pt x="3669" y="7772"/>
                    <a:pt x="3851" y="7772"/>
                  </a:cubicBezTo>
                  <a:lnTo>
                    <a:pt x="9087" y="7772"/>
                  </a:lnTo>
                  <a:cubicBezTo>
                    <a:pt x="9269" y="7772"/>
                    <a:pt x="9419" y="7626"/>
                    <a:pt x="9419" y="7444"/>
                  </a:cubicBezTo>
                  <a:lnTo>
                    <a:pt x="9419" y="7105"/>
                  </a:lnTo>
                  <a:cubicBezTo>
                    <a:pt x="9419" y="6766"/>
                    <a:pt x="9146" y="6493"/>
                    <a:pt x="8807" y="6493"/>
                  </a:cubicBezTo>
                  <a:lnTo>
                    <a:pt x="8253" y="6493"/>
                  </a:lnTo>
                  <a:lnTo>
                    <a:pt x="8107" y="5888"/>
                  </a:lnTo>
                  <a:lnTo>
                    <a:pt x="11966" y="5888"/>
                  </a:lnTo>
                  <a:cubicBezTo>
                    <a:pt x="12501" y="5888"/>
                    <a:pt x="12939" y="5451"/>
                    <a:pt x="12939" y="4912"/>
                  </a:cubicBezTo>
                  <a:lnTo>
                    <a:pt x="129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5"/>
            <p:cNvSpPr/>
            <p:nvPr/>
          </p:nvSpPr>
          <p:spPr>
            <a:xfrm>
              <a:off x="7011375" y="1852000"/>
              <a:ext cx="367925" cy="225650"/>
            </a:xfrm>
            <a:custGeom>
              <a:rect b="b" l="l" r="r" t="t"/>
              <a:pathLst>
                <a:path extrusionOk="0" h="9026" w="14717">
                  <a:moveTo>
                    <a:pt x="2048" y="2653"/>
                  </a:moveTo>
                  <a:lnTo>
                    <a:pt x="2048" y="2981"/>
                  </a:lnTo>
                  <a:cubicBezTo>
                    <a:pt x="2044" y="2999"/>
                    <a:pt x="2041" y="3010"/>
                    <a:pt x="2041" y="3024"/>
                  </a:cubicBezTo>
                  <a:lnTo>
                    <a:pt x="2044" y="3024"/>
                  </a:lnTo>
                  <a:lnTo>
                    <a:pt x="2044" y="3035"/>
                  </a:lnTo>
                  <a:lnTo>
                    <a:pt x="2044" y="3065"/>
                  </a:lnTo>
                  <a:lnTo>
                    <a:pt x="2044" y="3079"/>
                  </a:lnTo>
                  <a:cubicBezTo>
                    <a:pt x="2044" y="3083"/>
                    <a:pt x="2044" y="3094"/>
                    <a:pt x="2041" y="3105"/>
                  </a:cubicBezTo>
                  <a:cubicBezTo>
                    <a:pt x="2037" y="3112"/>
                    <a:pt x="2041" y="3112"/>
                    <a:pt x="2037" y="3119"/>
                  </a:cubicBezTo>
                  <a:cubicBezTo>
                    <a:pt x="2033" y="3123"/>
                    <a:pt x="2033" y="3134"/>
                    <a:pt x="2033" y="3141"/>
                  </a:cubicBezTo>
                  <a:cubicBezTo>
                    <a:pt x="2030" y="3148"/>
                    <a:pt x="2033" y="3152"/>
                    <a:pt x="2030" y="3156"/>
                  </a:cubicBezTo>
                  <a:cubicBezTo>
                    <a:pt x="2026" y="3163"/>
                    <a:pt x="2026" y="3174"/>
                    <a:pt x="2022" y="3181"/>
                  </a:cubicBezTo>
                  <a:lnTo>
                    <a:pt x="2019" y="3196"/>
                  </a:lnTo>
                  <a:cubicBezTo>
                    <a:pt x="2019" y="3203"/>
                    <a:pt x="2015" y="3210"/>
                    <a:pt x="2011" y="3221"/>
                  </a:cubicBezTo>
                  <a:lnTo>
                    <a:pt x="2008" y="3232"/>
                  </a:lnTo>
                  <a:cubicBezTo>
                    <a:pt x="2008" y="3239"/>
                    <a:pt x="2004" y="3250"/>
                    <a:pt x="2001" y="3258"/>
                  </a:cubicBezTo>
                  <a:lnTo>
                    <a:pt x="1997" y="3269"/>
                  </a:lnTo>
                  <a:cubicBezTo>
                    <a:pt x="1993" y="3276"/>
                    <a:pt x="1990" y="3287"/>
                    <a:pt x="1986" y="3294"/>
                  </a:cubicBezTo>
                  <a:lnTo>
                    <a:pt x="1982" y="3305"/>
                  </a:lnTo>
                  <a:cubicBezTo>
                    <a:pt x="1979" y="3312"/>
                    <a:pt x="1975" y="3323"/>
                    <a:pt x="1968" y="3331"/>
                  </a:cubicBezTo>
                  <a:lnTo>
                    <a:pt x="1964" y="3338"/>
                  </a:lnTo>
                  <a:lnTo>
                    <a:pt x="1949" y="3367"/>
                  </a:lnTo>
                  <a:lnTo>
                    <a:pt x="1946" y="3374"/>
                  </a:lnTo>
                  <a:lnTo>
                    <a:pt x="1931" y="3403"/>
                  </a:lnTo>
                  <a:lnTo>
                    <a:pt x="1928" y="3407"/>
                  </a:lnTo>
                  <a:lnTo>
                    <a:pt x="1909" y="3436"/>
                  </a:lnTo>
                  <a:lnTo>
                    <a:pt x="1906" y="3443"/>
                  </a:lnTo>
                  <a:lnTo>
                    <a:pt x="1888" y="3465"/>
                  </a:lnTo>
                  <a:lnTo>
                    <a:pt x="1884" y="3473"/>
                  </a:lnTo>
                  <a:lnTo>
                    <a:pt x="1866" y="3498"/>
                  </a:lnTo>
                  <a:lnTo>
                    <a:pt x="1858" y="3505"/>
                  </a:lnTo>
                  <a:lnTo>
                    <a:pt x="1840" y="3527"/>
                  </a:lnTo>
                  <a:lnTo>
                    <a:pt x="1833" y="3535"/>
                  </a:lnTo>
                  <a:cubicBezTo>
                    <a:pt x="1676" y="3702"/>
                    <a:pt x="1461" y="3797"/>
                    <a:pt x="1232" y="3797"/>
                  </a:cubicBezTo>
                  <a:lnTo>
                    <a:pt x="1177" y="3797"/>
                  </a:lnTo>
                  <a:cubicBezTo>
                    <a:pt x="1159" y="3797"/>
                    <a:pt x="1141" y="3797"/>
                    <a:pt x="1126" y="3793"/>
                  </a:cubicBezTo>
                  <a:cubicBezTo>
                    <a:pt x="718" y="3739"/>
                    <a:pt x="416" y="3392"/>
                    <a:pt x="416" y="2984"/>
                  </a:cubicBezTo>
                  <a:lnTo>
                    <a:pt x="416" y="2653"/>
                  </a:lnTo>
                  <a:close/>
                  <a:moveTo>
                    <a:pt x="4085" y="2653"/>
                  </a:moveTo>
                  <a:lnTo>
                    <a:pt x="4085" y="2981"/>
                  </a:lnTo>
                  <a:cubicBezTo>
                    <a:pt x="4085" y="3433"/>
                    <a:pt x="3720" y="3797"/>
                    <a:pt x="3268" y="3797"/>
                  </a:cubicBezTo>
                  <a:cubicBezTo>
                    <a:pt x="2817" y="3797"/>
                    <a:pt x="2452" y="3433"/>
                    <a:pt x="2452" y="2981"/>
                  </a:cubicBezTo>
                  <a:lnTo>
                    <a:pt x="2452" y="2653"/>
                  </a:lnTo>
                  <a:close/>
                  <a:moveTo>
                    <a:pt x="6129" y="2653"/>
                  </a:moveTo>
                  <a:lnTo>
                    <a:pt x="6129" y="2981"/>
                  </a:lnTo>
                  <a:cubicBezTo>
                    <a:pt x="6129" y="3433"/>
                    <a:pt x="5764" y="3797"/>
                    <a:pt x="5312" y="3797"/>
                  </a:cubicBezTo>
                  <a:cubicBezTo>
                    <a:pt x="4861" y="3797"/>
                    <a:pt x="4496" y="3433"/>
                    <a:pt x="4496" y="2981"/>
                  </a:cubicBezTo>
                  <a:lnTo>
                    <a:pt x="4496" y="2653"/>
                  </a:lnTo>
                  <a:close/>
                  <a:moveTo>
                    <a:pt x="8173" y="2653"/>
                  </a:moveTo>
                  <a:lnTo>
                    <a:pt x="8173" y="2981"/>
                  </a:lnTo>
                  <a:cubicBezTo>
                    <a:pt x="8173" y="3433"/>
                    <a:pt x="7808" y="3797"/>
                    <a:pt x="7357" y="3797"/>
                  </a:cubicBezTo>
                  <a:cubicBezTo>
                    <a:pt x="6905" y="3797"/>
                    <a:pt x="6540" y="3433"/>
                    <a:pt x="6540" y="2981"/>
                  </a:cubicBezTo>
                  <a:lnTo>
                    <a:pt x="6540" y="2653"/>
                  </a:lnTo>
                  <a:close/>
                  <a:moveTo>
                    <a:pt x="10217" y="2653"/>
                  </a:moveTo>
                  <a:lnTo>
                    <a:pt x="10217" y="2981"/>
                  </a:lnTo>
                  <a:cubicBezTo>
                    <a:pt x="10217" y="3433"/>
                    <a:pt x="9852" y="3797"/>
                    <a:pt x="9401" y="3797"/>
                  </a:cubicBezTo>
                  <a:cubicBezTo>
                    <a:pt x="8949" y="3797"/>
                    <a:pt x="8584" y="3433"/>
                    <a:pt x="8584" y="2981"/>
                  </a:cubicBezTo>
                  <a:lnTo>
                    <a:pt x="8584" y="2653"/>
                  </a:lnTo>
                  <a:close/>
                  <a:moveTo>
                    <a:pt x="12261" y="2653"/>
                  </a:moveTo>
                  <a:lnTo>
                    <a:pt x="12261" y="2981"/>
                  </a:lnTo>
                  <a:cubicBezTo>
                    <a:pt x="12261" y="3433"/>
                    <a:pt x="11893" y="3797"/>
                    <a:pt x="11445" y="3797"/>
                  </a:cubicBezTo>
                  <a:cubicBezTo>
                    <a:pt x="10993" y="3797"/>
                    <a:pt x="10625" y="3433"/>
                    <a:pt x="10628" y="2981"/>
                  </a:cubicBezTo>
                  <a:lnTo>
                    <a:pt x="10628" y="2653"/>
                  </a:lnTo>
                  <a:close/>
                  <a:moveTo>
                    <a:pt x="10399" y="3655"/>
                  </a:moveTo>
                  <a:cubicBezTo>
                    <a:pt x="10413" y="3673"/>
                    <a:pt x="10424" y="3691"/>
                    <a:pt x="10439" y="3709"/>
                  </a:cubicBezTo>
                  <a:lnTo>
                    <a:pt x="10450" y="3720"/>
                  </a:lnTo>
                  <a:cubicBezTo>
                    <a:pt x="10461" y="3735"/>
                    <a:pt x="10472" y="3750"/>
                    <a:pt x="10483" y="3764"/>
                  </a:cubicBezTo>
                  <a:lnTo>
                    <a:pt x="10497" y="3779"/>
                  </a:lnTo>
                  <a:lnTo>
                    <a:pt x="10530" y="3815"/>
                  </a:lnTo>
                  <a:lnTo>
                    <a:pt x="10545" y="3830"/>
                  </a:lnTo>
                  <a:cubicBezTo>
                    <a:pt x="10559" y="3844"/>
                    <a:pt x="10570" y="3855"/>
                    <a:pt x="10581" y="3866"/>
                  </a:cubicBezTo>
                  <a:lnTo>
                    <a:pt x="10596" y="3877"/>
                  </a:lnTo>
                  <a:cubicBezTo>
                    <a:pt x="10610" y="3895"/>
                    <a:pt x="10628" y="3910"/>
                    <a:pt x="10643" y="3924"/>
                  </a:cubicBezTo>
                  <a:lnTo>
                    <a:pt x="10658" y="3935"/>
                  </a:lnTo>
                  <a:lnTo>
                    <a:pt x="10698" y="3964"/>
                  </a:lnTo>
                  <a:lnTo>
                    <a:pt x="10720" y="3979"/>
                  </a:lnTo>
                  <a:lnTo>
                    <a:pt x="10756" y="4005"/>
                  </a:lnTo>
                  <a:lnTo>
                    <a:pt x="10774" y="4019"/>
                  </a:lnTo>
                  <a:cubicBezTo>
                    <a:pt x="10792" y="4026"/>
                    <a:pt x="10807" y="4037"/>
                    <a:pt x="10822" y="4045"/>
                  </a:cubicBezTo>
                  <a:lnTo>
                    <a:pt x="10832" y="4052"/>
                  </a:lnTo>
                  <a:cubicBezTo>
                    <a:pt x="10851" y="4063"/>
                    <a:pt x="10873" y="4074"/>
                    <a:pt x="10891" y="4085"/>
                  </a:cubicBezTo>
                  <a:lnTo>
                    <a:pt x="10909" y="4092"/>
                  </a:lnTo>
                  <a:lnTo>
                    <a:pt x="10956" y="4110"/>
                  </a:lnTo>
                  <a:lnTo>
                    <a:pt x="10978" y="4121"/>
                  </a:lnTo>
                  <a:lnTo>
                    <a:pt x="11026" y="4136"/>
                  </a:lnTo>
                  <a:lnTo>
                    <a:pt x="11047" y="4143"/>
                  </a:lnTo>
                  <a:cubicBezTo>
                    <a:pt x="11066" y="4150"/>
                    <a:pt x="11084" y="4154"/>
                    <a:pt x="11106" y="4161"/>
                  </a:cubicBezTo>
                  <a:lnTo>
                    <a:pt x="11113" y="4161"/>
                  </a:lnTo>
                  <a:cubicBezTo>
                    <a:pt x="11135" y="4165"/>
                    <a:pt x="11157" y="4172"/>
                    <a:pt x="11179" y="4176"/>
                  </a:cubicBezTo>
                  <a:lnTo>
                    <a:pt x="11200" y="4179"/>
                  </a:lnTo>
                  <a:lnTo>
                    <a:pt x="11252" y="4187"/>
                  </a:lnTo>
                  <a:lnTo>
                    <a:pt x="11277" y="4190"/>
                  </a:lnTo>
                  <a:lnTo>
                    <a:pt x="11324" y="4194"/>
                  </a:lnTo>
                  <a:lnTo>
                    <a:pt x="11346" y="4194"/>
                  </a:lnTo>
                  <a:cubicBezTo>
                    <a:pt x="11372" y="4194"/>
                    <a:pt x="11397" y="4198"/>
                    <a:pt x="11419" y="4198"/>
                  </a:cubicBezTo>
                  <a:cubicBezTo>
                    <a:pt x="11445" y="4198"/>
                    <a:pt x="11466" y="4198"/>
                    <a:pt x="11492" y="4194"/>
                  </a:cubicBezTo>
                  <a:lnTo>
                    <a:pt x="11514" y="4194"/>
                  </a:lnTo>
                  <a:lnTo>
                    <a:pt x="11565" y="4190"/>
                  </a:lnTo>
                  <a:lnTo>
                    <a:pt x="11590" y="4190"/>
                  </a:lnTo>
                  <a:lnTo>
                    <a:pt x="11638" y="4183"/>
                  </a:lnTo>
                  <a:lnTo>
                    <a:pt x="11652" y="4179"/>
                  </a:lnTo>
                  <a:lnTo>
                    <a:pt x="11660" y="4179"/>
                  </a:lnTo>
                  <a:cubicBezTo>
                    <a:pt x="11681" y="4176"/>
                    <a:pt x="11703" y="4172"/>
                    <a:pt x="11729" y="4165"/>
                  </a:cubicBezTo>
                  <a:lnTo>
                    <a:pt x="11732" y="4165"/>
                  </a:lnTo>
                  <a:cubicBezTo>
                    <a:pt x="11754" y="4161"/>
                    <a:pt x="11773" y="4154"/>
                    <a:pt x="11794" y="4147"/>
                  </a:cubicBezTo>
                  <a:lnTo>
                    <a:pt x="11802" y="4147"/>
                  </a:lnTo>
                  <a:lnTo>
                    <a:pt x="11813" y="4143"/>
                  </a:lnTo>
                  <a:lnTo>
                    <a:pt x="11860" y="4128"/>
                  </a:lnTo>
                  <a:lnTo>
                    <a:pt x="11871" y="4121"/>
                  </a:lnTo>
                  <a:lnTo>
                    <a:pt x="11882" y="4118"/>
                  </a:lnTo>
                  <a:lnTo>
                    <a:pt x="11929" y="4099"/>
                  </a:lnTo>
                  <a:lnTo>
                    <a:pt x="11940" y="4092"/>
                  </a:lnTo>
                  <a:lnTo>
                    <a:pt x="11947" y="4088"/>
                  </a:lnTo>
                  <a:cubicBezTo>
                    <a:pt x="11966" y="4081"/>
                    <a:pt x="11988" y="4070"/>
                    <a:pt x="12006" y="4059"/>
                  </a:cubicBezTo>
                  <a:lnTo>
                    <a:pt x="12017" y="4052"/>
                  </a:lnTo>
                  <a:cubicBezTo>
                    <a:pt x="12031" y="4045"/>
                    <a:pt x="12046" y="4034"/>
                    <a:pt x="12060" y="4026"/>
                  </a:cubicBezTo>
                  <a:lnTo>
                    <a:pt x="12068" y="4023"/>
                  </a:lnTo>
                  <a:lnTo>
                    <a:pt x="12082" y="4012"/>
                  </a:lnTo>
                  <a:lnTo>
                    <a:pt x="12119" y="3986"/>
                  </a:lnTo>
                  <a:lnTo>
                    <a:pt x="12130" y="3979"/>
                  </a:lnTo>
                  <a:lnTo>
                    <a:pt x="12137" y="3975"/>
                  </a:lnTo>
                  <a:lnTo>
                    <a:pt x="12177" y="3943"/>
                  </a:lnTo>
                  <a:lnTo>
                    <a:pt x="12188" y="3935"/>
                  </a:lnTo>
                  <a:lnTo>
                    <a:pt x="12192" y="3932"/>
                  </a:lnTo>
                  <a:cubicBezTo>
                    <a:pt x="12210" y="3917"/>
                    <a:pt x="12228" y="3903"/>
                    <a:pt x="12243" y="3888"/>
                  </a:cubicBezTo>
                  <a:lnTo>
                    <a:pt x="12253" y="3877"/>
                  </a:lnTo>
                  <a:cubicBezTo>
                    <a:pt x="12264" y="3866"/>
                    <a:pt x="12279" y="3855"/>
                    <a:pt x="12290" y="3841"/>
                  </a:cubicBezTo>
                  <a:lnTo>
                    <a:pt x="12297" y="3837"/>
                  </a:lnTo>
                  <a:lnTo>
                    <a:pt x="12304" y="3826"/>
                  </a:lnTo>
                  <a:lnTo>
                    <a:pt x="12337" y="3790"/>
                  </a:lnTo>
                  <a:lnTo>
                    <a:pt x="12345" y="3782"/>
                  </a:lnTo>
                  <a:lnTo>
                    <a:pt x="12352" y="3775"/>
                  </a:lnTo>
                  <a:cubicBezTo>
                    <a:pt x="12363" y="3760"/>
                    <a:pt x="12374" y="3746"/>
                    <a:pt x="12385" y="3735"/>
                  </a:cubicBezTo>
                  <a:lnTo>
                    <a:pt x="12392" y="3724"/>
                  </a:lnTo>
                  <a:lnTo>
                    <a:pt x="12392" y="3720"/>
                  </a:lnTo>
                  <a:cubicBezTo>
                    <a:pt x="12407" y="3702"/>
                    <a:pt x="12417" y="3684"/>
                    <a:pt x="12432" y="3666"/>
                  </a:cubicBezTo>
                  <a:lnTo>
                    <a:pt x="12432" y="3662"/>
                  </a:lnTo>
                  <a:cubicBezTo>
                    <a:pt x="12454" y="3699"/>
                    <a:pt x="12479" y="3731"/>
                    <a:pt x="12509" y="3764"/>
                  </a:cubicBezTo>
                  <a:lnTo>
                    <a:pt x="12509" y="8614"/>
                  </a:lnTo>
                  <a:lnTo>
                    <a:pt x="2175" y="8614"/>
                  </a:lnTo>
                  <a:lnTo>
                    <a:pt x="2175" y="3764"/>
                  </a:lnTo>
                  <a:cubicBezTo>
                    <a:pt x="2201" y="3731"/>
                    <a:pt x="2226" y="3699"/>
                    <a:pt x="2248" y="3662"/>
                  </a:cubicBezTo>
                  <a:lnTo>
                    <a:pt x="2248" y="3666"/>
                  </a:lnTo>
                  <a:cubicBezTo>
                    <a:pt x="2263" y="3684"/>
                    <a:pt x="2274" y="3702"/>
                    <a:pt x="2288" y="3720"/>
                  </a:cubicBezTo>
                  <a:lnTo>
                    <a:pt x="2288" y="3724"/>
                  </a:lnTo>
                  <a:lnTo>
                    <a:pt x="2296" y="3735"/>
                  </a:lnTo>
                  <a:cubicBezTo>
                    <a:pt x="2307" y="3746"/>
                    <a:pt x="2317" y="3760"/>
                    <a:pt x="2328" y="3775"/>
                  </a:cubicBezTo>
                  <a:lnTo>
                    <a:pt x="2336" y="3782"/>
                  </a:lnTo>
                  <a:lnTo>
                    <a:pt x="2343" y="3790"/>
                  </a:lnTo>
                  <a:lnTo>
                    <a:pt x="2376" y="3826"/>
                  </a:lnTo>
                  <a:lnTo>
                    <a:pt x="2383" y="3837"/>
                  </a:lnTo>
                  <a:lnTo>
                    <a:pt x="2390" y="3841"/>
                  </a:lnTo>
                  <a:cubicBezTo>
                    <a:pt x="2401" y="3855"/>
                    <a:pt x="2416" y="3866"/>
                    <a:pt x="2427" y="3877"/>
                  </a:cubicBezTo>
                  <a:lnTo>
                    <a:pt x="2438" y="3888"/>
                  </a:lnTo>
                  <a:cubicBezTo>
                    <a:pt x="2456" y="3903"/>
                    <a:pt x="2471" y="3917"/>
                    <a:pt x="2489" y="3932"/>
                  </a:cubicBezTo>
                  <a:lnTo>
                    <a:pt x="2492" y="3935"/>
                  </a:lnTo>
                  <a:lnTo>
                    <a:pt x="2503" y="3943"/>
                  </a:lnTo>
                  <a:lnTo>
                    <a:pt x="2543" y="3975"/>
                  </a:lnTo>
                  <a:lnTo>
                    <a:pt x="2551" y="3979"/>
                  </a:lnTo>
                  <a:lnTo>
                    <a:pt x="2562" y="3986"/>
                  </a:lnTo>
                  <a:lnTo>
                    <a:pt x="2602" y="4012"/>
                  </a:lnTo>
                  <a:lnTo>
                    <a:pt x="2613" y="4023"/>
                  </a:lnTo>
                  <a:lnTo>
                    <a:pt x="2620" y="4026"/>
                  </a:lnTo>
                  <a:cubicBezTo>
                    <a:pt x="2634" y="4034"/>
                    <a:pt x="2653" y="4045"/>
                    <a:pt x="2664" y="4052"/>
                  </a:cubicBezTo>
                  <a:lnTo>
                    <a:pt x="2675" y="4059"/>
                  </a:lnTo>
                  <a:cubicBezTo>
                    <a:pt x="2693" y="4070"/>
                    <a:pt x="2715" y="4081"/>
                    <a:pt x="2737" y="4088"/>
                  </a:cubicBezTo>
                  <a:lnTo>
                    <a:pt x="2740" y="4092"/>
                  </a:lnTo>
                  <a:lnTo>
                    <a:pt x="2755" y="4099"/>
                  </a:lnTo>
                  <a:lnTo>
                    <a:pt x="2798" y="4118"/>
                  </a:lnTo>
                  <a:lnTo>
                    <a:pt x="2809" y="4121"/>
                  </a:lnTo>
                  <a:lnTo>
                    <a:pt x="2820" y="4128"/>
                  </a:lnTo>
                  <a:lnTo>
                    <a:pt x="2868" y="4143"/>
                  </a:lnTo>
                  <a:lnTo>
                    <a:pt x="2882" y="4147"/>
                  </a:lnTo>
                  <a:lnTo>
                    <a:pt x="2890" y="4147"/>
                  </a:lnTo>
                  <a:cubicBezTo>
                    <a:pt x="2908" y="4154"/>
                    <a:pt x="2926" y="4161"/>
                    <a:pt x="2948" y="4165"/>
                  </a:cubicBezTo>
                  <a:lnTo>
                    <a:pt x="2955" y="4165"/>
                  </a:lnTo>
                  <a:cubicBezTo>
                    <a:pt x="2977" y="4172"/>
                    <a:pt x="2999" y="4176"/>
                    <a:pt x="3021" y="4179"/>
                  </a:cubicBezTo>
                  <a:lnTo>
                    <a:pt x="3028" y="4179"/>
                  </a:lnTo>
                  <a:lnTo>
                    <a:pt x="3043" y="4183"/>
                  </a:lnTo>
                  <a:lnTo>
                    <a:pt x="3094" y="4190"/>
                  </a:lnTo>
                  <a:lnTo>
                    <a:pt x="3115" y="4190"/>
                  </a:lnTo>
                  <a:lnTo>
                    <a:pt x="3166" y="4194"/>
                  </a:lnTo>
                  <a:lnTo>
                    <a:pt x="3188" y="4194"/>
                  </a:lnTo>
                  <a:cubicBezTo>
                    <a:pt x="3214" y="4194"/>
                    <a:pt x="3236" y="4198"/>
                    <a:pt x="3261" y="4198"/>
                  </a:cubicBezTo>
                  <a:cubicBezTo>
                    <a:pt x="3287" y="4198"/>
                    <a:pt x="3309" y="4198"/>
                    <a:pt x="3334" y="4194"/>
                  </a:cubicBezTo>
                  <a:lnTo>
                    <a:pt x="3356" y="4194"/>
                  </a:lnTo>
                  <a:lnTo>
                    <a:pt x="3407" y="4190"/>
                  </a:lnTo>
                  <a:lnTo>
                    <a:pt x="3429" y="4187"/>
                  </a:lnTo>
                  <a:lnTo>
                    <a:pt x="3480" y="4179"/>
                  </a:lnTo>
                  <a:lnTo>
                    <a:pt x="3502" y="4176"/>
                  </a:lnTo>
                  <a:cubicBezTo>
                    <a:pt x="3524" y="4172"/>
                    <a:pt x="3545" y="4165"/>
                    <a:pt x="3567" y="4161"/>
                  </a:cubicBezTo>
                  <a:lnTo>
                    <a:pt x="3578" y="4161"/>
                  </a:lnTo>
                  <a:cubicBezTo>
                    <a:pt x="3596" y="4154"/>
                    <a:pt x="3615" y="4150"/>
                    <a:pt x="3636" y="4143"/>
                  </a:cubicBezTo>
                  <a:lnTo>
                    <a:pt x="3658" y="4136"/>
                  </a:lnTo>
                  <a:lnTo>
                    <a:pt x="3702" y="4121"/>
                  </a:lnTo>
                  <a:lnTo>
                    <a:pt x="3724" y="4110"/>
                  </a:lnTo>
                  <a:lnTo>
                    <a:pt x="3771" y="4092"/>
                  </a:lnTo>
                  <a:lnTo>
                    <a:pt x="3789" y="4085"/>
                  </a:lnTo>
                  <a:cubicBezTo>
                    <a:pt x="3808" y="4074"/>
                    <a:pt x="3830" y="4063"/>
                    <a:pt x="3848" y="4052"/>
                  </a:cubicBezTo>
                  <a:lnTo>
                    <a:pt x="3859" y="4045"/>
                  </a:lnTo>
                  <a:cubicBezTo>
                    <a:pt x="3877" y="4037"/>
                    <a:pt x="3892" y="4026"/>
                    <a:pt x="3906" y="4019"/>
                  </a:cubicBezTo>
                  <a:lnTo>
                    <a:pt x="3924" y="4005"/>
                  </a:lnTo>
                  <a:lnTo>
                    <a:pt x="3964" y="3979"/>
                  </a:lnTo>
                  <a:lnTo>
                    <a:pt x="3983" y="3964"/>
                  </a:lnTo>
                  <a:lnTo>
                    <a:pt x="4023" y="3935"/>
                  </a:lnTo>
                  <a:lnTo>
                    <a:pt x="4037" y="3924"/>
                  </a:lnTo>
                  <a:cubicBezTo>
                    <a:pt x="4055" y="3910"/>
                    <a:pt x="4070" y="3895"/>
                    <a:pt x="4088" y="3877"/>
                  </a:cubicBezTo>
                  <a:lnTo>
                    <a:pt x="4099" y="3866"/>
                  </a:lnTo>
                  <a:cubicBezTo>
                    <a:pt x="4110" y="3855"/>
                    <a:pt x="4125" y="3844"/>
                    <a:pt x="4136" y="3830"/>
                  </a:cubicBezTo>
                  <a:lnTo>
                    <a:pt x="4150" y="3815"/>
                  </a:lnTo>
                  <a:lnTo>
                    <a:pt x="4183" y="3779"/>
                  </a:lnTo>
                  <a:lnTo>
                    <a:pt x="4198" y="3764"/>
                  </a:lnTo>
                  <a:cubicBezTo>
                    <a:pt x="4209" y="3750"/>
                    <a:pt x="4219" y="3735"/>
                    <a:pt x="4230" y="3720"/>
                  </a:cubicBezTo>
                  <a:lnTo>
                    <a:pt x="4241" y="3709"/>
                  </a:lnTo>
                  <a:cubicBezTo>
                    <a:pt x="4256" y="3691"/>
                    <a:pt x="4267" y="3673"/>
                    <a:pt x="4281" y="3655"/>
                  </a:cubicBezTo>
                  <a:cubicBezTo>
                    <a:pt x="4292" y="3673"/>
                    <a:pt x="4307" y="3691"/>
                    <a:pt x="4318" y="3709"/>
                  </a:cubicBezTo>
                  <a:lnTo>
                    <a:pt x="4329" y="3724"/>
                  </a:lnTo>
                  <a:cubicBezTo>
                    <a:pt x="4340" y="3735"/>
                    <a:pt x="4351" y="3750"/>
                    <a:pt x="4362" y="3764"/>
                  </a:cubicBezTo>
                  <a:lnTo>
                    <a:pt x="4376" y="3779"/>
                  </a:lnTo>
                  <a:lnTo>
                    <a:pt x="4409" y="3815"/>
                  </a:lnTo>
                  <a:lnTo>
                    <a:pt x="4423" y="3830"/>
                  </a:lnTo>
                  <a:cubicBezTo>
                    <a:pt x="4438" y="3844"/>
                    <a:pt x="4449" y="3855"/>
                    <a:pt x="4460" y="3866"/>
                  </a:cubicBezTo>
                  <a:lnTo>
                    <a:pt x="4474" y="3877"/>
                  </a:lnTo>
                  <a:cubicBezTo>
                    <a:pt x="4489" y="3892"/>
                    <a:pt x="4507" y="3910"/>
                    <a:pt x="4525" y="3924"/>
                  </a:cubicBezTo>
                  <a:lnTo>
                    <a:pt x="4540" y="3935"/>
                  </a:lnTo>
                  <a:lnTo>
                    <a:pt x="4577" y="3964"/>
                  </a:lnTo>
                  <a:lnTo>
                    <a:pt x="4598" y="3979"/>
                  </a:lnTo>
                  <a:lnTo>
                    <a:pt x="4635" y="4005"/>
                  </a:lnTo>
                  <a:lnTo>
                    <a:pt x="4657" y="4019"/>
                  </a:lnTo>
                  <a:cubicBezTo>
                    <a:pt x="4671" y="4026"/>
                    <a:pt x="4686" y="4037"/>
                    <a:pt x="4700" y="4045"/>
                  </a:cubicBezTo>
                  <a:lnTo>
                    <a:pt x="4711" y="4052"/>
                  </a:lnTo>
                  <a:cubicBezTo>
                    <a:pt x="4733" y="4063"/>
                    <a:pt x="4751" y="4074"/>
                    <a:pt x="4773" y="4085"/>
                  </a:cubicBezTo>
                  <a:lnTo>
                    <a:pt x="4791" y="4092"/>
                  </a:lnTo>
                  <a:lnTo>
                    <a:pt x="4835" y="4110"/>
                  </a:lnTo>
                  <a:lnTo>
                    <a:pt x="4861" y="4121"/>
                  </a:lnTo>
                  <a:lnTo>
                    <a:pt x="4904" y="4136"/>
                  </a:lnTo>
                  <a:lnTo>
                    <a:pt x="4926" y="4143"/>
                  </a:lnTo>
                  <a:cubicBezTo>
                    <a:pt x="4948" y="4150"/>
                    <a:pt x="4966" y="4154"/>
                    <a:pt x="4985" y="4161"/>
                  </a:cubicBezTo>
                  <a:lnTo>
                    <a:pt x="4992" y="4161"/>
                  </a:lnTo>
                  <a:cubicBezTo>
                    <a:pt x="5017" y="4169"/>
                    <a:pt x="5039" y="4172"/>
                    <a:pt x="5061" y="4176"/>
                  </a:cubicBezTo>
                  <a:lnTo>
                    <a:pt x="5083" y="4179"/>
                  </a:lnTo>
                  <a:lnTo>
                    <a:pt x="5130" y="4187"/>
                  </a:lnTo>
                  <a:lnTo>
                    <a:pt x="5156" y="4190"/>
                  </a:lnTo>
                  <a:lnTo>
                    <a:pt x="5207" y="4198"/>
                  </a:lnTo>
                  <a:lnTo>
                    <a:pt x="5396" y="4198"/>
                  </a:lnTo>
                  <a:lnTo>
                    <a:pt x="5444" y="4190"/>
                  </a:lnTo>
                  <a:lnTo>
                    <a:pt x="5469" y="4187"/>
                  </a:lnTo>
                  <a:lnTo>
                    <a:pt x="5520" y="4179"/>
                  </a:lnTo>
                  <a:lnTo>
                    <a:pt x="5542" y="4176"/>
                  </a:lnTo>
                  <a:cubicBezTo>
                    <a:pt x="5564" y="4172"/>
                    <a:pt x="5586" y="4169"/>
                    <a:pt x="5608" y="4161"/>
                  </a:cubicBezTo>
                  <a:lnTo>
                    <a:pt x="5615" y="4161"/>
                  </a:lnTo>
                  <a:cubicBezTo>
                    <a:pt x="5637" y="4154"/>
                    <a:pt x="5655" y="4150"/>
                    <a:pt x="5673" y="4143"/>
                  </a:cubicBezTo>
                  <a:lnTo>
                    <a:pt x="5695" y="4136"/>
                  </a:lnTo>
                  <a:lnTo>
                    <a:pt x="5742" y="4121"/>
                  </a:lnTo>
                  <a:lnTo>
                    <a:pt x="5764" y="4110"/>
                  </a:lnTo>
                  <a:lnTo>
                    <a:pt x="5812" y="4092"/>
                  </a:lnTo>
                  <a:lnTo>
                    <a:pt x="5830" y="4085"/>
                  </a:lnTo>
                  <a:cubicBezTo>
                    <a:pt x="5848" y="4074"/>
                    <a:pt x="5870" y="4063"/>
                    <a:pt x="5888" y="4052"/>
                  </a:cubicBezTo>
                  <a:lnTo>
                    <a:pt x="5903" y="4045"/>
                  </a:lnTo>
                  <a:cubicBezTo>
                    <a:pt x="5917" y="4037"/>
                    <a:pt x="5932" y="4026"/>
                    <a:pt x="5946" y="4019"/>
                  </a:cubicBezTo>
                  <a:lnTo>
                    <a:pt x="5965" y="4005"/>
                  </a:lnTo>
                  <a:lnTo>
                    <a:pt x="6005" y="3979"/>
                  </a:lnTo>
                  <a:lnTo>
                    <a:pt x="6023" y="3964"/>
                  </a:lnTo>
                  <a:cubicBezTo>
                    <a:pt x="6038" y="3957"/>
                    <a:pt x="6048" y="3946"/>
                    <a:pt x="6063" y="3935"/>
                  </a:cubicBezTo>
                  <a:lnTo>
                    <a:pt x="6078" y="3924"/>
                  </a:lnTo>
                  <a:cubicBezTo>
                    <a:pt x="6096" y="3910"/>
                    <a:pt x="6110" y="3895"/>
                    <a:pt x="6129" y="3881"/>
                  </a:cubicBezTo>
                  <a:lnTo>
                    <a:pt x="6140" y="3870"/>
                  </a:lnTo>
                  <a:cubicBezTo>
                    <a:pt x="6151" y="3855"/>
                    <a:pt x="6165" y="3844"/>
                    <a:pt x="6176" y="3833"/>
                  </a:cubicBezTo>
                  <a:lnTo>
                    <a:pt x="6194" y="3815"/>
                  </a:lnTo>
                  <a:lnTo>
                    <a:pt x="6223" y="3782"/>
                  </a:lnTo>
                  <a:lnTo>
                    <a:pt x="6238" y="3764"/>
                  </a:lnTo>
                  <a:cubicBezTo>
                    <a:pt x="6253" y="3750"/>
                    <a:pt x="6263" y="3735"/>
                    <a:pt x="6271" y="3724"/>
                  </a:cubicBezTo>
                  <a:lnTo>
                    <a:pt x="6282" y="3709"/>
                  </a:lnTo>
                  <a:cubicBezTo>
                    <a:pt x="6296" y="3691"/>
                    <a:pt x="6307" y="3673"/>
                    <a:pt x="6322" y="3655"/>
                  </a:cubicBezTo>
                  <a:cubicBezTo>
                    <a:pt x="6333" y="3673"/>
                    <a:pt x="6347" y="3691"/>
                    <a:pt x="6362" y="3709"/>
                  </a:cubicBezTo>
                  <a:lnTo>
                    <a:pt x="6369" y="3724"/>
                  </a:lnTo>
                  <a:cubicBezTo>
                    <a:pt x="6380" y="3735"/>
                    <a:pt x="6391" y="3750"/>
                    <a:pt x="6402" y="3764"/>
                  </a:cubicBezTo>
                  <a:lnTo>
                    <a:pt x="6420" y="3782"/>
                  </a:lnTo>
                  <a:lnTo>
                    <a:pt x="6449" y="3815"/>
                  </a:lnTo>
                  <a:lnTo>
                    <a:pt x="6468" y="3833"/>
                  </a:lnTo>
                  <a:cubicBezTo>
                    <a:pt x="6478" y="3844"/>
                    <a:pt x="6489" y="3855"/>
                    <a:pt x="6504" y="3870"/>
                  </a:cubicBezTo>
                  <a:lnTo>
                    <a:pt x="6515" y="3881"/>
                  </a:lnTo>
                  <a:cubicBezTo>
                    <a:pt x="6529" y="3895"/>
                    <a:pt x="6548" y="3910"/>
                    <a:pt x="6566" y="3924"/>
                  </a:cubicBezTo>
                  <a:lnTo>
                    <a:pt x="6580" y="3935"/>
                  </a:lnTo>
                  <a:lnTo>
                    <a:pt x="6621" y="3964"/>
                  </a:lnTo>
                  <a:lnTo>
                    <a:pt x="6639" y="3979"/>
                  </a:lnTo>
                  <a:lnTo>
                    <a:pt x="6675" y="4005"/>
                  </a:lnTo>
                  <a:lnTo>
                    <a:pt x="6697" y="4019"/>
                  </a:lnTo>
                  <a:cubicBezTo>
                    <a:pt x="6712" y="4026"/>
                    <a:pt x="6726" y="4037"/>
                    <a:pt x="6741" y="4045"/>
                  </a:cubicBezTo>
                  <a:lnTo>
                    <a:pt x="6752" y="4052"/>
                  </a:lnTo>
                  <a:cubicBezTo>
                    <a:pt x="6774" y="4063"/>
                    <a:pt x="6792" y="4074"/>
                    <a:pt x="6814" y="4085"/>
                  </a:cubicBezTo>
                  <a:lnTo>
                    <a:pt x="6832" y="4092"/>
                  </a:lnTo>
                  <a:lnTo>
                    <a:pt x="6876" y="4110"/>
                  </a:lnTo>
                  <a:lnTo>
                    <a:pt x="6901" y="4121"/>
                  </a:lnTo>
                  <a:lnTo>
                    <a:pt x="6945" y="4136"/>
                  </a:lnTo>
                  <a:lnTo>
                    <a:pt x="6967" y="4143"/>
                  </a:lnTo>
                  <a:cubicBezTo>
                    <a:pt x="6985" y="4150"/>
                    <a:pt x="7007" y="4154"/>
                    <a:pt x="7025" y="4161"/>
                  </a:cubicBezTo>
                  <a:lnTo>
                    <a:pt x="7032" y="4161"/>
                  </a:lnTo>
                  <a:cubicBezTo>
                    <a:pt x="7054" y="4169"/>
                    <a:pt x="7080" y="4172"/>
                    <a:pt x="7101" y="4176"/>
                  </a:cubicBezTo>
                  <a:lnTo>
                    <a:pt x="7123" y="4179"/>
                  </a:lnTo>
                  <a:lnTo>
                    <a:pt x="7171" y="4187"/>
                  </a:lnTo>
                  <a:lnTo>
                    <a:pt x="7196" y="4190"/>
                  </a:lnTo>
                  <a:lnTo>
                    <a:pt x="7247" y="4198"/>
                  </a:lnTo>
                  <a:lnTo>
                    <a:pt x="7437" y="4198"/>
                  </a:lnTo>
                  <a:lnTo>
                    <a:pt x="7484" y="4190"/>
                  </a:lnTo>
                  <a:lnTo>
                    <a:pt x="7510" y="4187"/>
                  </a:lnTo>
                  <a:lnTo>
                    <a:pt x="7561" y="4179"/>
                  </a:lnTo>
                  <a:lnTo>
                    <a:pt x="7579" y="4176"/>
                  </a:lnTo>
                  <a:cubicBezTo>
                    <a:pt x="7604" y="4172"/>
                    <a:pt x="7626" y="4169"/>
                    <a:pt x="7648" y="4161"/>
                  </a:cubicBezTo>
                  <a:lnTo>
                    <a:pt x="7655" y="4161"/>
                  </a:lnTo>
                  <a:cubicBezTo>
                    <a:pt x="7677" y="4154"/>
                    <a:pt x="7695" y="4150"/>
                    <a:pt x="7714" y="4143"/>
                  </a:cubicBezTo>
                  <a:lnTo>
                    <a:pt x="7735" y="4136"/>
                  </a:lnTo>
                  <a:lnTo>
                    <a:pt x="7783" y="4121"/>
                  </a:lnTo>
                  <a:lnTo>
                    <a:pt x="7805" y="4110"/>
                  </a:lnTo>
                  <a:lnTo>
                    <a:pt x="7848" y="4092"/>
                  </a:lnTo>
                  <a:lnTo>
                    <a:pt x="7867" y="4085"/>
                  </a:lnTo>
                  <a:cubicBezTo>
                    <a:pt x="7888" y="4074"/>
                    <a:pt x="7907" y="4063"/>
                    <a:pt x="7929" y="4052"/>
                  </a:cubicBezTo>
                  <a:lnTo>
                    <a:pt x="7940" y="4045"/>
                  </a:lnTo>
                  <a:cubicBezTo>
                    <a:pt x="7954" y="4037"/>
                    <a:pt x="7972" y="4026"/>
                    <a:pt x="7983" y="4019"/>
                  </a:cubicBezTo>
                  <a:lnTo>
                    <a:pt x="8005" y="4005"/>
                  </a:lnTo>
                  <a:lnTo>
                    <a:pt x="8042" y="3979"/>
                  </a:lnTo>
                  <a:lnTo>
                    <a:pt x="8063" y="3964"/>
                  </a:lnTo>
                  <a:lnTo>
                    <a:pt x="8100" y="3935"/>
                  </a:lnTo>
                  <a:lnTo>
                    <a:pt x="8114" y="3924"/>
                  </a:lnTo>
                  <a:cubicBezTo>
                    <a:pt x="8133" y="3910"/>
                    <a:pt x="8151" y="3895"/>
                    <a:pt x="8165" y="3881"/>
                  </a:cubicBezTo>
                  <a:lnTo>
                    <a:pt x="8176" y="3870"/>
                  </a:lnTo>
                  <a:cubicBezTo>
                    <a:pt x="8191" y="3855"/>
                    <a:pt x="8202" y="3844"/>
                    <a:pt x="8216" y="3833"/>
                  </a:cubicBezTo>
                  <a:lnTo>
                    <a:pt x="8231" y="3815"/>
                  </a:lnTo>
                  <a:lnTo>
                    <a:pt x="8264" y="3782"/>
                  </a:lnTo>
                  <a:lnTo>
                    <a:pt x="8278" y="3764"/>
                  </a:lnTo>
                  <a:cubicBezTo>
                    <a:pt x="8289" y="3750"/>
                    <a:pt x="8300" y="3735"/>
                    <a:pt x="8311" y="3724"/>
                  </a:cubicBezTo>
                  <a:lnTo>
                    <a:pt x="8322" y="3709"/>
                  </a:lnTo>
                  <a:cubicBezTo>
                    <a:pt x="8333" y="3691"/>
                    <a:pt x="8348" y="3673"/>
                    <a:pt x="8359" y="3655"/>
                  </a:cubicBezTo>
                  <a:cubicBezTo>
                    <a:pt x="8373" y="3673"/>
                    <a:pt x="8384" y="3691"/>
                    <a:pt x="8399" y="3709"/>
                  </a:cubicBezTo>
                  <a:lnTo>
                    <a:pt x="8410" y="3724"/>
                  </a:lnTo>
                  <a:cubicBezTo>
                    <a:pt x="8420" y="3735"/>
                    <a:pt x="8431" y="3750"/>
                    <a:pt x="8442" y="3764"/>
                  </a:cubicBezTo>
                  <a:lnTo>
                    <a:pt x="8457" y="3782"/>
                  </a:lnTo>
                  <a:lnTo>
                    <a:pt x="8486" y="3815"/>
                  </a:lnTo>
                  <a:lnTo>
                    <a:pt x="8504" y="3833"/>
                  </a:lnTo>
                  <a:cubicBezTo>
                    <a:pt x="8515" y="3844"/>
                    <a:pt x="8530" y="3855"/>
                    <a:pt x="8541" y="3870"/>
                  </a:cubicBezTo>
                  <a:lnTo>
                    <a:pt x="8552" y="3881"/>
                  </a:lnTo>
                  <a:cubicBezTo>
                    <a:pt x="8570" y="3895"/>
                    <a:pt x="8584" y="3910"/>
                    <a:pt x="8603" y="3924"/>
                  </a:cubicBezTo>
                  <a:lnTo>
                    <a:pt x="8617" y="3935"/>
                  </a:lnTo>
                  <a:lnTo>
                    <a:pt x="8657" y="3964"/>
                  </a:lnTo>
                  <a:lnTo>
                    <a:pt x="8676" y="3979"/>
                  </a:lnTo>
                  <a:lnTo>
                    <a:pt x="8716" y="4005"/>
                  </a:lnTo>
                  <a:lnTo>
                    <a:pt x="8734" y="4019"/>
                  </a:lnTo>
                  <a:cubicBezTo>
                    <a:pt x="8748" y="4026"/>
                    <a:pt x="8767" y="4037"/>
                    <a:pt x="8781" y="4045"/>
                  </a:cubicBezTo>
                  <a:lnTo>
                    <a:pt x="8792" y="4052"/>
                  </a:lnTo>
                  <a:cubicBezTo>
                    <a:pt x="8810" y="4063"/>
                    <a:pt x="8832" y="4074"/>
                    <a:pt x="8850" y="4085"/>
                  </a:cubicBezTo>
                  <a:lnTo>
                    <a:pt x="8869" y="4092"/>
                  </a:lnTo>
                  <a:lnTo>
                    <a:pt x="8916" y="4110"/>
                  </a:lnTo>
                  <a:lnTo>
                    <a:pt x="8938" y="4121"/>
                  </a:lnTo>
                  <a:lnTo>
                    <a:pt x="8985" y="4136"/>
                  </a:lnTo>
                  <a:lnTo>
                    <a:pt x="9007" y="4143"/>
                  </a:lnTo>
                  <a:cubicBezTo>
                    <a:pt x="9025" y="4150"/>
                    <a:pt x="9044" y="4154"/>
                    <a:pt x="9065" y="4161"/>
                  </a:cubicBezTo>
                  <a:lnTo>
                    <a:pt x="9073" y="4161"/>
                  </a:lnTo>
                  <a:cubicBezTo>
                    <a:pt x="9095" y="4169"/>
                    <a:pt x="9116" y="4172"/>
                    <a:pt x="9142" y="4176"/>
                  </a:cubicBezTo>
                  <a:lnTo>
                    <a:pt x="9160" y="4179"/>
                  </a:lnTo>
                  <a:lnTo>
                    <a:pt x="9211" y="4187"/>
                  </a:lnTo>
                  <a:lnTo>
                    <a:pt x="9237" y="4190"/>
                  </a:lnTo>
                  <a:lnTo>
                    <a:pt x="9284" y="4198"/>
                  </a:lnTo>
                  <a:lnTo>
                    <a:pt x="9473" y="4198"/>
                  </a:lnTo>
                  <a:lnTo>
                    <a:pt x="9524" y="4190"/>
                  </a:lnTo>
                  <a:lnTo>
                    <a:pt x="9550" y="4187"/>
                  </a:lnTo>
                  <a:lnTo>
                    <a:pt x="9597" y="4179"/>
                  </a:lnTo>
                  <a:lnTo>
                    <a:pt x="9619" y="4176"/>
                  </a:lnTo>
                  <a:cubicBezTo>
                    <a:pt x="9641" y="4172"/>
                    <a:pt x="9667" y="4169"/>
                    <a:pt x="9688" y="4161"/>
                  </a:cubicBezTo>
                  <a:lnTo>
                    <a:pt x="9696" y="4161"/>
                  </a:lnTo>
                  <a:cubicBezTo>
                    <a:pt x="9714" y="4154"/>
                    <a:pt x="9736" y="4150"/>
                    <a:pt x="9754" y="4143"/>
                  </a:cubicBezTo>
                  <a:lnTo>
                    <a:pt x="9776" y="4136"/>
                  </a:lnTo>
                  <a:lnTo>
                    <a:pt x="9820" y="4121"/>
                  </a:lnTo>
                  <a:lnTo>
                    <a:pt x="9845" y="4110"/>
                  </a:lnTo>
                  <a:lnTo>
                    <a:pt x="9889" y="4092"/>
                  </a:lnTo>
                  <a:lnTo>
                    <a:pt x="9907" y="4085"/>
                  </a:lnTo>
                  <a:cubicBezTo>
                    <a:pt x="9929" y="4074"/>
                    <a:pt x="9947" y="4063"/>
                    <a:pt x="9969" y="4052"/>
                  </a:cubicBezTo>
                  <a:lnTo>
                    <a:pt x="9980" y="4045"/>
                  </a:lnTo>
                  <a:cubicBezTo>
                    <a:pt x="9994" y="4037"/>
                    <a:pt x="10013" y="4026"/>
                    <a:pt x="10027" y="4019"/>
                  </a:cubicBezTo>
                  <a:lnTo>
                    <a:pt x="10045" y="4005"/>
                  </a:lnTo>
                  <a:lnTo>
                    <a:pt x="10082" y="3979"/>
                  </a:lnTo>
                  <a:lnTo>
                    <a:pt x="10104" y="3964"/>
                  </a:lnTo>
                  <a:lnTo>
                    <a:pt x="10144" y="3935"/>
                  </a:lnTo>
                  <a:lnTo>
                    <a:pt x="10158" y="3924"/>
                  </a:lnTo>
                  <a:cubicBezTo>
                    <a:pt x="10173" y="3910"/>
                    <a:pt x="10191" y="3895"/>
                    <a:pt x="10209" y="3877"/>
                  </a:cubicBezTo>
                  <a:lnTo>
                    <a:pt x="10220" y="3866"/>
                  </a:lnTo>
                  <a:cubicBezTo>
                    <a:pt x="10231" y="3855"/>
                    <a:pt x="10246" y="3844"/>
                    <a:pt x="10257" y="3830"/>
                  </a:cubicBezTo>
                  <a:lnTo>
                    <a:pt x="10271" y="3815"/>
                  </a:lnTo>
                  <a:lnTo>
                    <a:pt x="10304" y="3779"/>
                  </a:lnTo>
                  <a:lnTo>
                    <a:pt x="10319" y="3764"/>
                  </a:lnTo>
                  <a:cubicBezTo>
                    <a:pt x="10330" y="3750"/>
                    <a:pt x="10341" y="3735"/>
                    <a:pt x="10352" y="3724"/>
                  </a:cubicBezTo>
                  <a:lnTo>
                    <a:pt x="10362" y="3709"/>
                  </a:lnTo>
                  <a:cubicBezTo>
                    <a:pt x="10373" y="3691"/>
                    <a:pt x="10388" y="3673"/>
                    <a:pt x="10399" y="3655"/>
                  </a:cubicBezTo>
                  <a:close/>
                  <a:moveTo>
                    <a:pt x="1235" y="0"/>
                  </a:moveTo>
                  <a:cubicBezTo>
                    <a:pt x="999" y="0"/>
                    <a:pt x="787" y="150"/>
                    <a:pt x="711" y="372"/>
                  </a:cubicBezTo>
                  <a:lnTo>
                    <a:pt x="11" y="2383"/>
                  </a:lnTo>
                  <a:cubicBezTo>
                    <a:pt x="7" y="2387"/>
                    <a:pt x="7" y="2394"/>
                    <a:pt x="4" y="2401"/>
                  </a:cubicBezTo>
                  <a:lnTo>
                    <a:pt x="4" y="2405"/>
                  </a:lnTo>
                  <a:cubicBezTo>
                    <a:pt x="4" y="2412"/>
                    <a:pt x="0" y="2420"/>
                    <a:pt x="0" y="2427"/>
                  </a:cubicBezTo>
                  <a:lnTo>
                    <a:pt x="0" y="2434"/>
                  </a:lnTo>
                  <a:lnTo>
                    <a:pt x="0" y="2449"/>
                  </a:lnTo>
                  <a:lnTo>
                    <a:pt x="0" y="2984"/>
                  </a:lnTo>
                  <a:cubicBezTo>
                    <a:pt x="4" y="3531"/>
                    <a:pt x="365" y="4012"/>
                    <a:pt x="889" y="4165"/>
                  </a:cubicBezTo>
                  <a:lnTo>
                    <a:pt x="889" y="7659"/>
                  </a:lnTo>
                  <a:cubicBezTo>
                    <a:pt x="889" y="7796"/>
                    <a:pt x="992" y="7864"/>
                    <a:pt x="1095" y="7864"/>
                  </a:cubicBezTo>
                  <a:cubicBezTo>
                    <a:pt x="1198" y="7864"/>
                    <a:pt x="1301" y="7796"/>
                    <a:pt x="1301" y="7659"/>
                  </a:cubicBezTo>
                  <a:lnTo>
                    <a:pt x="1301" y="4209"/>
                  </a:lnTo>
                  <a:lnTo>
                    <a:pt x="1316" y="4209"/>
                  </a:lnTo>
                  <a:lnTo>
                    <a:pt x="1363" y="4205"/>
                  </a:lnTo>
                  <a:lnTo>
                    <a:pt x="1388" y="4201"/>
                  </a:lnTo>
                  <a:lnTo>
                    <a:pt x="1432" y="4194"/>
                  </a:lnTo>
                  <a:lnTo>
                    <a:pt x="1458" y="4190"/>
                  </a:lnTo>
                  <a:lnTo>
                    <a:pt x="1501" y="4183"/>
                  </a:lnTo>
                  <a:lnTo>
                    <a:pt x="1523" y="4176"/>
                  </a:lnTo>
                  <a:lnTo>
                    <a:pt x="1571" y="4161"/>
                  </a:lnTo>
                  <a:lnTo>
                    <a:pt x="1585" y="4158"/>
                  </a:lnTo>
                  <a:cubicBezTo>
                    <a:pt x="1607" y="4150"/>
                    <a:pt x="1629" y="4143"/>
                    <a:pt x="1651" y="4136"/>
                  </a:cubicBezTo>
                  <a:lnTo>
                    <a:pt x="1665" y="4132"/>
                  </a:lnTo>
                  <a:lnTo>
                    <a:pt x="1713" y="4110"/>
                  </a:lnTo>
                  <a:lnTo>
                    <a:pt x="1731" y="4103"/>
                  </a:lnTo>
                  <a:lnTo>
                    <a:pt x="1764" y="4088"/>
                  </a:lnTo>
                  <a:lnTo>
                    <a:pt x="1764" y="8818"/>
                  </a:lnTo>
                  <a:cubicBezTo>
                    <a:pt x="1764" y="8931"/>
                    <a:pt x="1855" y="9025"/>
                    <a:pt x="1968" y="9025"/>
                  </a:cubicBezTo>
                  <a:lnTo>
                    <a:pt x="12745" y="9025"/>
                  </a:lnTo>
                  <a:cubicBezTo>
                    <a:pt x="12858" y="9025"/>
                    <a:pt x="12949" y="8931"/>
                    <a:pt x="12949" y="8818"/>
                  </a:cubicBezTo>
                  <a:lnTo>
                    <a:pt x="12949" y="4088"/>
                  </a:lnTo>
                  <a:lnTo>
                    <a:pt x="12982" y="4103"/>
                  </a:lnTo>
                  <a:lnTo>
                    <a:pt x="13004" y="4110"/>
                  </a:lnTo>
                  <a:lnTo>
                    <a:pt x="13051" y="4132"/>
                  </a:lnTo>
                  <a:lnTo>
                    <a:pt x="13062" y="4136"/>
                  </a:lnTo>
                  <a:cubicBezTo>
                    <a:pt x="13084" y="4143"/>
                    <a:pt x="13106" y="4150"/>
                    <a:pt x="13128" y="4158"/>
                  </a:cubicBezTo>
                  <a:lnTo>
                    <a:pt x="13143" y="4161"/>
                  </a:lnTo>
                  <a:lnTo>
                    <a:pt x="13190" y="4176"/>
                  </a:lnTo>
                  <a:lnTo>
                    <a:pt x="13212" y="4179"/>
                  </a:lnTo>
                  <a:lnTo>
                    <a:pt x="13255" y="4190"/>
                  </a:lnTo>
                  <a:lnTo>
                    <a:pt x="13281" y="4194"/>
                  </a:lnTo>
                  <a:lnTo>
                    <a:pt x="13325" y="4201"/>
                  </a:lnTo>
                  <a:lnTo>
                    <a:pt x="13350" y="4205"/>
                  </a:lnTo>
                  <a:lnTo>
                    <a:pt x="13398" y="4209"/>
                  </a:lnTo>
                  <a:lnTo>
                    <a:pt x="13416" y="4209"/>
                  </a:lnTo>
                  <a:lnTo>
                    <a:pt x="13416" y="6759"/>
                  </a:lnTo>
                  <a:lnTo>
                    <a:pt x="13824" y="4456"/>
                  </a:lnTo>
                  <a:lnTo>
                    <a:pt x="13824" y="4161"/>
                  </a:lnTo>
                  <a:cubicBezTo>
                    <a:pt x="13842" y="4154"/>
                    <a:pt x="13860" y="4150"/>
                    <a:pt x="13879" y="4143"/>
                  </a:cubicBezTo>
                  <a:lnTo>
                    <a:pt x="13970" y="3640"/>
                  </a:lnTo>
                  <a:lnTo>
                    <a:pt x="13970" y="3640"/>
                  </a:lnTo>
                  <a:cubicBezTo>
                    <a:pt x="13860" y="3720"/>
                    <a:pt x="13729" y="3771"/>
                    <a:pt x="13594" y="3790"/>
                  </a:cubicBezTo>
                  <a:cubicBezTo>
                    <a:pt x="13576" y="3793"/>
                    <a:pt x="13558" y="3797"/>
                    <a:pt x="13543" y="3797"/>
                  </a:cubicBezTo>
                  <a:lnTo>
                    <a:pt x="13489" y="3797"/>
                  </a:lnTo>
                  <a:cubicBezTo>
                    <a:pt x="13259" y="3797"/>
                    <a:pt x="13040" y="3702"/>
                    <a:pt x="12887" y="3531"/>
                  </a:cubicBezTo>
                  <a:lnTo>
                    <a:pt x="12880" y="3524"/>
                  </a:lnTo>
                  <a:lnTo>
                    <a:pt x="12862" y="3502"/>
                  </a:lnTo>
                  <a:lnTo>
                    <a:pt x="12855" y="3494"/>
                  </a:lnTo>
                  <a:lnTo>
                    <a:pt x="12836" y="3473"/>
                  </a:lnTo>
                  <a:lnTo>
                    <a:pt x="12829" y="3465"/>
                  </a:lnTo>
                  <a:lnTo>
                    <a:pt x="12811" y="3440"/>
                  </a:lnTo>
                  <a:lnTo>
                    <a:pt x="12807" y="3433"/>
                  </a:lnTo>
                  <a:lnTo>
                    <a:pt x="12789" y="3407"/>
                  </a:lnTo>
                  <a:lnTo>
                    <a:pt x="12785" y="3400"/>
                  </a:lnTo>
                  <a:lnTo>
                    <a:pt x="12771" y="3374"/>
                  </a:lnTo>
                  <a:lnTo>
                    <a:pt x="12767" y="3367"/>
                  </a:lnTo>
                  <a:cubicBezTo>
                    <a:pt x="12764" y="3356"/>
                    <a:pt x="12756" y="3349"/>
                    <a:pt x="12753" y="3338"/>
                  </a:cubicBezTo>
                  <a:lnTo>
                    <a:pt x="12749" y="3331"/>
                  </a:lnTo>
                  <a:cubicBezTo>
                    <a:pt x="12745" y="3320"/>
                    <a:pt x="12742" y="3312"/>
                    <a:pt x="12738" y="3301"/>
                  </a:cubicBezTo>
                  <a:lnTo>
                    <a:pt x="12734" y="3294"/>
                  </a:lnTo>
                  <a:cubicBezTo>
                    <a:pt x="12731" y="3283"/>
                    <a:pt x="12727" y="3276"/>
                    <a:pt x="12724" y="3265"/>
                  </a:cubicBezTo>
                  <a:lnTo>
                    <a:pt x="12720" y="3258"/>
                  </a:lnTo>
                  <a:cubicBezTo>
                    <a:pt x="12716" y="3247"/>
                    <a:pt x="12713" y="3239"/>
                    <a:pt x="12709" y="3232"/>
                  </a:cubicBezTo>
                  <a:lnTo>
                    <a:pt x="12705" y="3218"/>
                  </a:lnTo>
                  <a:cubicBezTo>
                    <a:pt x="12702" y="3210"/>
                    <a:pt x="12702" y="3203"/>
                    <a:pt x="12698" y="3192"/>
                  </a:cubicBezTo>
                  <a:lnTo>
                    <a:pt x="12694" y="3181"/>
                  </a:lnTo>
                  <a:cubicBezTo>
                    <a:pt x="12694" y="3170"/>
                    <a:pt x="12691" y="3163"/>
                    <a:pt x="12691" y="3156"/>
                  </a:cubicBezTo>
                  <a:lnTo>
                    <a:pt x="12687" y="3141"/>
                  </a:lnTo>
                  <a:cubicBezTo>
                    <a:pt x="12687" y="3134"/>
                    <a:pt x="12683" y="3126"/>
                    <a:pt x="12683" y="3116"/>
                  </a:cubicBezTo>
                  <a:cubicBezTo>
                    <a:pt x="12680" y="3108"/>
                    <a:pt x="12683" y="3108"/>
                    <a:pt x="12680" y="3101"/>
                  </a:cubicBezTo>
                  <a:cubicBezTo>
                    <a:pt x="12676" y="3097"/>
                    <a:pt x="12680" y="3086"/>
                    <a:pt x="12676" y="3079"/>
                  </a:cubicBezTo>
                  <a:cubicBezTo>
                    <a:pt x="12672" y="3068"/>
                    <a:pt x="12676" y="3068"/>
                    <a:pt x="12676" y="3061"/>
                  </a:cubicBezTo>
                  <a:lnTo>
                    <a:pt x="12676" y="3035"/>
                  </a:lnTo>
                  <a:lnTo>
                    <a:pt x="12676" y="3021"/>
                  </a:lnTo>
                  <a:lnTo>
                    <a:pt x="12676" y="2981"/>
                  </a:lnTo>
                  <a:lnTo>
                    <a:pt x="12676" y="2653"/>
                  </a:lnTo>
                  <a:lnTo>
                    <a:pt x="14308" y="2653"/>
                  </a:lnTo>
                  <a:lnTo>
                    <a:pt x="14308" y="2981"/>
                  </a:lnTo>
                  <a:cubicBezTo>
                    <a:pt x="14308" y="3243"/>
                    <a:pt x="14185" y="3484"/>
                    <a:pt x="13977" y="3640"/>
                  </a:cubicBezTo>
                  <a:lnTo>
                    <a:pt x="13886" y="4143"/>
                  </a:lnTo>
                  <a:cubicBezTo>
                    <a:pt x="14381" y="3975"/>
                    <a:pt x="14717" y="3509"/>
                    <a:pt x="14717" y="2981"/>
                  </a:cubicBezTo>
                  <a:lnTo>
                    <a:pt x="14717" y="2449"/>
                  </a:lnTo>
                  <a:cubicBezTo>
                    <a:pt x="14713" y="2445"/>
                    <a:pt x="14713" y="2438"/>
                    <a:pt x="14713" y="2434"/>
                  </a:cubicBezTo>
                  <a:lnTo>
                    <a:pt x="14713" y="2431"/>
                  </a:lnTo>
                  <a:cubicBezTo>
                    <a:pt x="14713" y="2420"/>
                    <a:pt x="14713" y="2412"/>
                    <a:pt x="14709" y="2405"/>
                  </a:cubicBezTo>
                  <a:lnTo>
                    <a:pt x="14709" y="2401"/>
                  </a:lnTo>
                  <a:cubicBezTo>
                    <a:pt x="14709" y="2398"/>
                    <a:pt x="14706" y="2390"/>
                    <a:pt x="14706" y="2383"/>
                  </a:cubicBezTo>
                  <a:lnTo>
                    <a:pt x="14002" y="376"/>
                  </a:lnTo>
                  <a:cubicBezTo>
                    <a:pt x="13926" y="153"/>
                    <a:pt x="13715" y="4"/>
                    <a:pt x="13478" y="4"/>
                  </a:cubicBezTo>
                  <a:lnTo>
                    <a:pt x="11991" y="4"/>
                  </a:lnTo>
                  <a:cubicBezTo>
                    <a:pt x="11718" y="4"/>
                    <a:pt x="11718" y="412"/>
                    <a:pt x="11991" y="412"/>
                  </a:cubicBezTo>
                  <a:lnTo>
                    <a:pt x="13478" y="412"/>
                  </a:lnTo>
                  <a:cubicBezTo>
                    <a:pt x="13540" y="412"/>
                    <a:pt x="13594" y="452"/>
                    <a:pt x="13616" y="510"/>
                  </a:cubicBezTo>
                  <a:lnTo>
                    <a:pt x="14221" y="2245"/>
                  </a:lnTo>
                  <a:lnTo>
                    <a:pt x="492" y="2245"/>
                  </a:lnTo>
                  <a:lnTo>
                    <a:pt x="1097" y="507"/>
                  </a:lnTo>
                  <a:cubicBezTo>
                    <a:pt x="1115" y="448"/>
                    <a:pt x="1170" y="408"/>
                    <a:pt x="1232" y="408"/>
                  </a:cubicBezTo>
                  <a:lnTo>
                    <a:pt x="10552" y="408"/>
                  </a:lnTo>
                  <a:cubicBezTo>
                    <a:pt x="10825" y="408"/>
                    <a:pt x="10825" y="0"/>
                    <a:pt x="105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5"/>
            <p:cNvSpPr/>
            <p:nvPr/>
          </p:nvSpPr>
          <p:spPr>
            <a:xfrm>
              <a:off x="7110200" y="1967125"/>
              <a:ext cx="170175" cy="83825"/>
            </a:xfrm>
            <a:custGeom>
              <a:rect b="b" l="l" r="r" t="t"/>
              <a:pathLst>
                <a:path extrusionOk="0" h="3353" w="6807">
                  <a:moveTo>
                    <a:pt x="5622" y="409"/>
                  </a:moveTo>
                  <a:cubicBezTo>
                    <a:pt x="6049" y="409"/>
                    <a:pt x="6395" y="755"/>
                    <a:pt x="6395" y="1185"/>
                  </a:cubicBezTo>
                  <a:lnTo>
                    <a:pt x="6395" y="2169"/>
                  </a:lnTo>
                  <a:cubicBezTo>
                    <a:pt x="6395" y="2595"/>
                    <a:pt x="6049" y="2945"/>
                    <a:pt x="5622" y="2945"/>
                  </a:cubicBezTo>
                  <a:lnTo>
                    <a:pt x="1185" y="2945"/>
                  </a:lnTo>
                  <a:cubicBezTo>
                    <a:pt x="758" y="2945"/>
                    <a:pt x="412" y="2595"/>
                    <a:pt x="412" y="2169"/>
                  </a:cubicBezTo>
                  <a:lnTo>
                    <a:pt x="412" y="1185"/>
                  </a:lnTo>
                  <a:cubicBezTo>
                    <a:pt x="412" y="755"/>
                    <a:pt x="758" y="409"/>
                    <a:pt x="1185" y="409"/>
                  </a:cubicBezTo>
                  <a:close/>
                  <a:moveTo>
                    <a:pt x="1185" y="1"/>
                  </a:moveTo>
                  <a:cubicBezTo>
                    <a:pt x="532" y="1"/>
                    <a:pt x="0" y="529"/>
                    <a:pt x="0" y="1185"/>
                  </a:cubicBezTo>
                  <a:lnTo>
                    <a:pt x="0" y="2169"/>
                  </a:lnTo>
                  <a:cubicBezTo>
                    <a:pt x="0" y="2824"/>
                    <a:pt x="532" y="3353"/>
                    <a:pt x="1185" y="3353"/>
                  </a:cubicBezTo>
                  <a:lnTo>
                    <a:pt x="5622" y="3353"/>
                  </a:lnTo>
                  <a:cubicBezTo>
                    <a:pt x="6275" y="3353"/>
                    <a:pt x="6807" y="2824"/>
                    <a:pt x="6807" y="2169"/>
                  </a:cubicBezTo>
                  <a:lnTo>
                    <a:pt x="6807" y="1185"/>
                  </a:lnTo>
                  <a:cubicBezTo>
                    <a:pt x="6807" y="529"/>
                    <a:pt x="6275" y="1"/>
                    <a:pt x="56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5"/>
            <p:cNvSpPr/>
            <p:nvPr/>
          </p:nvSpPr>
          <p:spPr>
            <a:xfrm>
              <a:off x="7146900" y="1990725"/>
              <a:ext cx="25175" cy="37450"/>
            </a:xfrm>
            <a:custGeom>
              <a:rect b="b" l="l" r="r" t="t"/>
              <a:pathLst>
                <a:path extrusionOk="0" h="1498" w="1007">
                  <a:moveTo>
                    <a:pt x="536" y="277"/>
                  </a:moveTo>
                  <a:cubicBezTo>
                    <a:pt x="613" y="277"/>
                    <a:pt x="653" y="350"/>
                    <a:pt x="653" y="423"/>
                  </a:cubicBezTo>
                  <a:cubicBezTo>
                    <a:pt x="653" y="492"/>
                    <a:pt x="613" y="562"/>
                    <a:pt x="536" y="562"/>
                  </a:cubicBezTo>
                  <a:lnTo>
                    <a:pt x="321" y="562"/>
                  </a:lnTo>
                  <a:lnTo>
                    <a:pt x="321" y="277"/>
                  </a:lnTo>
                  <a:close/>
                  <a:moveTo>
                    <a:pt x="525" y="809"/>
                  </a:moveTo>
                  <a:cubicBezTo>
                    <a:pt x="627" y="809"/>
                    <a:pt x="689" y="857"/>
                    <a:pt x="689" y="995"/>
                  </a:cubicBezTo>
                  <a:lnTo>
                    <a:pt x="689" y="1028"/>
                  </a:lnTo>
                  <a:cubicBezTo>
                    <a:pt x="689" y="1159"/>
                    <a:pt x="627" y="1217"/>
                    <a:pt x="525" y="1217"/>
                  </a:cubicBezTo>
                  <a:lnTo>
                    <a:pt x="318" y="1217"/>
                  </a:lnTo>
                  <a:lnTo>
                    <a:pt x="318" y="809"/>
                  </a:lnTo>
                  <a:close/>
                  <a:moveTo>
                    <a:pt x="139" y="0"/>
                  </a:moveTo>
                  <a:cubicBezTo>
                    <a:pt x="70" y="0"/>
                    <a:pt x="1" y="33"/>
                    <a:pt x="1" y="99"/>
                  </a:cubicBezTo>
                  <a:lnTo>
                    <a:pt x="1" y="1400"/>
                  </a:lnTo>
                  <a:cubicBezTo>
                    <a:pt x="1" y="1451"/>
                    <a:pt x="55" y="1498"/>
                    <a:pt x="139" y="1498"/>
                  </a:cubicBezTo>
                  <a:lnTo>
                    <a:pt x="595" y="1498"/>
                  </a:lnTo>
                  <a:cubicBezTo>
                    <a:pt x="828" y="1498"/>
                    <a:pt x="1006" y="1381"/>
                    <a:pt x="1006" y="1057"/>
                  </a:cubicBezTo>
                  <a:lnTo>
                    <a:pt x="1006" y="1013"/>
                  </a:lnTo>
                  <a:cubicBezTo>
                    <a:pt x="1006" y="809"/>
                    <a:pt x="923" y="733"/>
                    <a:pt x="799" y="685"/>
                  </a:cubicBezTo>
                  <a:cubicBezTo>
                    <a:pt x="904" y="638"/>
                    <a:pt x="970" y="529"/>
                    <a:pt x="970" y="365"/>
                  </a:cubicBezTo>
                  <a:cubicBezTo>
                    <a:pt x="970" y="73"/>
                    <a:pt x="766" y="0"/>
                    <a:pt x="5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5"/>
            <p:cNvSpPr/>
            <p:nvPr/>
          </p:nvSpPr>
          <p:spPr>
            <a:xfrm>
              <a:off x="7179975" y="1990725"/>
              <a:ext cx="25800" cy="37725"/>
            </a:xfrm>
            <a:custGeom>
              <a:rect b="b" l="l" r="r" t="t"/>
              <a:pathLst>
                <a:path extrusionOk="0" h="1509" w="1032">
                  <a:moveTo>
                    <a:pt x="161" y="0"/>
                  </a:moveTo>
                  <a:cubicBezTo>
                    <a:pt x="81" y="0"/>
                    <a:pt x="0" y="30"/>
                    <a:pt x="0" y="95"/>
                  </a:cubicBezTo>
                  <a:lnTo>
                    <a:pt x="0" y="1024"/>
                  </a:lnTo>
                  <a:cubicBezTo>
                    <a:pt x="0" y="1378"/>
                    <a:pt x="226" y="1509"/>
                    <a:pt x="514" y="1509"/>
                  </a:cubicBezTo>
                  <a:cubicBezTo>
                    <a:pt x="806" y="1509"/>
                    <a:pt x="1032" y="1378"/>
                    <a:pt x="1032" y="1024"/>
                  </a:cubicBezTo>
                  <a:lnTo>
                    <a:pt x="1032" y="95"/>
                  </a:lnTo>
                  <a:cubicBezTo>
                    <a:pt x="1032" y="30"/>
                    <a:pt x="951" y="0"/>
                    <a:pt x="871" y="0"/>
                  </a:cubicBezTo>
                  <a:cubicBezTo>
                    <a:pt x="791" y="0"/>
                    <a:pt x="711" y="30"/>
                    <a:pt x="711" y="95"/>
                  </a:cubicBezTo>
                  <a:lnTo>
                    <a:pt x="711" y="1024"/>
                  </a:lnTo>
                  <a:cubicBezTo>
                    <a:pt x="711" y="1166"/>
                    <a:pt x="638" y="1232"/>
                    <a:pt x="518" y="1232"/>
                  </a:cubicBezTo>
                  <a:cubicBezTo>
                    <a:pt x="394" y="1232"/>
                    <a:pt x="321" y="1166"/>
                    <a:pt x="321" y="1024"/>
                  </a:cubicBezTo>
                  <a:lnTo>
                    <a:pt x="321" y="95"/>
                  </a:lnTo>
                  <a:cubicBezTo>
                    <a:pt x="321" y="30"/>
                    <a:pt x="237" y="0"/>
                    <a:pt x="1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5"/>
            <p:cNvSpPr/>
            <p:nvPr/>
          </p:nvSpPr>
          <p:spPr>
            <a:xfrm>
              <a:off x="7212500" y="1990725"/>
              <a:ext cx="29800" cy="37450"/>
            </a:xfrm>
            <a:custGeom>
              <a:rect b="b" l="l" r="r" t="t"/>
              <a:pathLst>
                <a:path extrusionOk="0" h="1498" w="1192">
                  <a:moveTo>
                    <a:pt x="226" y="0"/>
                  </a:moveTo>
                  <a:cubicBezTo>
                    <a:pt x="224" y="0"/>
                    <a:pt x="221" y="0"/>
                    <a:pt x="219" y="0"/>
                  </a:cubicBezTo>
                  <a:cubicBezTo>
                    <a:pt x="131" y="0"/>
                    <a:pt x="0" y="55"/>
                    <a:pt x="0" y="132"/>
                  </a:cubicBezTo>
                  <a:cubicBezTo>
                    <a:pt x="0" y="139"/>
                    <a:pt x="4" y="146"/>
                    <a:pt x="4" y="153"/>
                  </a:cubicBezTo>
                  <a:lnTo>
                    <a:pt x="430" y="857"/>
                  </a:lnTo>
                  <a:cubicBezTo>
                    <a:pt x="434" y="864"/>
                    <a:pt x="437" y="875"/>
                    <a:pt x="437" y="886"/>
                  </a:cubicBezTo>
                  <a:lnTo>
                    <a:pt x="437" y="1400"/>
                  </a:lnTo>
                  <a:cubicBezTo>
                    <a:pt x="437" y="1465"/>
                    <a:pt x="518" y="1498"/>
                    <a:pt x="598" y="1498"/>
                  </a:cubicBezTo>
                  <a:cubicBezTo>
                    <a:pt x="678" y="1498"/>
                    <a:pt x="758" y="1465"/>
                    <a:pt x="758" y="1400"/>
                  </a:cubicBezTo>
                  <a:lnTo>
                    <a:pt x="758" y="886"/>
                  </a:lnTo>
                  <a:cubicBezTo>
                    <a:pt x="758" y="875"/>
                    <a:pt x="762" y="864"/>
                    <a:pt x="765" y="857"/>
                  </a:cubicBezTo>
                  <a:lnTo>
                    <a:pt x="1188" y="153"/>
                  </a:lnTo>
                  <a:cubicBezTo>
                    <a:pt x="1192" y="146"/>
                    <a:pt x="1192" y="139"/>
                    <a:pt x="1192" y="132"/>
                  </a:cubicBezTo>
                  <a:cubicBezTo>
                    <a:pt x="1188" y="55"/>
                    <a:pt x="1060" y="0"/>
                    <a:pt x="973" y="0"/>
                  </a:cubicBezTo>
                  <a:cubicBezTo>
                    <a:pt x="970" y="0"/>
                    <a:pt x="968" y="0"/>
                    <a:pt x="965" y="0"/>
                  </a:cubicBezTo>
                  <a:cubicBezTo>
                    <a:pt x="928" y="0"/>
                    <a:pt x="896" y="25"/>
                    <a:pt x="882" y="59"/>
                  </a:cubicBezTo>
                  <a:lnTo>
                    <a:pt x="598" y="587"/>
                  </a:lnTo>
                  <a:lnTo>
                    <a:pt x="310" y="59"/>
                  </a:lnTo>
                  <a:cubicBezTo>
                    <a:pt x="296" y="25"/>
                    <a:pt x="263" y="0"/>
                    <a:pt x="2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 name="Google Shape;1114;p65"/>
          <p:cNvGrpSpPr/>
          <p:nvPr/>
        </p:nvGrpSpPr>
        <p:grpSpPr>
          <a:xfrm>
            <a:off x="6527425" y="1734675"/>
            <a:ext cx="367925" cy="314075"/>
            <a:chOff x="6396250" y="1847725"/>
            <a:chExt cx="367925" cy="314075"/>
          </a:xfrm>
        </p:grpSpPr>
        <p:sp>
          <p:nvSpPr>
            <p:cNvPr id="1115" name="Google Shape;1115;p65"/>
            <p:cNvSpPr/>
            <p:nvPr/>
          </p:nvSpPr>
          <p:spPr>
            <a:xfrm>
              <a:off x="6396250" y="1926150"/>
              <a:ext cx="267450" cy="235650"/>
            </a:xfrm>
            <a:custGeom>
              <a:rect b="b" l="l" r="r" t="t"/>
              <a:pathLst>
                <a:path extrusionOk="0" h="9426" w="10698">
                  <a:moveTo>
                    <a:pt x="8767" y="7273"/>
                  </a:moveTo>
                  <a:lnTo>
                    <a:pt x="8942" y="8012"/>
                  </a:lnTo>
                  <a:lnTo>
                    <a:pt x="5775" y="8012"/>
                  </a:lnTo>
                  <a:lnTo>
                    <a:pt x="5950" y="7273"/>
                  </a:lnTo>
                  <a:close/>
                  <a:moveTo>
                    <a:pt x="10024" y="8431"/>
                  </a:moveTo>
                  <a:cubicBezTo>
                    <a:pt x="10166" y="8431"/>
                    <a:pt x="10279" y="8544"/>
                    <a:pt x="10279" y="8686"/>
                  </a:cubicBezTo>
                  <a:lnTo>
                    <a:pt x="10279" y="9003"/>
                  </a:lnTo>
                  <a:lnTo>
                    <a:pt x="4438" y="9003"/>
                  </a:lnTo>
                  <a:lnTo>
                    <a:pt x="4438" y="8686"/>
                  </a:lnTo>
                  <a:cubicBezTo>
                    <a:pt x="4438" y="8544"/>
                    <a:pt x="4551" y="8431"/>
                    <a:pt x="4693" y="8431"/>
                  </a:cubicBezTo>
                  <a:close/>
                  <a:moveTo>
                    <a:pt x="210" y="0"/>
                  </a:moveTo>
                  <a:cubicBezTo>
                    <a:pt x="105" y="0"/>
                    <a:pt x="0" y="69"/>
                    <a:pt x="0" y="208"/>
                  </a:cubicBezTo>
                  <a:lnTo>
                    <a:pt x="0" y="6187"/>
                  </a:lnTo>
                  <a:cubicBezTo>
                    <a:pt x="0" y="6784"/>
                    <a:pt x="488" y="7273"/>
                    <a:pt x="1090" y="7273"/>
                  </a:cubicBezTo>
                  <a:lnTo>
                    <a:pt x="5520" y="7273"/>
                  </a:lnTo>
                  <a:lnTo>
                    <a:pt x="5345" y="8016"/>
                  </a:lnTo>
                  <a:lnTo>
                    <a:pt x="4693" y="8016"/>
                  </a:lnTo>
                  <a:cubicBezTo>
                    <a:pt x="4321" y="8016"/>
                    <a:pt x="4019" y="8315"/>
                    <a:pt x="4019" y="8690"/>
                  </a:cubicBezTo>
                  <a:lnTo>
                    <a:pt x="4019" y="9073"/>
                  </a:lnTo>
                  <a:cubicBezTo>
                    <a:pt x="4019" y="9266"/>
                    <a:pt x="4176" y="9426"/>
                    <a:pt x="4369" y="9426"/>
                  </a:cubicBezTo>
                  <a:lnTo>
                    <a:pt x="10344" y="9426"/>
                  </a:lnTo>
                  <a:cubicBezTo>
                    <a:pt x="10541" y="9426"/>
                    <a:pt x="10698" y="9266"/>
                    <a:pt x="10698" y="9073"/>
                  </a:cubicBezTo>
                  <a:lnTo>
                    <a:pt x="10698" y="8690"/>
                  </a:lnTo>
                  <a:cubicBezTo>
                    <a:pt x="10698" y="8315"/>
                    <a:pt x="10395" y="8016"/>
                    <a:pt x="10024" y="8012"/>
                  </a:cubicBezTo>
                  <a:lnTo>
                    <a:pt x="9371" y="8012"/>
                  </a:lnTo>
                  <a:lnTo>
                    <a:pt x="9197" y="7273"/>
                  </a:lnTo>
                  <a:lnTo>
                    <a:pt x="9302" y="7273"/>
                  </a:lnTo>
                  <a:cubicBezTo>
                    <a:pt x="9419" y="7273"/>
                    <a:pt x="9514" y="7182"/>
                    <a:pt x="9514" y="7065"/>
                  </a:cubicBezTo>
                  <a:cubicBezTo>
                    <a:pt x="9514" y="6948"/>
                    <a:pt x="9419" y="6854"/>
                    <a:pt x="9302" y="6854"/>
                  </a:cubicBezTo>
                  <a:lnTo>
                    <a:pt x="1090" y="6854"/>
                  </a:lnTo>
                  <a:cubicBezTo>
                    <a:pt x="718" y="6854"/>
                    <a:pt x="419" y="6555"/>
                    <a:pt x="419" y="6187"/>
                  </a:cubicBezTo>
                  <a:lnTo>
                    <a:pt x="419" y="208"/>
                  </a:lnTo>
                  <a:cubicBezTo>
                    <a:pt x="419" y="69"/>
                    <a:pt x="314" y="0"/>
                    <a:pt x="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5"/>
            <p:cNvSpPr/>
            <p:nvPr/>
          </p:nvSpPr>
          <p:spPr>
            <a:xfrm>
              <a:off x="6418550" y="1870025"/>
              <a:ext cx="323125" cy="202700"/>
            </a:xfrm>
            <a:custGeom>
              <a:rect b="b" l="l" r="r" t="t"/>
              <a:pathLst>
                <a:path extrusionOk="0" h="8108" w="12925">
                  <a:moveTo>
                    <a:pt x="424" y="1"/>
                  </a:moveTo>
                  <a:cubicBezTo>
                    <a:pt x="190" y="1"/>
                    <a:pt x="1" y="192"/>
                    <a:pt x="1" y="431"/>
                  </a:cubicBezTo>
                  <a:lnTo>
                    <a:pt x="1" y="7681"/>
                  </a:lnTo>
                  <a:cubicBezTo>
                    <a:pt x="1" y="7914"/>
                    <a:pt x="190" y="8108"/>
                    <a:pt x="427" y="8108"/>
                  </a:cubicBezTo>
                  <a:lnTo>
                    <a:pt x="8035" y="8108"/>
                  </a:lnTo>
                  <a:cubicBezTo>
                    <a:pt x="8148" y="8108"/>
                    <a:pt x="8243" y="8013"/>
                    <a:pt x="8243" y="7900"/>
                  </a:cubicBezTo>
                  <a:cubicBezTo>
                    <a:pt x="8243" y="7783"/>
                    <a:pt x="8148" y="7689"/>
                    <a:pt x="8035" y="7689"/>
                  </a:cubicBezTo>
                  <a:lnTo>
                    <a:pt x="427" y="7689"/>
                  </a:lnTo>
                  <a:cubicBezTo>
                    <a:pt x="424" y="7689"/>
                    <a:pt x="416" y="7685"/>
                    <a:pt x="416" y="7678"/>
                  </a:cubicBezTo>
                  <a:lnTo>
                    <a:pt x="416" y="431"/>
                  </a:lnTo>
                  <a:cubicBezTo>
                    <a:pt x="416" y="423"/>
                    <a:pt x="424" y="420"/>
                    <a:pt x="427" y="420"/>
                  </a:cubicBezTo>
                  <a:lnTo>
                    <a:pt x="12498" y="420"/>
                  </a:lnTo>
                  <a:cubicBezTo>
                    <a:pt x="12502" y="420"/>
                    <a:pt x="12506" y="423"/>
                    <a:pt x="12506" y="431"/>
                  </a:cubicBezTo>
                  <a:lnTo>
                    <a:pt x="12506" y="7681"/>
                  </a:lnTo>
                  <a:cubicBezTo>
                    <a:pt x="12506" y="7685"/>
                    <a:pt x="12502" y="7689"/>
                    <a:pt x="12498" y="7689"/>
                  </a:cubicBezTo>
                  <a:lnTo>
                    <a:pt x="12309" y="7689"/>
                  </a:lnTo>
                  <a:cubicBezTo>
                    <a:pt x="12028" y="7689"/>
                    <a:pt x="12028" y="8108"/>
                    <a:pt x="12309" y="8108"/>
                  </a:cubicBezTo>
                  <a:lnTo>
                    <a:pt x="12498" y="8108"/>
                  </a:lnTo>
                  <a:cubicBezTo>
                    <a:pt x="12735" y="8108"/>
                    <a:pt x="12925" y="7918"/>
                    <a:pt x="12925" y="7681"/>
                  </a:cubicBezTo>
                  <a:lnTo>
                    <a:pt x="12925" y="431"/>
                  </a:lnTo>
                  <a:cubicBezTo>
                    <a:pt x="12925" y="194"/>
                    <a:pt x="12735" y="4"/>
                    <a:pt x="12502" y="1"/>
                  </a:cubicBezTo>
                  <a:lnTo>
                    <a:pt x="431" y="1"/>
                  </a:lnTo>
                  <a:cubicBezTo>
                    <a:pt x="429" y="1"/>
                    <a:pt x="426" y="1"/>
                    <a:pt x="4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5"/>
            <p:cNvSpPr/>
            <p:nvPr/>
          </p:nvSpPr>
          <p:spPr>
            <a:xfrm>
              <a:off x="6396250" y="1847725"/>
              <a:ext cx="367925" cy="260250"/>
            </a:xfrm>
            <a:custGeom>
              <a:rect b="b" l="l" r="r" t="t"/>
              <a:pathLst>
                <a:path extrusionOk="0" h="10410" w="14717">
                  <a:moveTo>
                    <a:pt x="1090" y="0"/>
                  </a:moveTo>
                  <a:cubicBezTo>
                    <a:pt x="488" y="0"/>
                    <a:pt x="0" y="488"/>
                    <a:pt x="0" y="1089"/>
                  </a:cubicBezTo>
                  <a:lnTo>
                    <a:pt x="0" y="1869"/>
                  </a:lnTo>
                  <a:cubicBezTo>
                    <a:pt x="0" y="1986"/>
                    <a:pt x="95" y="2081"/>
                    <a:pt x="208" y="2081"/>
                  </a:cubicBezTo>
                  <a:cubicBezTo>
                    <a:pt x="324" y="2081"/>
                    <a:pt x="419" y="1986"/>
                    <a:pt x="419" y="1869"/>
                  </a:cubicBezTo>
                  <a:lnTo>
                    <a:pt x="419" y="1089"/>
                  </a:lnTo>
                  <a:cubicBezTo>
                    <a:pt x="419" y="718"/>
                    <a:pt x="718" y="419"/>
                    <a:pt x="1090" y="419"/>
                  </a:cubicBezTo>
                  <a:lnTo>
                    <a:pt x="13627" y="419"/>
                  </a:lnTo>
                  <a:cubicBezTo>
                    <a:pt x="13995" y="419"/>
                    <a:pt x="14294" y="718"/>
                    <a:pt x="14298" y="1089"/>
                  </a:cubicBezTo>
                  <a:lnTo>
                    <a:pt x="14298" y="9324"/>
                  </a:lnTo>
                  <a:cubicBezTo>
                    <a:pt x="14294" y="9692"/>
                    <a:pt x="13995" y="9991"/>
                    <a:pt x="13627" y="9991"/>
                  </a:cubicBezTo>
                  <a:lnTo>
                    <a:pt x="13540" y="9991"/>
                  </a:lnTo>
                  <a:cubicBezTo>
                    <a:pt x="13259" y="9991"/>
                    <a:pt x="13259" y="10410"/>
                    <a:pt x="13540" y="10410"/>
                  </a:cubicBezTo>
                  <a:lnTo>
                    <a:pt x="13627" y="10410"/>
                  </a:lnTo>
                  <a:cubicBezTo>
                    <a:pt x="14228" y="10410"/>
                    <a:pt x="14713" y="9921"/>
                    <a:pt x="14717" y="9320"/>
                  </a:cubicBezTo>
                  <a:lnTo>
                    <a:pt x="14717" y="1089"/>
                  </a:lnTo>
                  <a:cubicBezTo>
                    <a:pt x="14713" y="488"/>
                    <a:pt x="14228" y="0"/>
                    <a:pt x="136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5"/>
            <p:cNvSpPr/>
            <p:nvPr/>
          </p:nvSpPr>
          <p:spPr>
            <a:xfrm>
              <a:off x="6631800" y="2042975"/>
              <a:ext cx="90575" cy="89075"/>
            </a:xfrm>
            <a:custGeom>
              <a:rect b="b" l="l" r="r" t="t"/>
              <a:pathLst>
                <a:path extrusionOk="0" h="3563" w="3623">
                  <a:moveTo>
                    <a:pt x="489" y="461"/>
                  </a:moveTo>
                  <a:lnTo>
                    <a:pt x="2504" y="869"/>
                  </a:lnTo>
                  <a:lnTo>
                    <a:pt x="1997" y="1135"/>
                  </a:lnTo>
                  <a:cubicBezTo>
                    <a:pt x="1873" y="1201"/>
                    <a:pt x="1848" y="1368"/>
                    <a:pt x="1950" y="1467"/>
                  </a:cubicBezTo>
                  <a:lnTo>
                    <a:pt x="3130" y="2647"/>
                  </a:lnTo>
                  <a:lnTo>
                    <a:pt x="2675" y="3102"/>
                  </a:lnTo>
                  <a:lnTo>
                    <a:pt x="1498" y="1922"/>
                  </a:lnTo>
                  <a:cubicBezTo>
                    <a:pt x="1458" y="1882"/>
                    <a:pt x="1403" y="1860"/>
                    <a:pt x="1349" y="1860"/>
                  </a:cubicBezTo>
                  <a:cubicBezTo>
                    <a:pt x="1338" y="1860"/>
                    <a:pt x="1327" y="1860"/>
                    <a:pt x="1316" y="1864"/>
                  </a:cubicBezTo>
                  <a:cubicBezTo>
                    <a:pt x="1250" y="1875"/>
                    <a:pt x="1196" y="1915"/>
                    <a:pt x="1163" y="1973"/>
                  </a:cubicBezTo>
                  <a:lnTo>
                    <a:pt x="897" y="2476"/>
                  </a:lnTo>
                  <a:lnTo>
                    <a:pt x="489" y="461"/>
                  </a:lnTo>
                  <a:close/>
                  <a:moveTo>
                    <a:pt x="297" y="0"/>
                  </a:moveTo>
                  <a:cubicBezTo>
                    <a:pt x="131" y="0"/>
                    <a:pt x="0" y="151"/>
                    <a:pt x="33" y="322"/>
                  </a:cubicBezTo>
                  <a:lnTo>
                    <a:pt x="569" y="2971"/>
                  </a:lnTo>
                  <a:cubicBezTo>
                    <a:pt x="596" y="3111"/>
                    <a:pt x="714" y="3188"/>
                    <a:pt x="833" y="3188"/>
                  </a:cubicBezTo>
                  <a:cubicBezTo>
                    <a:pt x="925" y="3188"/>
                    <a:pt x="1017" y="3143"/>
                    <a:pt x="1068" y="3044"/>
                  </a:cubicBezTo>
                  <a:lnTo>
                    <a:pt x="1403" y="2417"/>
                  </a:lnTo>
                  <a:lnTo>
                    <a:pt x="2449" y="3467"/>
                  </a:lnTo>
                  <a:cubicBezTo>
                    <a:pt x="2511" y="3531"/>
                    <a:pt x="2594" y="3562"/>
                    <a:pt x="2677" y="3562"/>
                  </a:cubicBezTo>
                  <a:cubicBezTo>
                    <a:pt x="2760" y="3562"/>
                    <a:pt x="2842" y="3531"/>
                    <a:pt x="2904" y="3467"/>
                  </a:cubicBezTo>
                  <a:lnTo>
                    <a:pt x="3498" y="2873"/>
                  </a:lnTo>
                  <a:cubicBezTo>
                    <a:pt x="3622" y="2749"/>
                    <a:pt x="3622" y="2545"/>
                    <a:pt x="3495" y="2421"/>
                  </a:cubicBezTo>
                  <a:lnTo>
                    <a:pt x="2449" y="1375"/>
                  </a:lnTo>
                  <a:lnTo>
                    <a:pt x="3072" y="1044"/>
                  </a:lnTo>
                  <a:cubicBezTo>
                    <a:pt x="3298" y="924"/>
                    <a:pt x="3251" y="588"/>
                    <a:pt x="2999" y="541"/>
                  </a:cubicBezTo>
                  <a:lnTo>
                    <a:pt x="350" y="5"/>
                  </a:lnTo>
                  <a:cubicBezTo>
                    <a:pt x="332" y="2"/>
                    <a:pt x="315" y="0"/>
                    <a:pt x="2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5"/>
            <p:cNvSpPr/>
            <p:nvPr/>
          </p:nvSpPr>
          <p:spPr>
            <a:xfrm>
              <a:off x="6465025" y="1911925"/>
              <a:ext cx="33250" cy="49775"/>
            </a:xfrm>
            <a:custGeom>
              <a:rect b="b" l="l" r="r" t="t"/>
              <a:pathLst>
                <a:path extrusionOk="0" h="1991" w="1330">
                  <a:moveTo>
                    <a:pt x="652" y="1"/>
                  </a:moveTo>
                  <a:cubicBezTo>
                    <a:pt x="295" y="1"/>
                    <a:pt x="0" y="172"/>
                    <a:pt x="0" y="638"/>
                  </a:cubicBezTo>
                  <a:lnTo>
                    <a:pt x="0" y="1353"/>
                  </a:lnTo>
                  <a:cubicBezTo>
                    <a:pt x="0" y="1819"/>
                    <a:pt x="295" y="1990"/>
                    <a:pt x="652" y="1990"/>
                  </a:cubicBezTo>
                  <a:cubicBezTo>
                    <a:pt x="1039" y="1990"/>
                    <a:pt x="1330" y="1786"/>
                    <a:pt x="1330" y="1425"/>
                  </a:cubicBezTo>
                  <a:cubicBezTo>
                    <a:pt x="1330" y="1265"/>
                    <a:pt x="1261" y="1229"/>
                    <a:pt x="1115" y="1229"/>
                  </a:cubicBezTo>
                  <a:cubicBezTo>
                    <a:pt x="1006" y="1229"/>
                    <a:pt x="915" y="1254"/>
                    <a:pt x="907" y="1353"/>
                  </a:cubicBezTo>
                  <a:cubicBezTo>
                    <a:pt x="900" y="1455"/>
                    <a:pt x="885" y="1626"/>
                    <a:pt x="671" y="1626"/>
                  </a:cubicBezTo>
                  <a:cubicBezTo>
                    <a:pt x="514" y="1626"/>
                    <a:pt x="423" y="1538"/>
                    <a:pt x="423" y="1353"/>
                  </a:cubicBezTo>
                  <a:lnTo>
                    <a:pt x="423" y="638"/>
                  </a:lnTo>
                  <a:cubicBezTo>
                    <a:pt x="423" y="456"/>
                    <a:pt x="514" y="369"/>
                    <a:pt x="667" y="369"/>
                  </a:cubicBezTo>
                  <a:cubicBezTo>
                    <a:pt x="896" y="369"/>
                    <a:pt x="904" y="540"/>
                    <a:pt x="907" y="609"/>
                  </a:cubicBezTo>
                  <a:cubicBezTo>
                    <a:pt x="915" y="708"/>
                    <a:pt x="1006" y="737"/>
                    <a:pt x="1119" y="737"/>
                  </a:cubicBezTo>
                  <a:cubicBezTo>
                    <a:pt x="1261" y="737"/>
                    <a:pt x="1330" y="700"/>
                    <a:pt x="1330" y="536"/>
                  </a:cubicBezTo>
                  <a:cubicBezTo>
                    <a:pt x="1330" y="194"/>
                    <a:pt x="1039" y="1"/>
                    <a:pt x="6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5"/>
            <p:cNvSpPr/>
            <p:nvPr/>
          </p:nvSpPr>
          <p:spPr>
            <a:xfrm>
              <a:off x="6505000" y="1911900"/>
              <a:ext cx="39375" cy="49425"/>
            </a:xfrm>
            <a:custGeom>
              <a:rect b="b" l="l" r="r" t="t"/>
              <a:pathLst>
                <a:path extrusionOk="0" h="1977" w="1575">
                  <a:moveTo>
                    <a:pt x="1272" y="1"/>
                  </a:moveTo>
                  <a:cubicBezTo>
                    <a:pt x="1223" y="1"/>
                    <a:pt x="1179" y="32"/>
                    <a:pt x="1163" y="78"/>
                  </a:cubicBezTo>
                  <a:lnTo>
                    <a:pt x="788" y="774"/>
                  </a:lnTo>
                  <a:lnTo>
                    <a:pt x="409" y="78"/>
                  </a:lnTo>
                  <a:cubicBezTo>
                    <a:pt x="392" y="30"/>
                    <a:pt x="345" y="1"/>
                    <a:pt x="297" y="1"/>
                  </a:cubicBezTo>
                  <a:cubicBezTo>
                    <a:pt x="294" y="1"/>
                    <a:pt x="291" y="2"/>
                    <a:pt x="288" y="2"/>
                  </a:cubicBezTo>
                  <a:cubicBezTo>
                    <a:pt x="172" y="2"/>
                    <a:pt x="1" y="75"/>
                    <a:pt x="1" y="173"/>
                  </a:cubicBezTo>
                  <a:cubicBezTo>
                    <a:pt x="1" y="184"/>
                    <a:pt x="1" y="195"/>
                    <a:pt x="8" y="202"/>
                  </a:cubicBezTo>
                  <a:lnTo>
                    <a:pt x="565" y="1131"/>
                  </a:lnTo>
                  <a:cubicBezTo>
                    <a:pt x="573" y="1142"/>
                    <a:pt x="576" y="1153"/>
                    <a:pt x="576" y="1168"/>
                  </a:cubicBezTo>
                  <a:lnTo>
                    <a:pt x="576" y="1845"/>
                  </a:lnTo>
                  <a:cubicBezTo>
                    <a:pt x="576" y="1933"/>
                    <a:pt x="682" y="1977"/>
                    <a:pt x="788" y="1977"/>
                  </a:cubicBezTo>
                  <a:cubicBezTo>
                    <a:pt x="893" y="1977"/>
                    <a:pt x="999" y="1933"/>
                    <a:pt x="999" y="1845"/>
                  </a:cubicBezTo>
                  <a:lnTo>
                    <a:pt x="999" y="1168"/>
                  </a:lnTo>
                  <a:cubicBezTo>
                    <a:pt x="999" y="1153"/>
                    <a:pt x="1003" y="1142"/>
                    <a:pt x="1010" y="1131"/>
                  </a:cubicBezTo>
                  <a:lnTo>
                    <a:pt x="1567" y="202"/>
                  </a:lnTo>
                  <a:cubicBezTo>
                    <a:pt x="1571" y="195"/>
                    <a:pt x="1575" y="184"/>
                    <a:pt x="1571" y="173"/>
                  </a:cubicBezTo>
                  <a:cubicBezTo>
                    <a:pt x="1571" y="75"/>
                    <a:pt x="1400" y="2"/>
                    <a:pt x="1287" y="2"/>
                  </a:cubicBezTo>
                  <a:cubicBezTo>
                    <a:pt x="1282" y="1"/>
                    <a:pt x="1277" y="1"/>
                    <a:pt x="12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5"/>
            <p:cNvSpPr/>
            <p:nvPr/>
          </p:nvSpPr>
          <p:spPr>
            <a:xfrm>
              <a:off x="6553450" y="1911925"/>
              <a:ext cx="33200" cy="49400"/>
            </a:xfrm>
            <a:custGeom>
              <a:rect b="b" l="l" r="r" t="t"/>
              <a:pathLst>
                <a:path extrusionOk="0" h="1976" w="1328">
                  <a:moveTo>
                    <a:pt x="701" y="369"/>
                  </a:moveTo>
                  <a:cubicBezTo>
                    <a:pt x="806" y="369"/>
                    <a:pt x="857" y="463"/>
                    <a:pt x="857" y="558"/>
                  </a:cubicBezTo>
                  <a:cubicBezTo>
                    <a:pt x="857" y="653"/>
                    <a:pt x="803" y="744"/>
                    <a:pt x="701" y="744"/>
                  </a:cubicBezTo>
                  <a:lnTo>
                    <a:pt x="416" y="744"/>
                  </a:lnTo>
                  <a:lnTo>
                    <a:pt x="416" y="369"/>
                  </a:lnTo>
                  <a:close/>
                  <a:moveTo>
                    <a:pt x="690" y="1068"/>
                  </a:moveTo>
                  <a:cubicBezTo>
                    <a:pt x="824" y="1068"/>
                    <a:pt x="905" y="1134"/>
                    <a:pt x="905" y="1316"/>
                  </a:cubicBezTo>
                  <a:lnTo>
                    <a:pt x="905" y="1360"/>
                  </a:lnTo>
                  <a:cubicBezTo>
                    <a:pt x="905" y="1535"/>
                    <a:pt x="824" y="1608"/>
                    <a:pt x="690" y="1608"/>
                  </a:cubicBezTo>
                  <a:lnTo>
                    <a:pt x="416" y="1608"/>
                  </a:lnTo>
                  <a:lnTo>
                    <a:pt x="416" y="1068"/>
                  </a:lnTo>
                  <a:close/>
                  <a:moveTo>
                    <a:pt x="183" y="1"/>
                  </a:moveTo>
                  <a:cubicBezTo>
                    <a:pt x="92" y="1"/>
                    <a:pt x="1" y="44"/>
                    <a:pt x="1" y="128"/>
                  </a:cubicBezTo>
                  <a:lnTo>
                    <a:pt x="1" y="1852"/>
                  </a:lnTo>
                  <a:cubicBezTo>
                    <a:pt x="1" y="1917"/>
                    <a:pt x="70" y="1976"/>
                    <a:pt x="183" y="1976"/>
                  </a:cubicBezTo>
                  <a:lnTo>
                    <a:pt x="784" y="1976"/>
                  </a:lnTo>
                  <a:cubicBezTo>
                    <a:pt x="1087" y="1976"/>
                    <a:pt x="1327" y="1823"/>
                    <a:pt x="1327" y="1396"/>
                  </a:cubicBezTo>
                  <a:lnTo>
                    <a:pt x="1327" y="1338"/>
                  </a:lnTo>
                  <a:cubicBezTo>
                    <a:pt x="1327" y="1068"/>
                    <a:pt x="1214" y="966"/>
                    <a:pt x="1047" y="904"/>
                  </a:cubicBezTo>
                  <a:cubicBezTo>
                    <a:pt x="1192" y="842"/>
                    <a:pt x="1276" y="700"/>
                    <a:pt x="1276" y="482"/>
                  </a:cubicBezTo>
                  <a:cubicBezTo>
                    <a:pt x="1276" y="95"/>
                    <a:pt x="1007" y="1"/>
                    <a:pt x="7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5"/>
            <p:cNvSpPr/>
            <p:nvPr/>
          </p:nvSpPr>
          <p:spPr>
            <a:xfrm>
              <a:off x="6597275" y="1911925"/>
              <a:ext cx="31825" cy="49400"/>
            </a:xfrm>
            <a:custGeom>
              <a:rect b="b" l="l" r="r" t="t"/>
              <a:pathLst>
                <a:path extrusionOk="0" h="1976" w="1273">
                  <a:moveTo>
                    <a:pt x="183" y="1"/>
                  </a:moveTo>
                  <a:cubicBezTo>
                    <a:pt x="92" y="1"/>
                    <a:pt x="1" y="44"/>
                    <a:pt x="1" y="128"/>
                  </a:cubicBezTo>
                  <a:lnTo>
                    <a:pt x="1" y="1848"/>
                  </a:lnTo>
                  <a:cubicBezTo>
                    <a:pt x="1" y="1932"/>
                    <a:pt x="92" y="1976"/>
                    <a:pt x="183" y="1976"/>
                  </a:cubicBezTo>
                  <a:lnTo>
                    <a:pt x="1145" y="1976"/>
                  </a:lnTo>
                  <a:cubicBezTo>
                    <a:pt x="1236" y="1976"/>
                    <a:pt x="1272" y="1881"/>
                    <a:pt x="1272" y="1793"/>
                  </a:cubicBezTo>
                  <a:cubicBezTo>
                    <a:pt x="1272" y="1695"/>
                    <a:pt x="1225" y="1608"/>
                    <a:pt x="1145" y="1608"/>
                  </a:cubicBezTo>
                  <a:lnTo>
                    <a:pt x="420" y="1608"/>
                  </a:lnTo>
                  <a:lnTo>
                    <a:pt x="420" y="1148"/>
                  </a:lnTo>
                  <a:lnTo>
                    <a:pt x="824" y="1148"/>
                  </a:lnTo>
                  <a:cubicBezTo>
                    <a:pt x="915" y="1148"/>
                    <a:pt x="952" y="1061"/>
                    <a:pt x="952" y="988"/>
                  </a:cubicBezTo>
                  <a:cubicBezTo>
                    <a:pt x="952" y="901"/>
                    <a:pt x="908" y="824"/>
                    <a:pt x="824" y="824"/>
                  </a:cubicBezTo>
                  <a:lnTo>
                    <a:pt x="420" y="824"/>
                  </a:lnTo>
                  <a:lnTo>
                    <a:pt x="420" y="369"/>
                  </a:lnTo>
                  <a:lnTo>
                    <a:pt x="1145" y="369"/>
                  </a:lnTo>
                  <a:cubicBezTo>
                    <a:pt x="1225" y="369"/>
                    <a:pt x="1272" y="281"/>
                    <a:pt x="1272" y="183"/>
                  </a:cubicBezTo>
                  <a:cubicBezTo>
                    <a:pt x="1272" y="95"/>
                    <a:pt x="1232" y="1"/>
                    <a:pt x="1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5"/>
            <p:cNvSpPr/>
            <p:nvPr/>
          </p:nvSpPr>
          <p:spPr>
            <a:xfrm>
              <a:off x="6638725" y="1911925"/>
              <a:ext cx="34350" cy="49850"/>
            </a:xfrm>
            <a:custGeom>
              <a:rect b="b" l="l" r="r" t="t"/>
              <a:pathLst>
                <a:path extrusionOk="0" h="1994" w="1374">
                  <a:moveTo>
                    <a:pt x="693" y="369"/>
                  </a:moveTo>
                  <a:cubicBezTo>
                    <a:pt x="846" y="369"/>
                    <a:pt x="937" y="431"/>
                    <a:pt x="937" y="620"/>
                  </a:cubicBezTo>
                  <a:cubicBezTo>
                    <a:pt x="937" y="810"/>
                    <a:pt x="846" y="872"/>
                    <a:pt x="693" y="872"/>
                  </a:cubicBezTo>
                  <a:lnTo>
                    <a:pt x="427" y="872"/>
                  </a:lnTo>
                  <a:lnTo>
                    <a:pt x="427" y="369"/>
                  </a:lnTo>
                  <a:close/>
                  <a:moveTo>
                    <a:pt x="125" y="1"/>
                  </a:moveTo>
                  <a:cubicBezTo>
                    <a:pt x="59" y="1"/>
                    <a:pt x="0" y="58"/>
                    <a:pt x="4" y="128"/>
                  </a:cubicBezTo>
                  <a:lnTo>
                    <a:pt x="4" y="1848"/>
                  </a:lnTo>
                  <a:cubicBezTo>
                    <a:pt x="4" y="1932"/>
                    <a:pt x="110" y="1976"/>
                    <a:pt x="215" y="1976"/>
                  </a:cubicBezTo>
                  <a:cubicBezTo>
                    <a:pt x="317" y="1976"/>
                    <a:pt x="423" y="1932"/>
                    <a:pt x="423" y="1848"/>
                  </a:cubicBezTo>
                  <a:lnTo>
                    <a:pt x="423" y="1196"/>
                  </a:lnTo>
                  <a:lnTo>
                    <a:pt x="602" y="1196"/>
                  </a:lnTo>
                  <a:lnTo>
                    <a:pt x="973" y="1914"/>
                  </a:lnTo>
                  <a:cubicBezTo>
                    <a:pt x="999" y="1965"/>
                    <a:pt x="1053" y="1994"/>
                    <a:pt x="1112" y="1994"/>
                  </a:cubicBezTo>
                  <a:cubicBezTo>
                    <a:pt x="1236" y="1994"/>
                    <a:pt x="1374" y="1877"/>
                    <a:pt x="1374" y="1772"/>
                  </a:cubicBezTo>
                  <a:cubicBezTo>
                    <a:pt x="1374" y="1757"/>
                    <a:pt x="1370" y="1739"/>
                    <a:pt x="1359" y="1724"/>
                  </a:cubicBezTo>
                  <a:lnTo>
                    <a:pt x="1032" y="1127"/>
                  </a:lnTo>
                  <a:cubicBezTo>
                    <a:pt x="1217" y="1054"/>
                    <a:pt x="1356" y="882"/>
                    <a:pt x="1356" y="580"/>
                  </a:cubicBezTo>
                  <a:cubicBezTo>
                    <a:pt x="1356" y="139"/>
                    <a:pt x="1061" y="1"/>
                    <a:pt x="693" y="1"/>
                  </a:cubicBezTo>
                  <a:lnTo>
                    <a:pt x="132" y="1"/>
                  </a:lnTo>
                  <a:cubicBezTo>
                    <a:pt x="129" y="1"/>
                    <a:pt x="127" y="1"/>
                    <a:pt x="1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5"/>
            <p:cNvSpPr/>
            <p:nvPr/>
          </p:nvSpPr>
          <p:spPr>
            <a:xfrm>
              <a:off x="6445900" y="1983150"/>
              <a:ext cx="41100" cy="49400"/>
            </a:xfrm>
            <a:custGeom>
              <a:rect b="b" l="l" r="r" t="t"/>
              <a:pathLst>
                <a:path extrusionOk="0" h="1976" w="1644">
                  <a:moveTo>
                    <a:pt x="205" y="0"/>
                  </a:moveTo>
                  <a:cubicBezTo>
                    <a:pt x="92" y="0"/>
                    <a:pt x="0" y="98"/>
                    <a:pt x="11" y="212"/>
                  </a:cubicBezTo>
                  <a:lnTo>
                    <a:pt x="11" y="1848"/>
                  </a:lnTo>
                  <a:cubicBezTo>
                    <a:pt x="11" y="1936"/>
                    <a:pt x="117" y="1976"/>
                    <a:pt x="222" y="1976"/>
                  </a:cubicBezTo>
                  <a:cubicBezTo>
                    <a:pt x="328" y="1976"/>
                    <a:pt x="434" y="1936"/>
                    <a:pt x="434" y="1848"/>
                  </a:cubicBezTo>
                  <a:lnTo>
                    <a:pt x="434" y="806"/>
                  </a:lnTo>
                  <a:lnTo>
                    <a:pt x="689" y="1276"/>
                  </a:lnTo>
                  <a:cubicBezTo>
                    <a:pt x="713" y="1325"/>
                    <a:pt x="760" y="1357"/>
                    <a:pt x="811" y="1357"/>
                  </a:cubicBezTo>
                  <a:cubicBezTo>
                    <a:pt x="814" y="1357"/>
                    <a:pt x="817" y="1357"/>
                    <a:pt x="820" y="1356"/>
                  </a:cubicBezTo>
                  <a:cubicBezTo>
                    <a:pt x="878" y="1356"/>
                    <a:pt x="933" y="1327"/>
                    <a:pt x="962" y="1276"/>
                  </a:cubicBezTo>
                  <a:lnTo>
                    <a:pt x="1221" y="832"/>
                  </a:lnTo>
                  <a:lnTo>
                    <a:pt x="1221" y="1848"/>
                  </a:lnTo>
                  <a:cubicBezTo>
                    <a:pt x="1221" y="1936"/>
                    <a:pt x="1326" y="1976"/>
                    <a:pt x="1432" y="1976"/>
                  </a:cubicBezTo>
                  <a:cubicBezTo>
                    <a:pt x="1538" y="1976"/>
                    <a:pt x="1643" y="1936"/>
                    <a:pt x="1643" y="1848"/>
                  </a:cubicBezTo>
                  <a:lnTo>
                    <a:pt x="1643" y="212"/>
                  </a:lnTo>
                  <a:cubicBezTo>
                    <a:pt x="1643" y="56"/>
                    <a:pt x="1541" y="1"/>
                    <a:pt x="1432" y="1"/>
                  </a:cubicBezTo>
                  <a:cubicBezTo>
                    <a:pt x="1279" y="1"/>
                    <a:pt x="1217" y="16"/>
                    <a:pt x="1104" y="212"/>
                  </a:cubicBezTo>
                  <a:lnTo>
                    <a:pt x="827" y="697"/>
                  </a:lnTo>
                  <a:lnTo>
                    <a:pt x="546" y="212"/>
                  </a:lnTo>
                  <a:cubicBezTo>
                    <a:pt x="437" y="16"/>
                    <a:pt x="372" y="1"/>
                    <a:pt x="222" y="1"/>
                  </a:cubicBezTo>
                  <a:cubicBezTo>
                    <a:pt x="216" y="0"/>
                    <a:pt x="210" y="0"/>
                    <a:pt x="2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5"/>
            <p:cNvSpPr/>
            <p:nvPr/>
          </p:nvSpPr>
          <p:spPr>
            <a:xfrm>
              <a:off x="6498900" y="1983175"/>
              <a:ext cx="33175" cy="49750"/>
            </a:xfrm>
            <a:custGeom>
              <a:rect b="b" l="l" r="r" t="t"/>
              <a:pathLst>
                <a:path extrusionOk="0" h="1990" w="1327">
                  <a:moveTo>
                    <a:pt x="660" y="368"/>
                  </a:moveTo>
                  <a:cubicBezTo>
                    <a:pt x="809" y="368"/>
                    <a:pt x="904" y="452"/>
                    <a:pt x="904" y="641"/>
                  </a:cubicBezTo>
                  <a:lnTo>
                    <a:pt x="904" y="1355"/>
                  </a:lnTo>
                  <a:cubicBezTo>
                    <a:pt x="904" y="1541"/>
                    <a:pt x="813" y="1625"/>
                    <a:pt x="660" y="1625"/>
                  </a:cubicBezTo>
                  <a:cubicBezTo>
                    <a:pt x="511" y="1625"/>
                    <a:pt x="420" y="1541"/>
                    <a:pt x="420" y="1355"/>
                  </a:cubicBezTo>
                  <a:lnTo>
                    <a:pt x="420" y="641"/>
                  </a:lnTo>
                  <a:cubicBezTo>
                    <a:pt x="420" y="452"/>
                    <a:pt x="511" y="368"/>
                    <a:pt x="660" y="368"/>
                  </a:cubicBezTo>
                  <a:close/>
                  <a:moveTo>
                    <a:pt x="660" y="0"/>
                  </a:moveTo>
                  <a:cubicBezTo>
                    <a:pt x="288" y="0"/>
                    <a:pt x="1" y="171"/>
                    <a:pt x="1" y="638"/>
                  </a:cubicBezTo>
                  <a:lnTo>
                    <a:pt x="1" y="1352"/>
                  </a:lnTo>
                  <a:cubicBezTo>
                    <a:pt x="1" y="1818"/>
                    <a:pt x="288" y="1989"/>
                    <a:pt x="660" y="1989"/>
                  </a:cubicBezTo>
                  <a:cubicBezTo>
                    <a:pt x="1035" y="1989"/>
                    <a:pt x="1327" y="1818"/>
                    <a:pt x="1327" y="1352"/>
                  </a:cubicBezTo>
                  <a:lnTo>
                    <a:pt x="1327" y="641"/>
                  </a:lnTo>
                  <a:cubicBezTo>
                    <a:pt x="1327" y="171"/>
                    <a:pt x="1035" y="0"/>
                    <a:pt x="6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5"/>
            <p:cNvSpPr/>
            <p:nvPr/>
          </p:nvSpPr>
          <p:spPr>
            <a:xfrm>
              <a:off x="6543900" y="1983175"/>
              <a:ext cx="34625" cy="49375"/>
            </a:xfrm>
            <a:custGeom>
              <a:rect b="b" l="l" r="r" t="t"/>
              <a:pathLst>
                <a:path extrusionOk="0" h="1975" w="1385">
                  <a:moveTo>
                    <a:pt x="212" y="0"/>
                  </a:moveTo>
                  <a:cubicBezTo>
                    <a:pt x="106" y="0"/>
                    <a:pt x="0" y="40"/>
                    <a:pt x="0" y="128"/>
                  </a:cubicBezTo>
                  <a:lnTo>
                    <a:pt x="0" y="1847"/>
                  </a:lnTo>
                  <a:cubicBezTo>
                    <a:pt x="0" y="1935"/>
                    <a:pt x="106" y="1975"/>
                    <a:pt x="212" y="1975"/>
                  </a:cubicBezTo>
                  <a:cubicBezTo>
                    <a:pt x="317" y="1975"/>
                    <a:pt x="423" y="1935"/>
                    <a:pt x="423" y="1847"/>
                  </a:cubicBezTo>
                  <a:lnTo>
                    <a:pt x="423" y="925"/>
                  </a:lnTo>
                  <a:lnTo>
                    <a:pt x="937" y="1862"/>
                  </a:lnTo>
                  <a:cubicBezTo>
                    <a:pt x="988" y="1957"/>
                    <a:pt x="1075" y="1975"/>
                    <a:pt x="1174" y="1975"/>
                  </a:cubicBezTo>
                  <a:cubicBezTo>
                    <a:pt x="1279" y="1975"/>
                    <a:pt x="1385" y="1931"/>
                    <a:pt x="1385" y="1847"/>
                  </a:cubicBezTo>
                  <a:lnTo>
                    <a:pt x="1385" y="128"/>
                  </a:lnTo>
                  <a:cubicBezTo>
                    <a:pt x="1385" y="36"/>
                    <a:pt x="1279" y="0"/>
                    <a:pt x="1174" y="0"/>
                  </a:cubicBezTo>
                  <a:cubicBezTo>
                    <a:pt x="1068" y="0"/>
                    <a:pt x="962" y="36"/>
                    <a:pt x="962" y="128"/>
                  </a:cubicBezTo>
                  <a:lnTo>
                    <a:pt x="962" y="1046"/>
                  </a:lnTo>
                  <a:lnTo>
                    <a:pt x="525" y="211"/>
                  </a:lnTo>
                  <a:cubicBezTo>
                    <a:pt x="419" y="15"/>
                    <a:pt x="365" y="0"/>
                    <a:pt x="2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5"/>
            <p:cNvSpPr/>
            <p:nvPr/>
          </p:nvSpPr>
          <p:spPr>
            <a:xfrm>
              <a:off x="6591000" y="1983175"/>
              <a:ext cx="33175" cy="49375"/>
            </a:xfrm>
            <a:custGeom>
              <a:rect b="b" l="l" r="r" t="t"/>
              <a:pathLst>
                <a:path extrusionOk="0" h="1975" w="1327">
                  <a:moveTo>
                    <a:pt x="663" y="368"/>
                  </a:moveTo>
                  <a:cubicBezTo>
                    <a:pt x="813" y="368"/>
                    <a:pt x="904" y="452"/>
                    <a:pt x="904" y="638"/>
                  </a:cubicBezTo>
                  <a:lnTo>
                    <a:pt x="904" y="1337"/>
                  </a:lnTo>
                  <a:cubicBezTo>
                    <a:pt x="904" y="1519"/>
                    <a:pt x="813" y="1607"/>
                    <a:pt x="663" y="1607"/>
                  </a:cubicBezTo>
                  <a:lnTo>
                    <a:pt x="423" y="1607"/>
                  </a:lnTo>
                  <a:lnTo>
                    <a:pt x="423" y="368"/>
                  </a:lnTo>
                  <a:close/>
                  <a:moveTo>
                    <a:pt x="182" y="0"/>
                  </a:moveTo>
                  <a:cubicBezTo>
                    <a:pt x="73" y="0"/>
                    <a:pt x="0" y="58"/>
                    <a:pt x="0" y="128"/>
                  </a:cubicBezTo>
                  <a:lnTo>
                    <a:pt x="0" y="1847"/>
                  </a:lnTo>
                  <a:cubicBezTo>
                    <a:pt x="0" y="1917"/>
                    <a:pt x="73" y="1975"/>
                    <a:pt x="182" y="1975"/>
                  </a:cubicBezTo>
                  <a:lnTo>
                    <a:pt x="663" y="1975"/>
                  </a:lnTo>
                  <a:cubicBezTo>
                    <a:pt x="1035" y="1975"/>
                    <a:pt x="1326" y="1804"/>
                    <a:pt x="1326" y="1337"/>
                  </a:cubicBezTo>
                  <a:lnTo>
                    <a:pt x="1326" y="641"/>
                  </a:lnTo>
                  <a:cubicBezTo>
                    <a:pt x="1326" y="171"/>
                    <a:pt x="1035" y="0"/>
                    <a:pt x="6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5"/>
            <p:cNvSpPr/>
            <p:nvPr/>
          </p:nvSpPr>
          <p:spPr>
            <a:xfrm>
              <a:off x="6632625" y="1982700"/>
              <a:ext cx="39175" cy="49850"/>
            </a:xfrm>
            <a:custGeom>
              <a:rect b="b" l="l" r="r" t="t"/>
              <a:pathLst>
                <a:path extrusionOk="0" h="1994" w="1567">
                  <a:moveTo>
                    <a:pt x="784" y="529"/>
                  </a:moveTo>
                  <a:lnTo>
                    <a:pt x="980" y="1254"/>
                  </a:lnTo>
                  <a:lnTo>
                    <a:pt x="583" y="1254"/>
                  </a:lnTo>
                  <a:lnTo>
                    <a:pt x="784" y="529"/>
                  </a:lnTo>
                  <a:close/>
                  <a:moveTo>
                    <a:pt x="780" y="1"/>
                  </a:moveTo>
                  <a:cubicBezTo>
                    <a:pt x="656" y="1"/>
                    <a:pt x="536" y="48"/>
                    <a:pt x="507" y="143"/>
                  </a:cubicBezTo>
                  <a:lnTo>
                    <a:pt x="4" y="1793"/>
                  </a:lnTo>
                  <a:cubicBezTo>
                    <a:pt x="0" y="1801"/>
                    <a:pt x="0" y="1812"/>
                    <a:pt x="0" y="1823"/>
                  </a:cubicBezTo>
                  <a:cubicBezTo>
                    <a:pt x="0" y="1921"/>
                    <a:pt x="153" y="1994"/>
                    <a:pt x="270" y="1994"/>
                  </a:cubicBezTo>
                  <a:cubicBezTo>
                    <a:pt x="335" y="1994"/>
                    <a:pt x="390" y="1972"/>
                    <a:pt x="405" y="1917"/>
                  </a:cubicBezTo>
                  <a:lnTo>
                    <a:pt x="496" y="1578"/>
                  </a:lnTo>
                  <a:lnTo>
                    <a:pt x="1068" y="1578"/>
                  </a:lnTo>
                  <a:lnTo>
                    <a:pt x="1159" y="1917"/>
                  </a:lnTo>
                  <a:cubicBezTo>
                    <a:pt x="1177" y="1972"/>
                    <a:pt x="1228" y="1994"/>
                    <a:pt x="1297" y="1994"/>
                  </a:cubicBezTo>
                  <a:cubicBezTo>
                    <a:pt x="1410" y="1994"/>
                    <a:pt x="1567" y="1921"/>
                    <a:pt x="1567" y="1823"/>
                  </a:cubicBezTo>
                  <a:cubicBezTo>
                    <a:pt x="1567" y="1812"/>
                    <a:pt x="1567" y="1801"/>
                    <a:pt x="1563" y="1793"/>
                  </a:cubicBezTo>
                  <a:lnTo>
                    <a:pt x="1057" y="143"/>
                  </a:lnTo>
                  <a:cubicBezTo>
                    <a:pt x="1028" y="48"/>
                    <a:pt x="908" y="1"/>
                    <a:pt x="7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5"/>
            <p:cNvSpPr/>
            <p:nvPr/>
          </p:nvSpPr>
          <p:spPr>
            <a:xfrm>
              <a:off x="6673150" y="1983150"/>
              <a:ext cx="39275" cy="49400"/>
            </a:xfrm>
            <a:custGeom>
              <a:rect b="b" l="l" r="r" t="t"/>
              <a:pathLst>
                <a:path extrusionOk="0" h="1976" w="1571">
                  <a:moveTo>
                    <a:pt x="293" y="1"/>
                  </a:moveTo>
                  <a:cubicBezTo>
                    <a:pt x="290" y="1"/>
                    <a:pt x="288" y="1"/>
                    <a:pt x="285" y="1"/>
                  </a:cubicBezTo>
                  <a:cubicBezTo>
                    <a:pt x="168" y="1"/>
                    <a:pt x="1" y="74"/>
                    <a:pt x="1" y="172"/>
                  </a:cubicBezTo>
                  <a:cubicBezTo>
                    <a:pt x="1" y="183"/>
                    <a:pt x="1" y="194"/>
                    <a:pt x="4" y="205"/>
                  </a:cubicBezTo>
                  <a:lnTo>
                    <a:pt x="565" y="1131"/>
                  </a:lnTo>
                  <a:cubicBezTo>
                    <a:pt x="569" y="1141"/>
                    <a:pt x="576" y="1156"/>
                    <a:pt x="576" y="1167"/>
                  </a:cubicBezTo>
                  <a:lnTo>
                    <a:pt x="576" y="1848"/>
                  </a:lnTo>
                  <a:cubicBezTo>
                    <a:pt x="576" y="1932"/>
                    <a:pt x="678" y="1976"/>
                    <a:pt x="784" y="1976"/>
                  </a:cubicBezTo>
                  <a:cubicBezTo>
                    <a:pt x="890" y="1976"/>
                    <a:pt x="995" y="1932"/>
                    <a:pt x="995" y="1848"/>
                  </a:cubicBezTo>
                  <a:lnTo>
                    <a:pt x="995" y="1167"/>
                  </a:lnTo>
                  <a:cubicBezTo>
                    <a:pt x="995" y="1156"/>
                    <a:pt x="999" y="1141"/>
                    <a:pt x="1006" y="1131"/>
                  </a:cubicBezTo>
                  <a:lnTo>
                    <a:pt x="1567" y="205"/>
                  </a:lnTo>
                  <a:cubicBezTo>
                    <a:pt x="1571" y="194"/>
                    <a:pt x="1571" y="183"/>
                    <a:pt x="1571" y="172"/>
                  </a:cubicBezTo>
                  <a:cubicBezTo>
                    <a:pt x="1571" y="74"/>
                    <a:pt x="1400" y="1"/>
                    <a:pt x="1283" y="1"/>
                  </a:cubicBezTo>
                  <a:cubicBezTo>
                    <a:pt x="1280" y="1"/>
                    <a:pt x="1278" y="1"/>
                    <a:pt x="1275" y="1"/>
                  </a:cubicBezTo>
                  <a:cubicBezTo>
                    <a:pt x="1224" y="1"/>
                    <a:pt x="1180" y="33"/>
                    <a:pt x="1163" y="78"/>
                  </a:cubicBezTo>
                  <a:lnTo>
                    <a:pt x="788" y="773"/>
                  </a:lnTo>
                  <a:lnTo>
                    <a:pt x="409" y="78"/>
                  </a:lnTo>
                  <a:cubicBezTo>
                    <a:pt x="391" y="33"/>
                    <a:pt x="345" y="1"/>
                    <a:pt x="2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 name="Google Shape;1130;p65"/>
          <p:cNvGrpSpPr/>
          <p:nvPr/>
        </p:nvGrpSpPr>
        <p:grpSpPr>
          <a:xfrm>
            <a:off x="5914200" y="1707300"/>
            <a:ext cx="367575" cy="367925"/>
            <a:chOff x="5783025" y="1820350"/>
            <a:chExt cx="367575" cy="367925"/>
          </a:xfrm>
        </p:grpSpPr>
        <p:sp>
          <p:nvSpPr>
            <p:cNvPr id="1131" name="Google Shape;1131;p65"/>
            <p:cNvSpPr/>
            <p:nvPr/>
          </p:nvSpPr>
          <p:spPr>
            <a:xfrm>
              <a:off x="5783025" y="1900625"/>
              <a:ext cx="237775" cy="287650"/>
            </a:xfrm>
            <a:custGeom>
              <a:rect b="b" l="l" r="r" t="t"/>
              <a:pathLst>
                <a:path extrusionOk="0" h="11506" w="9511">
                  <a:moveTo>
                    <a:pt x="9299" y="1"/>
                  </a:moveTo>
                  <a:lnTo>
                    <a:pt x="7259" y="23"/>
                  </a:lnTo>
                  <a:cubicBezTo>
                    <a:pt x="6913" y="26"/>
                    <a:pt x="6581" y="165"/>
                    <a:pt x="6337" y="413"/>
                  </a:cubicBezTo>
                  <a:lnTo>
                    <a:pt x="372" y="6377"/>
                  </a:lnTo>
                  <a:cubicBezTo>
                    <a:pt x="1" y="6752"/>
                    <a:pt x="1" y="7354"/>
                    <a:pt x="372" y="7729"/>
                  </a:cubicBezTo>
                  <a:lnTo>
                    <a:pt x="3870" y="11227"/>
                  </a:lnTo>
                  <a:cubicBezTo>
                    <a:pt x="4056" y="11413"/>
                    <a:pt x="4300" y="11505"/>
                    <a:pt x="4544" y="11505"/>
                  </a:cubicBezTo>
                  <a:cubicBezTo>
                    <a:pt x="4788" y="11505"/>
                    <a:pt x="5033" y="11413"/>
                    <a:pt x="5218" y="11227"/>
                  </a:cubicBezTo>
                  <a:lnTo>
                    <a:pt x="5688" y="10757"/>
                  </a:lnTo>
                  <a:cubicBezTo>
                    <a:pt x="5842" y="10600"/>
                    <a:pt x="5698" y="10386"/>
                    <a:pt x="5533" y="10386"/>
                  </a:cubicBezTo>
                  <a:cubicBezTo>
                    <a:pt x="5482" y="10386"/>
                    <a:pt x="5429" y="10406"/>
                    <a:pt x="5382" y="10454"/>
                  </a:cubicBezTo>
                  <a:lnTo>
                    <a:pt x="4912" y="10924"/>
                  </a:lnTo>
                  <a:cubicBezTo>
                    <a:pt x="4808" y="11026"/>
                    <a:pt x="4674" y="11077"/>
                    <a:pt x="4539" y="11077"/>
                  </a:cubicBezTo>
                  <a:cubicBezTo>
                    <a:pt x="4405" y="11077"/>
                    <a:pt x="4271" y="11026"/>
                    <a:pt x="4169" y="10924"/>
                  </a:cubicBezTo>
                  <a:lnTo>
                    <a:pt x="671" y="7426"/>
                  </a:lnTo>
                  <a:cubicBezTo>
                    <a:pt x="467" y="7222"/>
                    <a:pt x="467" y="6887"/>
                    <a:pt x="671" y="6683"/>
                  </a:cubicBezTo>
                  <a:lnTo>
                    <a:pt x="6636" y="719"/>
                  </a:lnTo>
                  <a:cubicBezTo>
                    <a:pt x="6803" y="551"/>
                    <a:pt x="7026" y="456"/>
                    <a:pt x="7259" y="456"/>
                  </a:cubicBezTo>
                  <a:lnTo>
                    <a:pt x="9299" y="435"/>
                  </a:lnTo>
                  <a:cubicBezTo>
                    <a:pt x="9416" y="431"/>
                    <a:pt x="9510" y="336"/>
                    <a:pt x="9510" y="216"/>
                  </a:cubicBezTo>
                  <a:cubicBezTo>
                    <a:pt x="9510" y="99"/>
                    <a:pt x="9412" y="5"/>
                    <a:pt x="9295" y="5"/>
                  </a:cubicBezTo>
                  <a:lnTo>
                    <a:pt x="92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5"/>
            <p:cNvSpPr/>
            <p:nvPr/>
          </p:nvSpPr>
          <p:spPr>
            <a:xfrm>
              <a:off x="5940550" y="1820350"/>
              <a:ext cx="210050" cy="324000"/>
            </a:xfrm>
            <a:custGeom>
              <a:rect b="b" l="l" r="r" t="t"/>
              <a:pathLst>
                <a:path extrusionOk="0" h="12960" w="8402">
                  <a:moveTo>
                    <a:pt x="3967" y="4280"/>
                  </a:moveTo>
                  <a:lnTo>
                    <a:pt x="3967" y="4280"/>
                  </a:lnTo>
                  <a:cubicBezTo>
                    <a:pt x="4029" y="4294"/>
                    <a:pt x="4088" y="4327"/>
                    <a:pt x="4131" y="4371"/>
                  </a:cubicBezTo>
                  <a:cubicBezTo>
                    <a:pt x="4157" y="4400"/>
                    <a:pt x="4179" y="4429"/>
                    <a:pt x="4197" y="4462"/>
                  </a:cubicBezTo>
                  <a:cubicBezTo>
                    <a:pt x="4095" y="4443"/>
                    <a:pt x="4007" y="4374"/>
                    <a:pt x="3967" y="4280"/>
                  </a:cubicBezTo>
                  <a:close/>
                  <a:moveTo>
                    <a:pt x="3585" y="4480"/>
                  </a:moveTo>
                  <a:lnTo>
                    <a:pt x="3585" y="4480"/>
                  </a:lnTo>
                  <a:cubicBezTo>
                    <a:pt x="3683" y="4684"/>
                    <a:pt x="3869" y="4830"/>
                    <a:pt x="4091" y="4881"/>
                  </a:cubicBezTo>
                  <a:cubicBezTo>
                    <a:pt x="4032" y="4923"/>
                    <a:pt x="3963" y="4944"/>
                    <a:pt x="3893" y="4944"/>
                  </a:cubicBezTo>
                  <a:cubicBezTo>
                    <a:pt x="3807" y="4944"/>
                    <a:pt x="3722" y="4912"/>
                    <a:pt x="3658" y="4848"/>
                  </a:cubicBezTo>
                  <a:cubicBezTo>
                    <a:pt x="3559" y="4750"/>
                    <a:pt x="3534" y="4604"/>
                    <a:pt x="3585" y="4480"/>
                  </a:cubicBezTo>
                  <a:close/>
                  <a:moveTo>
                    <a:pt x="6508" y="1"/>
                  </a:moveTo>
                  <a:cubicBezTo>
                    <a:pt x="6284" y="1"/>
                    <a:pt x="6082" y="53"/>
                    <a:pt x="5913" y="122"/>
                  </a:cubicBezTo>
                  <a:cubicBezTo>
                    <a:pt x="4605" y="658"/>
                    <a:pt x="3647" y="2793"/>
                    <a:pt x="3526" y="3941"/>
                  </a:cubicBezTo>
                  <a:cubicBezTo>
                    <a:pt x="3195" y="4123"/>
                    <a:pt x="3045" y="4520"/>
                    <a:pt x="3177" y="4873"/>
                  </a:cubicBezTo>
                  <a:cubicBezTo>
                    <a:pt x="3289" y="5180"/>
                    <a:pt x="3577" y="5374"/>
                    <a:pt x="3891" y="5374"/>
                  </a:cubicBezTo>
                  <a:cubicBezTo>
                    <a:pt x="3943" y="5374"/>
                    <a:pt x="3995" y="5369"/>
                    <a:pt x="4047" y="5358"/>
                  </a:cubicBezTo>
                  <a:cubicBezTo>
                    <a:pt x="4419" y="5285"/>
                    <a:pt x="4678" y="4946"/>
                    <a:pt x="4660" y="4571"/>
                  </a:cubicBezTo>
                  <a:cubicBezTo>
                    <a:pt x="4638" y="4192"/>
                    <a:pt x="4343" y="3886"/>
                    <a:pt x="3967" y="3850"/>
                  </a:cubicBezTo>
                  <a:cubicBezTo>
                    <a:pt x="4131" y="2742"/>
                    <a:pt x="5053" y="938"/>
                    <a:pt x="6077" y="519"/>
                  </a:cubicBezTo>
                  <a:cubicBezTo>
                    <a:pt x="6225" y="460"/>
                    <a:pt x="6370" y="429"/>
                    <a:pt x="6512" y="429"/>
                  </a:cubicBezTo>
                  <a:cubicBezTo>
                    <a:pt x="6829" y="429"/>
                    <a:pt x="7134" y="578"/>
                    <a:pt x="7436" y="880"/>
                  </a:cubicBezTo>
                  <a:cubicBezTo>
                    <a:pt x="7808" y="1252"/>
                    <a:pt x="7953" y="1612"/>
                    <a:pt x="7880" y="1984"/>
                  </a:cubicBezTo>
                  <a:cubicBezTo>
                    <a:pt x="7793" y="2418"/>
                    <a:pt x="7414" y="2873"/>
                    <a:pt x="6751" y="3329"/>
                  </a:cubicBezTo>
                  <a:cubicBezTo>
                    <a:pt x="6296" y="3635"/>
                    <a:pt x="5807" y="3901"/>
                    <a:pt x="5304" y="4119"/>
                  </a:cubicBezTo>
                  <a:cubicBezTo>
                    <a:pt x="5275" y="3711"/>
                    <a:pt x="4998" y="3361"/>
                    <a:pt x="4605" y="3241"/>
                  </a:cubicBezTo>
                  <a:cubicBezTo>
                    <a:pt x="4576" y="3231"/>
                    <a:pt x="4548" y="3226"/>
                    <a:pt x="4523" y="3226"/>
                  </a:cubicBezTo>
                  <a:cubicBezTo>
                    <a:pt x="4302" y="3226"/>
                    <a:pt x="4223" y="3584"/>
                    <a:pt x="4481" y="3649"/>
                  </a:cubicBezTo>
                  <a:cubicBezTo>
                    <a:pt x="4718" y="3726"/>
                    <a:pt x="4878" y="3944"/>
                    <a:pt x="4878" y="4192"/>
                  </a:cubicBezTo>
                  <a:lnTo>
                    <a:pt x="4842" y="7544"/>
                  </a:lnTo>
                  <a:cubicBezTo>
                    <a:pt x="4838" y="7777"/>
                    <a:pt x="4743" y="8000"/>
                    <a:pt x="4579" y="8167"/>
                  </a:cubicBezTo>
                  <a:lnTo>
                    <a:pt x="153" y="12590"/>
                  </a:lnTo>
                  <a:cubicBezTo>
                    <a:pt x="1" y="12748"/>
                    <a:pt x="144" y="12959"/>
                    <a:pt x="309" y="12959"/>
                  </a:cubicBezTo>
                  <a:cubicBezTo>
                    <a:pt x="358" y="12959"/>
                    <a:pt x="409" y="12941"/>
                    <a:pt x="455" y="12896"/>
                  </a:cubicBezTo>
                  <a:lnTo>
                    <a:pt x="4882" y="8470"/>
                  </a:lnTo>
                  <a:cubicBezTo>
                    <a:pt x="5126" y="8225"/>
                    <a:pt x="5268" y="7894"/>
                    <a:pt x="5268" y="7548"/>
                  </a:cubicBezTo>
                  <a:lnTo>
                    <a:pt x="5301" y="4589"/>
                  </a:lnTo>
                  <a:cubicBezTo>
                    <a:pt x="6368" y="4134"/>
                    <a:pt x="8070" y="3234"/>
                    <a:pt x="8300" y="2068"/>
                  </a:cubicBezTo>
                  <a:cubicBezTo>
                    <a:pt x="8402" y="1554"/>
                    <a:pt x="8212" y="1051"/>
                    <a:pt x="7738" y="578"/>
                  </a:cubicBezTo>
                  <a:cubicBezTo>
                    <a:pt x="7302" y="141"/>
                    <a:pt x="6875" y="1"/>
                    <a:pt x="65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5"/>
            <p:cNvSpPr/>
            <p:nvPr/>
          </p:nvSpPr>
          <p:spPr>
            <a:xfrm>
              <a:off x="5835675" y="2054000"/>
              <a:ext cx="44300" cy="40000"/>
            </a:xfrm>
            <a:custGeom>
              <a:rect b="b" l="l" r="r" t="t"/>
              <a:pathLst>
                <a:path extrusionOk="0" h="1600" w="1772">
                  <a:moveTo>
                    <a:pt x="725" y="1"/>
                  </a:moveTo>
                  <a:cubicBezTo>
                    <a:pt x="577" y="1"/>
                    <a:pt x="421" y="77"/>
                    <a:pt x="285" y="213"/>
                  </a:cubicBezTo>
                  <a:cubicBezTo>
                    <a:pt x="74" y="424"/>
                    <a:pt x="1" y="709"/>
                    <a:pt x="281" y="985"/>
                  </a:cubicBezTo>
                  <a:lnTo>
                    <a:pt x="711" y="1419"/>
                  </a:lnTo>
                  <a:cubicBezTo>
                    <a:pt x="840" y="1546"/>
                    <a:pt x="969" y="1600"/>
                    <a:pt x="1092" y="1600"/>
                  </a:cubicBezTo>
                  <a:cubicBezTo>
                    <a:pt x="1236" y="1600"/>
                    <a:pt x="1371" y="1526"/>
                    <a:pt x="1487" y="1412"/>
                  </a:cubicBezTo>
                  <a:cubicBezTo>
                    <a:pt x="1720" y="1179"/>
                    <a:pt x="1772" y="880"/>
                    <a:pt x="1557" y="665"/>
                  </a:cubicBezTo>
                  <a:cubicBezTo>
                    <a:pt x="1511" y="619"/>
                    <a:pt x="1472" y="598"/>
                    <a:pt x="1435" y="598"/>
                  </a:cubicBezTo>
                  <a:cubicBezTo>
                    <a:pt x="1392" y="598"/>
                    <a:pt x="1352" y="625"/>
                    <a:pt x="1305" y="672"/>
                  </a:cubicBezTo>
                  <a:cubicBezTo>
                    <a:pt x="1240" y="738"/>
                    <a:pt x="1203" y="811"/>
                    <a:pt x="1258" y="872"/>
                  </a:cubicBezTo>
                  <a:cubicBezTo>
                    <a:pt x="1312" y="938"/>
                    <a:pt x="1407" y="1051"/>
                    <a:pt x="1276" y="1179"/>
                  </a:cubicBezTo>
                  <a:cubicBezTo>
                    <a:pt x="1230" y="1225"/>
                    <a:pt x="1181" y="1249"/>
                    <a:pt x="1131" y="1249"/>
                  </a:cubicBezTo>
                  <a:cubicBezTo>
                    <a:pt x="1078" y="1249"/>
                    <a:pt x="1022" y="1222"/>
                    <a:pt x="966" y="1164"/>
                  </a:cubicBezTo>
                  <a:lnTo>
                    <a:pt x="533" y="734"/>
                  </a:lnTo>
                  <a:cubicBezTo>
                    <a:pt x="423" y="625"/>
                    <a:pt x="423" y="519"/>
                    <a:pt x="518" y="424"/>
                  </a:cubicBezTo>
                  <a:cubicBezTo>
                    <a:pt x="570" y="372"/>
                    <a:pt x="619" y="354"/>
                    <a:pt x="662" y="354"/>
                  </a:cubicBezTo>
                  <a:cubicBezTo>
                    <a:pt x="730" y="354"/>
                    <a:pt x="783" y="400"/>
                    <a:pt x="810" y="424"/>
                  </a:cubicBezTo>
                  <a:cubicBezTo>
                    <a:pt x="830" y="443"/>
                    <a:pt x="852" y="451"/>
                    <a:pt x="875" y="451"/>
                  </a:cubicBezTo>
                  <a:cubicBezTo>
                    <a:pt x="920" y="451"/>
                    <a:pt x="968" y="419"/>
                    <a:pt x="1014" y="373"/>
                  </a:cubicBezTo>
                  <a:cubicBezTo>
                    <a:pt x="1097" y="290"/>
                    <a:pt x="1116" y="224"/>
                    <a:pt x="1017" y="126"/>
                  </a:cubicBezTo>
                  <a:cubicBezTo>
                    <a:pt x="932" y="40"/>
                    <a:pt x="831" y="1"/>
                    <a:pt x="7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5"/>
            <p:cNvSpPr/>
            <p:nvPr/>
          </p:nvSpPr>
          <p:spPr>
            <a:xfrm>
              <a:off x="5858175" y="2023375"/>
              <a:ext cx="43125" cy="41425"/>
            </a:xfrm>
            <a:custGeom>
              <a:rect b="b" l="l" r="r" t="t"/>
              <a:pathLst>
                <a:path extrusionOk="0" h="1657" w="1725">
                  <a:moveTo>
                    <a:pt x="936" y="0"/>
                  </a:moveTo>
                  <a:cubicBezTo>
                    <a:pt x="867" y="0"/>
                    <a:pt x="779" y="44"/>
                    <a:pt x="729" y="94"/>
                  </a:cubicBezTo>
                  <a:cubicBezTo>
                    <a:pt x="693" y="123"/>
                    <a:pt x="686" y="170"/>
                    <a:pt x="704" y="214"/>
                  </a:cubicBezTo>
                  <a:lnTo>
                    <a:pt x="897" y="859"/>
                  </a:lnTo>
                  <a:lnTo>
                    <a:pt x="248" y="666"/>
                  </a:lnTo>
                  <a:cubicBezTo>
                    <a:pt x="236" y="660"/>
                    <a:pt x="222" y="657"/>
                    <a:pt x="208" y="657"/>
                  </a:cubicBezTo>
                  <a:cubicBezTo>
                    <a:pt x="178" y="657"/>
                    <a:pt x="148" y="670"/>
                    <a:pt x="128" y="695"/>
                  </a:cubicBezTo>
                  <a:cubicBezTo>
                    <a:pt x="59" y="764"/>
                    <a:pt x="1" y="910"/>
                    <a:pt x="59" y="972"/>
                  </a:cubicBezTo>
                  <a:cubicBezTo>
                    <a:pt x="66" y="975"/>
                    <a:pt x="74" y="983"/>
                    <a:pt x="81" y="986"/>
                  </a:cubicBezTo>
                  <a:lnTo>
                    <a:pt x="977" y="1205"/>
                  </a:lnTo>
                  <a:cubicBezTo>
                    <a:pt x="988" y="1208"/>
                    <a:pt x="999" y="1216"/>
                    <a:pt x="1006" y="1223"/>
                  </a:cubicBezTo>
                  <a:lnTo>
                    <a:pt x="1414" y="1631"/>
                  </a:lnTo>
                  <a:cubicBezTo>
                    <a:pt x="1432" y="1649"/>
                    <a:pt x="1454" y="1657"/>
                    <a:pt x="1477" y="1657"/>
                  </a:cubicBezTo>
                  <a:cubicBezTo>
                    <a:pt x="1524" y="1657"/>
                    <a:pt x="1578" y="1625"/>
                    <a:pt x="1622" y="1584"/>
                  </a:cubicBezTo>
                  <a:cubicBezTo>
                    <a:pt x="1684" y="1522"/>
                    <a:pt x="1724" y="1431"/>
                    <a:pt x="1669" y="1380"/>
                  </a:cubicBezTo>
                  <a:lnTo>
                    <a:pt x="1261" y="968"/>
                  </a:lnTo>
                  <a:cubicBezTo>
                    <a:pt x="1254" y="961"/>
                    <a:pt x="1247" y="950"/>
                    <a:pt x="1243" y="939"/>
                  </a:cubicBezTo>
                  <a:lnTo>
                    <a:pt x="1021" y="46"/>
                  </a:lnTo>
                  <a:cubicBezTo>
                    <a:pt x="1017" y="39"/>
                    <a:pt x="1014" y="32"/>
                    <a:pt x="1006" y="24"/>
                  </a:cubicBezTo>
                  <a:cubicBezTo>
                    <a:pt x="989" y="8"/>
                    <a:pt x="964" y="0"/>
                    <a:pt x="9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5"/>
            <p:cNvSpPr/>
            <p:nvPr/>
          </p:nvSpPr>
          <p:spPr>
            <a:xfrm>
              <a:off x="5886875" y="2000550"/>
              <a:ext cx="46850" cy="43825"/>
            </a:xfrm>
            <a:custGeom>
              <a:rect b="b" l="l" r="r" t="t"/>
              <a:pathLst>
                <a:path extrusionOk="0" h="1753" w="1874">
                  <a:moveTo>
                    <a:pt x="705" y="377"/>
                  </a:moveTo>
                  <a:cubicBezTo>
                    <a:pt x="748" y="377"/>
                    <a:pt x="792" y="399"/>
                    <a:pt x="824" y="431"/>
                  </a:cubicBezTo>
                  <a:cubicBezTo>
                    <a:pt x="882" y="489"/>
                    <a:pt x="908" y="577"/>
                    <a:pt x="846" y="639"/>
                  </a:cubicBezTo>
                  <a:lnTo>
                    <a:pt x="674" y="810"/>
                  </a:lnTo>
                  <a:lnTo>
                    <a:pt x="449" y="584"/>
                  </a:lnTo>
                  <a:lnTo>
                    <a:pt x="620" y="413"/>
                  </a:lnTo>
                  <a:cubicBezTo>
                    <a:pt x="645" y="387"/>
                    <a:pt x="675" y="377"/>
                    <a:pt x="705" y="377"/>
                  </a:cubicBezTo>
                  <a:close/>
                  <a:moveTo>
                    <a:pt x="1160" y="781"/>
                  </a:moveTo>
                  <a:cubicBezTo>
                    <a:pt x="1206" y="781"/>
                    <a:pt x="1256" y="805"/>
                    <a:pt x="1312" y="861"/>
                  </a:cubicBezTo>
                  <a:lnTo>
                    <a:pt x="1338" y="886"/>
                  </a:lnTo>
                  <a:cubicBezTo>
                    <a:pt x="1443" y="992"/>
                    <a:pt x="1440" y="1087"/>
                    <a:pt x="1359" y="1167"/>
                  </a:cubicBezTo>
                  <a:lnTo>
                    <a:pt x="1196" y="1331"/>
                  </a:lnTo>
                  <a:lnTo>
                    <a:pt x="871" y="1007"/>
                  </a:lnTo>
                  <a:lnTo>
                    <a:pt x="1032" y="843"/>
                  </a:lnTo>
                  <a:cubicBezTo>
                    <a:pt x="1073" y="803"/>
                    <a:pt x="1115" y="781"/>
                    <a:pt x="1160" y="781"/>
                  </a:cubicBezTo>
                  <a:close/>
                  <a:moveTo>
                    <a:pt x="756" y="0"/>
                  </a:moveTo>
                  <a:cubicBezTo>
                    <a:pt x="631" y="0"/>
                    <a:pt x="515" y="76"/>
                    <a:pt x="419" y="172"/>
                  </a:cubicBezTo>
                  <a:lnTo>
                    <a:pt x="88" y="507"/>
                  </a:lnTo>
                  <a:cubicBezTo>
                    <a:pt x="33" y="562"/>
                    <a:pt x="0" y="642"/>
                    <a:pt x="55" y="693"/>
                  </a:cubicBezTo>
                  <a:lnTo>
                    <a:pt x="1090" y="1728"/>
                  </a:lnTo>
                  <a:cubicBezTo>
                    <a:pt x="1106" y="1744"/>
                    <a:pt x="1129" y="1753"/>
                    <a:pt x="1154" y="1753"/>
                  </a:cubicBezTo>
                  <a:cubicBezTo>
                    <a:pt x="1192" y="1753"/>
                    <a:pt x="1237" y="1734"/>
                    <a:pt x="1276" y="1695"/>
                  </a:cubicBezTo>
                  <a:lnTo>
                    <a:pt x="1640" y="1331"/>
                  </a:lnTo>
                  <a:cubicBezTo>
                    <a:pt x="1822" y="1149"/>
                    <a:pt x="1873" y="912"/>
                    <a:pt x="1615" y="657"/>
                  </a:cubicBezTo>
                  <a:lnTo>
                    <a:pt x="1582" y="620"/>
                  </a:lnTo>
                  <a:cubicBezTo>
                    <a:pt x="1483" y="524"/>
                    <a:pt x="1398" y="488"/>
                    <a:pt x="1316" y="488"/>
                  </a:cubicBezTo>
                  <a:cubicBezTo>
                    <a:pt x="1261" y="488"/>
                    <a:pt x="1207" y="504"/>
                    <a:pt x="1152" y="529"/>
                  </a:cubicBezTo>
                  <a:cubicBezTo>
                    <a:pt x="1203" y="405"/>
                    <a:pt x="1166" y="267"/>
                    <a:pt x="1035" y="136"/>
                  </a:cubicBezTo>
                  <a:cubicBezTo>
                    <a:pt x="940" y="39"/>
                    <a:pt x="846" y="0"/>
                    <a:pt x="7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5"/>
            <p:cNvSpPr/>
            <p:nvPr/>
          </p:nvSpPr>
          <p:spPr>
            <a:xfrm>
              <a:off x="5913300" y="1971625"/>
              <a:ext cx="47750" cy="46450"/>
            </a:xfrm>
            <a:custGeom>
              <a:rect b="b" l="l" r="r" t="t"/>
              <a:pathLst>
                <a:path extrusionOk="0" h="1858" w="1910">
                  <a:moveTo>
                    <a:pt x="731" y="0"/>
                  </a:moveTo>
                  <a:cubicBezTo>
                    <a:pt x="708" y="0"/>
                    <a:pt x="685" y="9"/>
                    <a:pt x="667" y="28"/>
                  </a:cubicBezTo>
                  <a:lnTo>
                    <a:pt x="87" y="608"/>
                  </a:lnTo>
                  <a:cubicBezTo>
                    <a:pt x="29" y="662"/>
                    <a:pt x="0" y="743"/>
                    <a:pt x="55" y="797"/>
                  </a:cubicBezTo>
                  <a:lnTo>
                    <a:pt x="1086" y="1828"/>
                  </a:lnTo>
                  <a:cubicBezTo>
                    <a:pt x="1106" y="1849"/>
                    <a:pt x="1130" y="1857"/>
                    <a:pt x="1155" y="1857"/>
                  </a:cubicBezTo>
                  <a:cubicBezTo>
                    <a:pt x="1196" y="1857"/>
                    <a:pt x="1241" y="1832"/>
                    <a:pt x="1275" y="1796"/>
                  </a:cubicBezTo>
                  <a:lnTo>
                    <a:pt x="1855" y="1216"/>
                  </a:lnTo>
                  <a:cubicBezTo>
                    <a:pt x="1909" y="1162"/>
                    <a:pt x="1873" y="1081"/>
                    <a:pt x="1822" y="1030"/>
                  </a:cubicBezTo>
                  <a:cubicBezTo>
                    <a:pt x="1782" y="993"/>
                    <a:pt x="1735" y="969"/>
                    <a:pt x="1694" y="969"/>
                  </a:cubicBezTo>
                  <a:cubicBezTo>
                    <a:pt x="1671" y="969"/>
                    <a:pt x="1649" y="977"/>
                    <a:pt x="1632" y="994"/>
                  </a:cubicBezTo>
                  <a:lnTo>
                    <a:pt x="1195" y="1431"/>
                  </a:lnTo>
                  <a:lnTo>
                    <a:pt x="918" y="1154"/>
                  </a:lnTo>
                  <a:lnTo>
                    <a:pt x="1162" y="910"/>
                  </a:lnTo>
                  <a:cubicBezTo>
                    <a:pt x="1217" y="856"/>
                    <a:pt x="1188" y="783"/>
                    <a:pt x="1144" y="739"/>
                  </a:cubicBezTo>
                  <a:cubicBezTo>
                    <a:pt x="1113" y="706"/>
                    <a:pt x="1073" y="686"/>
                    <a:pt x="1036" y="686"/>
                  </a:cubicBezTo>
                  <a:cubicBezTo>
                    <a:pt x="1011" y="686"/>
                    <a:pt x="988" y="695"/>
                    <a:pt x="969" y="713"/>
                  </a:cubicBezTo>
                  <a:lnTo>
                    <a:pt x="725" y="958"/>
                  </a:lnTo>
                  <a:lnTo>
                    <a:pt x="452" y="684"/>
                  </a:lnTo>
                  <a:lnTo>
                    <a:pt x="885" y="251"/>
                  </a:lnTo>
                  <a:cubicBezTo>
                    <a:pt x="936" y="200"/>
                    <a:pt x="911" y="120"/>
                    <a:pt x="849" y="61"/>
                  </a:cubicBezTo>
                  <a:cubicBezTo>
                    <a:pt x="816" y="26"/>
                    <a:pt x="772" y="0"/>
                    <a:pt x="7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5"/>
            <p:cNvSpPr/>
            <p:nvPr/>
          </p:nvSpPr>
          <p:spPr>
            <a:xfrm>
              <a:off x="5938525" y="1948800"/>
              <a:ext cx="48125" cy="44200"/>
            </a:xfrm>
            <a:custGeom>
              <a:rect b="b" l="l" r="r" t="t"/>
              <a:pathLst>
                <a:path extrusionOk="0" h="1768" w="1925">
                  <a:moveTo>
                    <a:pt x="745" y="361"/>
                  </a:moveTo>
                  <a:cubicBezTo>
                    <a:pt x="793" y="361"/>
                    <a:pt x="844" y="385"/>
                    <a:pt x="900" y="442"/>
                  </a:cubicBezTo>
                  <a:cubicBezTo>
                    <a:pt x="1017" y="555"/>
                    <a:pt x="995" y="650"/>
                    <a:pt x="904" y="741"/>
                  </a:cubicBezTo>
                  <a:lnTo>
                    <a:pt x="744" y="901"/>
                  </a:lnTo>
                  <a:lnTo>
                    <a:pt x="441" y="599"/>
                  </a:lnTo>
                  <a:lnTo>
                    <a:pt x="601" y="435"/>
                  </a:lnTo>
                  <a:cubicBezTo>
                    <a:pt x="648" y="388"/>
                    <a:pt x="695" y="361"/>
                    <a:pt x="745" y="361"/>
                  </a:cubicBezTo>
                  <a:close/>
                  <a:moveTo>
                    <a:pt x="793" y="0"/>
                  </a:moveTo>
                  <a:cubicBezTo>
                    <a:pt x="647" y="0"/>
                    <a:pt x="506" y="86"/>
                    <a:pt x="379" y="213"/>
                  </a:cubicBezTo>
                  <a:lnTo>
                    <a:pt x="44" y="552"/>
                  </a:lnTo>
                  <a:cubicBezTo>
                    <a:pt x="0" y="592"/>
                    <a:pt x="0" y="665"/>
                    <a:pt x="44" y="705"/>
                  </a:cubicBezTo>
                  <a:lnTo>
                    <a:pt x="1079" y="1743"/>
                  </a:lnTo>
                  <a:cubicBezTo>
                    <a:pt x="1096" y="1760"/>
                    <a:pt x="1117" y="1767"/>
                    <a:pt x="1139" y="1767"/>
                  </a:cubicBezTo>
                  <a:cubicBezTo>
                    <a:pt x="1186" y="1767"/>
                    <a:pt x="1241" y="1736"/>
                    <a:pt x="1283" y="1692"/>
                  </a:cubicBezTo>
                  <a:cubicBezTo>
                    <a:pt x="1345" y="1630"/>
                    <a:pt x="1385" y="1539"/>
                    <a:pt x="1330" y="1488"/>
                  </a:cubicBezTo>
                  <a:lnTo>
                    <a:pt x="940" y="1094"/>
                  </a:lnTo>
                  <a:lnTo>
                    <a:pt x="1046" y="989"/>
                  </a:lnTo>
                  <a:lnTo>
                    <a:pt x="1702" y="1196"/>
                  </a:lnTo>
                  <a:cubicBezTo>
                    <a:pt x="1715" y="1201"/>
                    <a:pt x="1729" y="1203"/>
                    <a:pt x="1743" y="1203"/>
                  </a:cubicBezTo>
                  <a:cubicBezTo>
                    <a:pt x="1777" y="1203"/>
                    <a:pt x="1810" y="1190"/>
                    <a:pt x="1833" y="1164"/>
                  </a:cubicBezTo>
                  <a:cubicBezTo>
                    <a:pt x="1906" y="1087"/>
                    <a:pt x="1924" y="934"/>
                    <a:pt x="1859" y="872"/>
                  </a:cubicBezTo>
                  <a:cubicBezTo>
                    <a:pt x="1848" y="861"/>
                    <a:pt x="1837" y="854"/>
                    <a:pt x="1822" y="850"/>
                  </a:cubicBezTo>
                  <a:lnTo>
                    <a:pt x="1261" y="690"/>
                  </a:lnTo>
                  <a:cubicBezTo>
                    <a:pt x="1334" y="530"/>
                    <a:pt x="1312" y="344"/>
                    <a:pt x="1130" y="162"/>
                  </a:cubicBezTo>
                  <a:cubicBezTo>
                    <a:pt x="1016" y="48"/>
                    <a:pt x="903" y="0"/>
                    <a:pt x="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5"/>
            <p:cNvSpPr/>
            <p:nvPr/>
          </p:nvSpPr>
          <p:spPr>
            <a:xfrm>
              <a:off x="5861450" y="2096150"/>
              <a:ext cx="52500" cy="51375"/>
            </a:xfrm>
            <a:custGeom>
              <a:rect b="b" l="l" r="r" t="t"/>
              <a:pathLst>
                <a:path extrusionOk="0" h="2055" w="2100">
                  <a:moveTo>
                    <a:pt x="936" y="1"/>
                  </a:moveTo>
                  <a:cubicBezTo>
                    <a:pt x="889" y="1"/>
                    <a:pt x="843" y="21"/>
                    <a:pt x="810" y="61"/>
                  </a:cubicBezTo>
                  <a:cubicBezTo>
                    <a:pt x="719" y="152"/>
                    <a:pt x="689" y="199"/>
                    <a:pt x="741" y="385"/>
                  </a:cubicBezTo>
                  <a:lnTo>
                    <a:pt x="864" y="848"/>
                  </a:lnTo>
                  <a:lnTo>
                    <a:pt x="864" y="848"/>
                  </a:lnTo>
                  <a:lnTo>
                    <a:pt x="405" y="720"/>
                  </a:lnTo>
                  <a:cubicBezTo>
                    <a:pt x="345" y="704"/>
                    <a:pt x="299" y="695"/>
                    <a:pt x="261" y="695"/>
                  </a:cubicBezTo>
                  <a:cubicBezTo>
                    <a:pt x="185" y="695"/>
                    <a:pt x="142" y="729"/>
                    <a:pt x="81" y="790"/>
                  </a:cubicBezTo>
                  <a:cubicBezTo>
                    <a:pt x="1" y="855"/>
                    <a:pt x="1" y="979"/>
                    <a:pt x="81" y="1045"/>
                  </a:cubicBezTo>
                  <a:lnTo>
                    <a:pt x="1065" y="2028"/>
                  </a:lnTo>
                  <a:cubicBezTo>
                    <a:pt x="1082" y="2047"/>
                    <a:pt x="1103" y="2054"/>
                    <a:pt x="1126" y="2054"/>
                  </a:cubicBezTo>
                  <a:cubicBezTo>
                    <a:pt x="1173" y="2054"/>
                    <a:pt x="1227" y="2023"/>
                    <a:pt x="1269" y="1981"/>
                  </a:cubicBezTo>
                  <a:cubicBezTo>
                    <a:pt x="1334" y="1919"/>
                    <a:pt x="1371" y="1828"/>
                    <a:pt x="1320" y="1777"/>
                  </a:cubicBezTo>
                  <a:lnTo>
                    <a:pt x="693" y="1150"/>
                  </a:lnTo>
                  <a:lnTo>
                    <a:pt x="1130" y="1278"/>
                  </a:lnTo>
                  <a:cubicBezTo>
                    <a:pt x="1143" y="1282"/>
                    <a:pt x="1156" y="1284"/>
                    <a:pt x="1169" y="1284"/>
                  </a:cubicBezTo>
                  <a:cubicBezTo>
                    <a:pt x="1202" y="1284"/>
                    <a:pt x="1234" y="1271"/>
                    <a:pt x="1258" y="1245"/>
                  </a:cubicBezTo>
                  <a:cubicBezTo>
                    <a:pt x="1294" y="1212"/>
                    <a:pt x="1309" y="1161"/>
                    <a:pt x="1294" y="1114"/>
                  </a:cubicBezTo>
                  <a:lnTo>
                    <a:pt x="1185" y="691"/>
                  </a:lnTo>
                  <a:lnTo>
                    <a:pt x="1793" y="1300"/>
                  </a:lnTo>
                  <a:cubicBezTo>
                    <a:pt x="1810" y="1317"/>
                    <a:pt x="1832" y="1324"/>
                    <a:pt x="1855" y="1324"/>
                  </a:cubicBezTo>
                  <a:cubicBezTo>
                    <a:pt x="1901" y="1324"/>
                    <a:pt x="1956" y="1294"/>
                    <a:pt x="1998" y="1252"/>
                  </a:cubicBezTo>
                  <a:cubicBezTo>
                    <a:pt x="2063" y="1187"/>
                    <a:pt x="2100" y="1099"/>
                    <a:pt x="2049" y="1045"/>
                  </a:cubicBezTo>
                  <a:lnTo>
                    <a:pt x="1065" y="61"/>
                  </a:lnTo>
                  <a:cubicBezTo>
                    <a:pt x="1030" y="21"/>
                    <a:pt x="983" y="1"/>
                    <a:pt x="9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5"/>
            <p:cNvSpPr/>
            <p:nvPr/>
          </p:nvSpPr>
          <p:spPr>
            <a:xfrm>
              <a:off x="5894525" y="2072425"/>
              <a:ext cx="44925" cy="39900"/>
            </a:xfrm>
            <a:custGeom>
              <a:rect b="b" l="l" r="r" t="t"/>
              <a:pathLst>
                <a:path extrusionOk="0" h="1596" w="1797">
                  <a:moveTo>
                    <a:pt x="659" y="352"/>
                  </a:moveTo>
                  <a:cubicBezTo>
                    <a:pt x="713" y="352"/>
                    <a:pt x="769" y="379"/>
                    <a:pt x="828" y="438"/>
                  </a:cubicBezTo>
                  <a:lnTo>
                    <a:pt x="1258" y="868"/>
                  </a:lnTo>
                  <a:cubicBezTo>
                    <a:pt x="1374" y="981"/>
                    <a:pt x="1367" y="1086"/>
                    <a:pt x="1276" y="1178"/>
                  </a:cubicBezTo>
                  <a:cubicBezTo>
                    <a:pt x="1232" y="1221"/>
                    <a:pt x="1185" y="1245"/>
                    <a:pt x="1135" y="1245"/>
                  </a:cubicBezTo>
                  <a:cubicBezTo>
                    <a:pt x="1081" y="1245"/>
                    <a:pt x="1025" y="1218"/>
                    <a:pt x="966" y="1159"/>
                  </a:cubicBezTo>
                  <a:lnTo>
                    <a:pt x="536" y="729"/>
                  </a:lnTo>
                  <a:cubicBezTo>
                    <a:pt x="423" y="616"/>
                    <a:pt x="427" y="511"/>
                    <a:pt x="518" y="420"/>
                  </a:cubicBezTo>
                  <a:cubicBezTo>
                    <a:pt x="562" y="376"/>
                    <a:pt x="609" y="352"/>
                    <a:pt x="659" y="352"/>
                  </a:cubicBezTo>
                  <a:close/>
                  <a:moveTo>
                    <a:pt x="703" y="0"/>
                  </a:moveTo>
                  <a:cubicBezTo>
                    <a:pt x="557" y="0"/>
                    <a:pt x="418" y="77"/>
                    <a:pt x="296" y="197"/>
                  </a:cubicBezTo>
                  <a:cubicBezTo>
                    <a:pt x="73" y="423"/>
                    <a:pt x="0" y="700"/>
                    <a:pt x="281" y="981"/>
                  </a:cubicBezTo>
                  <a:lnTo>
                    <a:pt x="715" y="1414"/>
                  </a:lnTo>
                  <a:cubicBezTo>
                    <a:pt x="843" y="1541"/>
                    <a:pt x="971" y="1596"/>
                    <a:pt x="1094" y="1596"/>
                  </a:cubicBezTo>
                  <a:cubicBezTo>
                    <a:pt x="1238" y="1596"/>
                    <a:pt x="1376" y="1520"/>
                    <a:pt x="1498" y="1400"/>
                  </a:cubicBezTo>
                  <a:cubicBezTo>
                    <a:pt x="1720" y="1174"/>
                    <a:pt x="1797" y="897"/>
                    <a:pt x="1513" y="613"/>
                  </a:cubicBezTo>
                  <a:lnTo>
                    <a:pt x="1083" y="183"/>
                  </a:lnTo>
                  <a:cubicBezTo>
                    <a:pt x="954" y="55"/>
                    <a:pt x="826" y="0"/>
                    <a:pt x="7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5"/>
            <p:cNvSpPr/>
            <p:nvPr/>
          </p:nvSpPr>
          <p:spPr>
            <a:xfrm>
              <a:off x="5919850" y="2040625"/>
              <a:ext cx="49200" cy="48000"/>
            </a:xfrm>
            <a:custGeom>
              <a:rect b="b" l="l" r="r" t="t"/>
              <a:pathLst>
                <a:path extrusionOk="0" h="1920" w="1968">
                  <a:moveTo>
                    <a:pt x="820" y="1"/>
                  </a:moveTo>
                  <a:cubicBezTo>
                    <a:pt x="773" y="1"/>
                    <a:pt x="720" y="34"/>
                    <a:pt x="678" y="78"/>
                  </a:cubicBezTo>
                  <a:cubicBezTo>
                    <a:pt x="613" y="140"/>
                    <a:pt x="572" y="227"/>
                    <a:pt x="627" y="282"/>
                  </a:cubicBezTo>
                  <a:lnTo>
                    <a:pt x="1185" y="835"/>
                  </a:lnTo>
                  <a:lnTo>
                    <a:pt x="416" y="595"/>
                  </a:lnTo>
                  <a:cubicBezTo>
                    <a:pt x="352" y="576"/>
                    <a:pt x="305" y="566"/>
                    <a:pt x="268" y="566"/>
                  </a:cubicBezTo>
                  <a:cubicBezTo>
                    <a:pt x="199" y="566"/>
                    <a:pt x="161" y="598"/>
                    <a:pt x="102" y="657"/>
                  </a:cubicBezTo>
                  <a:cubicBezTo>
                    <a:pt x="37" y="719"/>
                    <a:pt x="0" y="806"/>
                    <a:pt x="51" y="861"/>
                  </a:cubicBezTo>
                  <a:lnTo>
                    <a:pt x="1086" y="1896"/>
                  </a:lnTo>
                  <a:cubicBezTo>
                    <a:pt x="1103" y="1912"/>
                    <a:pt x="1124" y="1920"/>
                    <a:pt x="1147" y="1920"/>
                  </a:cubicBezTo>
                  <a:cubicBezTo>
                    <a:pt x="1194" y="1920"/>
                    <a:pt x="1249" y="1889"/>
                    <a:pt x="1290" y="1845"/>
                  </a:cubicBezTo>
                  <a:cubicBezTo>
                    <a:pt x="1356" y="1783"/>
                    <a:pt x="1392" y="1692"/>
                    <a:pt x="1341" y="1641"/>
                  </a:cubicBezTo>
                  <a:lnTo>
                    <a:pt x="787" y="1087"/>
                  </a:lnTo>
                  <a:lnTo>
                    <a:pt x="1658" y="1342"/>
                  </a:lnTo>
                  <a:cubicBezTo>
                    <a:pt x="1677" y="1347"/>
                    <a:pt x="1694" y="1350"/>
                    <a:pt x="1711" y="1350"/>
                  </a:cubicBezTo>
                  <a:cubicBezTo>
                    <a:pt x="1773" y="1350"/>
                    <a:pt x="1824" y="1315"/>
                    <a:pt x="1870" y="1269"/>
                  </a:cubicBezTo>
                  <a:cubicBezTo>
                    <a:pt x="1928" y="1211"/>
                    <a:pt x="1968" y="1116"/>
                    <a:pt x="1917" y="1065"/>
                  </a:cubicBezTo>
                  <a:lnTo>
                    <a:pt x="882" y="27"/>
                  </a:lnTo>
                  <a:cubicBezTo>
                    <a:pt x="864" y="9"/>
                    <a:pt x="843" y="1"/>
                    <a:pt x="8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5"/>
            <p:cNvSpPr/>
            <p:nvPr/>
          </p:nvSpPr>
          <p:spPr>
            <a:xfrm>
              <a:off x="5948350" y="2016950"/>
              <a:ext cx="46225" cy="43450"/>
            </a:xfrm>
            <a:custGeom>
              <a:rect b="b" l="l" r="r" t="t"/>
              <a:pathLst>
                <a:path extrusionOk="0" h="1738" w="1849">
                  <a:moveTo>
                    <a:pt x="725" y="354"/>
                  </a:moveTo>
                  <a:cubicBezTo>
                    <a:pt x="779" y="354"/>
                    <a:pt x="836" y="381"/>
                    <a:pt x="893" y="438"/>
                  </a:cubicBezTo>
                  <a:lnTo>
                    <a:pt x="1316" y="861"/>
                  </a:lnTo>
                  <a:cubicBezTo>
                    <a:pt x="1425" y="970"/>
                    <a:pt x="1422" y="1079"/>
                    <a:pt x="1331" y="1170"/>
                  </a:cubicBezTo>
                  <a:lnTo>
                    <a:pt x="1189" y="1312"/>
                  </a:lnTo>
                  <a:lnTo>
                    <a:pt x="438" y="566"/>
                  </a:lnTo>
                  <a:lnTo>
                    <a:pt x="584" y="420"/>
                  </a:lnTo>
                  <a:cubicBezTo>
                    <a:pt x="627" y="376"/>
                    <a:pt x="675" y="354"/>
                    <a:pt x="725" y="354"/>
                  </a:cubicBezTo>
                  <a:close/>
                  <a:moveTo>
                    <a:pt x="770" y="1"/>
                  </a:moveTo>
                  <a:cubicBezTo>
                    <a:pt x="624" y="1"/>
                    <a:pt x="484" y="78"/>
                    <a:pt x="362" y="201"/>
                  </a:cubicBezTo>
                  <a:lnTo>
                    <a:pt x="74" y="489"/>
                  </a:lnTo>
                  <a:cubicBezTo>
                    <a:pt x="8" y="555"/>
                    <a:pt x="1" y="635"/>
                    <a:pt x="41" y="675"/>
                  </a:cubicBezTo>
                  <a:lnTo>
                    <a:pt x="1079" y="1713"/>
                  </a:lnTo>
                  <a:cubicBezTo>
                    <a:pt x="1095" y="1729"/>
                    <a:pt x="1117" y="1738"/>
                    <a:pt x="1142" y="1738"/>
                  </a:cubicBezTo>
                  <a:cubicBezTo>
                    <a:pt x="1179" y="1738"/>
                    <a:pt x="1224" y="1718"/>
                    <a:pt x="1265" y="1677"/>
                  </a:cubicBezTo>
                  <a:lnTo>
                    <a:pt x="1553" y="1389"/>
                  </a:lnTo>
                  <a:cubicBezTo>
                    <a:pt x="1779" y="1167"/>
                    <a:pt x="1848" y="886"/>
                    <a:pt x="1571" y="606"/>
                  </a:cubicBezTo>
                  <a:lnTo>
                    <a:pt x="1149" y="183"/>
                  </a:lnTo>
                  <a:cubicBezTo>
                    <a:pt x="1021" y="55"/>
                    <a:pt x="893" y="1"/>
                    <a:pt x="7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5"/>
            <p:cNvSpPr/>
            <p:nvPr/>
          </p:nvSpPr>
          <p:spPr>
            <a:xfrm>
              <a:off x="5981050" y="1992400"/>
              <a:ext cx="43750" cy="42275"/>
            </a:xfrm>
            <a:custGeom>
              <a:rect b="b" l="l" r="r" t="t"/>
              <a:pathLst>
                <a:path extrusionOk="0" h="1691" w="1750">
                  <a:moveTo>
                    <a:pt x="438" y="414"/>
                  </a:moveTo>
                  <a:lnTo>
                    <a:pt x="992" y="731"/>
                  </a:lnTo>
                  <a:lnTo>
                    <a:pt x="755" y="968"/>
                  </a:lnTo>
                  <a:lnTo>
                    <a:pt x="438" y="414"/>
                  </a:lnTo>
                  <a:close/>
                  <a:moveTo>
                    <a:pt x="313" y="1"/>
                  </a:moveTo>
                  <a:cubicBezTo>
                    <a:pt x="249" y="1"/>
                    <a:pt x="179" y="40"/>
                    <a:pt x="121" y="97"/>
                  </a:cubicBezTo>
                  <a:cubicBezTo>
                    <a:pt x="48" y="170"/>
                    <a:pt x="1" y="272"/>
                    <a:pt x="41" y="349"/>
                  </a:cubicBezTo>
                  <a:lnTo>
                    <a:pt x="730" y="1642"/>
                  </a:lnTo>
                  <a:cubicBezTo>
                    <a:pt x="733" y="1650"/>
                    <a:pt x="740" y="1657"/>
                    <a:pt x="744" y="1664"/>
                  </a:cubicBezTo>
                  <a:cubicBezTo>
                    <a:pt x="764" y="1682"/>
                    <a:pt x="790" y="1690"/>
                    <a:pt x="820" y="1690"/>
                  </a:cubicBezTo>
                  <a:cubicBezTo>
                    <a:pt x="885" y="1690"/>
                    <a:pt x="963" y="1653"/>
                    <a:pt x="1010" y="1606"/>
                  </a:cubicBezTo>
                  <a:cubicBezTo>
                    <a:pt x="1054" y="1566"/>
                    <a:pt x="1072" y="1518"/>
                    <a:pt x="1047" y="1475"/>
                  </a:cubicBezTo>
                  <a:lnTo>
                    <a:pt x="901" y="1216"/>
                  </a:lnTo>
                  <a:lnTo>
                    <a:pt x="1243" y="873"/>
                  </a:lnTo>
                  <a:lnTo>
                    <a:pt x="1502" y="1019"/>
                  </a:lnTo>
                  <a:cubicBezTo>
                    <a:pt x="1516" y="1027"/>
                    <a:pt x="1530" y="1031"/>
                    <a:pt x="1544" y="1031"/>
                  </a:cubicBezTo>
                  <a:cubicBezTo>
                    <a:pt x="1575" y="1031"/>
                    <a:pt x="1606" y="1014"/>
                    <a:pt x="1633" y="986"/>
                  </a:cubicBezTo>
                  <a:cubicBezTo>
                    <a:pt x="1702" y="914"/>
                    <a:pt x="1750" y="779"/>
                    <a:pt x="1691" y="717"/>
                  </a:cubicBezTo>
                  <a:cubicBezTo>
                    <a:pt x="1684" y="713"/>
                    <a:pt x="1677" y="706"/>
                    <a:pt x="1670" y="702"/>
                  </a:cubicBezTo>
                  <a:lnTo>
                    <a:pt x="372" y="14"/>
                  </a:lnTo>
                  <a:cubicBezTo>
                    <a:pt x="354" y="5"/>
                    <a:pt x="334" y="1"/>
                    <a:pt x="3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5"/>
            <p:cNvSpPr/>
            <p:nvPr/>
          </p:nvSpPr>
          <p:spPr>
            <a:xfrm>
              <a:off x="5998000" y="1960750"/>
              <a:ext cx="43100" cy="41450"/>
            </a:xfrm>
            <a:custGeom>
              <a:rect b="b" l="l" r="r" t="t"/>
              <a:pathLst>
                <a:path extrusionOk="0" h="1658" w="1724">
                  <a:moveTo>
                    <a:pt x="935" y="1"/>
                  </a:moveTo>
                  <a:cubicBezTo>
                    <a:pt x="866" y="1"/>
                    <a:pt x="778" y="45"/>
                    <a:pt x="729" y="92"/>
                  </a:cubicBezTo>
                  <a:cubicBezTo>
                    <a:pt x="693" y="121"/>
                    <a:pt x="686" y="172"/>
                    <a:pt x="704" y="212"/>
                  </a:cubicBezTo>
                  <a:lnTo>
                    <a:pt x="897" y="857"/>
                  </a:lnTo>
                  <a:lnTo>
                    <a:pt x="248" y="667"/>
                  </a:lnTo>
                  <a:cubicBezTo>
                    <a:pt x="235" y="662"/>
                    <a:pt x="221" y="659"/>
                    <a:pt x="207" y="659"/>
                  </a:cubicBezTo>
                  <a:cubicBezTo>
                    <a:pt x="177" y="659"/>
                    <a:pt x="148" y="671"/>
                    <a:pt x="128" y="693"/>
                  </a:cubicBezTo>
                  <a:cubicBezTo>
                    <a:pt x="59" y="762"/>
                    <a:pt x="1" y="908"/>
                    <a:pt x="59" y="970"/>
                  </a:cubicBezTo>
                  <a:cubicBezTo>
                    <a:pt x="66" y="977"/>
                    <a:pt x="73" y="981"/>
                    <a:pt x="81" y="984"/>
                  </a:cubicBezTo>
                  <a:lnTo>
                    <a:pt x="977" y="1207"/>
                  </a:lnTo>
                  <a:cubicBezTo>
                    <a:pt x="988" y="1207"/>
                    <a:pt x="999" y="1214"/>
                    <a:pt x="1006" y="1221"/>
                  </a:cubicBezTo>
                  <a:lnTo>
                    <a:pt x="1414" y="1633"/>
                  </a:lnTo>
                  <a:cubicBezTo>
                    <a:pt x="1432" y="1650"/>
                    <a:pt x="1454" y="1657"/>
                    <a:pt x="1477" y="1657"/>
                  </a:cubicBezTo>
                  <a:cubicBezTo>
                    <a:pt x="1524" y="1657"/>
                    <a:pt x="1578" y="1626"/>
                    <a:pt x="1622" y="1582"/>
                  </a:cubicBezTo>
                  <a:cubicBezTo>
                    <a:pt x="1684" y="1520"/>
                    <a:pt x="1724" y="1429"/>
                    <a:pt x="1669" y="1378"/>
                  </a:cubicBezTo>
                  <a:lnTo>
                    <a:pt x="1261" y="970"/>
                  </a:lnTo>
                  <a:cubicBezTo>
                    <a:pt x="1254" y="959"/>
                    <a:pt x="1247" y="952"/>
                    <a:pt x="1243" y="941"/>
                  </a:cubicBezTo>
                  <a:lnTo>
                    <a:pt x="1021" y="44"/>
                  </a:lnTo>
                  <a:cubicBezTo>
                    <a:pt x="1017" y="37"/>
                    <a:pt x="1013" y="30"/>
                    <a:pt x="1006" y="26"/>
                  </a:cubicBezTo>
                  <a:cubicBezTo>
                    <a:pt x="988" y="8"/>
                    <a:pt x="963" y="1"/>
                    <a:pt x="9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 name="Google Shape;1144;p65"/>
          <p:cNvGrpSpPr/>
          <p:nvPr/>
        </p:nvGrpSpPr>
        <p:grpSpPr>
          <a:xfrm>
            <a:off x="5294350" y="1721725"/>
            <a:ext cx="373400" cy="339950"/>
            <a:chOff x="5163175" y="1834775"/>
            <a:chExt cx="373400" cy="339950"/>
          </a:xfrm>
        </p:grpSpPr>
        <p:sp>
          <p:nvSpPr>
            <p:cNvPr id="1145" name="Google Shape;1145;p65"/>
            <p:cNvSpPr/>
            <p:nvPr/>
          </p:nvSpPr>
          <p:spPr>
            <a:xfrm>
              <a:off x="5252175" y="2072900"/>
              <a:ext cx="23050" cy="53475"/>
            </a:xfrm>
            <a:custGeom>
              <a:rect b="b" l="l" r="r" t="t"/>
              <a:pathLst>
                <a:path extrusionOk="0" h="2139" w="922">
                  <a:moveTo>
                    <a:pt x="254" y="1"/>
                  </a:moveTo>
                  <a:cubicBezTo>
                    <a:pt x="128" y="1"/>
                    <a:pt x="0" y="106"/>
                    <a:pt x="47" y="270"/>
                  </a:cubicBezTo>
                  <a:lnTo>
                    <a:pt x="481" y="1975"/>
                  </a:lnTo>
                  <a:cubicBezTo>
                    <a:pt x="503" y="2073"/>
                    <a:pt x="589" y="2138"/>
                    <a:pt x="684" y="2138"/>
                  </a:cubicBezTo>
                  <a:cubicBezTo>
                    <a:pt x="701" y="2138"/>
                    <a:pt x="719" y="2136"/>
                    <a:pt x="736" y="2131"/>
                  </a:cubicBezTo>
                  <a:cubicBezTo>
                    <a:pt x="853" y="2102"/>
                    <a:pt x="922" y="1986"/>
                    <a:pt x="889" y="1869"/>
                  </a:cubicBezTo>
                  <a:lnTo>
                    <a:pt x="452" y="167"/>
                  </a:lnTo>
                  <a:cubicBezTo>
                    <a:pt x="427" y="51"/>
                    <a:pt x="341" y="1"/>
                    <a:pt x="2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5"/>
            <p:cNvSpPr/>
            <p:nvPr/>
          </p:nvSpPr>
          <p:spPr>
            <a:xfrm>
              <a:off x="5238775" y="2020450"/>
              <a:ext cx="16550" cy="27450"/>
            </a:xfrm>
            <a:custGeom>
              <a:rect b="b" l="l" r="r" t="t"/>
              <a:pathLst>
                <a:path extrusionOk="0" h="1098" w="662">
                  <a:moveTo>
                    <a:pt x="254" y="0"/>
                  </a:moveTo>
                  <a:cubicBezTo>
                    <a:pt x="129" y="0"/>
                    <a:pt x="0" y="105"/>
                    <a:pt x="48" y="269"/>
                  </a:cubicBezTo>
                  <a:lnTo>
                    <a:pt x="219" y="947"/>
                  </a:lnTo>
                  <a:cubicBezTo>
                    <a:pt x="250" y="1052"/>
                    <a:pt x="333" y="1098"/>
                    <a:pt x="417" y="1098"/>
                  </a:cubicBezTo>
                  <a:cubicBezTo>
                    <a:pt x="539" y="1098"/>
                    <a:pt x="662" y="1000"/>
                    <a:pt x="627" y="845"/>
                  </a:cubicBezTo>
                  <a:lnTo>
                    <a:pt x="452" y="167"/>
                  </a:lnTo>
                  <a:cubicBezTo>
                    <a:pt x="427" y="51"/>
                    <a:pt x="341" y="0"/>
                    <a:pt x="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5"/>
            <p:cNvSpPr/>
            <p:nvPr/>
          </p:nvSpPr>
          <p:spPr>
            <a:xfrm>
              <a:off x="5307325" y="2020475"/>
              <a:ext cx="19275" cy="105725"/>
            </a:xfrm>
            <a:custGeom>
              <a:rect b="b" l="l" r="r" t="t"/>
              <a:pathLst>
                <a:path extrusionOk="0" h="4229" w="771">
                  <a:moveTo>
                    <a:pt x="230" y="0"/>
                  </a:moveTo>
                  <a:cubicBezTo>
                    <a:pt x="116" y="0"/>
                    <a:pt x="1" y="82"/>
                    <a:pt x="20" y="235"/>
                  </a:cubicBezTo>
                  <a:lnTo>
                    <a:pt x="345" y="4039"/>
                  </a:lnTo>
                  <a:cubicBezTo>
                    <a:pt x="352" y="4145"/>
                    <a:pt x="443" y="4228"/>
                    <a:pt x="552" y="4228"/>
                  </a:cubicBezTo>
                  <a:lnTo>
                    <a:pt x="570" y="4228"/>
                  </a:lnTo>
                  <a:cubicBezTo>
                    <a:pt x="683" y="4221"/>
                    <a:pt x="771" y="4119"/>
                    <a:pt x="760" y="4002"/>
                  </a:cubicBezTo>
                  <a:lnTo>
                    <a:pt x="436" y="199"/>
                  </a:lnTo>
                  <a:cubicBezTo>
                    <a:pt x="431" y="64"/>
                    <a:pt x="331" y="0"/>
                    <a:pt x="2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5"/>
            <p:cNvSpPr/>
            <p:nvPr/>
          </p:nvSpPr>
          <p:spPr>
            <a:xfrm>
              <a:off x="5163175" y="1834775"/>
              <a:ext cx="367925" cy="320650"/>
            </a:xfrm>
            <a:custGeom>
              <a:rect b="b" l="l" r="r" t="t"/>
              <a:pathLst>
                <a:path extrusionOk="0" h="12826" w="14717">
                  <a:moveTo>
                    <a:pt x="7357" y="1199"/>
                  </a:moveTo>
                  <a:lnTo>
                    <a:pt x="10046" y="4927"/>
                  </a:lnTo>
                  <a:lnTo>
                    <a:pt x="4671" y="4927"/>
                  </a:lnTo>
                  <a:lnTo>
                    <a:pt x="7357" y="1199"/>
                  </a:lnTo>
                  <a:close/>
                  <a:moveTo>
                    <a:pt x="6873" y="415"/>
                  </a:moveTo>
                  <a:cubicBezTo>
                    <a:pt x="7065" y="415"/>
                    <a:pt x="7247" y="635"/>
                    <a:pt x="7098" y="842"/>
                  </a:cubicBezTo>
                  <a:lnTo>
                    <a:pt x="3440" y="5921"/>
                  </a:lnTo>
                  <a:cubicBezTo>
                    <a:pt x="3433" y="5929"/>
                    <a:pt x="3425" y="5936"/>
                    <a:pt x="3418" y="5947"/>
                  </a:cubicBezTo>
                  <a:cubicBezTo>
                    <a:pt x="3367" y="6002"/>
                    <a:pt x="3294" y="6031"/>
                    <a:pt x="3221" y="6031"/>
                  </a:cubicBezTo>
                  <a:cubicBezTo>
                    <a:pt x="3003" y="6031"/>
                    <a:pt x="2875" y="5787"/>
                    <a:pt x="3003" y="5608"/>
                  </a:cubicBezTo>
                  <a:lnTo>
                    <a:pt x="6664" y="529"/>
                  </a:lnTo>
                  <a:cubicBezTo>
                    <a:pt x="6723" y="448"/>
                    <a:pt x="6799" y="415"/>
                    <a:pt x="6873" y="415"/>
                  </a:cubicBezTo>
                  <a:close/>
                  <a:moveTo>
                    <a:pt x="7833" y="419"/>
                  </a:moveTo>
                  <a:cubicBezTo>
                    <a:pt x="7915" y="419"/>
                    <a:pt x="7996" y="457"/>
                    <a:pt x="8049" y="529"/>
                  </a:cubicBezTo>
                  <a:lnTo>
                    <a:pt x="11707" y="5608"/>
                  </a:lnTo>
                  <a:cubicBezTo>
                    <a:pt x="11835" y="5787"/>
                    <a:pt x="11711" y="6031"/>
                    <a:pt x="11492" y="6031"/>
                  </a:cubicBezTo>
                  <a:cubicBezTo>
                    <a:pt x="11405" y="6031"/>
                    <a:pt x="11325" y="5991"/>
                    <a:pt x="11273" y="5921"/>
                  </a:cubicBezTo>
                  <a:lnTo>
                    <a:pt x="7615" y="842"/>
                  </a:lnTo>
                  <a:cubicBezTo>
                    <a:pt x="7528" y="722"/>
                    <a:pt x="7557" y="555"/>
                    <a:pt x="7677" y="471"/>
                  </a:cubicBezTo>
                  <a:cubicBezTo>
                    <a:pt x="7724" y="436"/>
                    <a:pt x="7779" y="419"/>
                    <a:pt x="7833" y="419"/>
                  </a:cubicBezTo>
                  <a:close/>
                  <a:moveTo>
                    <a:pt x="14148" y="5346"/>
                  </a:moveTo>
                  <a:cubicBezTo>
                    <a:pt x="14228" y="5346"/>
                    <a:pt x="14294" y="5411"/>
                    <a:pt x="14294" y="5491"/>
                  </a:cubicBezTo>
                  <a:lnTo>
                    <a:pt x="14294" y="6391"/>
                  </a:lnTo>
                  <a:cubicBezTo>
                    <a:pt x="14294" y="6472"/>
                    <a:pt x="14232" y="6534"/>
                    <a:pt x="14152" y="6534"/>
                  </a:cubicBezTo>
                  <a:lnTo>
                    <a:pt x="561" y="6534"/>
                  </a:lnTo>
                  <a:cubicBezTo>
                    <a:pt x="481" y="6534"/>
                    <a:pt x="416" y="6472"/>
                    <a:pt x="416" y="6391"/>
                  </a:cubicBezTo>
                  <a:lnTo>
                    <a:pt x="416" y="5491"/>
                  </a:lnTo>
                  <a:cubicBezTo>
                    <a:pt x="416" y="5411"/>
                    <a:pt x="481" y="5346"/>
                    <a:pt x="561" y="5346"/>
                  </a:cubicBezTo>
                  <a:lnTo>
                    <a:pt x="2675" y="5346"/>
                  </a:lnTo>
                  <a:lnTo>
                    <a:pt x="2664" y="5364"/>
                  </a:lnTo>
                  <a:cubicBezTo>
                    <a:pt x="2562" y="5502"/>
                    <a:pt x="2518" y="5670"/>
                    <a:pt x="2536" y="5841"/>
                  </a:cubicBezTo>
                  <a:cubicBezTo>
                    <a:pt x="2536" y="5852"/>
                    <a:pt x="2540" y="5863"/>
                    <a:pt x="2540" y="5874"/>
                  </a:cubicBezTo>
                  <a:cubicBezTo>
                    <a:pt x="2562" y="5994"/>
                    <a:pt x="2609" y="6104"/>
                    <a:pt x="2686" y="6198"/>
                  </a:cubicBezTo>
                  <a:cubicBezTo>
                    <a:pt x="2726" y="6246"/>
                    <a:pt x="2769" y="6286"/>
                    <a:pt x="2817" y="6322"/>
                  </a:cubicBezTo>
                  <a:cubicBezTo>
                    <a:pt x="2939" y="6408"/>
                    <a:pt x="3079" y="6450"/>
                    <a:pt x="3217" y="6450"/>
                  </a:cubicBezTo>
                  <a:cubicBezTo>
                    <a:pt x="3430" y="6450"/>
                    <a:pt x="3640" y="6351"/>
                    <a:pt x="3775" y="6166"/>
                  </a:cubicBezTo>
                  <a:lnTo>
                    <a:pt x="4365" y="5346"/>
                  </a:lnTo>
                  <a:lnTo>
                    <a:pt x="10341" y="5346"/>
                  </a:lnTo>
                  <a:lnTo>
                    <a:pt x="10931" y="6166"/>
                  </a:lnTo>
                  <a:cubicBezTo>
                    <a:pt x="11065" y="6349"/>
                    <a:pt x="11275" y="6452"/>
                    <a:pt x="11490" y="6452"/>
                  </a:cubicBezTo>
                  <a:cubicBezTo>
                    <a:pt x="11577" y="6452"/>
                    <a:pt x="11666" y="6435"/>
                    <a:pt x="11751" y="6399"/>
                  </a:cubicBezTo>
                  <a:lnTo>
                    <a:pt x="11776" y="6388"/>
                  </a:lnTo>
                  <a:lnTo>
                    <a:pt x="11802" y="6377"/>
                  </a:lnTo>
                  <a:lnTo>
                    <a:pt x="11813" y="6370"/>
                  </a:lnTo>
                  <a:cubicBezTo>
                    <a:pt x="11842" y="6355"/>
                    <a:pt x="11867" y="6340"/>
                    <a:pt x="11893" y="6322"/>
                  </a:cubicBezTo>
                  <a:lnTo>
                    <a:pt x="11900" y="6315"/>
                  </a:lnTo>
                  <a:lnTo>
                    <a:pt x="11922" y="6300"/>
                  </a:lnTo>
                  <a:lnTo>
                    <a:pt x="11926" y="6297"/>
                  </a:lnTo>
                  <a:lnTo>
                    <a:pt x="11948" y="6278"/>
                  </a:lnTo>
                  <a:cubicBezTo>
                    <a:pt x="12188" y="6060"/>
                    <a:pt x="12246" y="5706"/>
                    <a:pt x="12086" y="5426"/>
                  </a:cubicBezTo>
                  <a:cubicBezTo>
                    <a:pt x="12079" y="5415"/>
                    <a:pt x="12075" y="5408"/>
                    <a:pt x="12068" y="5400"/>
                  </a:cubicBezTo>
                  <a:lnTo>
                    <a:pt x="12064" y="5397"/>
                  </a:lnTo>
                  <a:cubicBezTo>
                    <a:pt x="12061" y="5386"/>
                    <a:pt x="12053" y="5375"/>
                    <a:pt x="12046" y="5368"/>
                  </a:cubicBezTo>
                  <a:lnTo>
                    <a:pt x="12031" y="5346"/>
                  </a:lnTo>
                  <a:close/>
                  <a:moveTo>
                    <a:pt x="6882" y="1"/>
                  </a:moveTo>
                  <a:cubicBezTo>
                    <a:pt x="6668" y="1"/>
                    <a:pt x="6458" y="99"/>
                    <a:pt x="6326" y="285"/>
                  </a:cubicBezTo>
                  <a:lnTo>
                    <a:pt x="2981" y="4927"/>
                  </a:lnTo>
                  <a:lnTo>
                    <a:pt x="565" y="4927"/>
                  </a:lnTo>
                  <a:cubicBezTo>
                    <a:pt x="252" y="4927"/>
                    <a:pt x="0" y="5178"/>
                    <a:pt x="0" y="5491"/>
                  </a:cubicBezTo>
                  <a:lnTo>
                    <a:pt x="0" y="6391"/>
                  </a:lnTo>
                  <a:cubicBezTo>
                    <a:pt x="0" y="6701"/>
                    <a:pt x="252" y="6953"/>
                    <a:pt x="565" y="6956"/>
                  </a:cubicBezTo>
                  <a:lnTo>
                    <a:pt x="878" y="6956"/>
                  </a:lnTo>
                  <a:lnTo>
                    <a:pt x="2150" y="11933"/>
                  </a:lnTo>
                  <a:cubicBezTo>
                    <a:pt x="2281" y="12458"/>
                    <a:pt x="2755" y="12826"/>
                    <a:pt x="3298" y="12826"/>
                  </a:cubicBezTo>
                  <a:lnTo>
                    <a:pt x="8621" y="12826"/>
                  </a:lnTo>
                  <a:cubicBezTo>
                    <a:pt x="8738" y="12826"/>
                    <a:pt x="8829" y="12731"/>
                    <a:pt x="8829" y="12615"/>
                  </a:cubicBezTo>
                  <a:cubicBezTo>
                    <a:pt x="8829" y="12498"/>
                    <a:pt x="8738" y="12407"/>
                    <a:pt x="8621" y="12407"/>
                  </a:cubicBezTo>
                  <a:lnTo>
                    <a:pt x="3298" y="12407"/>
                  </a:lnTo>
                  <a:cubicBezTo>
                    <a:pt x="2944" y="12407"/>
                    <a:pt x="2642" y="12170"/>
                    <a:pt x="2554" y="11831"/>
                  </a:cubicBezTo>
                  <a:lnTo>
                    <a:pt x="1312" y="6956"/>
                  </a:lnTo>
                  <a:lnTo>
                    <a:pt x="13405" y="6956"/>
                  </a:lnTo>
                  <a:lnTo>
                    <a:pt x="13241" y="7594"/>
                  </a:lnTo>
                  <a:cubicBezTo>
                    <a:pt x="13208" y="7707"/>
                    <a:pt x="13274" y="7827"/>
                    <a:pt x="13390" y="7856"/>
                  </a:cubicBezTo>
                  <a:cubicBezTo>
                    <a:pt x="13407" y="7860"/>
                    <a:pt x="13424" y="7863"/>
                    <a:pt x="13441" y="7863"/>
                  </a:cubicBezTo>
                  <a:cubicBezTo>
                    <a:pt x="13536" y="7863"/>
                    <a:pt x="13624" y="7795"/>
                    <a:pt x="13645" y="7696"/>
                  </a:cubicBezTo>
                  <a:lnTo>
                    <a:pt x="13835" y="6956"/>
                  </a:lnTo>
                  <a:lnTo>
                    <a:pt x="14152" y="6956"/>
                  </a:lnTo>
                  <a:cubicBezTo>
                    <a:pt x="14462" y="6953"/>
                    <a:pt x="14713" y="6701"/>
                    <a:pt x="14717" y="6391"/>
                  </a:cubicBezTo>
                  <a:lnTo>
                    <a:pt x="14717" y="5491"/>
                  </a:lnTo>
                  <a:cubicBezTo>
                    <a:pt x="14713" y="5180"/>
                    <a:pt x="14465" y="4927"/>
                    <a:pt x="14155" y="4927"/>
                  </a:cubicBezTo>
                  <a:cubicBezTo>
                    <a:pt x="14153" y="4927"/>
                    <a:pt x="14150" y="4927"/>
                    <a:pt x="14148" y="4927"/>
                  </a:cubicBezTo>
                  <a:lnTo>
                    <a:pt x="11733" y="4927"/>
                  </a:lnTo>
                  <a:lnTo>
                    <a:pt x="8388" y="285"/>
                  </a:lnTo>
                  <a:cubicBezTo>
                    <a:pt x="8253" y="99"/>
                    <a:pt x="8043" y="1"/>
                    <a:pt x="7831" y="1"/>
                  </a:cubicBezTo>
                  <a:cubicBezTo>
                    <a:pt x="7693" y="1"/>
                    <a:pt x="7554" y="42"/>
                    <a:pt x="7433" y="128"/>
                  </a:cubicBezTo>
                  <a:cubicBezTo>
                    <a:pt x="7426" y="172"/>
                    <a:pt x="7391" y="194"/>
                    <a:pt x="7357" y="194"/>
                  </a:cubicBezTo>
                  <a:cubicBezTo>
                    <a:pt x="7322" y="194"/>
                    <a:pt x="7287" y="172"/>
                    <a:pt x="7280" y="128"/>
                  </a:cubicBezTo>
                  <a:cubicBezTo>
                    <a:pt x="7160" y="42"/>
                    <a:pt x="7020" y="1"/>
                    <a:pt x="68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5"/>
            <p:cNvSpPr/>
            <p:nvPr/>
          </p:nvSpPr>
          <p:spPr>
            <a:xfrm>
              <a:off x="5367475" y="2020475"/>
              <a:ext cx="169100" cy="154250"/>
            </a:xfrm>
            <a:custGeom>
              <a:rect b="b" l="l" r="r" t="t"/>
              <a:pathLst>
                <a:path extrusionOk="0" h="6170" w="6764">
                  <a:moveTo>
                    <a:pt x="3262" y="570"/>
                  </a:moveTo>
                  <a:cubicBezTo>
                    <a:pt x="3937" y="570"/>
                    <a:pt x="4600" y="833"/>
                    <a:pt x="5095" y="1328"/>
                  </a:cubicBezTo>
                  <a:cubicBezTo>
                    <a:pt x="6104" y="2341"/>
                    <a:pt x="6104" y="3981"/>
                    <a:pt x="5095" y="4994"/>
                  </a:cubicBezTo>
                  <a:cubicBezTo>
                    <a:pt x="4600" y="5488"/>
                    <a:pt x="3937" y="5752"/>
                    <a:pt x="3262" y="5752"/>
                  </a:cubicBezTo>
                  <a:cubicBezTo>
                    <a:pt x="2928" y="5752"/>
                    <a:pt x="2591" y="5687"/>
                    <a:pt x="2271" y="5555"/>
                  </a:cubicBezTo>
                  <a:cubicBezTo>
                    <a:pt x="1305" y="5154"/>
                    <a:pt x="675" y="4206"/>
                    <a:pt x="675" y="3161"/>
                  </a:cubicBezTo>
                  <a:cubicBezTo>
                    <a:pt x="675" y="2111"/>
                    <a:pt x="1305" y="1168"/>
                    <a:pt x="2271" y="767"/>
                  </a:cubicBezTo>
                  <a:cubicBezTo>
                    <a:pt x="2591" y="634"/>
                    <a:pt x="2928" y="570"/>
                    <a:pt x="3262" y="570"/>
                  </a:cubicBezTo>
                  <a:close/>
                  <a:moveTo>
                    <a:pt x="541" y="0"/>
                  </a:moveTo>
                  <a:cubicBezTo>
                    <a:pt x="441" y="0"/>
                    <a:pt x="341" y="64"/>
                    <a:pt x="336" y="199"/>
                  </a:cubicBezTo>
                  <a:lnTo>
                    <a:pt x="12" y="4002"/>
                  </a:lnTo>
                  <a:cubicBezTo>
                    <a:pt x="1" y="4119"/>
                    <a:pt x="85" y="4221"/>
                    <a:pt x="201" y="4228"/>
                  </a:cubicBezTo>
                  <a:lnTo>
                    <a:pt x="219" y="4228"/>
                  </a:lnTo>
                  <a:cubicBezTo>
                    <a:pt x="300" y="4228"/>
                    <a:pt x="372" y="4185"/>
                    <a:pt x="409" y="4112"/>
                  </a:cubicBezTo>
                  <a:cubicBezTo>
                    <a:pt x="836" y="5399"/>
                    <a:pt x="2025" y="6170"/>
                    <a:pt x="3266" y="6170"/>
                  </a:cubicBezTo>
                  <a:cubicBezTo>
                    <a:pt x="3802" y="6170"/>
                    <a:pt x="4348" y="6026"/>
                    <a:pt x="4847" y="5719"/>
                  </a:cubicBezTo>
                  <a:cubicBezTo>
                    <a:pt x="6497" y="4698"/>
                    <a:pt x="6763" y="2403"/>
                    <a:pt x="5393" y="1033"/>
                  </a:cubicBezTo>
                  <a:lnTo>
                    <a:pt x="5393" y="1029"/>
                  </a:lnTo>
                  <a:cubicBezTo>
                    <a:pt x="4796" y="433"/>
                    <a:pt x="4028" y="148"/>
                    <a:pt x="3268" y="148"/>
                  </a:cubicBezTo>
                  <a:cubicBezTo>
                    <a:pt x="2221" y="148"/>
                    <a:pt x="1187" y="689"/>
                    <a:pt x="628" y="1707"/>
                  </a:cubicBezTo>
                  <a:lnTo>
                    <a:pt x="751" y="235"/>
                  </a:lnTo>
                  <a:cubicBezTo>
                    <a:pt x="771" y="82"/>
                    <a:pt x="655" y="0"/>
                    <a:pt x="5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5"/>
            <p:cNvSpPr/>
            <p:nvPr/>
          </p:nvSpPr>
          <p:spPr>
            <a:xfrm>
              <a:off x="5396450" y="2084725"/>
              <a:ext cx="105225" cy="29450"/>
            </a:xfrm>
            <a:custGeom>
              <a:rect b="b" l="l" r="r" t="t"/>
              <a:pathLst>
                <a:path extrusionOk="0" h="1178" w="4209">
                  <a:moveTo>
                    <a:pt x="3633" y="419"/>
                  </a:moveTo>
                  <a:cubicBezTo>
                    <a:pt x="3856" y="419"/>
                    <a:pt x="3856" y="759"/>
                    <a:pt x="3633" y="759"/>
                  </a:cubicBezTo>
                  <a:cubicBezTo>
                    <a:pt x="3629" y="759"/>
                    <a:pt x="3626" y="759"/>
                    <a:pt x="3622" y="758"/>
                  </a:cubicBezTo>
                  <a:lnTo>
                    <a:pt x="587" y="758"/>
                  </a:lnTo>
                  <a:cubicBezTo>
                    <a:pt x="372" y="747"/>
                    <a:pt x="372" y="430"/>
                    <a:pt x="587" y="420"/>
                  </a:cubicBezTo>
                  <a:lnTo>
                    <a:pt x="3622" y="420"/>
                  </a:lnTo>
                  <a:cubicBezTo>
                    <a:pt x="3626" y="419"/>
                    <a:pt x="3629" y="419"/>
                    <a:pt x="3633" y="419"/>
                  </a:cubicBezTo>
                  <a:close/>
                  <a:moveTo>
                    <a:pt x="587" y="1"/>
                  </a:moveTo>
                  <a:cubicBezTo>
                    <a:pt x="263" y="1"/>
                    <a:pt x="0" y="267"/>
                    <a:pt x="0" y="591"/>
                  </a:cubicBezTo>
                  <a:cubicBezTo>
                    <a:pt x="0" y="915"/>
                    <a:pt x="263" y="1177"/>
                    <a:pt x="587" y="1177"/>
                  </a:cubicBezTo>
                  <a:lnTo>
                    <a:pt x="3622" y="1177"/>
                  </a:lnTo>
                  <a:cubicBezTo>
                    <a:pt x="3946" y="1177"/>
                    <a:pt x="4209" y="915"/>
                    <a:pt x="4209" y="591"/>
                  </a:cubicBezTo>
                  <a:cubicBezTo>
                    <a:pt x="4209" y="267"/>
                    <a:pt x="3946" y="1"/>
                    <a:pt x="36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 name="Google Shape;1151;p65"/>
          <p:cNvGrpSpPr/>
          <p:nvPr/>
        </p:nvGrpSpPr>
        <p:grpSpPr>
          <a:xfrm>
            <a:off x="4674400" y="1721725"/>
            <a:ext cx="373400" cy="339950"/>
            <a:chOff x="4543225" y="1834775"/>
            <a:chExt cx="373400" cy="339950"/>
          </a:xfrm>
        </p:grpSpPr>
        <p:sp>
          <p:nvSpPr>
            <p:cNvPr id="1152" name="Google Shape;1152;p65"/>
            <p:cNvSpPr/>
            <p:nvPr/>
          </p:nvSpPr>
          <p:spPr>
            <a:xfrm>
              <a:off x="4632200" y="2072900"/>
              <a:ext cx="23075" cy="53475"/>
            </a:xfrm>
            <a:custGeom>
              <a:rect b="b" l="l" r="r" t="t"/>
              <a:pathLst>
                <a:path extrusionOk="0" h="2139" w="923">
                  <a:moveTo>
                    <a:pt x="257" y="1"/>
                  </a:moveTo>
                  <a:cubicBezTo>
                    <a:pt x="130" y="1"/>
                    <a:pt x="1" y="106"/>
                    <a:pt x="48" y="270"/>
                  </a:cubicBezTo>
                  <a:lnTo>
                    <a:pt x="482" y="1975"/>
                  </a:lnTo>
                  <a:cubicBezTo>
                    <a:pt x="504" y="2073"/>
                    <a:pt x="590" y="2138"/>
                    <a:pt x="687" y="2138"/>
                  </a:cubicBezTo>
                  <a:cubicBezTo>
                    <a:pt x="705" y="2138"/>
                    <a:pt x="723" y="2136"/>
                    <a:pt x="741" y="2131"/>
                  </a:cubicBezTo>
                  <a:cubicBezTo>
                    <a:pt x="854" y="2102"/>
                    <a:pt x="923" y="1986"/>
                    <a:pt x="890" y="1869"/>
                  </a:cubicBezTo>
                  <a:lnTo>
                    <a:pt x="456" y="167"/>
                  </a:lnTo>
                  <a:cubicBezTo>
                    <a:pt x="431" y="51"/>
                    <a:pt x="345" y="1"/>
                    <a:pt x="2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5"/>
            <p:cNvSpPr/>
            <p:nvPr/>
          </p:nvSpPr>
          <p:spPr>
            <a:xfrm>
              <a:off x="4618825" y="2020450"/>
              <a:ext cx="16550" cy="27450"/>
            </a:xfrm>
            <a:custGeom>
              <a:rect b="b" l="l" r="r" t="t"/>
              <a:pathLst>
                <a:path extrusionOk="0" h="1098" w="662">
                  <a:moveTo>
                    <a:pt x="256" y="0"/>
                  </a:moveTo>
                  <a:cubicBezTo>
                    <a:pt x="130" y="0"/>
                    <a:pt x="0" y="105"/>
                    <a:pt x="48" y="269"/>
                  </a:cubicBezTo>
                  <a:lnTo>
                    <a:pt x="223" y="947"/>
                  </a:lnTo>
                  <a:cubicBezTo>
                    <a:pt x="252" y="1052"/>
                    <a:pt x="334" y="1098"/>
                    <a:pt x="418" y="1098"/>
                  </a:cubicBezTo>
                  <a:cubicBezTo>
                    <a:pt x="539" y="1098"/>
                    <a:pt x="662" y="1000"/>
                    <a:pt x="627" y="845"/>
                  </a:cubicBezTo>
                  <a:lnTo>
                    <a:pt x="452" y="167"/>
                  </a:lnTo>
                  <a:cubicBezTo>
                    <a:pt x="428" y="51"/>
                    <a:pt x="343" y="0"/>
                    <a:pt x="2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5"/>
            <p:cNvSpPr/>
            <p:nvPr/>
          </p:nvSpPr>
          <p:spPr>
            <a:xfrm>
              <a:off x="4687375" y="2020475"/>
              <a:ext cx="19275" cy="105725"/>
            </a:xfrm>
            <a:custGeom>
              <a:rect b="b" l="l" r="r" t="t"/>
              <a:pathLst>
                <a:path extrusionOk="0" h="4229" w="771">
                  <a:moveTo>
                    <a:pt x="231" y="0"/>
                  </a:moveTo>
                  <a:cubicBezTo>
                    <a:pt x="116" y="0"/>
                    <a:pt x="1" y="82"/>
                    <a:pt x="20" y="235"/>
                  </a:cubicBezTo>
                  <a:lnTo>
                    <a:pt x="344" y="4039"/>
                  </a:lnTo>
                  <a:cubicBezTo>
                    <a:pt x="352" y="4145"/>
                    <a:pt x="443" y="4228"/>
                    <a:pt x="552" y="4228"/>
                  </a:cubicBezTo>
                  <a:lnTo>
                    <a:pt x="570" y="4228"/>
                  </a:lnTo>
                  <a:cubicBezTo>
                    <a:pt x="687" y="4221"/>
                    <a:pt x="771" y="4119"/>
                    <a:pt x="760" y="4002"/>
                  </a:cubicBezTo>
                  <a:lnTo>
                    <a:pt x="439" y="199"/>
                  </a:lnTo>
                  <a:cubicBezTo>
                    <a:pt x="432" y="64"/>
                    <a:pt x="332" y="0"/>
                    <a:pt x="2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5"/>
            <p:cNvSpPr/>
            <p:nvPr/>
          </p:nvSpPr>
          <p:spPr>
            <a:xfrm>
              <a:off x="4543225" y="1834775"/>
              <a:ext cx="367825" cy="320650"/>
            </a:xfrm>
            <a:custGeom>
              <a:rect b="b" l="l" r="r" t="t"/>
              <a:pathLst>
                <a:path extrusionOk="0" h="12826" w="14713">
                  <a:moveTo>
                    <a:pt x="7357" y="1199"/>
                  </a:moveTo>
                  <a:lnTo>
                    <a:pt x="10042" y="4927"/>
                  </a:lnTo>
                  <a:lnTo>
                    <a:pt x="4671" y="4927"/>
                  </a:lnTo>
                  <a:lnTo>
                    <a:pt x="7357" y="1199"/>
                  </a:lnTo>
                  <a:close/>
                  <a:moveTo>
                    <a:pt x="6871" y="416"/>
                  </a:moveTo>
                  <a:cubicBezTo>
                    <a:pt x="7062" y="416"/>
                    <a:pt x="7243" y="637"/>
                    <a:pt x="7094" y="846"/>
                  </a:cubicBezTo>
                  <a:lnTo>
                    <a:pt x="3436" y="5925"/>
                  </a:lnTo>
                  <a:cubicBezTo>
                    <a:pt x="3429" y="5932"/>
                    <a:pt x="3425" y="5940"/>
                    <a:pt x="3418" y="5947"/>
                  </a:cubicBezTo>
                  <a:cubicBezTo>
                    <a:pt x="3367" y="6002"/>
                    <a:pt x="3294" y="6034"/>
                    <a:pt x="3221" y="6034"/>
                  </a:cubicBezTo>
                  <a:cubicBezTo>
                    <a:pt x="3003" y="6034"/>
                    <a:pt x="2875" y="5787"/>
                    <a:pt x="3003" y="5612"/>
                  </a:cubicBezTo>
                  <a:lnTo>
                    <a:pt x="6661" y="533"/>
                  </a:lnTo>
                  <a:cubicBezTo>
                    <a:pt x="6719" y="450"/>
                    <a:pt x="6796" y="416"/>
                    <a:pt x="6871" y="416"/>
                  </a:cubicBezTo>
                  <a:close/>
                  <a:moveTo>
                    <a:pt x="7832" y="421"/>
                  </a:moveTo>
                  <a:cubicBezTo>
                    <a:pt x="7913" y="421"/>
                    <a:pt x="7994" y="456"/>
                    <a:pt x="8049" y="533"/>
                  </a:cubicBezTo>
                  <a:lnTo>
                    <a:pt x="11707" y="5612"/>
                  </a:lnTo>
                  <a:cubicBezTo>
                    <a:pt x="11835" y="5787"/>
                    <a:pt x="11711" y="6034"/>
                    <a:pt x="11492" y="6034"/>
                  </a:cubicBezTo>
                  <a:cubicBezTo>
                    <a:pt x="11405" y="6034"/>
                    <a:pt x="11324" y="5994"/>
                    <a:pt x="11273" y="5921"/>
                  </a:cubicBezTo>
                  <a:lnTo>
                    <a:pt x="7615" y="842"/>
                  </a:lnTo>
                  <a:cubicBezTo>
                    <a:pt x="7575" y="784"/>
                    <a:pt x="7557" y="711"/>
                    <a:pt x="7568" y="642"/>
                  </a:cubicBezTo>
                  <a:lnTo>
                    <a:pt x="7568" y="642"/>
                  </a:lnTo>
                  <a:lnTo>
                    <a:pt x="7568" y="646"/>
                  </a:lnTo>
                  <a:cubicBezTo>
                    <a:pt x="7590" y="503"/>
                    <a:pt x="7710" y="421"/>
                    <a:pt x="7832" y="421"/>
                  </a:cubicBezTo>
                  <a:close/>
                  <a:moveTo>
                    <a:pt x="14148" y="5346"/>
                  </a:moveTo>
                  <a:cubicBezTo>
                    <a:pt x="14228" y="5346"/>
                    <a:pt x="14290" y="5411"/>
                    <a:pt x="14290" y="5491"/>
                  </a:cubicBezTo>
                  <a:lnTo>
                    <a:pt x="14290" y="6391"/>
                  </a:lnTo>
                  <a:lnTo>
                    <a:pt x="14294" y="6391"/>
                  </a:lnTo>
                  <a:cubicBezTo>
                    <a:pt x="14294" y="6472"/>
                    <a:pt x="14228" y="6537"/>
                    <a:pt x="14148" y="6537"/>
                  </a:cubicBezTo>
                  <a:lnTo>
                    <a:pt x="561" y="6537"/>
                  </a:lnTo>
                  <a:cubicBezTo>
                    <a:pt x="481" y="6537"/>
                    <a:pt x="416" y="6472"/>
                    <a:pt x="416" y="6391"/>
                  </a:cubicBezTo>
                  <a:lnTo>
                    <a:pt x="416" y="5491"/>
                  </a:lnTo>
                  <a:cubicBezTo>
                    <a:pt x="416" y="5411"/>
                    <a:pt x="481" y="5346"/>
                    <a:pt x="561" y="5346"/>
                  </a:cubicBezTo>
                  <a:lnTo>
                    <a:pt x="2678" y="5346"/>
                  </a:lnTo>
                  <a:lnTo>
                    <a:pt x="2664" y="5364"/>
                  </a:lnTo>
                  <a:cubicBezTo>
                    <a:pt x="2562" y="5502"/>
                    <a:pt x="2518" y="5670"/>
                    <a:pt x="2536" y="5841"/>
                  </a:cubicBezTo>
                  <a:cubicBezTo>
                    <a:pt x="2536" y="5852"/>
                    <a:pt x="2540" y="5863"/>
                    <a:pt x="2543" y="5874"/>
                  </a:cubicBezTo>
                  <a:cubicBezTo>
                    <a:pt x="2562" y="5994"/>
                    <a:pt x="2613" y="6104"/>
                    <a:pt x="2686" y="6198"/>
                  </a:cubicBezTo>
                  <a:cubicBezTo>
                    <a:pt x="2726" y="6246"/>
                    <a:pt x="2769" y="6286"/>
                    <a:pt x="2817" y="6322"/>
                  </a:cubicBezTo>
                  <a:cubicBezTo>
                    <a:pt x="2939" y="6408"/>
                    <a:pt x="3078" y="6450"/>
                    <a:pt x="3217" y="6450"/>
                  </a:cubicBezTo>
                  <a:cubicBezTo>
                    <a:pt x="3430" y="6450"/>
                    <a:pt x="3640" y="6351"/>
                    <a:pt x="3775" y="6166"/>
                  </a:cubicBezTo>
                  <a:lnTo>
                    <a:pt x="4365" y="5346"/>
                  </a:lnTo>
                  <a:lnTo>
                    <a:pt x="10341" y="5346"/>
                  </a:lnTo>
                  <a:lnTo>
                    <a:pt x="10935" y="6166"/>
                  </a:lnTo>
                  <a:cubicBezTo>
                    <a:pt x="11070" y="6356"/>
                    <a:pt x="11280" y="6452"/>
                    <a:pt x="11490" y="6452"/>
                  </a:cubicBezTo>
                  <a:cubicBezTo>
                    <a:pt x="11697" y="6452"/>
                    <a:pt x="11905" y="6359"/>
                    <a:pt x="12042" y="6173"/>
                  </a:cubicBezTo>
                  <a:cubicBezTo>
                    <a:pt x="12086" y="6111"/>
                    <a:pt x="12122" y="6045"/>
                    <a:pt x="12144" y="5972"/>
                  </a:cubicBezTo>
                  <a:lnTo>
                    <a:pt x="12144" y="5969"/>
                  </a:lnTo>
                  <a:cubicBezTo>
                    <a:pt x="12155" y="5936"/>
                    <a:pt x="12162" y="5907"/>
                    <a:pt x="12166" y="5874"/>
                  </a:cubicBezTo>
                  <a:cubicBezTo>
                    <a:pt x="12170" y="5863"/>
                    <a:pt x="12170" y="5852"/>
                    <a:pt x="12170" y="5841"/>
                  </a:cubicBezTo>
                  <a:cubicBezTo>
                    <a:pt x="12192" y="5670"/>
                    <a:pt x="12144" y="5502"/>
                    <a:pt x="12046" y="5364"/>
                  </a:cubicBezTo>
                  <a:lnTo>
                    <a:pt x="12031" y="5346"/>
                  </a:lnTo>
                  <a:close/>
                  <a:moveTo>
                    <a:pt x="6883" y="1"/>
                  </a:moveTo>
                  <a:cubicBezTo>
                    <a:pt x="6670" y="1"/>
                    <a:pt x="6460" y="99"/>
                    <a:pt x="6325" y="285"/>
                  </a:cubicBezTo>
                  <a:lnTo>
                    <a:pt x="2981" y="4927"/>
                  </a:lnTo>
                  <a:lnTo>
                    <a:pt x="565" y="4927"/>
                  </a:lnTo>
                  <a:cubicBezTo>
                    <a:pt x="252" y="4927"/>
                    <a:pt x="0" y="5178"/>
                    <a:pt x="0" y="5491"/>
                  </a:cubicBezTo>
                  <a:lnTo>
                    <a:pt x="0" y="6391"/>
                  </a:lnTo>
                  <a:cubicBezTo>
                    <a:pt x="0" y="6701"/>
                    <a:pt x="252" y="6953"/>
                    <a:pt x="565" y="6956"/>
                  </a:cubicBezTo>
                  <a:lnTo>
                    <a:pt x="878" y="6956"/>
                  </a:lnTo>
                  <a:lnTo>
                    <a:pt x="2150" y="11933"/>
                  </a:lnTo>
                  <a:cubicBezTo>
                    <a:pt x="2285" y="12458"/>
                    <a:pt x="2755" y="12826"/>
                    <a:pt x="3298" y="12826"/>
                  </a:cubicBezTo>
                  <a:lnTo>
                    <a:pt x="8621" y="12826"/>
                  </a:lnTo>
                  <a:cubicBezTo>
                    <a:pt x="8737" y="12826"/>
                    <a:pt x="8829" y="12731"/>
                    <a:pt x="8829" y="12615"/>
                  </a:cubicBezTo>
                  <a:cubicBezTo>
                    <a:pt x="8829" y="12498"/>
                    <a:pt x="8737" y="12407"/>
                    <a:pt x="8621" y="12407"/>
                  </a:cubicBezTo>
                  <a:lnTo>
                    <a:pt x="3298" y="12407"/>
                  </a:lnTo>
                  <a:cubicBezTo>
                    <a:pt x="2944" y="12407"/>
                    <a:pt x="2638" y="12170"/>
                    <a:pt x="2551" y="11831"/>
                  </a:cubicBezTo>
                  <a:lnTo>
                    <a:pt x="1308" y="6956"/>
                  </a:lnTo>
                  <a:lnTo>
                    <a:pt x="13401" y="6956"/>
                  </a:lnTo>
                  <a:lnTo>
                    <a:pt x="13237" y="7594"/>
                  </a:lnTo>
                  <a:cubicBezTo>
                    <a:pt x="13204" y="7707"/>
                    <a:pt x="13270" y="7827"/>
                    <a:pt x="13387" y="7856"/>
                  </a:cubicBezTo>
                  <a:cubicBezTo>
                    <a:pt x="13404" y="7860"/>
                    <a:pt x="13420" y="7863"/>
                    <a:pt x="13437" y="7863"/>
                  </a:cubicBezTo>
                  <a:cubicBezTo>
                    <a:pt x="13532" y="7863"/>
                    <a:pt x="13620" y="7795"/>
                    <a:pt x="13642" y="7696"/>
                  </a:cubicBezTo>
                  <a:lnTo>
                    <a:pt x="13831" y="6956"/>
                  </a:lnTo>
                  <a:lnTo>
                    <a:pt x="14148" y="6956"/>
                  </a:lnTo>
                  <a:cubicBezTo>
                    <a:pt x="14458" y="6953"/>
                    <a:pt x="14713" y="6701"/>
                    <a:pt x="14713" y="6391"/>
                  </a:cubicBezTo>
                  <a:lnTo>
                    <a:pt x="14713" y="5491"/>
                  </a:lnTo>
                  <a:cubicBezTo>
                    <a:pt x="14709" y="5178"/>
                    <a:pt x="14458" y="4927"/>
                    <a:pt x="14148" y="4927"/>
                  </a:cubicBezTo>
                  <a:lnTo>
                    <a:pt x="11732" y="4927"/>
                  </a:lnTo>
                  <a:lnTo>
                    <a:pt x="8388" y="285"/>
                  </a:lnTo>
                  <a:cubicBezTo>
                    <a:pt x="8255" y="99"/>
                    <a:pt x="8045" y="1"/>
                    <a:pt x="7831" y="1"/>
                  </a:cubicBezTo>
                  <a:cubicBezTo>
                    <a:pt x="7693" y="1"/>
                    <a:pt x="7554" y="42"/>
                    <a:pt x="7433" y="128"/>
                  </a:cubicBezTo>
                  <a:cubicBezTo>
                    <a:pt x="7426" y="172"/>
                    <a:pt x="7391" y="194"/>
                    <a:pt x="7357" y="194"/>
                  </a:cubicBezTo>
                  <a:cubicBezTo>
                    <a:pt x="7322" y="194"/>
                    <a:pt x="7287" y="172"/>
                    <a:pt x="7280" y="128"/>
                  </a:cubicBezTo>
                  <a:cubicBezTo>
                    <a:pt x="7160" y="42"/>
                    <a:pt x="7021" y="1"/>
                    <a:pt x="68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5"/>
            <p:cNvSpPr/>
            <p:nvPr/>
          </p:nvSpPr>
          <p:spPr>
            <a:xfrm>
              <a:off x="4747525" y="2020475"/>
              <a:ext cx="169100" cy="154250"/>
            </a:xfrm>
            <a:custGeom>
              <a:rect b="b" l="l" r="r" t="t"/>
              <a:pathLst>
                <a:path extrusionOk="0" h="6170" w="6764">
                  <a:moveTo>
                    <a:pt x="3263" y="570"/>
                  </a:moveTo>
                  <a:cubicBezTo>
                    <a:pt x="3937" y="570"/>
                    <a:pt x="4600" y="833"/>
                    <a:pt x="5094" y="1328"/>
                  </a:cubicBezTo>
                  <a:cubicBezTo>
                    <a:pt x="6104" y="2341"/>
                    <a:pt x="6104" y="3981"/>
                    <a:pt x="5094" y="4994"/>
                  </a:cubicBezTo>
                  <a:cubicBezTo>
                    <a:pt x="4600" y="5488"/>
                    <a:pt x="3937" y="5752"/>
                    <a:pt x="3263" y="5752"/>
                  </a:cubicBezTo>
                  <a:cubicBezTo>
                    <a:pt x="2930" y="5752"/>
                    <a:pt x="2594" y="5687"/>
                    <a:pt x="2274" y="5555"/>
                  </a:cubicBezTo>
                  <a:cubicBezTo>
                    <a:pt x="1305" y="5154"/>
                    <a:pt x="675" y="4206"/>
                    <a:pt x="675" y="3161"/>
                  </a:cubicBezTo>
                  <a:cubicBezTo>
                    <a:pt x="675" y="2111"/>
                    <a:pt x="1305" y="1168"/>
                    <a:pt x="2274" y="767"/>
                  </a:cubicBezTo>
                  <a:cubicBezTo>
                    <a:pt x="2594" y="634"/>
                    <a:pt x="2930" y="570"/>
                    <a:pt x="3263" y="570"/>
                  </a:cubicBezTo>
                  <a:close/>
                  <a:moveTo>
                    <a:pt x="541" y="0"/>
                  </a:moveTo>
                  <a:cubicBezTo>
                    <a:pt x="441" y="0"/>
                    <a:pt x="341" y="64"/>
                    <a:pt x="336" y="199"/>
                  </a:cubicBezTo>
                  <a:lnTo>
                    <a:pt x="12" y="4002"/>
                  </a:lnTo>
                  <a:cubicBezTo>
                    <a:pt x="1" y="4119"/>
                    <a:pt x="85" y="4221"/>
                    <a:pt x="201" y="4228"/>
                  </a:cubicBezTo>
                  <a:lnTo>
                    <a:pt x="219" y="4228"/>
                  </a:lnTo>
                  <a:cubicBezTo>
                    <a:pt x="300" y="4228"/>
                    <a:pt x="372" y="4185"/>
                    <a:pt x="409" y="4112"/>
                  </a:cubicBezTo>
                  <a:cubicBezTo>
                    <a:pt x="836" y="5399"/>
                    <a:pt x="2026" y="6170"/>
                    <a:pt x="3268" y="6170"/>
                  </a:cubicBezTo>
                  <a:cubicBezTo>
                    <a:pt x="3803" y="6170"/>
                    <a:pt x="4349" y="6026"/>
                    <a:pt x="4847" y="5719"/>
                  </a:cubicBezTo>
                  <a:cubicBezTo>
                    <a:pt x="6497" y="4698"/>
                    <a:pt x="6763" y="2403"/>
                    <a:pt x="5393" y="1033"/>
                  </a:cubicBezTo>
                  <a:lnTo>
                    <a:pt x="5393" y="1029"/>
                  </a:lnTo>
                  <a:cubicBezTo>
                    <a:pt x="4797" y="433"/>
                    <a:pt x="4030" y="148"/>
                    <a:pt x="3270" y="148"/>
                  </a:cubicBezTo>
                  <a:cubicBezTo>
                    <a:pt x="2222" y="148"/>
                    <a:pt x="1187" y="689"/>
                    <a:pt x="627" y="1707"/>
                  </a:cubicBezTo>
                  <a:lnTo>
                    <a:pt x="751" y="235"/>
                  </a:lnTo>
                  <a:cubicBezTo>
                    <a:pt x="771" y="82"/>
                    <a:pt x="655" y="0"/>
                    <a:pt x="5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5"/>
            <p:cNvSpPr/>
            <p:nvPr/>
          </p:nvSpPr>
          <p:spPr>
            <a:xfrm>
              <a:off x="4780425" y="2050750"/>
              <a:ext cx="97400" cy="97400"/>
            </a:xfrm>
            <a:custGeom>
              <a:rect b="b" l="l" r="r" t="t"/>
              <a:pathLst>
                <a:path extrusionOk="0" h="3896" w="3896">
                  <a:moveTo>
                    <a:pt x="1948" y="421"/>
                  </a:moveTo>
                  <a:cubicBezTo>
                    <a:pt x="2016" y="421"/>
                    <a:pt x="2084" y="467"/>
                    <a:pt x="2084" y="558"/>
                  </a:cubicBezTo>
                  <a:lnTo>
                    <a:pt x="2084" y="1604"/>
                  </a:lnTo>
                  <a:cubicBezTo>
                    <a:pt x="2084" y="1717"/>
                    <a:pt x="2179" y="1811"/>
                    <a:pt x="2296" y="1811"/>
                  </a:cubicBezTo>
                  <a:lnTo>
                    <a:pt x="3338" y="1811"/>
                  </a:lnTo>
                  <a:cubicBezTo>
                    <a:pt x="3520" y="1811"/>
                    <a:pt x="3520" y="2085"/>
                    <a:pt x="3338" y="2085"/>
                  </a:cubicBezTo>
                  <a:lnTo>
                    <a:pt x="2296" y="2085"/>
                  </a:lnTo>
                  <a:cubicBezTo>
                    <a:pt x="2179" y="2085"/>
                    <a:pt x="2084" y="2179"/>
                    <a:pt x="2084" y="2296"/>
                  </a:cubicBezTo>
                  <a:lnTo>
                    <a:pt x="2084" y="3338"/>
                  </a:lnTo>
                  <a:cubicBezTo>
                    <a:pt x="2084" y="3429"/>
                    <a:pt x="2016" y="3475"/>
                    <a:pt x="1948" y="3475"/>
                  </a:cubicBezTo>
                  <a:cubicBezTo>
                    <a:pt x="1879" y="3475"/>
                    <a:pt x="1811" y="3429"/>
                    <a:pt x="1811" y="3338"/>
                  </a:cubicBezTo>
                  <a:lnTo>
                    <a:pt x="1811" y="2296"/>
                  </a:lnTo>
                  <a:cubicBezTo>
                    <a:pt x="1811" y="2179"/>
                    <a:pt x="1716" y="2085"/>
                    <a:pt x="1603" y="2085"/>
                  </a:cubicBezTo>
                  <a:lnTo>
                    <a:pt x="558" y="2085"/>
                  </a:lnTo>
                  <a:cubicBezTo>
                    <a:pt x="375" y="2085"/>
                    <a:pt x="375" y="1811"/>
                    <a:pt x="558" y="1811"/>
                  </a:cubicBezTo>
                  <a:lnTo>
                    <a:pt x="1603" y="1811"/>
                  </a:lnTo>
                  <a:cubicBezTo>
                    <a:pt x="1716" y="1811"/>
                    <a:pt x="1811" y="1720"/>
                    <a:pt x="1811" y="1604"/>
                  </a:cubicBezTo>
                  <a:lnTo>
                    <a:pt x="1811" y="558"/>
                  </a:lnTo>
                  <a:cubicBezTo>
                    <a:pt x="1811" y="467"/>
                    <a:pt x="1879" y="421"/>
                    <a:pt x="1948" y="421"/>
                  </a:cubicBezTo>
                  <a:close/>
                  <a:moveTo>
                    <a:pt x="1949" y="1"/>
                  </a:moveTo>
                  <a:cubicBezTo>
                    <a:pt x="1640" y="1"/>
                    <a:pt x="1392" y="252"/>
                    <a:pt x="1392" y="558"/>
                  </a:cubicBezTo>
                  <a:lnTo>
                    <a:pt x="1392" y="1392"/>
                  </a:lnTo>
                  <a:lnTo>
                    <a:pt x="558" y="1392"/>
                  </a:lnTo>
                  <a:cubicBezTo>
                    <a:pt x="251" y="1392"/>
                    <a:pt x="0" y="1640"/>
                    <a:pt x="0" y="1950"/>
                  </a:cubicBezTo>
                  <a:cubicBezTo>
                    <a:pt x="0" y="2256"/>
                    <a:pt x="251" y="2504"/>
                    <a:pt x="558" y="2504"/>
                  </a:cubicBezTo>
                  <a:lnTo>
                    <a:pt x="1392" y="2504"/>
                  </a:lnTo>
                  <a:lnTo>
                    <a:pt x="1392" y="3338"/>
                  </a:lnTo>
                  <a:cubicBezTo>
                    <a:pt x="1392" y="3648"/>
                    <a:pt x="1640" y="3895"/>
                    <a:pt x="1949" y="3895"/>
                  </a:cubicBezTo>
                  <a:cubicBezTo>
                    <a:pt x="2255" y="3895"/>
                    <a:pt x="2503" y="3648"/>
                    <a:pt x="2503" y="3338"/>
                  </a:cubicBezTo>
                  <a:lnTo>
                    <a:pt x="2503" y="2504"/>
                  </a:lnTo>
                  <a:lnTo>
                    <a:pt x="3338" y="2504"/>
                  </a:lnTo>
                  <a:cubicBezTo>
                    <a:pt x="3644" y="2504"/>
                    <a:pt x="3895" y="2256"/>
                    <a:pt x="3895" y="1950"/>
                  </a:cubicBezTo>
                  <a:cubicBezTo>
                    <a:pt x="3895" y="1640"/>
                    <a:pt x="3644" y="1392"/>
                    <a:pt x="3338" y="1392"/>
                  </a:cubicBezTo>
                  <a:lnTo>
                    <a:pt x="2503" y="1392"/>
                  </a:lnTo>
                  <a:lnTo>
                    <a:pt x="2503" y="558"/>
                  </a:lnTo>
                  <a:cubicBezTo>
                    <a:pt x="2503" y="252"/>
                    <a:pt x="2255" y="1"/>
                    <a:pt x="19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 name="Google Shape;1158;p65"/>
          <p:cNvGrpSpPr/>
          <p:nvPr/>
        </p:nvGrpSpPr>
        <p:grpSpPr>
          <a:xfrm>
            <a:off x="4054450" y="1734675"/>
            <a:ext cx="367825" cy="314075"/>
            <a:chOff x="3923275" y="1847725"/>
            <a:chExt cx="367825" cy="314075"/>
          </a:xfrm>
        </p:grpSpPr>
        <p:sp>
          <p:nvSpPr>
            <p:cNvPr id="1159" name="Google Shape;1159;p65"/>
            <p:cNvSpPr/>
            <p:nvPr/>
          </p:nvSpPr>
          <p:spPr>
            <a:xfrm>
              <a:off x="3923275" y="1847725"/>
              <a:ext cx="285750" cy="189475"/>
            </a:xfrm>
            <a:custGeom>
              <a:rect b="b" l="l" r="r" t="t"/>
              <a:pathLst>
                <a:path extrusionOk="0" h="7579" w="11430">
                  <a:moveTo>
                    <a:pt x="1086" y="0"/>
                  </a:moveTo>
                  <a:cubicBezTo>
                    <a:pt x="485" y="0"/>
                    <a:pt x="0" y="488"/>
                    <a:pt x="0" y="1089"/>
                  </a:cubicBezTo>
                  <a:lnTo>
                    <a:pt x="0" y="7371"/>
                  </a:lnTo>
                  <a:cubicBezTo>
                    <a:pt x="0" y="7484"/>
                    <a:pt x="91" y="7579"/>
                    <a:pt x="208" y="7579"/>
                  </a:cubicBezTo>
                  <a:cubicBezTo>
                    <a:pt x="324" y="7579"/>
                    <a:pt x="416" y="7484"/>
                    <a:pt x="416" y="7371"/>
                  </a:cubicBezTo>
                  <a:lnTo>
                    <a:pt x="416" y="1089"/>
                  </a:lnTo>
                  <a:cubicBezTo>
                    <a:pt x="419" y="718"/>
                    <a:pt x="718" y="419"/>
                    <a:pt x="1086" y="419"/>
                  </a:cubicBezTo>
                  <a:lnTo>
                    <a:pt x="11222" y="419"/>
                  </a:lnTo>
                  <a:cubicBezTo>
                    <a:pt x="11339" y="419"/>
                    <a:pt x="11430" y="324"/>
                    <a:pt x="11430" y="208"/>
                  </a:cubicBezTo>
                  <a:cubicBezTo>
                    <a:pt x="11430" y="91"/>
                    <a:pt x="11339" y="0"/>
                    <a:pt x="112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5"/>
            <p:cNvSpPr/>
            <p:nvPr/>
          </p:nvSpPr>
          <p:spPr>
            <a:xfrm>
              <a:off x="3923275" y="1847725"/>
              <a:ext cx="367825" cy="314075"/>
            </a:xfrm>
            <a:custGeom>
              <a:rect b="b" l="l" r="r" t="t"/>
              <a:pathLst>
                <a:path extrusionOk="0" h="12563" w="14713">
                  <a:moveTo>
                    <a:pt x="8763" y="10413"/>
                  </a:moveTo>
                  <a:lnTo>
                    <a:pt x="8938" y="11153"/>
                  </a:lnTo>
                  <a:lnTo>
                    <a:pt x="5775" y="11153"/>
                  </a:lnTo>
                  <a:lnTo>
                    <a:pt x="5950" y="10413"/>
                  </a:lnTo>
                  <a:close/>
                  <a:moveTo>
                    <a:pt x="10024" y="11568"/>
                  </a:moveTo>
                  <a:cubicBezTo>
                    <a:pt x="10162" y="11568"/>
                    <a:pt x="10279" y="11681"/>
                    <a:pt x="10279" y="11823"/>
                  </a:cubicBezTo>
                  <a:lnTo>
                    <a:pt x="10279" y="12144"/>
                  </a:lnTo>
                  <a:lnTo>
                    <a:pt x="4434" y="12144"/>
                  </a:lnTo>
                  <a:lnTo>
                    <a:pt x="4434" y="11823"/>
                  </a:lnTo>
                  <a:cubicBezTo>
                    <a:pt x="4434" y="11681"/>
                    <a:pt x="4551" y="11568"/>
                    <a:pt x="4689" y="11568"/>
                  </a:cubicBezTo>
                  <a:close/>
                  <a:moveTo>
                    <a:pt x="12687" y="0"/>
                  </a:moveTo>
                  <a:cubicBezTo>
                    <a:pt x="12406" y="0"/>
                    <a:pt x="12406" y="419"/>
                    <a:pt x="12687" y="419"/>
                  </a:cubicBezTo>
                  <a:lnTo>
                    <a:pt x="13623" y="419"/>
                  </a:lnTo>
                  <a:cubicBezTo>
                    <a:pt x="13995" y="419"/>
                    <a:pt x="14294" y="718"/>
                    <a:pt x="14294" y="1089"/>
                  </a:cubicBezTo>
                  <a:lnTo>
                    <a:pt x="14294" y="9324"/>
                  </a:lnTo>
                  <a:cubicBezTo>
                    <a:pt x="14294" y="9692"/>
                    <a:pt x="13995" y="9991"/>
                    <a:pt x="13623" y="9994"/>
                  </a:cubicBezTo>
                  <a:lnTo>
                    <a:pt x="1086" y="9994"/>
                  </a:lnTo>
                  <a:cubicBezTo>
                    <a:pt x="718" y="9991"/>
                    <a:pt x="419" y="9692"/>
                    <a:pt x="416" y="9324"/>
                  </a:cubicBezTo>
                  <a:lnTo>
                    <a:pt x="416" y="8836"/>
                  </a:lnTo>
                  <a:cubicBezTo>
                    <a:pt x="417" y="8695"/>
                    <a:pt x="313" y="8625"/>
                    <a:pt x="209" y="8625"/>
                  </a:cubicBezTo>
                  <a:cubicBezTo>
                    <a:pt x="105" y="8625"/>
                    <a:pt x="0" y="8695"/>
                    <a:pt x="0" y="8836"/>
                  </a:cubicBezTo>
                  <a:lnTo>
                    <a:pt x="0" y="9324"/>
                  </a:lnTo>
                  <a:cubicBezTo>
                    <a:pt x="0" y="9925"/>
                    <a:pt x="485" y="10410"/>
                    <a:pt x="1086" y="10410"/>
                  </a:cubicBezTo>
                  <a:lnTo>
                    <a:pt x="5520" y="10410"/>
                  </a:lnTo>
                  <a:lnTo>
                    <a:pt x="5345" y="11153"/>
                  </a:lnTo>
                  <a:lnTo>
                    <a:pt x="4689" y="11153"/>
                  </a:lnTo>
                  <a:cubicBezTo>
                    <a:pt x="4318" y="11153"/>
                    <a:pt x="4015" y="11455"/>
                    <a:pt x="4015" y="11827"/>
                  </a:cubicBezTo>
                  <a:lnTo>
                    <a:pt x="4015" y="12210"/>
                  </a:lnTo>
                  <a:cubicBezTo>
                    <a:pt x="4015" y="12406"/>
                    <a:pt x="4172" y="12563"/>
                    <a:pt x="4369" y="12563"/>
                  </a:cubicBezTo>
                  <a:lnTo>
                    <a:pt x="10344" y="12563"/>
                  </a:lnTo>
                  <a:cubicBezTo>
                    <a:pt x="10537" y="12563"/>
                    <a:pt x="10698" y="12406"/>
                    <a:pt x="10698" y="12210"/>
                  </a:cubicBezTo>
                  <a:lnTo>
                    <a:pt x="10698" y="11827"/>
                  </a:lnTo>
                  <a:cubicBezTo>
                    <a:pt x="10694" y="11455"/>
                    <a:pt x="10395" y="11153"/>
                    <a:pt x="10020" y="11153"/>
                  </a:cubicBezTo>
                  <a:lnTo>
                    <a:pt x="9368" y="11153"/>
                  </a:lnTo>
                  <a:lnTo>
                    <a:pt x="9193" y="10410"/>
                  </a:lnTo>
                  <a:lnTo>
                    <a:pt x="13627" y="10410"/>
                  </a:lnTo>
                  <a:cubicBezTo>
                    <a:pt x="14228" y="10410"/>
                    <a:pt x="14713" y="9925"/>
                    <a:pt x="14713" y="9324"/>
                  </a:cubicBezTo>
                  <a:lnTo>
                    <a:pt x="14713" y="1089"/>
                  </a:lnTo>
                  <a:cubicBezTo>
                    <a:pt x="14713" y="488"/>
                    <a:pt x="14225" y="0"/>
                    <a:pt x="136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5"/>
            <p:cNvSpPr/>
            <p:nvPr/>
          </p:nvSpPr>
          <p:spPr>
            <a:xfrm>
              <a:off x="3945575" y="1870025"/>
              <a:ext cx="323125" cy="202700"/>
            </a:xfrm>
            <a:custGeom>
              <a:rect b="b" l="l" r="r" t="t"/>
              <a:pathLst>
                <a:path extrusionOk="0" h="8108" w="12925">
                  <a:moveTo>
                    <a:pt x="12498" y="420"/>
                  </a:moveTo>
                  <a:cubicBezTo>
                    <a:pt x="12506" y="420"/>
                    <a:pt x="12509" y="423"/>
                    <a:pt x="12509" y="431"/>
                  </a:cubicBezTo>
                  <a:lnTo>
                    <a:pt x="12509" y="7681"/>
                  </a:lnTo>
                  <a:cubicBezTo>
                    <a:pt x="12509" y="7685"/>
                    <a:pt x="12506" y="7689"/>
                    <a:pt x="12498" y="7689"/>
                  </a:cubicBezTo>
                  <a:lnTo>
                    <a:pt x="431" y="7689"/>
                  </a:lnTo>
                  <a:cubicBezTo>
                    <a:pt x="423" y="7689"/>
                    <a:pt x="420" y="7685"/>
                    <a:pt x="420" y="7681"/>
                  </a:cubicBezTo>
                  <a:lnTo>
                    <a:pt x="420" y="431"/>
                  </a:lnTo>
                  <a:cubicBezTo>
                    <a:pt x="420" y="423"/>
                    <a:pt x="423" y="420"/>
                    <a:pt x="431" y="420"/>
                  </a:cubicBezTo>
                  <a:close/>
                  <a:moveTo>
                    <a:pt x="431" y="1"/>
                  </a:moveTo>
                  <a:cubicBezTo>
                    <a:pt x="194" y="1"/>
                    <a:pt x="1" y="190"/>
                    <a:pt x="1" y="431"/>
                  </a:cubicBezTo>
                  <a:lnTo>
                    <a:pt x="1" y="7681"/>
                  </a:lnTo>
                  <a:cubicBezTo>
                    <a:pt x="1" y="7914"/>
                    <a:pt x="190" y="8108"/>
                    <a:pt x="427" y="8108"/>
                  </a:cubicBezTo>
                  <a:lnTo>
                    <a:pt x="12498" y="8108"/>
                  </a:lnTo>
                  <a:cubicBezTo>
                    <a:pt x="12735" y="8108"/>
                    <a:pt x="12925" y="7914"/>
                    <a:pt x="12925" y="7681"/>
                  </a:cubicBezTo>
                  <a:lnTo>
                    <a:pt x="12925" y="431"/>
                  </a:lnTo>
                  <a:cubicBezTo>
                    <a:pt x="12925" y="194"/>
                    <a:pt x="12735" y="1"/>
                    <a:pt x="124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5"/>
            <p:cNvSpPr/>
            <p:nvPr/>
          </p:nvSpPr>
          <p:spPr>
            <a:xfrm>
              <a:off x="4048275" y="1939475"/>
              <a:ext cx="24775" cy="61100"/>
            </a:xfrm>
            <a:custGeom>
              <a:rect b="b" l="l" r="r" t="t"/>
              <a:pathLst>
                <a:path extrusionOk="0" h="2444" w="991">
                  <a:moveTo>
                    <a:pt x="246" y="1"/>
                  </a:moveTo>
                  <a:cubicBezTo>
                    <a:pt x="124" y="1"/>
                    <a:pt x="1" y="99"/>
                    <a:pt x="36" y="254"/>
                  </a:cubicBezTo>
                  <a:lnTo>
                    <a:pt x="553" y="2276"/>
                  </a:lnTo>
                  <a:cubicBezTo>
                    <a:pt x="575" y="2376"/>
                    <a:pt x="662" y="2443"/>
                    <a:pt x="757" y="2443"/>
                  </a:cubicBezTo>
                  <a:cubicBezTo>
                    <a:pt x="774" y="2443"/>
                    <a:pt x="791" y="2441"/>
                    <a:pt x="808" y="2437"/>
                  </a:cubicBezTo>
                  <a:cubicBezTo>
                    <a:pt x="925" y="2407"/>
                    <a:pt x="990" y="2287"/>
                    <a:pt x="957" y="2174"/>
                  </a:cubicBezTo>
                  <a:lnTo>
                    <a:pt x="444" y="152"/>
                  </a:lnTo>
                  <a:cubicBezTo>
                    <a:pt x="412" y="47"/>
                    <a:pt x="329" y="1"/>
                    <a:pt x="2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5"/>
            <p:cNvSpPr/>
            <p:nvPr/>
          </p:nvSpPr>
          <p:spPr>
            <a:xfrm>
              <a:off x="4084750" y="1939125"/>
              <a:ext cx="15425" cy="61275"/>
            </a:xfrm>
            <a:custGeom>
              <a:rect b="b" l="l" r="r" t="t"/>
              <a:pathLst>
                <a:path extrusionOk="0" h="2451" w="617">
                  <a:moveTo>
                    <a:pt x="230" y="0"/>
                  </a:moveTo>
                  <a:cubicBezTo>
                    <a:pt x="116" y="0"/>
                    <a:pt x="0" y="82"/>
                    <a:pt x="19" y="235"/>
                  </a:cubicBezTo>
                  <a:lnTo>
                    <a:pt x="191" y="2258"/>
                  </a:lnTo>
                  <a:cubicBezTo>
                    <a:pt x="202" y="2367"/>
                    <a:pt x="293" y="2451"/>
                    <a:pt x="398" y="2451"/>
                  </a:cubicBezTo>
                  <a:lnTo>
                    <a:pt x="417" y="2451"/>
                  </a:lnTo>
                  <a:cubicBezTo>
                    <a:pt x="533" y="2440"/>
                    <a:pt x="617" y="2338"/>
                    <a:pt x="606" y="2221"/>
                  </a:cubicBezTo>
                  <a:lnTo>
                    <a:pt x="435" y="199"/>
                  </a:lnTo>
                  <a:cubicBezTo>
                    <a:pt x="430" y="64"/>
                    <a:pt x="330" y="0"/>
                    <a:pt x="2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5"/>
            <p:cNvSpPr/>
            <p:nvPr/>
          </p:nvSpPr>
          <p:spPr>
            <a:xfrm>
              <a:off x="4116750" y="1939325"/>
              <a:ext cx="15325" cy="61075"/>
            </a:xfrm>
            <a:custGeom>
              <a:rect b="b" l="l" r="r" t="t"/>
              <a:pathLst>
                <a:path extrusionOk="0" h="2443" w="613">
                  <a:moveTo>
                    <a:pt x="391" y="1"/>
                  </a:moveTo>
                  <a:cubicBezTo>
                    <a:pt x="284" y="1"/>
                    <a:pt x="193" y="81"/>
                    <a:pt x="182" y="191"/>
                  </a:cubicBezTo>
                  <a:lnTo>
                    <a:pt x="11" y="2213"/>
                  </a:lnTo>
                  <a:cubicBezTo>
                    <a:pt x="0" y="2330"/>
                    <a:pt x="88" y="2432"/>
                    <a:pt x="204" y="2443"/>
                  </a:cubicBezTo>
                  <a:lnTo>
                    <a:pt x="219" y="2443"/>
                  </a:lnTo>
                  <a:cubicBezTo>
                    <a:pt x="328" y="2443"/>
                    <a:pt x="419" y="2359"/>
                    <a:pt x="430" y="2250"/>
                  </a:cubicBezTo>
                  <a:lnTo>
                    <a:pt x="601" y="227"/>
                  </a:lnTo>
                  <a:cubicBezTo>
                    <a:pt x="612" y="114"/>
                    <a:pt x="525" y="12"/>
                    <a:pt x="412" y="1"/>
                  </a:cubicBezTo>
                  <a:cubicBezTo>
                    <a:pt x="405" y="1"/>
                    <a:pt x="398" y="1"/>
                    <a:pt x="3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5"/>
            <p:cNvSpPr/>
            <p:nvPr/>
          </p:nvSpPr>
          <p:spPr>
            <a:xfrm>
              <a:off x="4143975" y="1939350"/>
              <a:ext cx="24625" cy="61225"/>
            </a:xfrm>
            <a:custGeom>
              <a:rect b="b" l="l" r="r" t="t"/>
              <a:pathLst>
                <a:path extrusionOk="0" h="2449" w="985">
                  <a:moveTo>
                    <a:pt x="752" y="1"/>
                  </a:moveTo>
                  <a:cubicBezTo>
                    <a:pt x="658" y="1"/>
                    <a:pt x="572" y="62"/>
                    <a:pt x="551" y="157"/>
                  </a:cubicBezTo>
                  <a:lnTo>
                    <a:pt x="33" y="2179"/>
                  </a:lnTo>
                  <a:cubicBezTo>
                    <a:pt x="0" y="2292"/>
                    <a:pt x="70" y="2412"/>
                    <a:pt x="183" y="2442"/>
                  </a:cubicBezTo>
                  <a:cubicBezTo>
                    <a:pt x="200" y="2446"/>
                    <a:pt x="217" y="2448"/>
                    <a:pt x="235" y="2448"/>
                  </a:cubicBezTo>
                  <a:cubicBezTo>
                    <a:pt x="332" y="2448"/>
                    <a:pt x="419" y="2381"/>
                    <a:pt x="438" y="2281"/>
                  </a:cubicBezTo>
                  <a:lnTo>
                    <a:pt x="955" y="259"/>
                  </a:lnTo>
                  <a:cubicBezTo>
                    <a:pt x="984" y="150"/>
                    <a:pt x="915" y="33"/>
                    <a:pt x="806" y="8"/>
                  </a:cubicBezTo>
                  <a:cubicBezTo>
                    <a:pt x="788" y="3"/>
                    <a:pt x="769" y="1"/>
                    <a:pt x="7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5"/>
            <p:cNvSpPr/>
            <p:nvPr/>
          </p:nvSpPr>
          <p:spPr>
            <a:xfrm>
              <a:off x="3984575" y="1889000"/>
              <a:ext cx="212800" cy="164875"/>
            </a:xfrm>
            <a:custGeom>
              <a:rect b="b" l="l" r="r" t="t"/>
              <a:pathLst>
                <a:path extrusionOk="0" h="6595" w="8512">
                  <a:moveTo>
                    <a:pt x="8031" y="1854"/>
                  </a:moveTo>
                  <a:cubicBezTo>
                    <a:pt x="8034" y="1854"/>
                    <a:pt x="8038" y="1858"/>
                    <a:pt x="8038" y="1861"/>
                  </a:cubicBezTo>
                  <a:lnTo>
                    <a:pt x="7335" y="4609"/>
                  </a:lnTo>
                  <a:cubicBezTo>
                    <a:pt x="7335" y="4612"/>
                    <a:pt x="7331" y="4616"/>
                    <a:pt x="7327" y="4616"/>
                  </a:cubicBezTo>
                  <a:lnTo>
                    <a:pt x="2645" y="4616"/>
                  </a:lnTo>
                  <a:lnTo>
                    <a:pt x="1942" y="1854"/>
                  </a:lnTo>
                  <a:close/>
                  <a:moveTo>
                    <a:pt x="2879" y="5556"/>
                  </a:moveTo>
                  <a:lnTo>
                    <a:pt x="2904" y="5560"/>
                  </a:lnTo>
                  <a:lnTo>
                    <a:pt x="2908" y="5560"/>
                  </a:lnTo>
                  <a:lnTo>
                    <a:pt x="2933" y="5567"/>
                  </a:lnTo>
                  <a:cubicBezTo>
                    <a:pt x="3261" y="5669"/>
                    <a:pt x="3203" y="6150"/>
                    <a:pt x="2860" y="6168"/>
                  </a:cubicBezTo>
                  <a:cubicBezTo>
                    <a:pt x="2853" y="6169"/>
                    <a:pt x="2845" y="6169"/>
                    <a:pt x="2837" y="6169"/>
                  </a:cubicBezTo>
                  <a:cubicBezTo>
                    <a:pt x="2513" y="6169"/>
                    <a:pt x="2409" y="5720"/>
                    <a:pt x="2715" y="5581"/>
                  </a:cubicBezTo>
                  <a:cubicBezTo>
                    <a:pt x="2744" y="5567"/>
                    <a:pt x="2773" y="5560"/>
                    <a:pt x="2806" y="5556"/>
                  </a:cubicBezTo>
                  <a:close/>
                  <a:moveTo>
                    <a:pt x="6905" y="5560"/>
                  </a:moveTo>
                  <a:lnTo>
                    <a:pt x="6930" y="5563"/>
                  </a:lnTo>
                  <a:lnTo>
                    <a:pt x="6938" y="5563"/>
                  </a:lnTo>
                  <a:lnTo>
                    <a:pt x="6959" y="5571"/>
                  </a:lnTo>
                  <a:lnTo>
                    <a:pt x="6963" y="5571"/>
                  </a:lnTo>
                  <a:cubicBezTo>
                    <a:pt x="7298" y="5676"/>
                    <a:pt x="7222" y="6172"/>
                    <a:pt x="6868" y="6172"/>
                  </a:cubicBezTo>
                  <a:cubicBezTo>
                    <a:pt x="6519" y="6172"/>
                    <a:pt x="6442" y="5676"/>
                    <a:pt x="6777" y="5571"/>
                  </a:cubicBezTo>
                  <a:lnTo>
                    <a:pt x="6803" y="5563"/>
                  </a:lnTo>
                  <a:lnTo>
                    <a:pt x="6810" y="5563"/>
                  </a:lnTo>
                  <a:lnTo>
                    <a:pt x="6832" y="5560"/>
                  </a:lnTo>
                  <a:close/>
                  <a:moveTo>
                    <a:pt x="300" y="1"/>
                  </a:moveTo>
                  <a:cubicBezTo>
                    <a:pt x="94" y="1"/>
                    <a:pt x="0" y="309"/>
                    <a:pt x="219" y="404"/>
                  </a:cubicBezTo>
                  <a:lnTo>
                    <a:pt x="1243" y="808"/>
                  </a:lnTo>
                  <a:lnTo>
                    <a:pt x="2387" y="5294"/>
                  </a:lnTo>
                  <a:cubicBezTo>
                    <a:pt x="1990" y="5607"/>
                    <a:pt x="2026" y="6219"/>
                    <a:pt x="2452" y="6485"/>
                  </a:cubicBezTo>
                  <a:cubicBezTo>
                    <a:pt x="2574" y="6560"/>
                    <a:pt x="2706" y="6595"/>
                    <a:pt x="2836" y="6595"/>
                  </a:cubicBezTo>
                  <a:cubicBezTo>
                    <a:pt x="3165" y="6595"/>
                    <a:pt x="3476" y="6372"/>
                    <a:pt x="3549" y="6019"/>
                  </a:cubicBezTo>
                  <a:lnTo>
                    <a:pt x="6158" y="6019"/>
                  </a:lnTo>
                  <a:cubicBezTo>
                    <a:pt x="6234" y="6350"/>
                    <a:pt x="6530" y="6583"/>
                    <a:pt x="6868" y="6583"/>
                  </a:cubicBezTo>
                  <a:cubicBezTo>
                    <a:pt x="7207" y="6583"/>
                    <a:pt x="7502" y="6350"/>
                    <a:pt x="7579" y="6019"/>
                  </a:cubicBezTo>
                  <a:lnTo>
                    <a:pt x="7757" y="6019"/>
                  </a:lnTo>
                  <a:cubicBezTo>
                    <a:pt x="7874" y="6019"/>
                    <a:pt x="7969" y="5924"/>
                    <a:pt x="7969" y="5807"/>
                  </a:cubicBezTo>
                  <a:cubicBezTo>
                    <a:pt x="7969" y="5691"/>
                    <a:pt x="7874" y="5600"/>
                    <a:pt x="7757" y="5600"/>
                  </a:cubicBezTo>
                  <a:lnTo>
                    <a:pt x="7546" y="5600"/>
                  </a:lnTo>
                  <a:cubicBezTo>
                    <a:pt x="7546" y="5592"/>
                    <a:pt x="7542" y="5585"/>
                    <a:pt x="7539" y="5578"/>
                  </a:cubicBezTo>
                  <a:cubicBezTo>
                    <a:pt x="7462" y="5392"/>
                    <a:pt x="7309" y="5250"/>
                    <a:pt x="7120" y="5181"/>
                  </a:cubicBezTo>
                  <a:lnTo>
                    <a:pt x="7116" y="5181"/>
                  </a:lnTo>
                  <a:cubicBezTo>
                    <a:pt x="7098" y="5173"/>
                    <a:pt x="7083" y="5170"/>
                    <a:pt x="7065" y="5162"/>
                  </a:cubicBezTo>
                  <a:lnTo>
                    <a:pt x="7047" y="5159"/>
                  </a:lnTo>
                  <a:lnTo>
                    <a:pt x="7025" y="5155"/>
                  </a:lnTo>
                  <a:lnTo>
                    <a:pt x="6992" y="5148"/>
                  </a:lnTo>
                  <a:lnTo>
                    <a:pt x="6978" y="5144"/>
                  </a:lnTo>
                  <a:cubicBezTo>
                    <a:pt x="6963" y="5144"/>
                    <a:pt x="6949" y="5141"/>
                    <a:pt x="6934" y="5141"/>
                  </a:cubicBezTo>
                  <a:lnTo>
                    <a:pt x="6806" y="5141"/>
                  </a:lnTo>
                  <a:cubicBezTo>
                    <a:pt x="6792" y="5141"/>
                    <a:pt x="6777" y="5144"/>
                    <a:pt x="6763" y="5144"/>
                  </a:cubicBezTo>
                  <a:lnTo>
                    <a:pt x="6748" y="5148"/>
                  </a:lnTo>
                  <a:lnTo>
                    <a:pt x="6715" y="5155"/>
                  </a:lnTo>
                  <a:lnTo>
                    <a:pt x="6693" y="5159"/>
                  </a:lnTo>
                  <a:lnTo>
                    <a:pt x="6675" y="5166"/>
                  </a:lnTo>
                  <a:cubicBezTo>
                    <a:pt x="6657" y="5170"/>
                    <a:pt x="6642" y="5173"/>
                    <a:pt x="6624" y="5181"/>
                  </a:cubicBezTo>
                  <a:lnTo>
                    <a:pt x="6621" y="5181"/>
                  </a:lnTo>
                  <a:cubicBezTo>
                    <a:pt x="6431" y="5250"/>
                    <a:pt x="6278" y="5392"/>
                    <a:pt x="6202" y="5578"/>
                  </a:cubicBezTo>
                  <a:lnTo>
                    <a:pt x="6194" y="5596"/>
                  </a:lnTo>
                  <a:lnTo>
                    <a:pt x="3524" y="5596"/>
                  </a:lnTo>
                  <a:cubicBezTo>
                    <a:pt x="3520" y="5592"/>
                    <a:pt x="3516" y="5585"/>
                    <a:pt x="3513" y="5578"/>
                  </a:cubicBezTo>
                  <a:cubicBezTo>
                    <a:pt x="3436" y="5392"/>
                    <a:pt x="3283" y="5250"/>
                    <a:pt x="3094" y="5177"/>
                  </a:cubicBezTo>
                  <a:lnTo>
                    <a:pt x="3090" y="5177"/>
                  </a:lnTo>
                  <a:cubicBezTo>
                    <a:pt x="3075" y="5173"/>
                    <a:pt x="3057" y="5166"/>
                    <a:pt x="3043" y="5162"/>
                  </a:cubicBezTo>
                  <a:lnTo>
                    <a:pt x="3021" y="5159"/>
                  </a:lnTo>
                  <a:lnTo>
                    <a:pt x="2999" y="5152"/>
                  </a:lnTo>
                  <a:lnTo>
                    <a:pt x="2970" y="5148"/>
                  </a:lnTo>
                  <a:lnTo>
                    <a:pt x="2952" y="5144"/>
                  </a:lnTo>
                  <a:cubicBezTo>
                    <a:pt x="2937" y="5144"/>
                    <a:pt x="2922" y="5141"/>
                    <a:pt x="2908" y="5141"/>
                  </a:cubicBezTo>
                  <a:lnTo>
                    <a:pt x="2784" y="5141"/>
                  </a:lnTo>
                  <a:lnTo>
                    <a:pt x="2758" y="5039"/>
                  </a:lnTo>
                  <a:lnTo>
                    <a:pt x="7331" y="5039"/>
                  </a:lnTo>
                  <a:cubicBezTo>
                    <a:pt x="7528" y="5035"/>
                    <a:pt x="7695" y="4904"/>
                    <a:pt x="7739" y="4714"/>
                  </a:cubicBezTo>
                  <a:lnTo>
                    <a:pt x="8442" y="1963"/>
                  </a:lnTo>
                  <a:cubicBezTo>
                    <a:pt x="8512" y="1694"/>
                    <a:pt x="8308" y="1435"/>
                    <a:pt x="8031" y="1435"/>
                  </a:cubicBezTo>
                  <a:lnTo>
                    <a:pt x="1837" y="1435"/>
                  </a:lnTo>
                  <a:lnTo>
                    <a:pt x="1625" y="601"/>
                  </a:lnTo>
                  <a:cubicBezTo>
                    <a:pt x="1607" y="535"/>
                    <a:pt x="1560" y="484"/>
                    <a:pt x="1498" y="459"/>
                  </a:cubicBezTo>
                  <a:lnTo>
                    <a:pt x="376" y="14"/>
                  </a:lnTo>
                  <a:cubicBezTo>
                    <a:pt x="349" y="5"/>
                    <a:pt x="324" y="1"/>
                    <a:pt x="3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 name="Google Shape;1167;p65"/>
          <p:cNvGrpSpPr/>
          <p:nvPr/>
        </p:nvGrpSpPr>
        <p:grpSpPr>
          <a:xfrm>
            <a:off x="3474375" y="1707350"/>
            <a:ext cx="306275" cy="367925"/>
            <a:chOff x="3343200" y="1820400"/>
            <a:chExt cx="306275" cy="367925"/>
          </a:xfrm>
        </p:grpSpPr>
        <p:sp>
          <p:nvSpPr>
            <p:cNvPr id="1168" name="Google Shape;1168;p65"/>
            <p:cNvSpPr/>
            <p:nvPr/>
          </p:nvSpPr>
          <p:spPr>
            <a:xfrm>
              <a:off x="3343200" y="1953000"/>
              <a:ext cx="306275" cy="235325"/>
            </a:xfrm>
            <a:custGeom>
              <a:rect b="b" l="l" r="r" t="t"/>
              <a:pathLst>
                <a:path extrusionOk="0" h="9413" w="12251">
                  <a:moveTo>
                    <a:pt x="12043" y="1"/>
                  </a:moveTo>
                  <a:cubicBezTo>
                    <a:pt x="11926" y="1"/>
                    <a:pt x="11832" y="96"/>
                    <a:pt x="11832" y="212"/>
                  </a:cubicBezTo>
                  <a:lnTo>
                    <a:pt x="11832" y="8527"/>
                  </a:lnTo>
                  <a:cubicBezTo>
                    <a:pt x="11832" y="8782"/>
                    <a:pt x="11624" y="8993"/>
                    <a:pt x="11365" y="8993"/>
                  </a:cubicBezTo>
                  <a:lnTo>
                    <a:pt x="886" y="8993"/>
                  </a:lnTo>
                  <a:cubicBezTo>
                    <a:pt x="628" y="8993"/>
                    <a:pt x="420" y="8782"/>
                    <a:pt x="420" y="8527"/>
                  </a:cubicBezTo>
                  <a:lnTo>
                    <a:pt x="420" y="6905"/>
                  </a:lnTo>
                  <a:cubicBezTo>
                    <a:pt x="420" y="6765"/>
                    <a:pt x="315" y="6695"/>
                    <a:pt x="210" y="6695"/>
                  </a:cubicBezTo>
                  <a:cubicBezTo>
                    <a:pt x="106" y="6695"/>
                    <a:pt x="1" y="6765"/>
                    <a:pt x="1" y="6905"/>
                  </a:cubicBezTo>
                  <a:lnTo>
                    <a:pt x="1" y="8527"/>
                  </a:lnTo>
                  <a:cubicBezTo>
                    <a:pt x="1" y="9015"/>
                    <a:pt x="398" y="9412"/>
                    <a:pt x="886" y="9412"/>
                  </a:cubicBezTo>
                  <a:lnTo>
                    <a:pt x="11365" y="9412"/>
                  </a:lnTo>
                  <a:cubicBezTo>
                    <a:pt x="11853" y="9409"/>
                    <a:pt x="12247" y="9015"/>
                    <a:pt x="12251" y="8527"/>
                  </a:cubicBezTo>
                  <a:lnTo>
                    <a:pt x="12251" y="212"/>
                  </a:lnTo>
                  <a:cubicBezTo>
                    <a:pt x="12251" y="96"/>
                    <a:pt x="12156" y="1"/>
                    <a:pt x="120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5"/>
            <p:cNvSpPr/>
            <p:nvPr/>
          </p:nvSpPr>
          <p:spPr>
            <a:xfrm>
              <a:off x="3343200" y="1820400"/>
              <a:ext cx="306275" cy="273825"/>
            </a:xfrm>
            <a:custGeom>
              <a:rect b="b" l="l" r="r" t="t"/>
              <a:pathLst>
                <a:path extrusionOk="0" h="10953" w="12251">
                  <a:moveTo>
                    <a:pt x="11835" y="517"/>
                  </a:moveTo>
                  <a:lnTo>
                    <a:pt x="11835" y="1917"/>
                  </a:lnTo>
                  <a:lnTo>
                    <a:pt x="10564" y="1002"/>
                  </a:lnTo>
                  <a:lnTo>
                    <a:pt x="11835" y="517"/>
                  </a:lnTo>
                  <a:close/>
                  <a:moveTo>
                    <a:pt x="424" y="514"/>
                  </a:moveTo>
                  <a:lnTo>
                    <a:pt x="1695" y="1002"/>
                  </a:lnTo>
                  <a:lnTo>
                    <a:pt x="424" y="1920"/>
                  </a:lnTo>
                  <a:lnTo>
                    <a:pt x="424" y="514"/>
                  </a:lnTo>
                  <a:close/>
                  <a:moveTo>
                    <a:pt x="1921" y="1352"/>
                  </a:moveTo>
                  <a:lnTo>
                    <a:pt x="1921" y="2117"/>
                  </a:lnTo>
                  <a:lnTo>
                    <a:pt x="864" y="2117"/>
                  </a:lnTo>
                  <a:lnTo>
                    <a:pt x="1921" y="1352"/>
                  </a:lnTo>
                  <a:close/>
                  <a:moveTo>
                    <a:pt x="10910" y="419"/>
                  </a:moveTo>
                  <a:lnTo>
                    <a:pt x="10050" y="747"/>
                  </a:lnTo>
                  <a:cubicBezTo>
                    <a:pt x="10039" y="751"/>
                    <a:pt x="10032" y="754"/>
                    <a:pt x="10021" y="762"/>
                  </a:cubicBezTo>
                  <a:lnTo>
                    <a:pt x="10013" y="765"/>
                  </a:lnTo>
                  <a:cubicBezTo>
                    <a:pt x="10010" y="769"/>
                    <a:pt x="10003" y="772"/>
                    <a:pt x="9999" y="776"/>
                  </a:cubicBezTo>
                  <a:lnTo>
                    <a:pt x="9988" y="783"/>
                  </a:lnTo>
                  <a:lnTo>
                    <a:pt x="9973" y="798"/>
                  </a:lnTo>
                  <a:lnTo>
                    <a:pt x="9966" y="805"/>
                  </a:lnTo>
                  <a:lnTo>
                    <a:pt x="9955" y="820"/>
                  </a:lnTo>
                  <a:lnTo>
                    <a:pt x="9948" y="831"/>
                  </a:lnTo>
                  <a:cubicBezTo>
                    <a:pt x="9944" y="834"/>
                    <a:pt x="9941" y="842"/>
                    <a:pt x="9941" y="845"/>
                  </a:cubicBezTo>
                  <a:lnTo>
                    <a:pt x="9933" y="856"/>
                  </a:lnTo>
                  <a:cubicBezTo>
                    <a:pt x="9933" y="864"/>
                    <a:pt x="9930" y="867"/>
                    <a:pt x="9926" y="874"/>
                  </a:cubicBezTo>
                  <a:cubicBezTo>
                    <a:pt x="9926" y="878"/>
                    <a:pt x="9926" y="882"/>
                    <a:pt x="9922" y="885"/>
                  </a:cubicBezTo>
                  <a:cubicBezTo>
                    <a:pt x="9922" y="889"/>
                    <a:pt x="9922" y="896"/>
                    <a:pt x="9919" y="904"/>
                  </a:cubicBezTo>
                  <a:cubicBezTo>
                    <a:pt x="9919" y="907"/>
                    <a:pt x="9919" y="911"/>
                    <a:pt x="9919" y="915"/>
                  </a:cubicBezTo>
                  <a:lnTo>
                    <a:pt x="9919" y="918"/>
                  </a:lnTo>
                  <a:lnTo>
                    <a:pt x="9919" y="936"/>
                  </a:lnTo>
                  <a:lnTo>
                    <a:pt x="9919" y="944"/>
                  </a:lnTo>
                  <a:lnTo>
                    <a:pt x="9919" y="2117"/>
                  </a:lnTo>
                  <a:lnTo>
                    <a:pt x="2340" y="2117"/>
                  </a:lnTo>
                  <a:lnTo>
                    <a:pt x="2340" y="944"/>
                  </a:lnTo>
                  <a:lnTo>
                    <a:pt x="2340" y="936"/>
                  </a:lnTo>
                  <a:cubicBezTo>
                    <a:pt x="2340" y="929"/>
                    <a:pt x="2340" y="922"/>
                    <a:pt x="2340" y="915"/>
                  </a:cubicBezTo>
                  <a:cubicBezTo>
                    <a:pt x="2340" y="911"/>
                    <a:pt x="2340" y="907"/>
                    <a:pt x="2336" y="900"/>
                  </a:cubicBezTo>
                  <a:cubicBezTo>
                    <a:pt x="2336" y="896"/>
                    <a:pt x="2336" y="889"/>
                    <a:pt x="2333" y="885"/>
                  </a:cubicBezTo>
                  <a:cubicBezTo>
                    <a:pt x="2333" y="878"/>
                    <a:pt x="2329" y="874"/>
                    <a:pt x="2329" y="871"/>
                  </a:cubicBezTo>
                  <a:cubicBezTo>
                    <a:pt x="2329" y="867"/>
                    <a:pt x="2326" y="860"/>
                    <a:pt x="2322" y="856"/>
                  </a:cubicBezTo>
                  <a:lnTo>
                    <a:pt x="2318" y="845"/>
                  </a:lnTo>
                  <a:cubicBezTo>
                    <a:pt x="2315" y="838"/>
                    <a:pt x="2311" y="834"/>
                    <a:pt x="2307" y="831"/>
                  </a:cubicBezTo>
                  <a:lnTo>
                    <a:pt x="2300" y="820"/>
                  </a:lnTo>
                  <a:lnTo>
                    <a:pt x="2289" y="805"/>
                  </a:lnTo>
                  <a:lnTo>
                    <a:pt x="2282" y="794"/>
                  </a:lnTo>
                  <a:lnTo>
                    <a:pt x="2271" y="783"/>
                  </a:lnTo>
                  <a:lnTo>
                    <a:pt x="2260" y="776"/>
                  </a:lnTo>
                  <a:cubicBezTo>
                    <a:pt x="2256" y="772"/>
                    <a:pt x="2249" y="769"/>
                    <a:pt x="2245" y="765"/>
                  </a:cubicBezTo>
                  <a:lnTo>
                    <a:pt x="2234" y="758"/>
                  </a:lnTo>
                  <a:cubicBezTo>
                    <a:pt x="2227" y="754"/>
                    <a:pt x="2216" y="751"/>
                    <a:pt x="2209" y="747"/>
                  </a:cubicBezTo>
                  <a:lnTo>
                    <a:pt x="1345" y="419"/>
                  </a:lnTo>
                  <a:close/>
                  <a:moveTo>
                    <a:pt x="10338" y="1352"/>
                  </a:moveTo>
                  <a:lnTo>
                    <a:pt x="11394" y="2117"/>
                  </a:lnTo>
                  <a:lnTo>
                    <a:pt x="10338" y="2117"/>
                  </a:lnTo>
                  <a:lnTo>
                    <a:pt x="10338" y="1352"/>
                  </a:lnTo>
                  <a:close/>
                  <a:moveTo>
                    <a:pt x="212" y="0"/>
                  </a:moveTo>
                  <a:cubicBezTo>
                    <a:pt x="96" y="0"/>
                    <a:pt x="1" y="95"/>
                    <a:pt x="1" y="208"/>
                  </a:cubicBezTo>
                  <a:lnTo>
                    <a:pt x="1" y="10745"/>
                  </a:lnTo>
                  <a:cubicBezTo>
                    <a:pt x="1" y="10861"/>
                    <a:pt x="96" y="10952"/>
                    <a:pt x="212" y="10952"/>
                  </a:cubicBezTo>
                  <a:cubicBezTo>
                    <a:pt x="325" y="10952"/>
                    <a:pt x="420" y="10861"/>
                    <a:pt x="420" y="10745"/>
                  </a:cubicBezTo>
                  <a:lnTo>
                    <a:pt x="420" y="2536"/>
                  </a:lnTo>
                  <a:lnTo>
                    <a:pt x="11832" y="2536"/>
                  </a:lnTo>
                  <a:lnTo>
                    <a:pt x="11832" y="4022"/>
                  </a:lnTo>
                  <a:cubicBezTo>
                    <a:pt x="11832" y="4139"/>
                    <a:pt x="11926" y="4230"/>
                    <a:pt x="12043" y="4230"/>
                  </a:cubicBezTo>
                  <a:cubicBezTo>
                    <a:pt x="12156" y="4230"/>
                    <a:pt x="12251" y="4139"/>
                    <a:pt x="12251" y="4022"/>
                  </a:cubicBezTo>
                  <a:lnTo>
                    <a:pt x="12251" y="211"/>
                  </a:lnTo>
                  <a:lnTo>
                    <a:pt x="12251" y="200"/>
                  </a:lnTo>
                  <a:lnTo>
                    <a:pt x="12251" y="186"/>
                  </a:lnTo>
                  <a:lnTo>
                    <a:pt x="12251" y="179"/>
                  </a:lnTo>
                  <a:cubicBezTo>
                    <a:pt x="12251" y="175"/>
                    <a:pt x="12251" y="168"/>
                    <a:pt x="12247" y="164"/>
                  </a:cubicBezTo>
                  <a:lnTo>
                    <a:pt x="12243" y="153"/>
                  </a:lnTo>
                  <a:cubicBezTo>
                    <a:pt x="12243" y="149"/>
                    <a:pt x="12243" y="146"/>
                    <a:pt x="12240" y="142"/>
                  </a:cubicBezTo>
                  <a:lnTo>
                    <a:pt x="12236" y="131"/>
                  </a:lnTo>
                  <a:cubicBezTo>
                    <a:pt x="12236" y="128"/>
                    <a:pt x="12232" y="124"/>
                    <a:pt x="12229" y="117"/>
                  </a:cubicBezTo>
                  <a:lnTo>
                    <a:pt x="12229" y="113"/>
                  </a:lnTo>
                  <a:cubicBezTo>
                    <a:pt x="12225" y="106"/>
                    <a:pt x="12221" y="98"/>
                    <a:pt x="12214" y="91"/>
                  </a:cubicBezTo>
                  <a:lnTo>
                    <a:pt x="12211" y="87"/>
                  </a:lnTo>
                  <a:lnTo>
                    <a:pt x="12203" y="73"/>
                  </a:lnTo>
                  <a:lnTo>
                    <a:pt x="12196" y="66"/>
                  </a:lnTo>
                  <a:lnTo>
                    <a:pt x="12185" y="58"/>
                  </a:lnTo>
                  <a:lnTo>
                    <a:pt x="12178" y="51"/>
                  </a:lnTo>
                  <a:lnTo>
                    <a:pt x="12167" y="40"/>
                  </a:lnTo>
                  <a:lnTo>
                    <a:pt x="12163" y="36"/>
                  </a:lnTo>
                  <a:cubicBezTo>
                    <a:pt x="12156" y="33"/>
                    <a:pt x="12149" y="29"/>
                    <a:pt x="12141" y="26"/>
                  </a:cubicBezTo>
                  <a:lnTo>
                    <a:pt x="12138" y="22"/>
                  </a:lnTo>
                  <a:lnTo>
                    <a:pt x="12119" y="15"/>
                  </a:lnTo>
                  <a:lnTo>
                    <a:pt x="12112" y="11"/>
                  </a:lnTo>
                  <a:lnTo>
                    <a:pt x="12098" y="7"/>
                  </a:lnTo>
                  <a:lnTo>
                    <a:pt x="12090" y="7"/>
                  </a:lnTo>
                  <a:lnTo>
                    <a:pt x="12072" y="4"/>
                  </a:lnTo>
                  <a:lnTo>
                    <a:pt x="1206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5"/>
            <p:cNvSpPr/>
            <p:nvPr/>
          </p:nvSpPr>
          <p:spPr>
            <a:xfrm>
              <a:off x="3412350" y="1896625"/>
              <a:ext cx="167800" cy="139400"/>
            </a:xfrm>
            <a:custGeom>
              <a:rect b="b" l="l" r="r" t="t"/>
              <a:pathLst>
                <a:path extrusionOk="0" h="5576" w="6712">
                  <a:moveTo>
                    <a:pt x="6486" y="1"/>
                  </a:moveTo>
                  <a:cubicBezTo>
                    <a:pt x="6369" y="1"/>
                    <a:pt x="6278" y="95"/>
                    <a:pt x="6278" y="208"/>
                  </a:cubicBezTo>
                  <a:lnTo>
                    <a:pt x="6289" y="2212"/>
                  </a:lnTo>
                  <a:cubicBezTo>
                    <a:pt x="6278" y="3819"/>
                    <a:pt x="4978" y="5116"/>
                    <a:pt x="3374" y="5123"/>
                  </a:cubicBezTo>
                  <a:cubicBezTo>
                    <a:pt x="3370" y="5123"/>
                    <a:pt x="3365" y="5123"/>
                    <a:pt x="3361" y="5123"/>
                  </a:cubicBezTo>
                  <a:cubicBezTo>
                    <a:pt x="1760" y="5123"/>
                    <a:pt x="456" y="3840"/>
                    <a:pt x="430" y="2241"/>
                  </a:cubicBezTo>
                  <a:lnTo>
                    <a:pt x="419" y="237"/>
                  </a:lnTo>
                  <a:cubicBezTo>
                    <a:pt x="419" y="121"/>
                    <a:pt x="328" y="30"/>
                    <a:pt x="212" y="30"/>
                  </a:cubicBezTo>
                  <a:cubicBezTo>
                    <a:pt x="95" y="30"/>
                    <a:pt x="0" y="125"/>
                    <a:pt x="4" y="241"/>
                  </a:cubicBezTo>
                  <a:lnTo>
                    <a:pt x="11" y="2245"/>
                  </a:lnTo>
                  <a:cubicBezTo>
                    <a:pt x="22" y="4085"/>
                    <a:pt x="1516" y="5575"/>
                    <a:pt x="3360" y="5575"/>
                  </a:cubicBezTo>
                  <a:lnTo>
                    <a:pt x="3378" y="5575"/>
                  </a:lnTo>
                  <a:cubicBezTo>
                    <a:pt x="5222" y="5564"/>
                    <a:pt x="6712" y="4060"/>
                    <a:pt x="6705" y="2212"/>
                  </a:cubicBezTo>
                  <a:lnTo>
                    <a:pt x="6697" y="208"/>
                  </a:lnTo>
                  <a:cubicBezTo>
                    <a:pt x="6697" y="92"/>
                    <a:pt x="6603" y="1"/>
                    <a:pt x="64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 name="Google Shape;1171;p65"/>
          <p:cNvGrpSpPr/>
          <p:nvPr/>
        </p:nvGrpSpPr>
        <p:grpSpPr>
          <a:xfrm>
            <a:off x="2836775" y="1731025"/>
            <a:ext cx="368000" cy="320700"/>
            <a:chOff x="2705600" y="1844075"/>
            <a:chExt cx="368000" cy="320700"/>
          </a:xfrm>
        </p:grpSpPr>
        <p:sp>
          <p:nvSpPr>
            <p:cNvPr id="1172" name="Google Shape;1172;p65"/>
            <p:cNvSpPr/>
            <p:nvPr/>
          </p:nvSpPr>
          <p:spPr>
            <a:xfrm>
              <a:off x="2743125" y="1931600"/>
              <a:ext cx="153675" cy="153800"/>
            </a:xfrm>
            <a:custGeom>
              <a:rect b="b" l="l" r="r" t="t"/>
              <a:pathLst>
                <a:path extrusionOk="0" h="6152" w="6147">
                  <a:moveTo>
                    <a:pt x="5568" y="420"/>
                  </a:moveTo>
                  <a:cubicBezTo>
                    <a:pt x="5655" y="420"/>
                    <a:pt x="5724" y="493"/>
                    <a:pt x="5728" y="580"/>
                  </a:cubicBezTo>
                  <a:lnTo>
                    <a:pt x="5728" y="5572"/>
                  </a:lnTo>
                  <a:cubicBezTo>
                    <a:pt x="5728" y="5659"/>
                    <a:pt x="5655" y="5728"/>
                    <a:pt x="5568" y="5728"/>
                  </a:cubicBezTo>
                  <a:lnTo>
                    <a:pt x="576" y="5728"/>
                  </a:lnTo>
                  <a:cubicBezTo>
                    <a:pt x="488" y="5728"/>
                    <a:pt x="419" y="5659"/>
                    <a:pt x="419" y="5572"/>
                  </a:cubicBezTo>
                  <a:lnTo>
                    <a:pt x="419" y="580"/>
                  </a:lnTo>
                  <a:cubicBezTo>
                    <a:pt x="419" y="493"/>
                    <a:pt x="488" y="420"/>
                    <a:pt x="576" y="420"/>
                  </a:cubicBezTo>
                  <a:close/>
                  <a:moveTo>
                    <a:pt x="576" y="1"/>
                  </a:moveTo>
                  <a:cubicBezTo>
                    <a:pt x="255" y="1"/>
                    <a:pt x="0" y="259"/>
                    <a:pt x="0" y="580"/>
                  </a:cubicBezTo>
                  <a:lnTo>
                    <a:pt x="0" y="5572"/>
                  </a:lnTo>
                  <a:cubicBezTo>
                    <a:pt x="0" y="5892"/>
                    <a:pt x="259" y="6151"/>
                    <a:pt x="576" y="6151"/>
                  </a:cubicBezTo>
                  <a:lnTo>
                    <a:pt x="5571" y="6151"/>
                  </a:lnTo>
                  <a:cubicBezTo>
                    <a:pt x="5888" y="6151"/>
                    <a:pt x="6147" y="5892"/>
                    <a:pt x="6147" y="5572"/>
                  </a:cubicBezTo>
                  <a:lnTo>
                    <a:pt x="6147" y="580"/>
                  </a:lnTo>
                  <a:cubicBezTo>
                    <a:pt x="6147" y="259"/>
                    <a:pt x="5888" y="1"/>
                    <a:pt x="55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5"/>
            <p:cNvSpPr/>
            <p:nvPr/>
          </p:nvSpPr>
          <p:spPr>
            <a:xfrm>
              <a:off x="2759425" y="1955375"/>
              <a:ext cx="121075" cy="106975"/>
            </a:xfrm>
            <a:custGeom>
              <a:rect b="b" l="l" r="r" t="t"/>
              <a:pathLst>
                <a:path extrusionOk="0" h="4279" w="4843">
                  <a:moveTo>
                    <a:pt x="2420" y="518"/>
                  </a:moveTo>
                  <a:lnTo>
                    <a:pt x="3352" y="1546"/>
                  </a:lnTo>
                  <a:lnTo>
                    <a:pt x="1487" y="1546"/>
                  </a:lnTo>
                  <a:lnTo>
                    <a:pt x="2420" y="518"/>
                  </a:lnTo>
                  <a:close/>
                  <a:moveTo>
                    <a:pt x="4347" y="1968"/>
                  </a:moveTo>
                  <a:cubicBezTo>
                    <a:pt x="4387" y="1968"/>
                    <a:pt x="4420" y="2001"/>
                    <a:pt x="4420" y="2041"/>
                  </a:cubicBezTo>
                  <a:lnTo>
                    <a:pt x="4420" y="2118"/>
                  </a:lnTo>
                  <a:cubicBezTo>
                    <a:pt x="4420" y="2158"/>
                    <a:pt x="4387" y="2190"/>
                    <a:pt x="4347" y="2190"/>
                  </a:cubicBezTo>
                  <a:lnTo>
                    <a:pt x="492" y="2190"/>
                  </a:lnTo>
                  <a:cubicBezTo>
                    <a:pt x="452" y="2190"/>
                    <a:pt x="419" y="2158"/>
                    <a:pt x="419" y="2118"/>
                  </a:cubicBezTo>
                  <a:lnTo>
                    <a:pt x="419" y="2041"/>
                  </a:lnTo>
                  <a:cubicBezTo>
                    <a:pt x="419" y="2001"/>
                    <a:pt x="452" y="1968"/>
                    <a:pt x="492" y="1968"/>
                  </a:cubicBezTo>
                  <a:close/>
                  <a:moveTo>
                    <a:pt x="4063" y="2613"/>
                  </a:moveTo>
                  <a:lnTo>
                    <a:pt x="3764" y="3794"/>
                  </a:lnTo>
                  <a:cubicBezTo>
                    <a:pt x="3753" y="3834"/>
                    <a:pt x="3717" y="3859"/>
                    <a:pt x="3677" y="3859"/>
                  </a:cubicBezTo>
                  <a:lnTo>
                    <a:pt x="1163" y="3859"/>
                  </a:lnTo>
                  <a:cubicBezTo>
                    <a:pt x="1123" y="3859"/>
                    <a:pt x="1086" y="3834"/>
                    <a:pt x="1075" y="3794"/>
                  </a:cubicBezTo>
                  <a:lnTo>
                    <a:pt x="773" y="2613"/>
                  </a:lnTo>
                  <a:close/>
                  <a:moveTo>
                    <a:pt x="2372" y="1"/>
                  </a:moveTo>
                  <a:lnTo>
                    <a:pt x="2361" y="4"/>
                  </a:lnTo>
                  <a:lnTo>
                    <a:pt x="2350" y="4"/>
                  </a:lnTo>
                  <a:lnTo>
                    <a:pt x="2336" y="12"/>
                  </a:lnTo>
                  <a:lnTo>
                    <a:pt x="2332" y="12"/>
                  </a:lnTo>
                  <a:cubicBezTo>
                    <a:pt x="2314" y="23"/>
                    <a:pt x="2296" y="34"/>
                    <a:pt x="2278" y="48"/>
                  </a:cubicBezTo>
                  <a:lnTo>
                    <a:pt x="2274" y="52"/>
                  </a:lnTo>
                  <a:lnTo>
                    <a:pt x="2263" y="63"/>
                  </a:lnTo>
                  <a:lnTo>
                    <a:pt x="922" y="1546"/>
                  </a:lnTo>
                  <a:lnTo>
                    <a:pt x="492" y="1546"/>
                  </a:lnTo>
                  <a:cubicBezTo>
                    <a:pt x="219" y="1546"/>
                    <a:pt x="0" y="1768"/>
                    <a:pt x="0" y="2037"/>
                  </a:cubicBezTo>
                  <a:lnTo>
                    <a:pt x="0" y="2118"/>
                  </a:lnTo>
                  <a:cubicBezTo>
                    <a:pt x="0" y="2325"/>
                    <a:pt x="135" y="2515"/>
                    <a:pt x="336" y="2584"/>
                  </a:cubicBezTo>
                  <a:lnTo>
                    <a:pt x="667" y="3896"/>
                  </a:lnTo>
                  <a:cubicBezTo>
                    <a:pt x="725" y="4122"/>
                    <a:pt x="929" y="4278"/>
                    <a:pt x="1163" y="4278"/>
                  </a:cubicBezTo>
                  <a:lnTo>
                    <a:pt x="3677" y="4278"/>
                  </a:lnTo>
                  <a:cubicBezTo>
                    <a:pt x="3910" y="4278"/>
                    <a:pt x="4114" y="4122"/>
                    <a:pt x="4172" y="3896"/>
                  </a:cubicBezTo>
                  <a:lnTo>
                    <a:pt x="4507" y="2584"/>
                  </a:lnTo>
                  <a:cubicBezTo>
                    <a:pt x="4708" y="2515"/>
                    <a:pt x="4843" y="2325"/>
                    <a:pt x="4843" y="2118"/>
                  </a:cubicBezTo>
                  <a:lnTo>
                    <a:pt x="4843" y="2041"/>
                  </a:lnTo>
                  <a:cubicBezTo>
                    <a:pt x="4839" y="1768"/>
                    <a:pt x="4620" y="1546"/>
                    <a:pt x="4347" y="1546"/>
                  </a:cubicBezTo>
                  <a:lnTo>
                    <a:pt x="3917" y="1546"/>
                  </a:lnTo>
                  <a:lnTo>
                    <a:pt x="2576" y="63"/>
                  </a:lnTo>
                  <a:lnTo>
                    <a:pt x="2569" y="55"/>
                  </a:lnTo>
                  <a:lnTo>
                    <a:pt x="2562" y="48"/>
                  </a:lnTo>
                  <a:cubicBezTo>
                    <a:pt x="2547" y="34"/>
                    <a:pt x="2529" y="23"/>
                    <a:pt x="2507" y="15"/>
                  </a:cubicBezTo>
                  <a:lnTo>
                    <a:pt x="2500" y="12"/>
                  </a:lnTo>
                  <a:lnTo>
                    <a:pt x="2489" y="8"/>
                  </a:lnTo>
                  <a:lnTo>
                    <a:pt x="2478" y="4"/>
                  </a:lnTo>
                  <a:lnTo>
                    <a:pt x="2471" y="4"/>
                  </a:lnTo>
                  <a:lnTo>
                    <a:pt x="24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5"/>
            <p:cNvSpPr/>
            <p:nvPr/>
          </p:nvSpPr>
          <p:spPr>
            <a:xfrm>
              <a:off x="2977575" y="1935525"/>
              <a:ext cx="51575" cy="10500"/>
            </a:xfrm>
            <a:custGeom>
              <a:rect b="b" l="l" r="r" t="t"/>
              <a:pathLst>
                <a:path extrusionOk="0" h="420" w="2063">
                  <a:moveTo>
                    <a:pt x="281" y="0"/>
                  </a:moveTo>
                  <a:cubicBezTo>
                    <a:pt x="1" y="0"/>
                    <a:pt x="1" y="419"/>
                    <a:pt x="281" y="419"/>
                  </a:cubicBezTo>
                  <a:lnTo>
                    <a:pt x="1852" y="419"/>
                  </a:lnTo>
                  <a:cubicBezTo>
                    <a:pt x="1968" y="419"/>
                    <a:pt x="2063" y="328"/>
                    <a:pt x="2063" y="212"/>
                  </a:cubicBezTo>
                  <a:cubicBezTo>
                    <a:pt x="2063" y="95"/>
                    <a:pt x="1968" y="0"/>
                    <a:pt x="18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5"/>
            <p:cNvSpPr/>
            <p:nvPr/>
          </p:nvSpPr>
          <p:spPr>
            <a:xfrm>
              <a:off x="2926750" y="1935525"/>
              <a:ext cx="26250" cy="10500"/>
            </a:xfrm>
            <a:custGeom>
              <a:rect b="b" l="l" r="r" t="t"/>
              <a:pathLst>
                <a:path extrusionOk="0" h="420" w="1050">
                  <a:moveTo>
                    <a:pt x="281" y="0"/>
                  </a:moveTo>
                  <a:cubicBezTo>
                    <a:pt x="1" y="0"/>
                    <a:pt x="1" y="419"/>
                    <a:pt x="281" y="419"/>
                  </a:cubicBezTo>
                  <a:lnTo>
                    <a:pt x="839" y="419"/>
                  </a:lnTo>
                  <a:cubicBezTo>
                    <a:pt x="955" y="419"/>
                    <a:pt x="1050" y="328"/>
                    <a:pt x="1050" y="212"/>
                  </a:cubicBezTo>
                  <a:cubicBezTo>
                    <a:pt x="1050" y="95"/>
                    <a:pt x="955" y="0"/>
                    <a:pt x="8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5"/>
            <p:cNvSpPr/>
            <p:nvPr/>
          </p:nvSpPr>
          <p:spPr>
            <a:xfrm>
              <a:off x="2926750" y="1977600"/>
              <a:ext cx="102400" cy="10600"/>
            </a:xfrm>
            <a:custGeom>
              <a:rect b="b" l="l" r="r" t="t"/>
              <a:pathLst>
                <a:path extrusionOk="0" h="424" w="4096">
                  <a:moveTo>
                    <a:pt x="281" y="1"/>
                  </a:moveTo>
                  <a:cubicBezTo>
                    <a:pt x="1" y="1"/>
                    <a:pt x="1" y="423"/>
                    <a:pt x="281" y="423"/>
                  </a:cubicBezTo>
                  <a:lnTo>
                    <a:pt x="3885" y="423"/>
                  </a:lnTo>
                  <a:cubicBezTo>
                    <a:pt x="4001" y="423"/>
                    <a:pt x="4096" y="329"/>
                    <a:pt x="4096" y="212"/>
                  </a:cubicBezTo>
                  <a:cubicBezTo>
                    <a:pt x="4096" y="95"/>
                    <a:pt x="4001" y="1"/>
                    <a:pt x="38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5"/>
            <p:cNvSpPr/>
            <p:nvPr/>
          </p:nvSpPr>
          <p:spPr>
            <a:xfrm>
              <a:off x="2926750" y="2019775"/>
              <a:ext cx="102400" cy="10500"/>
            </a:xfrm>
            <a:custGeom>
              <a:rect b="b" l="l" r="r" t="t"/>
              <a:pathLst>
                <a:path extrusionOk="0" h="420" w="4096">
                  <a:moveTo>
                    <a:pt x="281" y="1"/>
                  </a:moveTo>
                  <a:cubicBezTo>
                    <a:pt x="1" y="1"/>
                    <a:pt x="1" y="420"/>
                    <a:pt x="281" y="420"/>
                  </a:cubicBezTo>
                  <a:lnTo>
                    <a:pt x="3885" y="420"/>
                  </a:lnTo>
                  <a:cubicBezTo>
                    <a:pt x="4001" y="420"/>
                    <a:pt x="4096" y="329"/>
                    <a:pt x="4096" y="212"/>
                  </a:cubicBezTo>
                  <a:cubicBezTo>
                    <a:pt x="4096" y="95"/>
                    <a:pt x="4001" y="1"/>
                    <a:pt x="38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5"/>
            <p:cNvSpPr/>
            <p:nvPr/>
          </p:nvSpPr>
          <p:spPr>
            <a:xfrm>
              <a:off x="2738400" y="1859375"/>
              <a:ext cx="36975" cy="31625"/>
            </a:xfrm>
            <a:custGeom>
              <a:rect b="b" l="l" r="r" t="t"/>
              <a:pathLst>
                <a:path extrusionOk="0" h="1265" w="1479">
                  <a:moveTo>
                    <a:pt x="846" y="418"/>
                  </a:moveTo>
                  <a:cubicBezTo>
                    <a:pt x="955" y="418"/>
                    <a:pt x="1060" y="503"/>
                    <a:pt x="1060" y="631"/>
                  </a:cubicBezTo>
                  <a:cubicBezTo>
                    <a:pt x="1060" y="747"/>
                    <a:pt x="962" y="842"/>
                    <a:pt x="845" y="842"/>
                  </a:cubicBezTo>
                  <a:cubicBezTo>
                    <a:pt x="659" y="842"/>
                    <a:pt x="564" y="616"/>
                    <a:pt x="696" y="481"/>
                  </a:cubicBezTo>
                  <a:cubicBezTo>
                    <a:pt x="739" y="438"/>
                    <a:pt x="793" y="418"/>
                    <a:pt x="846" y="418"/>
                  </a:cubicBezTo>
                  <a:close/>
                  <a:moveTo>
                    <a:pt x="841" y="0"/>
                  </a:moveTo>
                  <a:cubicBezTo>
                    <a:pt x="282" y="0"/>
                    <a:pt x="1" y="683"/>
                    <a:pt x="400" y="1079"/>
                  </a:cubicBezTo>
                  <a:cubicBezTo>
                    <a:pt x="529" y="1207"/>
                    <a:pt x="687" y="1265"/>
                    <a:pt x="842" y="1265"/>
                  </a:cubicBezTo>
                  <a:cubicBezTo>
                    <a:pt x="1167" y="1265"/>
                    <a:pt x="1479" y="1013"/>
                    <a:pt x="1479" y="631"/>
                  </a:cubicBezTo>
                  <a:cubicBezTo>
                    <a:pt x="1479" y="281"/>
                    <a:pt x="1195" y="0"/>
                    <a:pt x="845" y="0"/>
                  </a:cubicBezTo>
                  <a:cubicBezTo>
                    <a:pt x="844" y="0"/>
                    <a:pt x="842" y="0"/>
                    <a:pt x="8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5"/>
            <p:cNvSpPr/>
            <p:nvPr/>
          </p:nvSpPr>
          <p:spPr>
            <a:xfrm>
              <a:off x="2775900" y="1859375"/>
              <a:ext cx="37025" cy="31625"/>
            </a:xfrm>
            <a:custGeom>
              <a:rect b="b" l="l" r="r" t="t"/>
              <a:pathLst>
                <a:path extrusionOk="0" h="1265" w="1481">
                  <a:moveTo>
                    <a:pt x="846" y="418"/>
                  </a:moveTo>
                  <a:cubicBezTo>
                    <a:pt x="954" y="418"/>
                    <a:pt x="1057" y="503"/>
                    <a:pt x="1057" y="631"/>
                  </a:cubicBezTo>
                  <a:cubicBezTo>
                    <a:pt x="1057" y="747"/>
                    <a:pt x="963" y="842"/>
                    <a:pt x="846" y="842"/>
                  </a:cubicBezTo>
                  <a:cubicBezTo>
                    <a:pt x="657" y="842"/>
                    <a:pt x="566" y="616"/>
                    <a:pt x="697" y="481"/>
                  </a:cubicBezTo>
                  <a:cubicBezTo>
                    <a:pt x="741" y="438"/>
                    <a:pt x="794" y="418"/>
                    <a:pt x="846" y="418"/>
                  </a:cubicBezTo>
                  <a:close/>
                  <a:moveTo>
                    <a:pt x="846" y="0"/>
                  </a:moveTo>
                  <a:cubicBezTo>
                    <a:pt x="285" y="0"/>
                    <a:pt x="1" y="682"/>
                    <a:pt x="398" y="1079"/>
                  </a:cubicBezTo>
                  <a:cubicBezTo>
                    <a:pt x="528" y="1207"/>
                    <a:pt x="687" y="1265"/>
                    <a:pt x="842" y="1265"/>
                  </a:cubicBezTo>
                  <a:cubicBezTo>
                    <a:pt x="1168" y="1265"/>
                    <a:pt x="1480" y="1013"/>
                    <a:pt x="1480" y="631"/>
                  </a:cubicBezTo>
                  <a:cubicBezTo>
                    <a:pt x="1480" y="281"/>
                    <a:pt x="1196" y="0"/>
                    <a:pt x="8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5"/>
            <p:cNvSpPr/>
            <p:nvPr/>
          </p:nvSpPr>
          <p:spPr>
            <a:xfrm>
              <a:off x="2813425" y="1859375"/>
              <a:ext cx="37025" cy="31625"/>
            </a:xfrm>
            <a:custGeom>
              <a:rect b="b" l="l" r="r" t="t"/>
              <a:pathLst>
                <a:path extrusionOk="0" h="1265" w="1481">
                  <a:moveTo>
                    <a:pt x="846" y="418"/>
                  </a:moveTo>
                  <a:cubicBezTo>
                    <a:pt x="955" y="418"/>
                    <a:pt x="1058" y="503"/>
                    <a:pt x="1058" y="631"/>
                  </a:cubicBezTo>
                  <a:cubicBezTo>
                    <a:pt x="1058" y="747"/>
                    <a:pt x="963" y="842"/>
                    <a:pt x="846" y="842"/>
                  </a:cubicBezTo>
                  <a:cubicBezTo>
                    <a:pt x="657" y="842"/>
                    <a:pt x="566" y="616"/>
                    <a:pt x="697" y="481"/>
                  </a:cubicBezTo>
                  <a:cubicBezTo>
                    <a:pt x="741" y="438"/>
                    <a:pt x="794" y="418"/>
                    <a:pt x="846" y="418"/>
                  </a:cubicBezTo>
                  <a:close/>
                  <a:moveTo>
                    <a:pt x="846" y="0"/>
                  </a:moveTo>
                  <a:cubicBezTo>
                    <a:pt x="285" y="0"/>
                    <a:pt x="1" y="682"/>
                    <a:pt x="398" y="1079"/>
                  </a:cubicBezTo>
                  <a:cubicBezTo>
                    <a:pt x="528" y="1207"/>
                    <a:pt x="687" y="1265"/>
                    <a:pt x="842" y="1265"/>
                  </a:cubicBezTo>
                  <a:cubicBezTo>
                    <a:pt x="1168" y="1265"/>
                    <a:pt x="1480" y="1013"/>
                    <a:pt x="1480" y="631"/>
                  </a:cubicBezTo>
                  <a:cubicBezTo>
                    <a:pt x="1480" y="281"/>
                    <a:pt x="1196" y="0"/>
                    <a:pt x="8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5"/>
            <p:cNvSpPr/>
            <p:nvPr/>
          </p:nvSpPr>
          <p:spPr>
            <a:xfrm>
              <a:off x="2705600" y="1844075"/>
              <a:ext cx="368000" cy="282400"/>
            </a:xfrm>
            <a:custGeom>
              <a:rect b="b" l="l" r="r" t="t"/>
              <a:pathLst>
                <a:path extrusionOk="0" h="11296" w="14720">
                  <a:moveTo>
                    <a:pt x="14199" y="423"/>
                  </a:moveTo>
                  <a:cubicBezTo>
                    <a:pt x="14254" y="423"/>
                    <a:pt x="14297" y="467"/>
                    <a:pt x="14297" y="518"/>
                  </a:cubicBezTo>
                  <a:lnTo>
                    <a:pt x="14297" y="2066"/>
                  </a:lnTo>
                  <a:lnTo>
                    <a:pt x="423" y="2066"/>
                  </a:lnTo>
                  <a:lnTo>
                    <a:pt x="423" y="518"/>
                  </a:lnTo>
                  <a:cubicBezTo>
                    <a:pt x="423" y="467"/>
                    <a:pt x="466" y="423"/>
                    <a:pt x="517" y="423"/>
                  </a:cubicBezTo>
                  <a:close/>
                  <a:moveTo>
                    <a:pt x="517" y="0"/>
                  </a:moveTo>
                  <a:cubicBezTo>
                    <a:pt x="233" y="0"/>
                    <a:pt x="0" y="234"/>
                    <a:pt x="0" y="518"/>
                  </a:cubicBezTo>
                  <a:lnTo>
                    <a:pt x="0" y="10716"/>
                  </a:lnTo>
                  <a:cubicBezTo>
                    <a:pt x="0" y="11037"/>
                    <a:pt x="262" y="11295"/>
                    <a:pt x="579" y="11295"/>
                  </a:cubicBezTo>
                  <a:lnTo>
                    <a:pt x="8333" y="11295"/>
                  </a:lnTo>
                  <a:cubicBezTo>
                    <a:pt x="8446" y="11295"/>
                    <a:pt x="8541" y="11201"/>
                    <a:pt x="8541" y="11084"/>
                  </a:cubicBezTo>
                  <a:cubicBezTo>
                    <a:pt x="8541" y="10967"/>
                    <a:pt x="8446" y="10873"/>
                    <a:pt x="8333" y="10873"/>
                  </a:cubicBezTo>
                  <a:lnTo>
                    <a:pt x="579" y="10873"/>
                  </a:lnTo>
                  <a:cubicBezTo>
                    <a:pt x="492" y="10873"/>
                    <a:pt x="423" y="10803"/>
                    <a:pt x="423" y="10716"/>
                  </a:cubicBezTo>
                  <a:lnTo>
                    <a:pt x="423" y="2485"/>
                  </a:lnTo>
                  <a:lnTo>
                    <a:pt x="14297" y="2485"/>
                  </a:lnTo>
                  <a:lnTo>
                    <a:pt x="14297" y="10716"/>
                  </a:lnTo>
                  <a:cubicBezTo>
                    <a:pt x="14297" y="10803"/>
                    <a:pt x="14228" y="10873"/>
                    <a:pt x="14141" y="10873"/>
                  </a:cubicBezTo>
                  <a:lnTo>
                    <a:pt x="13080" y="10873"/>
                  </a:lnTo>
                  <a:cubicBezTo>
                    <a:pt x="12800" y="10873"/>
                    <a:pt x="12800" y="11295"/>
                    <a:pt x="13080" y="11295"/>
                  </a:cubicBezTo>
                  <a:lnTo>
                    <a:pt x="14141" y="11295"/>
                  </a:lnTo>
                  <a:cubicBezTo>
                    <a:pt x="14458" y="11295"/>
                    <a:pt x="14716" y="11037"/>
                    <a:pt x="14720" y="10716"/>
                  </a:cubicBezTo>
                  <a:lnTo>
                    <a:pt x="14720" y="518"/>
                  </a:lnTo>
                  <a:cubicBezTo>
                    <a:pt x="14716" y="234"/>
                    <a:pt x="14487" y="0"/>
                    <a:pt x="141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5"/>
            <p:cNvSpPr/>
            <p:nvPr/>
          </p:nvSpPr>
          <p:spPr>
            <a:xfrm>
              <a:off x="2918375" y="2054800"/>
              <a:ext cx="111600" cy="109975"/>
            </a:xfrm>
            <a:custGeom>
              <a:rect b="b" l="l" r="r" t="t"/>
              <a:pathLst>
                <a:path extrusionOk="0" h="4399" w="4464">
                  <a:moveTo>
                    <a:pt x="489" y="462"/>
                  </a:moveTo>
                  <a:lnTo>
                    <a:pt x="3269" y="1023"/>
                  </a:lnTo>
                  <a:lnTo>
                    <a:pt x="2493" y="1431"/>
                  </a:lnTo>
                  <a:cubicBezTo>
                    <a:pt x="2369" y="1496"/>
                    <a:pt x="2343" y="1668"/>
                    <a:pt x="2445" y="1766"/>
                  </a:cubicBezTo>
                  <a:lnTo>
                    <a:pt x="3975" y="3300"/>
                  </a:lnTo>
                  <a:lnTo>
                    <a:pt x="3327" y="3945"/>
                  </a:lnTo>
                  <a:lnTo>
                    <a:pt x="1797" y="2414"/>
                  </a:lnTo>
                  <a:cubicBezTo>
                    <a:pt x="1754" y="2372"/>
                    <a:pt x="1699" y="2352"/>
                    <a:pt x="1646" y="2352"/>
                  </a:cubicBezTo>
                  <a:cubicBezTo>
                    <a:pt x="1571" y="2352"/>
                    <a:pt x="1498" y="2391"/>
                    <a:pt x="1461" y="2466"/>
                  </a:cubicBezTo>
                  <a:lnTo>
                    <a:pt x="1050" y="3242"/>
                  </a:lnTo>
                  <a:lnTo>
                    <a:pt x="489" y="462"/>
                  </a:lnTo>
                  <a:close/>
                  <a:moveTo>
                    <a:pt x="318" y="0"/>
                  </a:moveTo>
                  <a:cubicBezTo>
                    <a:pt x="143" y="0"/>
                    <a:pt x="1" y="160"/>
                    <a:pt x="37" y="341"/>
                  </a:cubicBezTo>
                  <a:lnTo>
                    <a:pt x="715" y="3693"/>
                  </a:lnTo>
                  <a:cubicBezTo>
                    <a:pt x="743" y="3841"/>
                    <a:pt x="868" y="3922"/>
                    <a:pt x="994" y="3922"/>
                  </a:cubicBezTo>
                  <a:cubicBezTo>
                    <a:pt x="1092" y="3922"/>
                    <a:pt x="1191" y="3873"/>
                    <a:pt x="1246" y="3770"/>
                  </a:cubicBezTo>
                  <a:lnTo>
                    <a:pt x="1702" y="2914"/>
                  </a:lnTo>
                  <a:lnTo>
                    <a:pt x="3079" y="4295"/>
                  </a:lnTo>
                  <a:cubicBezTo>
                    <a:pt x="3148" y="4364"/>
                    <a:pt x="3239" y="4398"/>
                    <a:pt x="3329" y="4398"/>
                  </a:cubicBezTo>
                  <a:cubicBezTo>
                    <a:pt x="3419" y="4398"/>
                    <a:pt x="3509" y="4364"/>
                    <a:pt x="3578" y="4295"/>
                  </a:cubicBezTo>
                  <a:lnTo>
                    <a:pt x="4329" y="3544"/>
                  </a:lnTo>
                  <a:cubicBezTo>
                    <a:pt x="4464" y="3406"/>
                    <a:pt x="4464" y="3183"/>
                    <a:pt x="4329" y="3048"/>
                  </a:cubicBezTo>
                  <a:lnTo>
                    <a:pt x="4325" y="3045"/>
                  </a:lnTo>
                  <a:lnTo>
                    <a:pt x="2948" y="1664"/>
                  </a:lnTo>
                  <a:lnTo>
                    <a:pt x="3804" y="1208"/>
                  </a:lnTo>
                  <a:cubicBezTo>
                    <a:pt x="4037" y="1085"/>
                    <a:pt x="3986" y="731"/>
                    <a:pt x="3724" y="680"/>
                  </a:cubicBezTo>
                  <a:lnTo>
                    <a:pt x="376" y="6"/>
                  </a:lnTo>
                  <a:cubicBezTo>
                    <a:pt x="356" y="2"/>
                    <a:pt x="337" y="0"/>
                    <a:pt x="3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 name="Google Shape;1183;p65"/>
          <p:cNvGrpSpPr/>
          <p:nvPr/>
        </p:nvGrpSpPr>
        <p:grpSpPr>
          <a:xfrm>
            <a:off x="2212975" y="1770550"/>
            <a:ext cx="367950" cy="242225"/>
            <a:chOff x="2081800" y="1883600"/>
            <a:chExt cx="367950" cy="242225"/>
          </a:xfrm>
        </p:grpSpPr>
        <p:sp>
          <p:nvSpPr>
            <p:cNvPr id="1184" name="Google Shape;1184;p65"/>
            <p:cNvSpPr/>
            <p:nvPr/>
          </p:nvSpPr>
          <p:spPr>
            <a:xfrm>
              <a:off x="2359350" y="1975050"/>
              <a:ext cx="71450" cy="61250"/>
            </a:xfrm>
            <a:custGeom>
              <a:rect b="b" l="l" r="r" t="t"/>
              <a:pathLst>
                <a:path extrusionOk="0" h="2450" w="2858">
                  <a:moveTo>
                    <a:pt x="1495" y="420"/>
                  </a:moveTo>
                  <a:lnTo>
                    <a:pt x="2438" y="1374"/>
                  </a:lnTo>
                  <a:lnTo>
                    <a:pt x="2442" y="2030"/>
                  </a:lnTo>
                  <a:lnTo>
                    <a:pt x="420" y="2030"/>
                  </a:lnTo>
                  <a:lnTo>
                    <a:pt x="420" y="420"/>
                  </a:lnTo>
                  <a:close/>
                  <a:moveTo>
                    <a:pt x="391" y="1"/>
                  </a:moveTo>
                  <a:cubicBezTo>
                    <a:pt x="176" y="1"/>
                    <a:pt x="1" y="176"/>
                    <a:pt x="1" y="391"/>
                  </a:cubicBezTo>
                  <a:lnTo>
                    <a:pt x="1" y="2059"/>
                  </a:lnTo>
                  <a:cubicBezTo>
                    <a:pt x="1" y="2274"/>
                    <a:pt x="176" y="2449"/>
                    <a:pt x="391" y="2449"/>
                  </a:cubicBezTo>
                  <a:lnTo>
                    <a:pt x="2468" y="2449"/>
                  </a:lnTo>
                  <a:cubicBezTo>
                    <a:pt x="2682" y="2449"/>
                    <a:pt x="2857" y="2274"/>
                    <a:pt x="2857" y="2059"/>
                  </a:cubicBezTo>
                  <a:lnTo>
                    <a:pt x="2857" y="1367"/>
                  </a:lnTo>
                  <a:cubicBezTo>
                    <a:pt x="2857" y="1265"/>
                    <a:pt x="2817" y="1163"/>
                    <a:pt x="2748" y="1090"/>
                  </a:cubicBezTo>
                  <a:lnTo>
                    <a:pt x="1783" y="117"/>
                  </a:lnTo>
                  <a:cubicBezTo>
                    <a:pt x="1710" y="41"/>
                    <a:pt x="1608" y="1"/>
                    <a:pt x="15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5"/>
            <p:cNvSpPr/>
            <p:nvPr/>
          </p:nvSpPr>
          <p:spPr>
            <a:xfrm>
              <a:off x="2111775" y="2012050"/>
              <a:ext cx="203250" cy="38975"/>
            </a:xfrm>
            <a:custGeom>
              <a:rect b="b" l="l" r="r" t="t"/>
              <a:pathLst>
                <a:path extrusionOk="0" h="1559" w="8130">
                  <a:moveTo>
                    <a:pt x="6936" y="0"/>
                  </a:moveTo>
                  <a:cubicBezTo>
                    <a:pt x="6749" y="0"/>
                    <a:pt x="6634" y="278"/>
                    <a:pt x="6840" y="397"/>
                  </a:cubicBezTo>
                  <a:lnTo>
                    <a:pt x="7142" y="568"/>
                  </a:lnTo>
                  <a:lnTo>
                    <a:pt x="281" y="568"/>
                  </a:lnTo>
                  <a:cubicBezTo>
                    <a:pt x="1" y="568"/>
                    <a:pt x="1" y="987"/>
                    <a:pt x="281" y="987"/>
                  </a:cubicBezTo>
                  <a:lnTo>
                    <a:pt x="7142" y="987"/>
                  </a:lnTo>
                  <a:lnTo>
                    <a:pt x="6840" y="1162"/>
                  </a:lnTo>
                  <a:cubicBezTo>
                    <a:pt x="6634" y="1282"/>
                    <a:pt x="6749" y="1559"/>
                    <a:pt x="6936" y="1559"/>
                  </a:cubicBezTo>
                  <a:cubicBezTo>
                    <a:pt x="6971" y="1559"/>
                    <a:pt x="7009" y="1549"/>
                    <a:pt x="7047" y="1527"/>
                  </a:cubicBezTo>
                  <a:lnTo>
                    <a:pt x="8027" y="962"/>
                  </a:lnTo>
                  <a:lnTo>
                    <a:pt x="8031" y="962"/>
                  </a:lnTo>
                  <a:lnTo>
                    <a:pt x="8046" y="951"/>
                  </a:lnTo>
                  <a:lnTo>
                    <a:pt x="8053" y="947"/>
                  </a:lnTo>
                  <a:cubicBezTo>
                    <a:pt x="8057" y="940"/>
                    <a:pt x="8064" y="936"/>
                    <a:pt x="8071" y="929"/>
                  </a:cubicBezTo>
                  <a:cubicBezTo>
                    <a:pt x="8075" y="925"/>
                    <a:pt x="8082" y="918"/>
                    <a:pt x="8086" y="911"/>
                  </a:cubicBezTo>
                  <a:lnTo>
                    <a:pt x="8089" y="907"/>
                  </a:lnTo>
                  <a:cubicBezTo>
                    <a:pt x="8093" y="900"/>
                    <a:pt x="8097" y="896"/>
                    <a:pt x="8100" y="889"/>
                  </a:cubicBezTo>
                  <a:lnTo>
                    <a:pt x="8104" y="885"/>
                  </a:lnTo>
                  <a:cubicBezTo>
                    <a:pt x="8111" y="871"/>
                    <a:pt x="8118" y="856"/>
                    <a:pt x="8122" y="842"/>
                  </a:cubicBezTo>
                  <a:lnTo>
                    <a:pt x="8122" y="834"/>
                  </a:lnTo>
                  <a:cubicBezTo>
                    <a:pt x="8126" y="827"/>
                    <a:pt x="8126" y="823"/>
                    <a:pt x="8126" y="816"/>
                  </a:cubicBezTo>
                  <a:lnTo>
                    <a:pt x="8126" y="809"/>
                  </a:lnTo>
                  <a:cubicBezTo>
                    <a:pt x="8126" y="802"/>
                    <a:pt x="8126" y="791"/>
                    <a:pt x="8126" y="783"/>
                  </a:cubicBezTo>
                  <a:cubicBezTo>
                    <a:pt x="8126" y="772"/>
                    <a:pt x="8129" y="762"/>
                    <a:pt x="8129" y="751"/>
                  </a:cubicBezTo>
                  <a:lnTo>
                    <a:pt x="8129" y="743"/>
                  </a:lnTo>
                  <a:cubicBezTo>
                    <a:pt x="8129" y="743"/>
                    <a:pt x="8129" y="732"/>
                    <a:pt x="8126" y="725"/>
                  </a:cubicBezTo>
                  <a:lnTo>
                    <a:pt x="8126" y="721"/>
                  </a:lnTo>
                  <a:cubicBezTo>
                    <a:pt x="8118" y="703"/>
                    <a:pt x="8111" y="689"/>
                    <a:pt x="8104" y="674"/>
                  </a:cubicBezTo>
                  <a:lnTo>
                    <a:pt x="8104" y="670"/>
                  </a:lnTo>
                  <a:cubicBezTo>
                    <a:pt x="8100" y="663"/>
                    <a:pt x="8097" y="659"/>
                    <a:pt x="8093" y="652"/>
                  </a:cubicBezTo>
                  <a:lnTo>
                    <a:pt x="8086" y="649"/>
                  </a:lnTo>
                  <a:cubicBezTo>
                    <a:pt x="8082" y="641"/>
                    <a:pt x="8078" y="634"/>
                    <a:pt x="8071" y="630"/>
                  </a:cubicBezTo>
                  <a:cubicBezTo>
                    <a:pt x="8067" y="623"/>
                    <a:pt x="8060" y="619"/>
                    <a:pt x="8053" y="612"/>
                  </a:cubicBezTo>
                  <a:lnTo>
                    <a:pt x="8049" y="608"/>
                  </a:lnTo>
                  <a:lnTo>
                    <a:pt x="8031" y="598"/>
                  </a:lnTo>
                  <a:lnTo>
                    <a:pt x="8027" y="598"/>
                  </a:lnTo>
                  <a:lnTo>
                    <a:pt x="7047" y="33"/>
                  </a:lnTo>
                  <a:cubicBezTo>
                    <a:pt x="7009" y="10"/>
                    <a:pt x="6971" y="0"/>
                    <a:pt x="69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5"/>
            <p:cNvSpPr/>
            <p:nvPr/>
          </p:nvSpPr>
          <p:spPr>
            <a:xfrm>
              <a:off x="2081800" y="1883600"/>
              <a:ext cx="190225" cy="136300"/>
            </a:xfrm>
            <a:custGeom>
              <a:rect b="b" l="l" r="r" t="t"/>
              <a:pathLst>
                <a:path extrusionOk="0" h="5452" w="7609">
                  <a:moveTo>
                    <a:pt x="642" y="1"/>
                  </a:moveTo>
                  <a:cubicBezTo>
                    <a:pt x="285" y="1"/>
                    <a:pt x="1" y="288"/>
                    <a:pt x="1" y="642"/>
                  </a:cubicBezTo>
                  <a:lnTo>
                    <a:pt x="1" y="5244"/>
                  </a:lnTo>
                  <a:cubicBezTo>
                    <a:pt x="1" y="5357"/>
                    <a:pt x="92" y="5451"/>
                    <a:pt x="209" y="5451"/>
                  </a:cubicBezTo>
                  <a:cubicBezTo>
                    <a:pt x="325" y="5451"/>
                    <a:pt x="420" y="5357"/>
                    <a:pt x="420" y="5244"/>
                  </a:cubicBezTo>
                  <a:lnTo>
                    <a:pt x="420" y="642"/>
                  </a:lnTo>
                  <a:cubicBezTo>
                    <a:pt x="420" y="518"/>
                    <a:pt x="518" y="420"/>
                    <a:pt x="642" y="420"/>
                  </a:cubicBezTo>
                  <a:lnTo>
                    <a:pt x="7401" y="420"/>
                  </a:lnTo>
                  <a:cubicBezTo>
                    <a:pt x="7514" y="420"/>
                    <a:pt x="7609" y="325"/>
                    <a:pt x="7609" y="212"/>
                  </a:cubicBezTo>
                  <a:cubicBezTo>
                    <a:pt x="7609" y="95"/>
                    <a:pt x="7514" y="1"/>
                    <a:pt x="74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5"/>
            <p:cNvSpPr/>
            <p:nvPr/>
          </p:nvSpPr>
          <p:spPr>
            <a:xfrm>
              <a:off x="2081800" y="1883600"/>
              <a:ext cx="367950" cy="242225"/>
            </a:xfrm>
            <a:custGeom>
              <a:rect b="b" l="l" r="r" t="t"/>
              <a:pathLst>
                <a:path extrusionOk="0" h="9689" w="14718">
                  <a:moveTo>
                    <a:pt x="12815" y="3269"/>
                  </a:moveTo>
                  <a:cubicBezTo>
                    <a:pt x="12874" y="3269"/>
                    <a:pt x="12936" y="3291"/>
                    <a:pt x="12979" y="3334"/>
                  </a:cubicBezTo>
                  <a:lnTo>
                    <a:pt x="14229" y="4602"/>
                  </a:lnTo>
                  <a:cubicBezTo>
                    <a:pt x="14273" y="4646"/>
                    <a:pt x="14295" y="4704"/>
                    <a:pt x="14295" y="4766"/>
                  </a:cubicBezTo>
                  <a:lnTo>
                    <a:pt x="14295" y="7474"/>
                  </a:lnTo>
                  <a:lnTo>
                    <a:pt x="13584" y="7474"/>
                  </a:lnTo>
                  <a:lnTo>
                    <a:pt x="13577" y="7466"/>
                  </a:lnTo>
                  <a:lnTo>
                    <a:pt x="13566" y="7448"/>
                  </a:lnTo>
                  <a:lnTo>
                    <a:pt x="13537" y="7412"/>
                  </a:lnTo>
                  <a:lnTo>
                    <a:pt x="13522" y="7393"/>
                  </a:lnTo>
                  <a:lnTo>
                    <a:pt x="13493" y="7361"/>
                  </a:lnTo>
                  <a:lnTo>
                    <a:pt x="13482" y="7346"/>
                  </a:lnTo>
                  <a:cubicBezTo>
                    <a:pt x="13467" y="7328"/>
                    <a:pt x="13449" y="7313"/>
                    <a:pt x="13435" y="7299"/>
                  </a:cubicBezTo>
                  <a:cubicBezTo>
                    <a:pt x="13420" y="7288"/>
                    <a:pt x="13402" y="7266"/>
                    <a:pt x="13384" y="7251"/>
                  </a:cubicBezTo>
                  <a:lnTo>
                    <a:pt x="13376" y="7244"/>
                  </a:lnTo>
                  <a:cubicBezTo>
                    <a:pt x="13358" y="7229"/>
                    <a:pt x="13344" y="7215"/>
                    <a:pt x="13329" y="7204"/>
                  </a:cubicBezTo>
                  <a:cubicBezTo>
                    <a:pt x="13072" y="6996"/>
                    <a:pt x="12760" y="6892"/>
                    <a:pt x="12447" y="6892"/>
                  </a:cubicBezTo>
                  <a:cubicBezTo>
                    <a:pt x="12135" y="6892"/>
                    <a:pt x="11822" y="6996"/>
                    <a:pt x="11566" y="7204"/>
                  </a:cubicBezTo>
                  <a:cubicBezTo>
                    <a:pt x="11551" y="7215"/>
                    <a:pt x="11533" y="7229"/>
                    <a:pt x="11518" y="7244"/>
                  </a:cubicBezTo>
                  <a:lnTo>
                    <a:pt x="11511" y="7251"/>
                  </a:lnTo>
                  <a:cubicBezTo>
                    <a:pt x="11493" y="7266"/>
                    <a:pt x="11474" y="7284"/>
                    <a:pt x="11460" y="7299"/>
                  </a:cubicBezTo>
                  <a:cubicBezTo>
                    <a:pt x="11445" y="7317"/>
                    <a:pt x="11427" y="7331"/>
                    <a:pt x="11413" y="7346"/>
                  </a:cubicBezTo>
                  <a:lnTo>
                    <a:pt x="11398" y="7361"/>
                  </a:lnTo>
                  <a:lnTo>
                    <a:pt x="11372" y="7393"/>
                  </a:lnTo>
                  <a:lnTo>
                    <a:pt x="11354" y="7415"/>
                  </a:lnTo>
                  <a:lnTo>
                    <a:pt x="11329" y="7448"/>
                  </a:lnTo>
                  <a:lnTo>
                    <a:pt x="11318" y="7466"/>
                  </a:lnTo>
                  <a:lnTo>
                    <a:pt x="11311" y="7474"/>
                  </a:lnTo>
                  <a:lnTo>
                    <a:pt x="10768" y="7474"/>
                  </a:lnTo>
                  <a:lnTo>
                    <a:pt x="10768" y="3269"/>
                  </a:lnTo>
                  <a:close/>
                  <a:moveTo>
                    <a:pt x="1947" y="7893"/>
                  </a:moveTo>
                  <a:cubicBezTo>
                    <a:pt x="1914" y="7995"/>
                    <a:pt x="1896" y="8100"/>
                    <a:pt x="1892" y="8210"/>
                  </a:cubicBezTo>
                  <a:lnTo>
                    <a:pt x="1211" y="8210"/>
                  </a:lnTo>
                  <a:cubicBezTo>
                    <a:pt x="1160" y="8210"/>
                    <a:pt x="1116" y="8166"/>
                    <a:pt x="1116" y="8115"/>
                  </a:cubicBezTo>
                  <a:lnTo>
                    <a:pt x="1116" y="7893"/>
                  </a:lnTo>
                  <a:close/>
                  <a:moveTo>
                    <a:pt x="11099" y="7893"/>
                  </a:moveTo>
                  <a:cubicBezTo>
                    <a:pt x="11092" y="7914"/>
                    <a:pt x="11085" y="7940"/>
                    <a:pt x="11081" y="7965"/>
                  </a:cubicBezTo>
                  <a:cubicBezTo>
                    <a:pt x="11081" y="7973"/>
                    <a:pt x="11077" y="7976"/>
                    <a:pt x="11077" y="7984"/>
                  </a:cubicBezTo>
                  <a:cubicBezTo>
                    <a:pt x="11074" y="8002"/>
                    <a:pt x="11070" y="8020"/>
                    <a:pt x="11066" y="8038"/>
                  </a:cubicBezTo>
                  <a:cubicBezTo>
                    <a:pt x="11066" y="8046"/>
                    <a:pt x="11063" y="8056"/>
                    <a:pt x="11059" y="8064"/>
                  </a:cubicBezTo>
                  <a:cubicBezTo>
                    <a:pt x="11059" y="8075"/>
                    <a:pt x="11055" y="8093"/>
                    <a:pt x="11055" y="8111"/>
                  </a:cubicBezTo>
                  <a:cubicBezTo>
                    <a:pt x="11052" y="8126"/>
                    <a:pt x="11052" y="8133"/>
                    <a:pt x="11048" y="8140"/>
                  </a:cubicBezTo>
                  <a:cubicBezTo>
                    <a:pt x="11048" y="8151"/>
                    <a:pt x="11048" y="8166"/>
                    <a:pt x="11048" y="8180"/>
                  </a:cubicBezTo>
                  <a:cubicBezTo>
                    <a:pt x="11045" y="8195"/>
                    <a:pt x="11048" y="8199"/>
                    <a:pt x="11045" y="8210"/>
                  </a:cubicBezTo>
                  <a:lnTo>
                    <a:pt x="4687" y="8210"/>
                  </a:lnTo>
                  <a:cubicBezTo>
                    <a:pt x="4687" y="8199"/>
                    <a:pt x="4687" y="8191"/>
                    <a:pt x="4687" y="8184"/>
                  </a:cubicBezTo>
                  <a:cubicBezTo>
                    <a:pt x="4683" y="8173"/>
                    <a:pt x="4687" y="8155"/>
                    <a:pt x="4683" y="8140"/>
                  </a:cubicBezTo>
                  <a:cubicBezTo>
                    <a:pt x="4679" y="8129"/>
                    <a:pt x="4679" y="8122"/>
                    <a:pt x="4679" y="8111"/>
                  </a:cubicBezTo>
                  <a:cubicBezTo>
                    <a:pt x="4676" y="8100"/>
                    <a:pt x="4676" y="8078"/>
                    <a:pt x="4672" y="8064"/>
                  </a:cubicBezTo>
                  <a:cubicBezTo>
                    <a:pt x="4672" y="8056"/>
                    <a:pt x="4668" y="8049"/>
                    <a:pt x="4668" y="8038"/>
                  </a:cubicBezTo>
                  <a:cubicBezTo>
                    <a:pt x="4665" y="8020"/>
                    <a:pt x="4661" y="8002"/>
                    <a:pt x="4657" y="7984"/>
                  </a:cubicBezTo>
                  <a:cubicBezTo>
                    <a:pt x="4657" y="7980"/>
                    <a:pt x="4654" y="7973"/>
                    <a:pt x="4650" y="7965"/>
                  </a:cubicBezTo>
                  <a:cubicBezTo>
                    <a:pt x="4646" y="7944"/>
                    <a:pt x="4639" y="7918"/>
                    <a:pt x="4632" y="7893"/>
                  </a:cubicBezTo>
                  <a:close/>
                  <a:moveTo>
                    <a:pt x="14280" y="7893"/>
                  </a:moveTo>
                  <a:cubicBezTo>
                    <a:pt x="14255" y="8075"/>
                    <a:pt x="14101" y="8210"/>
                    <a:pt x="13919" y="8210"/>
                  </a:cubicBezTo>
                  <a:lnTo>
                    <a:pt x="13839" y="8210"/>
                  </a:lnTo>
                  <a:cubicBezTo>
                    <a:pt x="13839" y="8202"/>
                    <a:pt x="13839" y="8191"/>
                    <a:pt x="13839" y="8184"/>
                  </a:cubicBezTo>
                  <a:cubicBezTo>
                    <a:pt x="13835" y="8173"/>
                    <a:pt x="13839" y="8155"/>
                    <a:pt x="13835" y="8140"/>
                  </a:cubicBezTo>
                  <a:cubicBezTo>
                    <a:pt x="13832" y="8129"/>
                    <a:pt x="13832" y="8122"/>
                    <a:pt x="13832" y="8111"/>
                  </a:cubicBezTo>
                  <a:cubicBezTo>
                    <a:pt x="13828" y="8100"/>
                    <a:pt x="13828" y="8078"/>
                    <a:pt x="13825" y="8064"/>
                  </a:cubicBezTo>
                  <a:cubicBezTo>
                    <a:pt x="13821" y="8049"/>
                    <a:pt x="13821" y="8049"/>
                    <a:pt x="13821" y="8038"/>
                  </a:cubicBezTo>
                  <a:cubicBezTo>
                    <a:pt x="13817" y="8020"/>
                    <a:pt x="13814" y="8002"/>
                    <a:pt x="13810" y="7984"/>
                  </a:cubicBezTo>
                  <a:cubicBezTo>
                    <a:pt x="13810" y="7980"/>
                    <a:pt x="13806" y="7973"/>
                    <a:pt x="13803" y="7965"/>
                  </a:cubicBezTo>
                  <a:cubicBezTo>
                    <a:pt x="13799" y="7940"/>
                    <a:pt x="13792" y="7918"/>
                    <a:pt x="13784" y="7893"/>
                  </a:cubicBezTo>
                  <a:close/>
                  <a:moveTo>
                    <a:pt x="12445" y="7309"/>
                  </a:moveTo>
                  <a:cubicBezTo>
                    <a:pt x="12560" y="7309"/>
                    <a:pt x="12677" y="7329"/>
                    <a:pt x="12790" y="7371"/>
                  </a:cubicBezTo>
                  <a:cubicBezTo>
                    <a:pt x="12855" y="7393"/>
                    <a:pt x="12921" y="7430"/>
                    <a:pt x="12983" y="7470"/>
                  </a:cubicBezTo>
                  <a:cubicBezTo>
                    <a:pt x="13038" y="7506"/>
                    <a:pt x="13089" y="7546"/>
                    <a:pt x="13136" y="7594"/>
                  </a:cubicBezTo>
                  <a:cubicBezTo>
                    <a:pt x="13151" y="7608"/>
                    <a:pt x="13161" y="7619"/>
                    <a:pt x="13176" y="7634"/>
                  </a:cubicBezTo>
                  <a:lnTo>
                    <a:pt x="13187" y="7648"/>
                  </a:lnTo>
                  <a:lnTo>
                    <a:pt x="13212" y="7678"/>
                  </a:lnTo>
                  <a:lnTo>
                    <a:pt x="13223" y="7696"/>
                  </a:lnTo>
                  <a:lnTo>
                    <a:pt x="13245" y="7721"/>
                  </a:lnTo>
                  <a:lnTo>
                    <a:pt x="13260" y="7743"/>
                  </a:lnTo>
                  <a:cubicBezTo>
                    <a:pt x="13263" y="7750"/>
                    <a:pt x="13271" y="7761"/>
                    <a:pt x="13278" y="7772"/>
                  </a:cubicBezTo>
                  <a:cubicBezTo>
                    <a:pt x="13296" y="7805"/>
                    <a:pt x="13314" y="7838"/>
                    <a:pt x="13333" y="7871"/>
                  </a:cubicBezTo>
                  <a:lnTo>
                    <a:pt x="13333" y="7874"/>
                  </a:lnTo>
                  <a:cubicBezTo>
                    <a:pt x="13336" y="7889"/>
                    <a:pt x="13344" y="7900"/>
                    <a:pt x="13347" y="7914"/>
                  </a:cubicBezTo>
                  <a:lnTo>
                    <a:pt x="13347" y="7918"/>
                  </a:lnTo>
                  <a:cubicBezTo>
                    <a:pt x="13355" y="7933"/>
                    <a:pt x="13358" y="7947"/>
                    <a:pt x="13362" y="7958"/>
                  </a:cubicBezTo>
                  <a:lnTo>
                    <a:pt x="13362" y="7962"/>
                  </a:lnTo>
                  <a:cubicBezTo>
                    <a:pt x="13369" y="7976"/>
                    <a:pt x="13373" y="7991"/>
                    <a:pt x="13376" y="8005"/>
                  </a:cubicBezTo>
                  <a:lnTo>
                    <a:pt x="13380" y="8016"/>
                  </a:lnTo>
                  <a:cubicBezTo>
                    <a:pt x="13384" y="8027"/>
                    <a:pt x="13387" y="8038"/>
                    <a:pt x="13387" y="8049"/>
                  </a:cubicBezTo>
                  <a:lnTo>
                    <a:pt x="13391" y="8064"/>
                  </a:lnTo>
                  <a:cubicBezTo>
                    <a:pt x="13391" y="8075"/>
                    <a:pt x="13398" y="8082"/>
                    <a:pt x="13398" y="8089"/>
                  </a:cubicBezTo>
                  <a:lnTo>
                    <a:pt x="13402" y="8107"/>
                  </a:lnTo>
                  <a:cubicBezTo>
                    <a:pt x="13402" y="8118"/>
                    <a:pt x="13406" y="8126"/>
                    <a:pt x="13406" y="8137"/>
                  </a:cubicBezTo>
                  <a:cubicBezTo>
                    <a:pt x="13409" y="8144"/>
                    <a:pt x="13406" y="8148"/>
                    <a:pt x="13409" y="8151"/>
                  </a:cubicBezTo>
                  <a:cubicBezTo>
                    <a:pt x="13409" y="8159"/>
                    <a:pt x="13413" y="8177"/>
                    <a:pt x="13413" y="8188"/>
                  </a:cubicBezTo>
                  <a:lnTo>
                    <a:pt x="13413" y="8195"/>
                  </a:lnTo>
                  <a:cubicBezTo>
                    <a:pt x="13416" y="8224"/>
                    <a:pt x="13416" y="8257"/>
                    <a:pt x="13416" y="8286"/>
                  </a:cubicBezTo>
                  <a:cubicBezTo>
                    <a:pt x="13427" y="8290"/>
                    <a:pt x="13427" y="8290"/>
                    <a:pt x="13427" y="8290"/>
                  </a:cubicBezTo>
                  <a:lnTo>
                    <a:pt x="13427" y="8337"/>
                  </a:lnTo>
                  <a:lnTo>
                    <a:pt x="13427" y="8341"/>
                  </a:lnTo>
                  <a:cubicBezTo>
                    <a:pt x="13391" y="8854"/>
                    <a:pt x="12961" y="9255"/>
                    <a:pt x="12447" y="9255"/>
                  </a:cubicBezTo>
                  <a:cubicBezTo>
                    <a:pt x="11930" y="9255"/>
                    <a:pt x="11504" y="8854"/>
                    <a:pt x="11467" y="8341"/>
                  </a:cubicBezTo>
                  <a:lnTo>
                    <a:pt x="11467" y="8337"/>
                  </a:lnTo>
                  <a:lnTo>
                    <a:pt x="11467" y="8290"/>
                  </a:lnTo>
                  <a:lnTo>
                    <a:pt x="11467" y="8286"/>
                  </a:lnTo>
                  <a:cubicBezTo>
                    <a:pt x="11467" y="8257"/>
                    <a:pt x="11467" y="8224"/>
                    <a:pt x="11471" y="8195"/>
                  </a:cubicBezTo>
                  <a:lnTo>
                    <a:pt x="11471" y="8188"/>
                  </a:lnTo>
                  <a:cubicBezTo>
                    <a:pt x="11471" y="8177"/>
                    <a:pt x="11474" y="8166"/>
                    <a:pt x="11474" y="8155"/>
                  </a:cubicBezTo>
                  <a:cubicBezTo>
                    <a:pt x="11478" y="8140"/>
                    <a:pt x="11474" y="8140"/>
                    <a:pt x="11478" y="8137"/>
                  </a:cubicBezTo>
                  <a:cubicBezTo>
                    <a:pt x="11482" y="8129"/>
                    <a:pt x="11482" y="8118"/>
                    <a:pt x="11482" y="8111"/>
                  </a:cubicBezTo>
                  <a:lnTo>
                    <a:pt x="11485" y="8093"/>
                  </a:lnTo>
                  <a:lnTo>
                    <a:pt x="11493" y="8067"/>
                  </a:lnTo>
                  <a:lnTo>
                    <a:pt x="11496" y="8049"/>
                  </a:lnTo>
                  <a:cubicBezTo>
                    <a:pt x="11500" y="8038"/>
                    <a:pt x="11500" y="8031"/>
                    <a:pt x="11504" y="8020"/>
                  </a:cubicBezTo>
                  <a:lnTo>
                    <a:pt x="11507" y="8009"/>
                  </a:lnTo>
                  <a:cubicBezTo>
                    <a:pt x="11511" y="7995"/>
                    <a:pt x="11518" y="7980"/>
                    <a:pt x="11522" y="7965"/>
                  </a:cubicBezTo>
                  <a:lnTo>
                    <a:pt x="11522" y="7962"/>
                  </a:lnTo>
                  <a:cubicBezTo>
                    <a:pt x="11525" y="7947"/>
                    <a:pt x="11533" y="7933"/>
                    <a:pt x="11536" y="7922"/>
                  </a:cubicBezTo>
                  <a:lnTo>
                    <a:pt x="11540" y="7914"/>
                  </a:lnTo>
                  <a:cubicBezTo>
                    <a:pt x="11544" y="7903"/>
                    <a:pt x="11551" y="7889"/>
                    <a:pt x="11555" y="7878"/>
                  </a:cubicBezTo>
                  <a:lnTo>
                    <a:pt x="11555" y="7874"/>
                  </a:lnTo>
                  <a:cubicBezTo>
                    <a:pt x="11573" y="7838"/>
                    <a:pt x="11591" y="7805"/>
                    <a:pt x="11609" y="7772"/>
                  </a:cubicBezTo>
                  <a:cubicBezTo>
                    <a:pt x="11617" y="7761"/>
                    <a:pt x="11620" y="7754"/>
                    <a:pt x="11627" y="7743"/>
                  </a:cubicBezTo>
                  <a:lnTo>
                    <a:pt x="11642" y="7725"/>
                  </a:lnTo>
                  <a:lnTo>
                    <a:pt x="11660" y="7696"/>
                  </a:lnTo>
                  <a:lnTo>
                    <a:pt x="11675" y="7678"/>
                  </a:lnTo>
                  <a:lnTo>
                    <a:pt x="11700" y="7648"/>
                  </a:lnTo>
                  <a:lnTo>
                    <a:pt x="11711" y="7634"/>
                  </a:lnTo>
                  <a:cubicBezTo>
                    <a:pt x="11726" y="7623"/>
                    <a:pt x="11737" y="7608"/>
                    <a:pt x="11751" y="7594"/>
                  </a:cubicBezTo>
                  <a:cubicBezTo>
                    <a:pt x="11939" y="7408"/>
                    <a:pt x="12189" y="7309"/>
                    <a:pt x="12445" y="7309"/>
                  </a:cubicBezTo>
                  <a:close/>
                  <a:moveTo>
                    <a:pt x="3293" y="7304"/>
                  </a:moveTo>
                  <a:cubicBezTo>
                    <a:pt x="3544" y="7304"/>
                    <a:pt x="3796" y="7401"/>
                    <a:pt x="3987" y="7594"/>
                  </a:cubicBezTo>
                  <a:cubicBezTo>
                    <a:pt x="4002" y="7605"/>
                    <a:pt x="4012" y="7619"/>
                    <a:pt x="4027" y="7634"/>
                  </a:cubicBezTo>
                  <a:lnTo>
                    <a:pt x="4038" y="7648"/>
                  </a:lnTo>
                  <a:lnTo>
                    <a:pt x="4063" y="7678"/>
                  </a:lnTo>
                  <a:lnTo>
                    <a:pt x="4074" y="7696"/>
                  </a:lnTo>
                  <a:lnTo>
                    <a:pt x="4096" y="7721"/>
                  </a:lnTo>
                  <a:lnTo>
                    <a:pt x="4107" y="7743"/>
                  </a:lnTo>
                  <a:cubicBezTo>
                    <a:pt x="4114" y="7750"/>
                    <a:pt x="4122" y="7761"/>
                    <a:pt x="4129" y="7772"/>
                  </a:cubicBezTo>
                  <a:cubicBezTo>
                    <a:pt x="4147" y="7801"/>
                    <a:pt x="4165" y="7838"/>
                    <a:pt x="4180" y="7871"/>
                  </a:cubicBezTo>
                  <a:lnTo>
                    <a:pt x="4180" y="7874"/>
                  </a:lnTo>
                  <a:cubicBezTo>
                    <a:pt x="4187" y="7889"/>
                    <a:pt x="4191" y="7900"/>
                    <a:pt x="4198" y="7914"/>
                  </a:cubicBezTo>
                  <a:lnTo>
                    <a:pt x="4202" y="7922"/>
                  </a:lnTo>
                  <a:cubicBezTo>
                    <a:pt x="4206" y="7933"/>
                    <a:pt x="4209" y="7944"/>
                    <a:pt x="4213" y="7958"/>
                  </a:cubicBezTo>
                  <a:lnTo>
                    <a:pt x="4213" y="7962"/>
                  </a:lnTo>
                  <a:cubicBezTo>
                    <a:pt x="4220" y="7976"/>
                    <a:pt x="4224" y="7991"/>
                    <a:pt x="4227" y="8005"/>
                  </a:cubicBezTo>
                  <a:lnTo>
                    <a:pt x="4231" y="8016"/>
                  </a:lnTo>
                  <a:cubicBezTo>
                    <a:pt x="4235" y="8027"/>
                    <a:pt x="4238" y="8038"/>
                    <a:pt x="4238" y="8046"/>
                  </a:cubicBezTo>
                  <a:lnTo>
                    <a:pt x="4246" y="8064"/>
                  </a:lnTo>
                  <a:cubicBezTo>
                    <a:pt x="4246" y="8075"/>
                    <a:pt x="4249" y="8082"/>
                    <a:pt x="4249" y="8089"/>
                  </a:cubicBezTo>
                  <a:lnTo>
                    <a:pt x="4253" y="8107"/>
                  </a:lnTo>
                  <a:cubicBezTo>
                    <a:pt x="4253" y="8118"/>
                    <a:pt x="4257" y="8126"/>
                    <a:pt x="4257" y="8133"/>
                  </a:cubicBezTo>
                  <a:cubicBezTo>
                    <a:pt x="4260" y="8144"/>
                    <a:pt x="4257" y="8148"/>
                    <a:pt x="4260" y="8151"/>
                  </a:cubicBezTo>
                  <a:cubicBezTo>
                    <a:pt x="4264" y="8159"/>
                    <a:pt x="4264" y="8173"/>
                    <a:pt x="4264" y="8184"/>
                  </a:cubicBezTo>
                  <a:lnTo>
                    <a:pt x="4264" y="8195"/>
                  </a:lnTo>
                  <a:cubicBezTo>
                    <a:pt x="4264" y="8210"/>
                    <a:pt x="4267" y="8224"/>
                    <a:pt x="4267" y="8239"/>
                  </a:cubicBezTo>
                  <a:lnTo>
                    <a:pt x="4267" y="8286"/>
                  </a:lnTo>
                  <a:cubicBezTo>
                    <a:pt x="4267" y="8286"/>
                    <a:pt x="4271" y="8290"/>
                    <a:pt x="4271" y="8293"/>
                  </a:cubicBezTo>
                  <a:lnTo>
                    <a:pt x="4271" y="8333"/>
                  </a:lnTo>
                  <a:lnTo>
                    <a:pt x="4271" y="8337"/>
                  </a:lnTo>
                  <a:cubicBezTo>
                    <a:pt x="4271" y="8352"/>
                    <a:pt x="4271" y="8366"/>
                    <a:pt x="4267" y="8381"/>
                  </a:cubicBezTo>
                  <a:cubicBezTo>
                    <a:pt x="4220" y="8884"/>
                    <a:pt x="3801" y="9266"/>
                    <a:pt x="3298" y="9270"/>
                  </a:cubicBezTo>
                  <a:cubicBezTo>
                    <a:pt x="3296" y="9270"/>
                    <a:pt x="3294" y="9270"/>
                    <a:pt x="3291" y="9270"/>
                  </a:cubicBezTo>
                  <a:cubicBezTo>
                    <a:pt x="2791" y="9270"/>
                    <a:pt x="2373" y="8892"/>
                    <a:pt x="2315" y="8395"/>
                  </a:cubicBezTo>
                  <a:cubicBezTo>
                    <a:pt x="2293" y="8184"/>
                    <a:pt x="2336" y="7969"/>
                    <a:pt x="2446" y="7787"/>
                  </a:cubicBezTo>
                  <a:cubicBezTo>
                    <a:pt x="2457" y="7769"/>
                    <a:pt x="2468" y="7754"/>
                    <a:pt x="2479" y="7736"/>
                  </a:cubicBezTo>
                  <a:lnTo>
                    <a:pt x="2482" y="7732"/>
                  </a:lnTo>
                  <a:cubicBezTo>
                    <a:pt x="2489" y="7718"/>
                    <a:pt x="2500" y="7703"/>
                    <a:pt x="2511" y="7692"/>
                  </a:cubicBezTo>
                  <a:lnTo>
                    <a:pt x="2522" y="7678"/>
                  </a:lnTo>
                  <a:cubicBezTo>
                    <a:pt x="2530" y="7667"/>
                    <a:pt x="2540" y="7656"/>
                    <a:pt x="2548" y="7645"/>
                  </a:cubicBezTo>
                  <a:lnTo>
                    <a:pt x="2559" y="7634"/>
                  </a:lnTo>
                  <a:cubicBezTo>
                    <a:pt x="2570" y="7619"/>
                    <a:pt x="2584" y="7605"/>
                    <a:pt x="2599" y="7594"/>
                  </a:cubicBezTo>
                  <a:cubicBezTo>
                    <a:pt x="2790" y="7401"/>
                    <a:pt x="3041" y="7304"/>
                    <a:pt x="3293" y="7304"/>
                  </a:cubicBezTo>
                  <a:close/>
                  <a:moveTo>
                    <a:pt x="8877" y="1"/>
                  </a:moveTo>
                  <a:cubicBezTo>
                    <a:pt x="8596" y="1"/>
                    <a:pt x="8596" y="420"/>
                    <a:pt x="8877" y="420"/>
                  </a:cubicBezTo>
                  <a:lnTo>
                    <a:pt x="10126" y="420"/>
                  </a:lnTo>
                  <a:cubicBezTo>
                    <a:pt x="10250" y="420"/>
                    <a:pt x="10349" y="518"/>
                    <a:pt x="10349" y="642"/>
                  </a:cubicBezTo>
                  <a:lnTo>
                    <a:pt x="10349" y="7474"/>
                  </a:lnTo>
                  <a:lnTo>
                    <a:pt x="4428" y="7474"/>
                  </a:lnTo>
                  <a:lnTo>
                    <a:pt x="4424" y="7466"/>
                  </a:lnTo>
                  <a:lnTo>
                    <a:pt x="4410" y="7452"/>
                  </a:lnTo>
                  <a:lnTo>
                    <a:pt x="4384" y="7415"/>
                  </a:lnTo>
                  <a:lnTo>
                    <a:pt x="4370" y="7397"/>
                  </a:lnTo>
                  <a:lnTo>
                    <a:pt x="4340" y="7364"/>
                  </a:lnTo>
                  <a:lnTo>
                    <a:pt x="4326" y="7346"/>
                  </a:lnTo>
                  <a:cubicBezTo>
                    <a:pt x="4311" y="7331"/>
                    <a:pt x="4297" y="7313"/>
                    <a:pt x="4278" y="7302"/>
                  </a:cubicBezTo>
                  <a:cubicBezTo>
                    <a:pt x="4249" y="7269"/>
                    <a:pt x="4216" y="7240"/>
                    <a:pt x="4180" y="7211"/>
                  </a:cubicBezTo>
                  <a:lnTo>
                    <a:pt x="4158" y="7189"/>
                  </a:lnTo>
                  <a:cubicBezTo>
                    <a:pt x="4125" y="7167"/>
                    <a:pt x="4093" y="7142"/>
                    <a:pt x="4060" y="7120"/>
                  </a:cubicBezTo>
                  <a:lnTo>
                    <a:pt x="4049" y="7113"/>
                  </a:lnTo>
                  <a:cubicBezTo>
                    <a:pt x="4023" y="7098"/>
                    <a:pt x="4002" y="7084"/>
                    <a:pt x="3976" y="7069"/>
                  </a:cubicBezTo>
                  <a:cubicBezTo>
                    <a:pt x="3874" y="7011"/>
                    <a:pt x="3761" y="6967"/>
                    <a:pt x="3644" y="6934"/>
                  </a:cubicBezTo>
                  <a:lnTo>
                    <a:pt x="3615" y="6927"/>
                  </a:lnTo>
                  <a:cubicBezTo>
                    <a:pt x="3575" y="6920"/>
                    <a:pt x="3531" y="6909"/>
                    <a:pt x="3491" y="6905"/>
                  </a:cubicBezTo>
                  <a:lnTo>
                    <a:pt x="3473" y="6901"/>
                  </a:lnTo>
                  <a:cubicBezTo>
                    <a:pt x="3448" y="6898"/>
                    <a:pt x="3422" y="6898"/>
                    <a:pt x="3397" y="6894"/>
                  </a:cubicBezTo>
                  <a:cubicBezTo>
                    <a:pt x="3364" y="6891"/>
                    <a:pt x="3331" y="6891"/>
                    <a:pt x="3298" y="6891"/>
                  </a:cubicBezTo>
                  <a:lnTo>
                    <a:pt x="3291" y="6891"/>
                  </a:lnTo>
                  <a:cubicBezTo>
                    <a:pt x="3258" y="6891"/>
                    <a:pt x="3225" y="6891"/>
                    <a:pt x="3193" y="6894"/>
                  </a:cubicBezTo>
                  <a:cubicBezTo>
                    <a:pt x="3160" y="6898"/>
                    <a:pt x="3123" y="6901"/>
                    <a:pt x="3087" y="6905"/>
                  </a:cubicBezTo>
                  <a:cubicBezTo>
                    <a:pt x="3054" y="6909"/>
                    <a:pt x="3029" y="6916"/>
                    <a:pt x="3000" y="6920"/>
                  </a:cubicBezTo>
                  <a:cubicBezTo>
                    <a:pt x="2919" y="6938"/>
                    <a:pt x="2839" y="6960"/>
                    <a:pt x="2763" y="6993"/>
                  </a:cubicBezTo>
                  <a:lnTo>
                    <a:pt x="2737" y="7003"/>
                  </a:lnTo>
                  <a:cubicBezTo>
                    <a:pt x="2661" y="7036"/>
                    <a:pt x="2588" y="7076"/>
                    <a:pt x="2519" y="7120"/>
                  </a:cubicBezTo>
                  <a:lnTo>
                    <a:pt x="2511" y="7127"/>
                  </a:lnTo>
                  <a:cubicBezTo>
                    <a:pt x="2435" y="7175"/>
                    <a:pt x="2362" y="7233"/>
                    <a:pt x="2300" y="7299"/>
                  </a:cubicBezTo>
                  <a:cubicBezTo>
                    <a:pt x="2285" y="7313"/>
                    <a:pt x="2271" y="7331"/>
                    <a:pt x="2253" y="7346"/>
                  </a:cubicBezTo>
                  <a:lnTo>
                    <a:pt x="2238" y="7364"/>
                  </a:lnTo>
                  <a:lnTo>
                    <a:pt x="2213" y="7393"/>
                  </a:lnTo>
                  <a:lnTo>
                    <a:pt x="2194" y="7415"/>
                  </a:lnTo>
                  <a:lnTo>
                    <a:pt x="2176" y="7441"/>
                  </a:lnTo>
                  <a:lnTo>
                    <a:pt x="2154" y="7470"/>
                  </a:lnTo>
                  <a:lnTo>
                    <a:pt x="2151" y="7474"/>
                  </a:lnTo>
                  <a:lnTo>
                    <a:pt x="642" y="7474"/>
                  </a:lnTo>
                  <a:cubicBezTo>
                    <a:pt x="518" y="7474"/>
                    <a:pt x="420" y="7375"/>
                    <a:pt x="420" y="7251"/>
                  </a:cubicBezTo>
                  <a:lnTo>
                    <a:pt x="420" y="6708"/>
                  </a:lnTo>
                  <a:cubicBezTo>
                    <a:pt x="420" y="6568"/>
                    <a:pt x="315" y="6498"/>
                    <a:pt x="210" y="6498"/>
                  </a:cubicBezTo>
                  <a:cubicBezTo>
                    <a:pt x="106" y="6498"/>
                    <a:pt x="1" y="6568"/>
                    <a:pt x="1" y="6708"/>
                  </a:cubicBezTo>
                  <a:lnTo>
                    <a:pt x="1" y="7251"/>
                  </a:lnTo>
                  <a:cubicBezTo>
                    <a:pt x="1" y="7605"/>
                    <a:pt x="285" y="7893"/>
                    <a:pt x="642" y="7893"/>
                  </a:cubicBezTo>
                  <a:lnTo>
                    <a:pt x="697" y="7893"/>
                  </a:lnTo>
                  <a:lnTo>
                    <a:pt x="697" y="8115"/>
                  </a:lnTo>
                  <a:cubicBezTo>
                    <a:pt x="697" y="8399"/>
                    <a:pt x="926" y="8629"/>
                    <a:pt x="1211" y="8629"/>
                  </a:cubicBezTo>
                  <a:lnTo>
                    <a:pt x="1932" y="8629"/>
                  </a:lnTo>
                  <a:cubicBezTo>
                    <a:pt x="2085" y="9252"/>
                    <a:pt x="2646" y="9689"/>
                    <a:pt x="3291" y="9689"/>
                  </a:cubicBezTo>
                  <a:cubicBezTo>
                    <a:pt x="3932" y="9689"/>
                    <a:pt x="4493" y="9252"/>
                    <a:pt x="4650" y="8629"/>
                  </a:cubicBezTo>
                  <a:lnTo>
                    <a:pt x="11085" y="8629"/>
                  </a:lnTo>
                  <a:cubicBezTo>
                    <a:pt x="11238" y="9252"/>
                    <a:pt x="11799" y="9689"/>
                    <a:pt x="12444" y="9689"/>
                  </a:cubicBezTo>
                  <a:cubicBezTo>
                    <a:pt x="13085" y="9689"/>
                    <a:pt x="13646" y="9252"/>
                    <a:pt x="13799" y="8629"/>
                  </a:cubicBezTo>
                  <a:lnTo>
                    <a:pt x="13919" y="8629"/>
                  </a:lnTo>
                  <a:cubicBezTo>
                    <a:pt x="14349" y="8629"/>
                    <a:pt x="14699" y="8279"/>
                    <a:pt x="14703" y="7849"/>
                  </a:cubicBezTo>
                  <a:lnTo>
                    <a:pt x="14703" y="7758"/>
                  </a:lnTo>
                  <a:cubicBezTo>
                    <a:pt x="14710" y="7732"/>
                    <a:pt x="14714" y="7707"/>
                    <a:pt x="14717" y="7681"/>
                  </a:cubicBezTo>
                  <a:lnTo>
                    <a:pt x="14717" y="4766"/>
                  </a:lnTo>
                  <a:cubicBezTo>
                    <a:pt x="14717" y="4595"/>
                    <a:pt x="14648" y="4431"/>
                    <a:pt x="14528" y="4307"/>
                  </a:cubicBezTo>
                  <a:lnTo>
                    <a:pt x="13274" y="3039"/>
                  </a:lnTo>
                  <a:cubicBezTo>
                    <a:pt x="13154" y="2915"/>
                    <a:pt x="12987" y="2846"/>
                    <a:pt x="12815" y="2846"/>
                  </a:cubicBezTo>
                  <a:lnTo>
                    <a:pt x="10768" y="2846"/>
                  </a:lnTo>
                  <a:lnTo>
                    <a:pt x="10768" y="642"/>
                  </a:lnTo>
                  <a:cubicBezTo>
                    <a:pt x="10768" y="288"/>
                    <a:pt x="10480" y="1"/>
                    <a:pt x="101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5"/>
            <p:cNvSpPr/>
            <p:nvPr/>
          </p:nvSpPr>
          <p:spPr>
            <a:xfrm>
              <a:off x="2141650" y="2074075"/>
              <a:ext cx="39100" cy="33500"/>
            </a:xfrm>
            <a:custGeom>
              <a:rect b="b" l="l" r="r" t="t"/>
              <a:pathLst>
                <a:path extrusionOk="0" h="1340" w="1564">
                  <a:moveTo>
                    <a:pt x="894" y="419"/>
                  </a:moveTo>
                  <a:cubicBezTo>
                    <a:pt x="1024" y="419"/>
                    <a:pt x="1148" y="518"/>
                    <a:pt x="1148" y="671"/>
                  </a:cubicBezTo>
                  <a:cubicBezTo>
                    <a:pt x="1148" y="809"/>
                    <a:pt x="1035" y="922"/>
                    <a:pt x="897" y="922"/>
                  </a:cubicBezTo>
                  <a:cubicBezTo>
                    <a:pt x="671" y="922"/>
                    <a:pt x="562" y="649"/>
                    <a:pt x="718" y="492"/>
                  </a:cubicBezTo>
                  <a:cubicBezTo>
                    <a:pt x="769" y="441"/>
                    <a:pt x="832" y="419"/>
                    <a:pt x="894" y="419"/>
                  </a:cubicBezTo>
                  <a:close/>
                  <a:moveTo>
                    <a:pt x="897" y="0"/>
                  </a:moveTo>
                  <a:cubicBezTo>
                    <a:pt x="299" y="0"/>
                    <a:pt x="1" y="722"/>
                    <a:pt x="423" y="1144"/>
                  </a:cubicBezTo>
                  <a:cubicBezTo>
                    <a:pt x="558" y="1279"/>
                    <a:pt x="725" y="1340"/>
                    <a:pt x="889" y="1340"/>
                  </a:cubicBezTo>
                  <a:cubicBezTo>
                    <a:pt x="1233" y="1340"/>
                    <a:pt x="1564" y="1073"/>
                    <a:pt x="1564" y="671"/>
                  </a:cubicBezTo>
                  <a:cubicBezTo>
                    <a:pt x="1564" y="299"/>
                    <a:pt x="1265" y="0"/>
                    <a:pt x="8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5"/>
            <p:cNvSpPr/>
            <p:nvPr/>
          </p:nvSpPr>
          <p:spPr>
            <a:xfrm>
              <a:off x="2370475" y="2074075"/>
              <a:ext cx="39100" cy="33500"/>
            </a:xfrm>
            <a:custGeom>
              <a:rect b="b" l="l" r="r" t="t"/>
              <a:pathLst>
                <a:path extrusionOk="0" h="1340" w="1564">
                  <a:moveTo>
                    <a:pt x="894" y="419"/>
                  </a:moveTo>
                  <a:cubicBezTo>
                    <a:pt x="1023" y="419"/>
                    <a:pt x="1148" y="518"/>
                    <a:pt x="1148" y="671"/>
                  </a:cubicBezTo>
                  <a:cubicBezTo>
                    <a:pt x="1148" y="809"/>
                    <a:pt x="1035" y="922"/>
                    <a:pt x="897" y="922"/>
                  </a:cubicBezTo>
                  <a:cubicBezTo>
                    <a:pt x="671" y="922"/>
                    <a:pt x="561" y="649"/>
                    <a:pt x="718" y="492"/>
                  </a:cubicBezTo>
                  <a:cubicBezTo>
                    <a:pt x="769" y="441"/>
                    <a:pt x="832" y="419"/>
                    <a:pt x="894" y="419"/>
                  </a:cubicBezTo>
                  <a:close/>
                  <a:moveTo>
                    <a:pt x="897" y="0"/>
                  </a:moveTo>
                  <a:cubicBezTo>
                    <a:pt x="299" y="0"/>
                    <a:pt x="0" y="722"/>
                    <a:pt x="423" y="1144"/>
                  </a:cubicBezTo>
                  <a:cubicBezTo>
                    <a:pt x="558" y="1279"/>
                    <a:pt x="725" y="1340"/>
                    <a:pt x="888" y="1340"/>
                  </a:cubicBezTo>
                  <a:cubicBezTo>
                    <a:pt x="1232" y="1340"/>
                    <a:pt x="1563" y="1073"/>
                    <a:pt x="1563" y="671"/>
                  </a:cubicBezTo>
                  <a:cubicBezTo>
                    <a:pt x="1563" y="299"/>
                    <a:pt x="1265" y="0"/>
                    <a:pt x="8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5"/>
            <p:cNvSpPr/>
            <p:nvPr/>
          </p:nvSpPr>
          <p:spPr>
            <a:xfrm>
              <a:off x="2119600" y="1939175"/>
              <a:ext cx="36650" cy="58775"/>
            </a:xfrm>
            <a:custGeom>
              <a:rect b="b" l="l" r="r" t="t"/>
              <a:pathLst>
                <a:path extrusionOk="0" h="2351" w="1466">
                  <a:moveTo>
                    <a:pt x="198" y="0"/>
                  </a:moveTo>
                  <a:cubicBezTo>
                    <a:pt x="103" y="0"/>
                    <a:pt x="1" y="40"/>
                    <a:pt x="1" y="131"/>
                  </a:cubicBezTo>
                  <a:lnTo>
                    <a:pt x="1" y="2223"/>
                  </a:lnTo>
                  <a:cubicBezTo>
                    <a:pt x="1" y="2307"/>
                    <a:pt x="118" y="2350"/>
                    <a:pt x="231" y="2350"/>
                  </a:cubicBezTo>
                  <a:cubicBezTo>
                    <a:pt x="343" y="2350"/>
                    <a:pt x="456" y="2307"/>
                    <a:pt x="456" y="2223"/>
                  </a:cubicBezTo>
                  <a:lnTo>
                    <a:pt x="456" y="1345"/>
                  </a:lnTo>
                  <a:lnTo>
                    <a:pt x="985" y="1345"/>
                  </a:lnTo>
                  <a:cubicBezTo>
                    <a:pt x="1083" y="1345"/>
                    <a:pt x="1109" y="1235"/>
                    <a:pt x="1109" y="1177"/>
                  </a:cubicBezTo>
                  <a:cubicBezTo>
                    <a:pt x="1109" y="1093"/>
                    <a:pt x="1069" y="1006"/>
                    <a:pt x="985" y="1006"/>
                  </a:cubicBezTo>
                  <a:lnTo>
                    <a:pt x="460" y="1006"/>
                  </a:lnTo>
                  <a:lnTo>
                    <a:pt x="460" y="390"/>
                  </a:lnTo>
                  <a:lnTo>
                    <a:pt x="1342" y="390"/>
                  </a:lnTo>
                  <a:cubicBezTo>
                    <a:pt x="1426" y="390"/>
                    <a:pt x="1466" y="288"/>
                    <a:pt x="1466" y="193"/>
                  </a:cubicBezTo>
                  <a:cubicBezTo>
                    <a:pt x="1466" y="124"/>
                    <a:pt x="1440" y="0"/>
                    <a:pt x="13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5"/>
            <p:cNvSpPr/>
            <p:nvPr/>
          </p:nvSpPr>
          <p:spPr>
            <a:xfrm>
              <a:off x="2168250" y="1939175"/>
              <a:ext cx="40375" cy="59225"/>
            </a:xfrm>
            <a:custGeom>
              <a:rect b="b" l="l" r="r" t="t"/>
              <a:pathLst>
                <a:path extrusionOk="0" h="2369" w="1615">
                  <a:moveTo>
                    <a:pt x="813" y="390"/>
                  </a:moveTo>
                  <a:cubicBezTo>
                    <a:pt x="1032" y="390"/>
                    <a:pt x="1137" y="503"/>
                    <a:pt x="1137" y="725"/>
                  </a:cubicBezTo>
                  <a:cubicBezTo>
                    <a:pt x="1137" y="951"/>
                    <a:pt x="1032" y="1060"/>
                    <a:pt x="813" y="1060"/>
                  </a:cubicBezTo>
                  <a:lnTo>
                    <a:pt x="460" y="1060"/>
                  </a:lnTo>
                  <a:lnTo>
                    <a:pt x="460" y="390"/>
                  </a:lnTo>
                  <a:close/>
                  <a:moveTo>
                    <a:pt x="132" y="0"/>
                  </a:moveTo>
                  <a:cubicBezTo>
                    <a:pt x="59" y="0"/>
                    <a:pt x="1" y="55"/>
                    <a:pt x="1" y="128"/>
                  </a:cubicBezTo>
                  <a:lnTo>
                    <a:pt x="1" y="2223"/>
                  </a:lnTo>
                  <a:cubicBezTo>
                    <a:pt x="1" y="2307"/>
                    <a:pt x="117" y="2354"/>
                    <a:pt x="230" y="2354"/>
                  </a:cubicBezTo>
                  <a:cubicBezTo>
                    <a:pt x="343" y="2354"/>
                    <a:pt x="456" y="2307"/>
                    <a:pt x="456" y="2223"/>
                  </a:cubicBezTo>
                  <a:lnTo>
                    <a:pt x="456" y="1399"/>
                  </a:lnTo>
                  <a:lnTo>
                    <a:pt x="722" y="1399"/>
                  </a:lnTo>
                  <a:lnTo>
                    <a:pt x="1181" y="2288"/>
                  </a:lnTo>
                  <a:cubicBezTo>
                    <a:pt x="1205" y="2337"/>
                    <a:pt x="1256" y="2369"/>
                    <a:pt x="1311" y="2369"/>
                  </a:cubicBezTo>
                  <a:cubicBezTo>
                    <a:pt x="1314" y="2369"/>
                    <a:pt x="1317" y="2369"/>
                    <a:pt x="1320" y="2368"/>
                  </a:cubicBezTo>
                  <a:cubicBezTo>
                    <a:pt x="1458" y="2368"/>
                    <a:pt x="1615" y="2241"/>
                    <a:pt x="1615" y="2132"/>
                  </a:cubicBezTo>
                  <a:cubicBezTo>
                    <a:pt x="1615" y="2117"/>
                    <a:pt x="1611" y="2099"/>
                    <a:pt x="1604" y="2088"/>
                  </a:cubicBezTo>
                  <a:lnTo>
                    <a:pt x="1185" y="1330"/>
                  </a:lnTo>
                  <a:lnTo>
                    <a:pt x="1218" y="1319"/>
                  </a:lnTo>
                  <a:cubicBezTo>
                    <a:pt x="1389" y="1254"/>
                    <a:pt x="1597" y="1086"/>
                    <a:pt x="1597" y="678"/>
                  </a:cubicBezTo>
                  <a:cubicBezTo>
                    <a:pt x="1597" y="230"/>
                    <a:pt x="1334" y="0"/>
                    <a:pt x="8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5"/>
            <p:cNvSpPr/>
            <p:nvPr/>
          </p:nvSpPr>
          <p:spPr>
            <a:xfrm>
              <a:off x="2222625" y="1939175"/>
              <a:ext cx="37475" cy="58775"/>
            </a:xfrm>
            <a:custGeom>
              <a:rect b="b" l="l" r="r" t="t"/>
              <a:pathLst>
                <a:path extrusionOk="0" h="2351" w="1499">
                  <a:moveTo>
                    <a:pt x="198" y="0"/>
                  </a:moveTo>
                  <a:cubicBezTo>
                    <a:pt x="103" y="0"/>
                    <a:pt x="1" y="40"/>
                    <a:pt x="1" y="131"/>
                  </a:cubicBezTo>
                  <a:lnTo>
                    <a:pt x="1" y="2223"/>
                  </a:lnTo>
                  <a:cubicBezTo>
                    <a:pt x="1" y="2314"/>
                    <a:pt x="103" y="2350"/>
                    <a:pt x="198" y="2350"/>
                  </a:cubicBezTo>
                  <a:lnTo>
                    <a:pt x="1371" y="2350"/>
                  </a:lnTo>
                  <a:cubicBezTo>
                    <a:pt x="1469" y="2350"/>
                    <a:pt x="1498" y="2230"/>
                    <a:pt x="1498" y="2161"/>
                  </a:cubicBezTo>
                  <a:cubicBezTo>
                    <a:pt x="1495" y="2062"/>
                    <a:pt x="1455" y="1960"/>
                    <a:pt x="1371" y="1960"/>
                  </a:cubicBezTo>
                  <a:lnTo>
                    <a:pt x="460" y="1960"/>
                  </a:lnTo>
                  <a:lnTo>
                    <a:pt x="460" y="1345"/>
                  </a:lnTo>
                  <a:lnTo>
                    <a:pt x="985" y="1345"/>
                  </a:lnTo>
                  <a:cubicBezTo>
                    <a:pt x="1083" y="1345"/>
                    <a:pt x="1108" y="1235"/>
                    <a:pt x="1108" y="1177"/>
                  </a:cubicBezTo>
                  <a:cubicBezTo>
                    <a:pt x="1108" y="1093"/>
                    <a:pt x="1068" y="1006"/>
                    <a:pt x="985" y="1006"/>
                  </a:cubicBezTo>
                  <a:lnTo>
                    <a:pt x="460" y="1006"/>
                  </a:lnTo>
                  <a:lnTo>
                    <a:pt x="460" y="390"/>
                  </a:lnTo>
                  <a:lnTo>
                    <a:pt x="1371" y="390"/>
                  </a:lnTo>
                  <a:cubicBezTo>
                    <a:pt x="1458" y="390"/>
                    <a:pt x="1498" y="288"/>
                    <a:pt x="1498" y="193"/>
                  </a:cubicBezTo>
                  <a:cubicBezTo>
                    <a:pt x="1498" y="120"/>
                    <a:pt x="1469" y="0"/>
                    <a:pt x="1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5"/>
            <p:cNvSpPr/>
            <p:nvPr/>
          </p:nvSpPr>
          <p:spPr>
            <a:xfrm>
              <a:off x="2273275" y="1939175"/>
              <a:ext cx="37375" cy="58775"/>
            </a:xfrm>
            <a:custGeom>
              <a:rect b="b" l="l" r="r" t="t"/>
              <a:pathLst>
                <a:path extrusionOk="0" h="2351" w="1495">
                  <a:moveTo>
                    <a:pt x="197" y="0"/>
                  </a:moveTo>
                  <a:cubicBezTo>
                    <a:pt x="103" y="0"/>
                    <a:pt x="1" y="40"/>
                    <a:pt x="1" y="131"/>
                  </a:cubicBezTo>
                  <a:lnTo>
                    <a:pt x="1" y="2223"/>
                  </a:lnTo>
                  <a:cubicBezTo>
                    <a:pt x="1" y="2314"/>
                    <a:pt x="103" y="2350"/>
                    <a:pt x="197" y="2350"/>
                  </a:cubicBezTo>
                  <a:lnTo>
                    <a:pt x="1371" y="2350"/>
                  </a:lnTo>
                  <a:cubicBezTo>
                    <a:pt x="1469" y="2350"/>
                    <a:pt x="1495" y="2230"/>
                    <a:pt x="1495" y="2161"/>
                  </a:cubicBezTo>
                  <a:cubicBezTo>
                    <a:pt x="1495" y="2062"/>
                    <a:pt x="1454" y="1960"/>
                    <a:pt x="1371" y="1960"/>
                  </a:cubicBezTo>
                  <a:lnTo>
                    <a:pt x="460" y="1960"/>
                  </a:lnTo>
                  <a:lnTo>
                    <a:pt x="460" y="1345"/>
                  </a:lnTo>
                  <a:lnTo>
                    <a:pt x="981" y="1345"/>
                  </a:lnTo>
                  <a:cubicBezTo>
                    <a:pt x="1083" y="1345"/>
                    <a:pt x="1108" y="1235"/>
                    <a:pt x="1108" y="1177"/>
                  </a:cubicBezTo>
                  <a:cubicBezTo>
                    <a:pt x="1108" y="1093"/>
                    <a:pt x="1068" y="1006"/>
                    <a:pt x="981" y="1006"/>
                  </a:cubicBezTo>
                  <a:lnTo>
                    <a:pt x="456" y="1006"/>
                  </a:lnTo>
                  <a:lnTo>
                    <a:pt x="456" y="390"/>
                  </a:lnTo>
                  <a:lnTo>
                    <a:pt x="1367" y="390"/>
                  </a:lnTo>
                  <a:cubicBezTo>
                    <a:pt x="1454" y="390"/>
                    <a:pt x="1495" y="288"/>
                    <a:pt x="1495" y="193"/>
                  </a:cubicBezTo>
                  <a:cubicBezTo>
                    <a:pt x="1495" y="120"/>
                    <a:pt x="1469" y="0"/>
                    <a:pt x="1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 name="Google Shape;1194;p65"/>
          <p:cNvGrpSpPr/>
          <p:nvPr/>
        </p:nvGrpSpPr>
        <p:grpSpPr>
          <a:xfrm>
            <a:off x="1597675" y="3520325"/>
            <a:ext cx="367850" cy="250875"/>
            <a:chOff x="5783025" y="3584050"/>
            <a:chExt cx="367850" cy="250875"/>
          </a:xfrm>
        </p:grpSpPr>
        <p:sp>
          <p:nvSpPr>
            <p:cNvPr id="1195" name="Google Shape;1195;p65"/>
            <p:cNvSpPr/>
            <p:nvPr/>
          </p:nvSpPr>
          <p:spPr>
            <a:xfrm>
              <a:off x="5828025" y="3604350"/>
              <a:ext cx="277850" cy="178650"/>
            </a:xfrm>
            <a:custGeom>
              <a:rect b="b" l="l" r="r" t="t"/>
              <a:pathLst>
                <a:path extrusionOk="0" h="7146" w="11114">
                  <a:moveTo>
                    <a:pt x="10658" y="420"/>
                  </a:moveTo>
                  <a:cubicBezTo>
                    <a:pt x="10680" y="420"/>
                    <a:pt x="10695" y="438"/>
                    <a:pt x="10695" y="456"/>
                  </a:cubicBezTo>
                  <a:lnTo>
                    <a:pt x="10695" y="6690"/>
                  </a:lnTo>
                  <a:cubicBezTo>
                    <a:pt x="10695" y="6708"/>
                    <a:pt x="10680" y="6727"/>
                    <a:pt x="10658" y="6727"/>
                  </a:cubicBezTo>
                  <a:lnTo>
                    <a:pt x="456" y="6727"/>
                  </a:lnTo>
                  <a:cubicBezTo>
                    <a:pt x="434" y="6727"/>
                    <a:pt x="420" y="6708"/>
                    <a:pt x="420" y="6690"/>
                  </a:cubicBezTo>
                  <a:lnTo>
                    <a:pt x="420" y="456"/>
                  </a:lnTo>
                  <a:cubicBezTo>
                    <a:pt x="420" y="438"/>
                    <a:pt x="434" y="420"/>
                    <a:pt x="456" y="420"/>
                  </a:cubicBezTo>
                  <a:close/>
                  <a:moveTo>
                    <a:pt x="456" y="1"/>
                  </a:moveTo>
                  <a:cubicBezTo>
                    <a:pt x="205" y="1"/>
                    <a:pt x="1" y="205"/>
                    <a:pt x="1" y="456"/>
                  </a:cubicBezTo>
                  <a:lnTo>
                    <a:pt x="1" y="6690"/>
                  </a:lnTo>
                  <a:cubicBezTo>
                    <a:pt x="1" y="6942"/>
                    <a:pt x="205" y="7146"/>
                    <a:pt x="456" y="7146"/>
                  </a:cubicBezTo>
                  <a:lnTo>
                    <a:pt x="10658" y="7146"/>
                  </a:lnTo>
                  <a:cubicBezTo>
                    <a:pt x="10909" y="7146"/>
                    <a:pt x="11114" y="6942"/>
                    <a:pt x="11114" y="6690"/>
                  </a:cubicBezTo>
                  <a:lnTo>
                    <a:pt x="11114" y="456"/>
                  </a:lnTo>
                  <a:cubicBezTo>
                    <a:pt x="11114" y="205"/>
                    <a:pt x="10909" y="1"/>
                    <a:pt x="106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5"/>
            <p:cNvSpPr/>
            <p:nvPr/>
          </p:nvSpPr>
          <p:spPr>
            <a:xfrm>
              <a:off x="5807725" y="3584050"/>
              <a:ext cx="248150" cy="160150"/>
            </a:xfrm>
            <a:custGeom>
              <a:rect b="b" l="l" r="r" t="t"/>
              <a:pathLst>
                <a:path extrusionOk="0" h="6406" w="9926">
                  <a:moveTo>
                    <a:pt x="9718" y="0"/>
                  </a:moveTo>
                  <a:lnTo>
                    <a:pt x="9718" y="4"/>
                  </a:lnTo>
                  <a:lnTo>
                    <a:pt x="809" y="4"/>
                  </a:lnTo>
                  <a:cubicBezTo>
                    <a:pt x="365" y="4"/>
                    <a:pt x="4" y="365"/>
                    <a:pt x="4" y="809"/>
                  </a:cubicBezTo>
                  <a:lnTo>
                    <a:pt x="4" y="6198"/>
                  </a:lnTo>
                  <a:cubicBezTo>
                    <a:pt x="0" y="6311"/>
                    <a:pt x="95" y="6406"/>
                    <a:pt x="211" y="6406"/>
                  </a:cubicBezTo>
                  <a:cubicBezTo>
                    <a:pt x="328" y="6406"/>
                    <a:pt x="423" y="6311"/>
                    <a:pt x="423" y="6198"/>
                  </a:cubicBezTo>
                  <a:lnTo>
                    <a:pt x="423" y="809"/>
                  </a:lnTo>
                  <a:cubicBezTo>
                    <a:pt x="423" y="594"/>
                    <a:pt x="594" y="419"/>
                    <a:pt x="809" y="419"/>
                  </a:cubicBezTo>
                  <a:lnTo>
                    <a:pt x="9718" y="419"/>
                  </a:lnTo>
                  <a:cubicBezTo>
                    <a:pt x="9834" y="419"/>
                    <a:pt x="9925" y="328"/>
                    <a:pt x="9925" y="212"/>
                  </a:cubicBezTo>
                  <a:cubicBezTo>
                    <a:pt x="9925" y="95"/>
                    <a:pt x="9834" y="0"/>
                    <a:pt x="97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5"/>
            <p:cNvSpPr/>
            <p:nvPr/>
          </p:nvSpPr>
          <p:spPr>
            <a:xfrm>
              <a:off x="5783025" y="3584050"/>
              <a:ext cx="367850" cy="250875"/>
            </a:xfrm>
            <a:custGeom>
              <a:rect b="b" l="l" r="r" t="t"/>
              <a:pathLst>
                <a:path extrusionOk="0" h="10035" w="14714">
                  <a:moveTo>
                    <a:pt x="9551" y="8770"/>
                  </a:moveTo>
                  <a:cubicBezTo>
                    <a:pt x="9474" y="8901"/>
                    <a:pt x="9332" y="8982"/>
                    <a:pt x="9179" y="8985"/>
                  </a:cubicBezTo>
                  <a:lnTo>
                    <a:pt x="5535" y="8985"/>
                  </a:lnTo>
                  <a:cubicBezTo>
                    <a:pt x="5382" y="8982"/>
                    <a:pt x="5240" y="8901"/>
                    <a:pt x="5164" y="8770"/>
                  </a:cubicBezTo>
                  <a:close/>
                  <a:moveTo>
                    <a:pt x="14294" y="8770"/>
                  </a:moveTo>
                  <a:lnTo>
                    <a:pt x="14294" y="8814"/>
                  </a:lnTo>
                  <a:lnTo>
                    <a:pt x="14298" y="8814"/>
                  </a:lnTo>
                  <a:cubicBezTo>
                    <a:pt x="14294" y="9258"/>
                    <a:pt x="13937" y="9615"/>
                    <a:pt x="13493" y="9615"/>
                  </a:cubicBezTo>
                  <a:lnTo>
                    <a:pt x="1221" y="9615"/>
                  </a:lnTo>
                  <a:cubicBezTo>
                    <a:pt x="777" y="9615"/>
                    <a:pt x="420" y="9258"/>
                    <a:pt x="420" y="8814"/>
                  </a:cubicBezTo>
                  <a:lnTo>
                    <a:pt x="420" y="8770"/>
                  </a:lnTo>
                  <a:lnTo>
                    <a:pt x="4716" y="8770"/>
                  </a:lnTo>
                  <a:cubicBezTo>
                    <a:pt x="4814" y="9142"/>
                    <a:pt x="5149" y="9401"/>
                    <a:pt x="5535" y="9404"/>
                  </a:cubicBezTo>
                  <a:lnTo>
                    <a:pt x="9179" y="9404"/>
                  </a:lnTo>
                  <a:cubicBezTo>
                    <a:pt x="9565" y="9401"/>
                    <a:pt x="9900" y="9142"/>
                    <a:pt x="9999" y="8770"/>
                  </a:cubicBezTo>
                  <a:close/>
                  <a:moveTo>
                    <a:pt x="12178" y="0"/>
                  </a:moveTo>
                  <a:cubicBezTo>
                    <a:pt x="11897" y="0"/>
                    <a:pt x="11897" y="419"/>
                    <a:pt x="12178" y="419"/>
                  </a:cubicBezTo>
                  <a:lnTo>
                    <a:pt x="12917" y="419"/>
                  </a:lnTo>
                  <a:cubicBezTo>
                    <a:pt x="13132" y="419"/>
                    <a:pt x="13307" y="594"/>
                    <a:pt x="13307" y="809"/>
                  </a:cubicBezTo>
                  <a:lnTo>
                    <a:pt x="13307" y="8351"/>
                  </a:lnTo>
                  <a:lnTo>
                    <a:pt x="1411" y="8351"/>
                  </a:lnTo>
                  <a:lnTo>
                    <a:pt x="1411" y="7677"/>
                  </a:lnTo>
                  <a:cubicBezTo>
                    <a:pt x="1409" y="7537"/>
                    <a:pt x="1303" y="7467"/>
                    <a:pt x="1199" y="7467"/>
                  </a:cubicBezTo>
                  <a:cubicBezTo>
                    <a:pt x="1094" y="7467"/>
                    <a:pt x="990" y="7537"/>
                    <a:pt x="992" y="7677"/>
                  </a:cubicBezTo>
                  <a:lnTo>
                    <a:pt x="992" y="8351"/>
                  </a:lnTo>
                  <a:lnTo>
                    <a:pt x="208" y="8351"/>
                  </a:lnTo>
                  <a:cubicBezTo>
                    <a:pt x="92" y="8351"/>
                    <a:pt x="1" y="8442"/>
                    <a:pt x="1" y="8559"/>
                  </a:cubicBezTo>
                  <a:lnTo>
                    <a:pt x="1" y="8814"/>
                  </a:lnTo>
                  <a:cubicBezTo>
                    <a:pt x="1" y="9488"/>
                    <a:pt x="547" y="10034"/>
                    <a:pt x="1221" y="10034"/>
                  </a:cubicBezTo>
                  <a:lnTo>
                    <a:pt x="13493" y="10034"/>
                  </a:lnTo>
                  <a:cubicBezTo>
                    <a:pt x="14167" y="10034"/>
                    <a:pt x="14713" y="9488"/>
                    <a:pt x="14713" y="8814"/>
                  </a:cubicBezTo>
                  <a:lnTo>
                    <a:pt x="14713" y="8559"/>
                  </a:lnTo>
                  <a:cubicBezTo>
                    <a:pt x="14713" y="8442"/>
                    <a:pt x="14622" y="8351"/>
                    <a:pt x="14506" y="8351"/>
                  </a:cubicBezTo>
                  <a:lnTo>
                    <a:pt x="13726" y="8351"/>
                  </a:lnTo>
                  <a:lnTo>
                    <a:pt x="13726" y="809"/>
                  </a:lnTo>
                  <a:cubicBezTo>
                    <a:pt x="13726" y="365"/>
                    <a:pt x="13362" y="4"/>
                    <a:pt x="129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5"/>
            <p:cNvSpPr/>
            <p:nvPr/>
          </p:nvSpPr>
          <p:spPr>
            <a:xfrm>
              <a:off x="5871200" y="3643975"/>
              <a:ext cx="27625" cy="41475"/>
            </a:xfrm>
            <a:custGeom>
              <a:rect b="b" l="l" r="r" t="t"/>
              <a:pathLst>
                <a:path extrusionOk="0" h="1659" w="1105">
                  <a:moveTo>
                    <a:pt x="540" y="1"/>
                  </a:moveTo>
                  <a:cubicBezTo>
                    <a:pt x="248" y="1"/>
                    <a:pt x="1" y="143"/>
                    <a:pt x="1" y="533"/>
                  </a:cubicBezTo>
                  <a:lnTo>
                    <a:pt x="1" y="1126"/>
                  </a:lnTo>
                  <a:cubicBezTo>
                    <a:pt x="1" y="1513"/>
                    <a:pt x="248" y="1658"/>
                    <a:pt x="540" y="1658"/>
                  </a:cubicBezTo>
                  <a:cubicBezTo>
                    <a:pt x="864" y="1658"/>
                    <a:pt x="1105" y="1487"/>
                    <a:pt x="1105" y="1188"/>
                  </a:cubicBezTo>
                  <a:cubicBezTo>
                    <a:pt x="1105" y="1054"/>
                    <a:pt x="1050" y="1021"/>
                    <a:pt x="930" y="1021"/>
                  </a:cubicBezTo>
                  <a:cubicBezTo>
                    <a:pt x="839" y="1021"/>
                    <a:pt x="762" y="1043"/>
                    <a:pt x="755" y="1126"/>
                  </a:cubicBezTo>
                  <a:cubicBezTo>
                    <a:pt x="748" y="1210"/>
                    <a:pt x="737" y="1352"/>
                    <a:pt x="558" y="1352"/>
                  </a:cubicBezTo>
                  <a:cubicBezTo>
                    <a:pt x="427" y="1352"/>
                    <a:pt x="354" y="1280"/>
                    <a:pt x="354" y="1126"/>
                  </a:cubicBezTo>
                  <a:lnTo>
                    <a:pt x="354" y="533"/>
                  </a:lnTo>
                  <a:cubicBezTo>
                    <a:pt x="354" y="380"/>
                    <a:pt x="427" y="307"/>
                    <a:pt x="555" y="307"/>
                  </a:cubicBezTo>
                  <a:cubicBezTo>
                    <a:pt x="748" y="307"/>
                    <a:pt x="751" y="449"/>
                    <a:pt x="755" y="507"/>
                  </a:cubicBezTo>
                  <a:cubicBezTo>
                    <a:pt x="759" y="591"/>
                    <a:pt x="835" y="613"/>
                    <a:pt x="930" y="613"/>
                  </a:cubicBezTo>
                  <a:cubicBezTo>
                    <a:pt x="1050" y="613"/>
                    <a:pt x="1105" y="584"/>
                    <a:pt x="1105" y="449"/>
                  </a:cubicBezTo>
                  <a:cubicBezTo>
                    <a:pt x="1105" y="161"/>
                    <a:pt x="864" y="1"/>
                    <a:pt x="5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5"/>
            <p:cNvSpPr/>
            <p:nvPr/>
          </p:nvSpPr>
          <p:spPr>
            <a:xfrm>
              <a:off x="5904450" y="3643975"/>
              <a:ext cx="32725" cy="41100"/>
            </a:xfrm>
            <a:custGeom>
              <a:rect b="b" l="l" r="r" t="t"/>
              <a:pathLst>
                <a:path extrusionOk="0" h="1644" w="1309">
                  <a:moveTo>
                    <a:pt x="249" y="0"/>
                  </a:moveTo>
                  <a:cubicBezTo>
                    <a:pt x="247" y="0"/>
                    <a:pt x="244" y="0"/>
                    <a:pt x="241" y="1"/>
                  </a:cubicBezTo>
                  <a:cubicBezTo>
                    <a:pt x="143" y="1"/>
                    <a:pt x="1" y="59"/>
                    <a:pt x="1" y="143"/>
                  </a:cubicBezTo>
                  <a:cubicBezTo>
                    <a:pt x="1" y="150"/>
                    <a:pt x="4" y="161"/>
                    <a:pt x="8" y="168"/>
                  </a:cubicBezTo>
                  <a:lnTo>
                    <a:pt x="471" y="941"/>
                  </a:lnTo>
                  <a:cubicBezTo>
                    <a:pt x="478" y="948"/>
                    <a:pt x="482" y="959"/>
                    <a:pt x="482" y="970"/>
                  </a:cubicBezTo>
                  <a:lnTo>
                    <a:pt x="482" y="1535"/>
                  </a:lnTo>
                  <a:cubicBezTo>
                    <a:pt x="482" y="1607"/>
                    <a:pt x="569" y="1644"/>
                    <a:pt x="656" y="1644"/>
                  </a:cubicBezTo>
                  <a:cubicBezTo>
                    <a:pt x="744" y="1644"/>
                    <a:pt x="831" y="1607"/>
                    <a:pt x="831" y="1535"/>
                  </a:cubicBezTo>
                  <a:lnTo>
                    <a:pt x="831" y="970"/>
                  </a:lnTo>
                  <a:cubicBezTo>
                    <a:pt x="831" y="959"/>
                    <a:pt x="835" y="948"/>
                    <a:pt x="842" y="941"/>
                  </a:cubicBezTo>
                  <a:lnTo>
                    <a:pt x="1305" y="168"/>
                  </a:lnTo>
                  <a:cubicBezTo>
                    <a:pt x="1309" y="161"/>
                    <a:pt x="1309" y="150"/>
                    <a:pt x="1309" y="143"/>
                  </a:cubicBezTo>
                  <a:cubicBezTo>
                    <a:pt x="1309" y="63"/>
                    <a:pt x="1167" y="1"/>
                    <a:pt x="1072" y="1"/>
                  </a:cubicBezTo>
                  <a:cubicBezTo>
                    <a:pt x="1069" y="0"/>
                    <a:pt x="1066" y="0"/>
                    <a:pt x="1063" y="0"/>
                  </a:cubicBezTo>
                  <a:cubicBezTo>
                    <a:pt x="1019" y="0"/>
                    <a:pt x="983" y="25"/>
                    <a:pt x="970" y="66"/>
                  </a:cubicBezTo>
                  <a:lnTo>
                    <a:pt x="656" y="646"/>
                  </a:lnTo>
                  <a:lnTo>
                    <a:pt x="343" y="66"/>
                  </a:lnTo>
                  <a:cubicBezTo>
                    <a:pt x="326" y="25"/>
                    <a:pt x="290" y="0"/>
                    <a:pt x="2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5"/>
            <p:cNvSpPr/>
            <p:nvPr/>
          </p:nvSpPr>
          <p:spPr>
            <a:xfrm>
              <a:off x="5944725" y="3643975"/>
              <a:ext cx="27625" cy="41100"/>
            </a:xfrm>
            <a:custGeom>
              <a:rect b="b" l="l" r="r" t="t"/>
              <a:pathLst>
                <a:path extrusionOk="0" h="1644" w="1105">
                  <a:moveTo>
                    <a:pt x="583" y="307"/>
                  </a:moveTo>
                  <a:cubicBezTo>
                    <a:pt x="670" y="307"/>
                    <a:pt x="711" y="387"/>
                    <a:pt x="711" y="463"/>
                  </a:cubicBezTo>
                  <a:cubicBezTo>
                    <a:pt x="711" y="544"/>
                    <a:pt x="667" y="620"/>
                    <a:pt x="583" y="620"/>
                  </a:cubicBezTo>
                  <a:lnTo>
                    <a:pt x="346" y="620"/>
                  </a:lnTo>
                  <a:lnTo>
                    <a:pt x="346" y="307"/>
                  </a:lnTo>
                  <a:close/>
                  <a:moveTo>
                    <a:pt x="572" y="890"/>
                  </a:moveTo>
                  <a:cubicBezTo>
                    <a:pt x="685" y="890"/>
                    <a:pt x="751" y="944"/>
                    <a:pt x="751" y="1097"/>
                  </a:cubicBezTo>
                  <a:lnTo>
                    <a:pt x="751" y="1134"/>
                  </a:lnTo>
                  <a:cubicBezTo>
                    <a:pt x="751" y="1276"/>
                    <a:pt x="685" y="1338"/>
                    <a:pt x="572" y="1338"/>
                  </a:cubicBezTo>
                  <a:lnTo>
                    <a:pt x="346" y="1338"/>
                  </a:lnTo>
                  <a:lnTo>
                    <a:pt x="346" y="890"/>
                  </a:lnTo>
                  <a:close/>
                  <a:moveTo>
                    <a:pt x="153" y="1"/>
                  </a:moveTo>
                  <a:cubicBezTo>
                    <a:pt x="77" y="1"/>
                    <a:pt x="0" y="37"/>
                    <a:pt x="0" y="110"/>
                  </a:cubicBezTo>
                  <a:lnTo>
                    <a:pt x="0" y="1538"/>
                  </a:lnTo>
                  <a:cubicBezTo>
                    <a:pt x="0" y="1597"/>
                    <a:pt x="58" y="1644"/>
                    <a:pt x="153" y="1644"/>
                  </a:cubicBezTo>
                  <a:lnTo>
                    <a:pt x="652" y="1644"/>
                  </a:lnTo>
                  <a:cubicBezTo>
                    <a:pt x="907" y="1644"/>
                    <a:pt x="1104" y="1516"/>
                    <a:pt x="1104" y="1163"/>
                  </a:cubicBezTo>
                  <a:lnTo>
                    <a:pt x="1104" y="1116"/>
                  </a:lnTo>
                  <a:cubicBezTo>
                    <a:pt x="1104" y="890"/>
                    <a:pt x="1009" y="806"/>
                    <a:pt x="871" y="755"/>
                  </a:cubicBezTo>
                  <a:cubicBezTo>
                    <a:pt x="991" y="704"/>
                    <a:pt x="1064" y="584"/>
                    <a:pt x="1064" y="401"/>
                  </a:cubicBezTo>
                  <a:cubicBezTo>
                    <a:pt x="1064" y="81"/>
                    <a:pt x="838" y="1"/>
                    <a:pt x="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5"/>
            <p:cNvSpPr/>
            <p:nvPr/>
          </p:nvSpPr>
          <p:spPr>
            <a:xfrm>
              <a:off x="5981150" y="3644075"/>
              <a:ext cx="26450" cy="41100"/>
            </a:xfrm>
            <a:custGeom>
              <a:rect b="b" l="l" r="r" t="t"/>
              <a:pathLst>
                <a:path extrusionOk="0" h="1644" w="1058">
                  <a:moveTo>
                    <a:pt x="154" y="0"/>
                  </a:moveTo>
                  <a:cubicBezTo>
                    <a:pt x="77" y="0"/>
                    <a:pt x="0" y="33"/>
                    <a:pt x="0" y="106"/>
                  </a:cubicBezTo>
                  <a:lnTo>
                    <a:pt x="0" y="1534"/>
                  </a:lnTo>
                  <a:cubicBezTo>
                    <a:pt x="0" y="1607"/>
                    <a:pt x="77" y="1644"/>
                    <a:pt x="154" y="1644"/>
                  </a:cubicBezTo>
                  <a:lnTo>
                    <a:pt x="951" y="1644"/>
                  </a:lnTo>
                  <a:cubicBezTo>
                    <a:pt x="1028" y="1644"/>
                    <a:pt x="1057" y="1563"/>
                    <a:pt x="1057" y="1490"/>
                  </a:cubicBezTo>
                  <a:cubicBezTo>
                    <a:pt x="1057" y="1407"/>
                    <a:pt x="1021" y="1337"/>
                    <a:pt x="951" y="1337"/>
                  </a:cubicBezTo>
                  <a:lnTo>
                    <a:pt x="350" y="1337"/>
                  </a:lnTo>
                  <a:lnTo>
                    <a:pt x="350" y="955"/>
                  </a:lnTo>
                  <a:lnTo>
                    <a:pt x="685" y="955"/>
                  </a:lnTo>
                  <a:cubicBezTo>
                    <a:pt x="762" y="955"/>
                    <a:pt x="791" y="882"/>
                    <a:pt x="791" y="820"/>
                  </a:cubicBezTo>
                  <a:cubicBezTo>
                    <a:pt x="791" y="751"/>
                    <a:pt x="755" y="685"/>
                    <a:pt x="685" y="685"/>
                  </a:cubicBezTo>
                  <a:lnTo>
                    <a:pt x="350" y="685"/>
                  </a:lnTo>
                  <a:lnTo>
                    <a:pt x="350" y="306"/>
                  </a:lnTo>
                  <a:lnTo>
                    <a:pt x="951" y="306"/>
                  </a:lnTo>
                  <a:cubicBezTo>
                    <a:pt x="1021" y="306"/>
                    <a:pt x="1057" y="233"/>
                    <a:pt x="1057" y="150"/>
                  </a:cubicBezTo>
                  <a:cubicBezTo>
                    <a:pt x="1057" y="77"/>
                    <a:pt x="1028" y="0"/>
                    <a:pt x="9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5"/>
            <p:cNvSpPr/>
            <p:nvPr/>
          </p:nvSpPr>
          <p:spPr>
            <a:xfrm>
              <a:off x="6015775" y="3643975"/>
              <a:ext cx="28525" cy="41475"/>
            </a:xfrm>
            <a:custGeom>
              <a:rect b="b" l="l" r="r" t="t"/>
              <a:pathLst>
                <a:path extrusionOk="0" h="1659" w="1141">
                  <a:moveTo>
                    <a:pt x="572" y="307"/>
                  </a:moveTo>
                  <a:cubicBezTo>
                    <a:pt x="696" y="307"/>
                    <a:pt x="772" y="358"/>
                    <a:pt x="772" y="514"/>
                  </a:cubicBezTo>
                  <a:cubicBezTo>
                    <a:pt x="772" y="671"/>
                    <a:pt x="696" y="726"/>
                    <a:pt x="572" y="726"/>
                  </a:cubicBezTo>
                  <a:lnTo>
                    <a:pt x="350" y="726"/>
                  </a:lnTo>
                  <a:lnTo>
                    <a:pt x="350" y="307"/>
                  </a:lnTo>
                  <a:close/>
                  <a:moveTo>
                    <a:pt x="109" y="1"/>
                  </a:moveTo>
                  <a:cubicBezTo>
                    <a:pt x="47" y="1"/>
                    <a:pt x="0" y="48"/>
                    <a:pt x="0" y="106"/>
                  </a:cubicBezTo>
                  <a:lnTo>
                    <a:pt x="0" y="1538"/>
                  </a:lnTo>
                  <a:cubicBezTo>
                    <a:pt x="0" y="1611"/>
                    <a:pt x="87" y="1644"/>
                    <a:pt x="175" y="1644"/>
                  </a:cubicBezTo>
                  <a:cubicBezTo>
                    <a:pt x="262" y="1644"/>
                    <a:pt x="350" y="1611"/>
                    <a:pt x="350" y="1538"/>
                  </a:cubicBezTo>
                  <a:lnTo>
                    <a:pt x="350" y="995"/>
                  </a:lnTo>
                  <a:lnTo>
                    <a:pt x="499" y="995"/>
                  </a:lnTo>
                  <a:lnTo>
                    <a:pt x="805" y="1593"/>
                  </a:lnTo>
                  <a:cubicBezTo>
                    <a:pt x="826" y="1634"/>
                    <a:pt x="865" y="1659"/>
                    <a:pt x="909" y="1659"/>
                  </a:cubicBezTo>
                  <a:cubicBezTo>
                    <a:pt x="912" y="1659"/>
                    <a:pt x="915" y="1659"/>
                    <a:pt x="918" y="1658"/>
                  </a:cubicBezTo>
                  <a:cubicBezTo>
                    <a:pt x="1024" y="1658"/>
                    <a:pt x="1140" y="1564"/>
                    <a:pt x="1140" y="1476"/>
                  </a:cubicBezTo>
                  <a:cubicBezTo>
                    <a:pt x="1140" y="1462"/>
                    <a:pt x="1133" y="1447"/>
                    <a:pt x="1126" y="1436"/>
                  </a:cubicBezTo>
                  <a:lnTo>
                    <a:pt x="853" y="937"/>
                  </a:lnTo>
                  <a:cubicBezTo>
                    <a:pt x="1009" y="879"/>
                    <a:pt x="1126" y="733"/>
                    <a:pt x="1126" y="482"/>
                  </a:cubicBezTo>
                  <a:cubicBezTo>
                    <a:pt x="1126" y="117"/>
                    <a:pt x="882" y="1"/>
                    <a:pt x="5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5"/>
            <p:cNvSpPr/>
            <p:nvPr/>
          </p:nvSpPr>
          <p:spPr>
            <a:xfrm>
              <a:off x="5855275" y="3697250"/>
              <a:ext cx="34350" cy="41125"/>
            </a:xfrm>
            <a:custGeom>
              <a:rect b="b" l="l" r="r" t="t"/>
              <a:pathLst>
                <a:path extrusionOk="0" h="1645" w="1374">
                  <a:moveTo>
                    <a:pt x="170" y="1"/>
                  </a:moveTo>
                  <a:cubicBezTo>
                    <a:pt x="77" y="1"/>
                    <a:pt x="0" y="82"/>
                    <a:pt x="7" y="180"/>
                  </a:cubicBezTo>
                  <a:lnTo>
                    <a:pt x="7" y="1539"/>
                  </a:lnTo>
                  <a:cubicBezTo>
                    <a:pt x="7" y="1612"/>
                    <a:pt x="95" y="1644"/>
                    <a:pt x="182" y="1644"/>
                  </a:cubicBezTo>
                  <a:cubicBezTo>
                    <a:pt x="270" y="1644"/>
                    <a:pt x="357" y="1612"/>
                    <a:pt x="357" y="1539"/>
                  </a:cubicBezTo>
                  <a:lnTo>
                    <a:pt x="357" y="672"/>
                  </a:lnTo>
                  <a:lnTo>
                    <a:pt x="572" y="1065"/>
                  </a:lnTo>
                  <a:cubicBezTo>
                    <a:pt x="590" y="1105"/>
                    <a:pt x="634" y="1131"/>
                    <a:pt x="681" y="1131"/>
                  </a:cubicBezTo>
                  <a:cubicBezTo>
                    <a:pt x="729" y="1131"/>
                    <a:pt x="776" y="1105"/>
                    <a:pt x="798" y="1065"/>
                  </a:cubicBezTo>
                  <a:lnTo>
                    <a:pt x="1013" y="697"/>
                  </a:lnTo>
                  <a:lnTo>
                    <a:pt x="1013" y="1539"/>
                  </a:lnTo>
                  <a:cubicBezTo>
                    <a:pt x="1013" y="1612"/>
                    <a:pt x="1100" y="1644"/>
                    <a:pt x="1188" y="1644"/>
                  </a:cubicBezTo>
                  <a:cubicBezTo>
                    <a:pt x="1275" y="1644"/>
                    <a:pt x="1366" y="1612"/>
                    <a:pt x="1366" y="1539"/>
                  </a:cubicBezTo>
                  <a:lnTo>
                    <a:pt x="1366" y="180"/>
                  </a:lnTo>
                  <a:cubicBezTo>
                    <a:pt x="1373" y="82"/>
                    <a:pt x="1297" y="1"/>
                    <a:pt x="1203" y="1"/>
                  </a:cubicBezTo>
                  <a:cubicBezTo>
                    <a:pt x="1200" y="1"/>
                    <a:pt x="1196" y="1"/>
                    <a:pt x="1192" y="1"/>
                  </a:cubicBezTo>
                  <a:cubicBezTo>
                    <a:pt x="1068" y="1"/>
                    <a:pt x="1013" y="16"/>
                    <a:pt x="918" y="180"/>
                  </a:cubicBezTo>
                  <a:lnTo>
                    <a:pt x="689" y="584"/>
                  </a:lnTo>
                  <a:lnTo>
                    <a:pt x="456" y="180"/>
                  </a:lnTo>
                  <a:cubicBezTo>
                    <a:pt x="364" y="16"/>
                    <a:pt x="310" y="1"/>
                    <a:pt x="182" y="1"/>
                  </a:cubicBezTo>
                  <a:cubicBezTo>
                    <a:pt x="178" y="1"/>
                    <a:pt x="174" y="1"/>
                    <a:pt x="1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5"/>
            <p:cNvSpPr/>
            <p:nvPr/>
          </p:nvSpPr>
          <p:spPr>
            <a:xfrm>
              <a:off x="5899350" y="3697275"/>
              <a:ext cx="27625" cy="41450"/>
            </a:xfrm>
            <a:custGeom>
              <a:rect b="b" l="l" r="r" t="t"/>
              <a:pathLst>
                <a:path extrusionOk="0" h="1658" w="1105">
                  <a:moveTo>
                    <a:pt x="551" y="306"/>
                  </a:moveTo>
                  <a:cubicBezTo>
                    <a:pt x="675" y="306"/>
                    <a:pt x="755" y="375"/>
                    <a:pt x="755" y="532"/>
                  </a:cubicBezTo>
                  <a:lnTo>
                    <a:pt x="755" y="1130"/>
                  </a:lnTo>
                  <a:cubicBezTo>
                    <a:pt x="755" y="1283"/>
                    <a:pt x="678" y="1352"/>
                    <a:pt x="551" y="1352"/>
                  </a:cubicBezTo>
                  <a:cubicBezTo>
                    <a:pt x="423" y="1352"/>
                    <a:pt x="350" y="1283"/>
                    <a:pt x="350" y="1130"/>
                  </a:cubicBezTo>
                  <a:lnTo>
                    <a:pt x="350" y="532"/>
                  </a:lnTo>
                  <a:cubicBezTo>
                    <a:pt x="350" y="375"/>
                    <a:pt x="427" y="306"/>
                    <a:pt x="551" y="306"/>
                  </a:cubicBezTo>
                  <a:close/>
                  <a:moveTo>
                    <a:pt x="551" y="0"/>
                  </a:moveTo>
                  <a:cubicBezTo>
                    <a:pt x="241" y="0"/>
                    <a:pt x="1" y="146"/>
                    <a:pt x="1" y="532"/>
                  </a:cubicBezTo>
                  <a:lnTo>
                    <a:pt x="1" y="1130"/>
                  </a:lnTo>
                  <a:cubicBezTo>
                    <a:pt x="1" y="1516"/>
                    <a:pt x="241" y="1658"/>
                    <a:pt x="551" y="1658"/>
                  </a:cubicBezTo>
                  <a:cubicBezTo>
                    <a:pt x="860" y="1658"/>
                    <a:pt x="1105" y="1516"/>
                    <a:pt x="1105" y="1130"/>
                  </a:cubicBezTo>
                  <a:lnTo>
                    <a:pt x="1105" y="532"/>
                  </a:lnTo>
                  <a:cubicBezTo>
                    <a:pt x="1105" y="146"/>
                    <a:pt x="860" y="0"/>
                    <a:pt x="5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5"/>
            <p:cNvSpPr/>
            <p:nvPr/>
          </p:nvSpPr>
          <p:spPr>
            <a:xfrm>
              <a:off x="5936800" y="3697275"/>
              <a:ext cx="28800" cy="41100"/>
            </a:xfrm>
            <a:custGeom>
              <a:rect b="b" l="l" r="r" t="t"/>
              <a:pathLst>
                <a:path extrusionOk="0" h="1644" w="1152">
                  <a:moveTo>
                    <a:pt x="179" y="0"/>
                  </a:moveTo>
                  <a:cubicBezTo>
                    <a:pt x="88" y="0"/>
                    <a:pt x="0" y="37"/>
                    <a:pt x="0" y="109"/>
                  </a:cubicBezTo>
                  <a:lnTo>
                    <a:pt x="0" y="1538"/>
                  </a:lnTo>
                  <a:cubicBezTo>
                    <a:pt x="0" y="1611"/>
                    <a:pt x="91" y="1643"/>
                    <a:pt x="179" y="1643"/>
                  </a:cubicBezTo>
                  <a:cubicBezTo>
                    <a:pt x="266" y="1643"/>
                    <a:pt x="354" y="1611"/>
                    <a:pt x="354" y="1538"/>
                  </a:cubicBezTo>
                  <a:lnTo>
                    <a:pt x="354" y="773"/>
                  </a:lnTo>
                  <a:lnTo>
                    <a:pt x="780" y="1552"/>
                  </a:lnTo>
                  <a:cubicBezTo>
                    <a:pt x="824" y="1629"/>
                    <a:pt x="893" y="1643"/>
                    <a:pt x="977" y="1643"/>
                  </a:cubicBezTo>
                  <a:cubicBezTo>
                    <a:pt x="1057" y="1643"/>
                    <a:pt x="1151" y="1611"/>
                    <a:pt x="1151" y="1538"/>
                  </a:cubicBezTo>
                  <a:lnTo>
                    <a:pt x="1151" y="106"/>
                  </a:lnTo>
                  <a:cubicBezTo>
                    <a:pt x="1151" y="33"/>
                    <a:pt x="1064" y="0"/>
                    <a:pt x="977" y="0"/>
                  </a:cubicBezTo>
                  <a:cubicBezTo>
                    <a:pt x="889" y="0"/>
                    <a:pt x="802" y="33"/>
                    <a:pt x="802" y="106"/>
                  </a:cubicBezTo>
                  <a:lnTo>
                    <a:pt x="802" y="871"/>
                  </a:lnTo>
                  <a:lnTo>
                    <a:pt x="437" y="179"/>
                  </a:lnTo>
                  <a:cubicBezTo>
                    <a:pt x="350" y="15"/>
                    <a:pt x="303"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5"/>
            <p:cNvSpPr/>
            <p:nvPr/>
          </p:nvSpPr>
          <p:spPr>
            <a:xfrm>
              <a:off x="5975875" y="3697275"/>
              <a:ext cx="27625" cy="41175"/>
            </a:xfrm>
            <a:custGeom>
              <a:rect b="b" l="l" r="r" t="t"/>
              <a:pathLst>
                <a:path extrusionOk="0" h="1647" w="1105">
                  <a:moveTo>
                    <a:pt x="554" y="306"/>
                  </a:moveTo>
                  <a:cubicBezTo>
                    <a:pt x="678" y="306"/>
                    <a:pt x="754" y="379"/>
                    <a:pt x="754" y="532"/>
                  </a:cubicBezTo>
                  <a:lnTo>
                    <a:pt x="754" y="1115"/>
                  </a:lnTo>
                  <a:cubicBezTo>
                    <a:pt x="754" y="1268"/>
                    <a:pt x="678" y="1341"/>
                    <a:pt x="554" y="1341"/>
                  </a:cubicBezTo>
                  <a:lnTo>
                    <a:pt x="354" y="1341"/>
                  </a:lnTo>
                  <a:lnTo>
                    <a:pt x="354" y="306"/>
                  </a:lnTo>
                  <a:close/>
                  <a:moveTo>
                    <a:pt x="153" y="0"/>
                  </a:moveTo>
                  <a:cubicBezTo>
                    <a:pt x="62" y="0"/>
                    <a:pt x="0" y="51"/>
                    <a:pt x="0" y="106"/>
                  </a:cubicBezTo>
                  <a:lnTo>
                    <a:pt x="0" y="1541"/>
                  </a:lnTo>
                  <a:cubicBezTo>
                    <a:pt x="0" y="1596"/>
                    <a:pt x="62" y="1647"/>
                    <a:pt x="153" y="1647"/>
                  </a:cubicBezTo>
                  <a:lnTo>
                    <a:pt x="554" y="1647"/>
                  </a:lnTo>
                  <a:cubicBezTo>
                    <a:pt x="864" y="1647"/>
                    <a:pt x="1104" y="1501"/>
                    <a:pt x="1104" y="1115"/>
                  </a:cubicBezTo>
                  <a:lnTo>
                    <a:pt x="1104" y="532"/>
                  </a:lnTo>
                  <a:cubicBezTo>
                    <a:pt x="1104" y="146"/>
                    <a:pt x="864" y="0"/>
                    <a:pt x="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5"/>
            <p:cNvSpPr/>
            <p:nvPr/>
          </p:nvSpPr>
          <p:spPr>
            <a:xfrm>
              <a:off x="6010575" y="3697000"/>
              <a:ext cx="32725" cy="41375"/>
            </a:xfrm>
            <a:custGeom>
              <a:rect b="b" l="l" r="r" t="t"/>
              <a:pathLst>
                <a:path extrusionOk="0" h="1655" w="1309">
                  <a:moveTo>
                    <a:pt x="649" y="437"/>
                  </a:moveTo>
                  <a:lnTo>
                    <a:pt x="813" y="1039"/>
                  </a:lnTo>
                  <a:lnTo>
                    <a:pt x="485" y="1039"/>
                  </a:lnTo>
                  <a:lnTo>
                    <a:pt x="649" y="437"/>
                  </a:lnTo>
                  <a:close/>
                  <a:moveTo>
                    <a:pt x="653" y="0"/>
                  </a:moveTo>
                  <a:cubicBezTo>
                    <a:pt x="551" y="0"/>
                    <a:pt x="445" y="37"/>
                    <a:pt x="423" y="117"/>
                  </a:cubicBezTo>
                  <a:lnTo>
                    <a:pt x="4" y="1487"/>
                  </a:lnTo>
                  <a:cubicBezTo>
                    <a:pt x="4" y="1494"/>
                    <a:pt x="0" y="1505"/>
                    <a:pt x="0" y="1512"/>
                  </a:cubicBezTo>
                  <a:cubicBezTo>
                    <a:pt x="0" y="1596"/>
                    <a:pt x="128" y="1654"/>
                    <a:pt x="226" y="1654"/>
                  </a:cubicBezTo>
                  <a:cubicBezTo>
                    <a:pt x="281" y="1654"/>
                    <a:pt x="328" y="1636"/>
                    <a:pt x="339" y="1592"/>
                  </a:cubicBezTo>
                  <a:lnTo>
                    <a:pt x="416" y="1308"/>
                  </a:lnTo>
                  <a:lnTo>
                    <a:pt x="893" y="1308"/>
                  </a:lnTo>
                  <a:lnTo>
                    <a:pt x="970" y="1592"/>
                  </a:lnTo>
                  <a:cubicBezTo>
                    <a:pt x="980" y="1636"/>
                    <a:pt x="1028" y="1654"/>
                    <a:pt x="1083" y="1654"/>
                  </a:cubicBezTo>
                  <a:cubicBezTo>
                    <a:pt x="1181" y="1654"/>
                    <a:pt x="1308" y="1596"/>
                    <a:pt x="1308" y="1512"/>
                  </a:cubicBezTo>
                  <a:cubicBezTo>
                    <a:pt x="1305" y="1505"/>
                    <a:pt x="1305" y="1494"/>
                    <a:pt x="1301" y="1487"/>
                  </a:cubicBezTo>
                  <a:lnTo>
                    <a:pt x="878" y="117"/>
                  </a:lnTo>
                  <a:cubicBezTo>
                    <a:pt x="853" y="37"/>
                    <a:pt x="755" y="0"/>
                    <a:pt x="6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5"/>
            <p:cNvSpPr/>
            <p:nvPr/>
          </p:nvSpPr>
          <p:spPr>
            <a:xfrm>
              <a:off x="6044275" y="3697250"/>
              <a:ext cx="32725" cy="41125"/>
            </a:xfrm>
            <a:custGeom>
              <a:rect b="b" l="l" r="r" t="t"/>
              <a:pathLst>
                <a:path extrusionOk="0" h="1645" w="1309">
                  <a:moveTo>
                    <a:pt x="1061" y="1"/>
                  </a:moveTo>
                  <a:cubicBezTo>
                    <a:pt x="1019" y="1"/>
                    <a:pt x="980" y="29"/>
                    <a:pt x="966" y="67"/>
                  </a:cubicBezTo>
                  <a:lnTo>
                    <a:pt x="653" y="646"/>
                  </a:lnTo>
                  <a:lnTo>
                    <a:pt x="339" y="67"/>
                  </a:lnTo>
                  <a:cubicBezTo>
                    <a:pt x="325" y="27"/>
                    <a:pt x="281" y="1"/>
                    <a:pt x="237" y="1"/>
                  </a:cubicBezTo>
                  <a:cubicBezTo>
                    <a:pt x="143" y="1"/>
                    <a:pt x="0" y="63"/>
                    <a:pt x="0" y="147"/>
                  </a:cubicBezTo>
                  <a:cubicBezTo>
                    <a:pt x="0" y="154"/>
                    <a:pt x="0" y="165"/>
                    <a:pt x="4" y="172"/>
                  </a:cubicBezTo>
                  <a:lnTo>
                    <a:pt x="471" y="941"/>
                  </a:lnTo>
                  <a:cubicBezTo>
                    <a:pt x="474" y="952"/>
                    <a:pt x="478" y="963"/>
                    <a:pt x="478" y="974"/>
                  </a:cubicBezTo>
                  <a:lnTo>
                    <a:pt x="478" y="1539"/>
                  </a:lnTo>
                  <a:cubicBezTo>
                    <a:pt x="478" y="1612"/>
                    <a:pt x="565" y="1644"/>
                    <a:pt x="653" y="1644"/>
                  </a:cubicBezTo>
                  <a:cubicBezTo>
                    <a:pt x="740" y="1644"/>
                    <a:pt x="828" y="1612"/>
                    <a:pt x="828" y="1539"/>
                  </a:cubicBezTo>
                  <a:lnTo>
                    <a:pt x="828" y="974"/>
                  </a:lnTo>
                  <a:cubicBezTo>
                    <a:pt x="828" y="963"/>
                    <a:pt x="831" y="952"/>
                    <a:pt x="839" y="941"/>
                  </a:cubicBezTo>
                  <a:lnTo>
                    <a:pt x="1301" y="172"/>
                  </a:lnTo>
                  <a:cubicBezTo>
                    <a:pt x="1305" y="165"/>
                    <a:pt x="1309" y="154"/>
                    <a:pt x="1305" y="147"/>
                  </a:cubicBezTo>
                  <a:cubicBezTo>
                    <a:pt x="1309" y="63"/>
                    <a:pt x="1163" y="1"/>
                    <a:pt x="1068" y="1"/>
                  </a:cubicBezTo>
                  <a:cubicBezTo>
                    <a:pt x="1066" y="1"/>
                    <a:pt x="1063" y="1"/>
                    <a:pt x="10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 name="Google Shape;1209;p65"/>
          <p:cNvGrpSpPr/>
          <p:nvPr/>
        </p:nvGrpSpPr>
        <p:grpSpPr>
          <a:xfrm>
            <a:off x="1597775" y="1707300"/>
            <a:ext cx="367650" cy="367925"/>
            <a:chOff x="1466600" y="1820350"/>
            <a:chExt cx="367650" cy="367925"/>
          </a:xfrm>
        </p:grpSpPr>
        <p:sp>
          <p:nvSpPr>
            <p:cNvPr id="1210" name="Google Shape;1210;p65"/>
            <p:cNvSpPr/>
            <p:nvPr/>
          </p:nvSpPr>
          <p:spPr>
            <a:xfrm>
              <a:off x="1466600" y="1820350"/>
              <a:ext cx="367650" cy="367925"/>
            </a:xfrm>
            <a:custGeom>
              <a:rect b="b" l="l" r="r" t="t"/>
              <a:pathLst>
                <a:path extrusionOk="0" h="14717" w="14706">
                  <a:moveTo>
                    <a:pt x="7353" y="424"/>
                  </a:moveTo>
                  <a:cubicBezTo>
                    <a:pt x="7441" y="424"/>
                    <a:pt x="7530" y="456"/>
                    <a:pt x="7601" y="519"/>
                  </a:cubicBezTo>
                  <a:lnTo>
                    <a:pt x="8063" y="935"/>
                  </a:lnTo>
                  <a:cubicBezTo>
                    <a:pt x="8209" y="1066"/>
                    <a:pt x="8395" y="1135"/>
                    <a:pt x="8586" y="1135"/>
                  </a:cubicBezTo>
                  <a:cubicBezTo>
                    <a:pt x="8686" y="1135"/>
                    <a:pt x="8787" y="1116"/>
                    <a:pt x="8883" y="1077"/>
                  </a:cubicBezTo>
                  <a:lnTo>
                    <a:pt x="9459" y="847"/>
                  </a:lnTo>
                  <a:cubicBezTo>
                    <a:pt x="9505" y="828"/>
                    <a:pt x="9552" y="819"/>
                    <a:pt x="9599" y="819"/>
                  </a:cubicBezTo>
                  <a:cubicBezTo>
                    <a:pt x="9731" y="819"/>
                    <a:pt x="9858" y="891"/>
                    <a:pt x="9925" y="1015"/>
                  </a:cubicBezTo>
                  <a:lnTo>
                    <a:pt x="10217" y="1561"/>
                  </a:lnTo>
                  <a:cubicBezTo>
                    <a:pt x="10354" y="1819"/>
                    <a:pt x="10622" y="1981"/>
                    <a:pt x="10910" y="1981"/>
                  </a:cubicBezTo>
                  <a:cubicBezTo>
                    <a:pt x="10919" y="1981"/>
                    <a:pt x="10929" y="1981"/>
                    <a:pt x="10938" y="1980"/>
                  </a:cubicBezTo>
                  <a:lnTo>
                    <a:pt x="11561" y="1959"/>
                  </a:lnTo>
                  <a:cubicBezTo>
                    <a:pt x="11566" y="1958"/>
                    <a:pt x="11571" y="1958"/>
                    <a:pt x="11575" y="1958"/>
                  </a:cubicBezTo>
                  <a:cubicBezTo>
                    <a:pt x="11755" y="1958"/>
                    <a:pt x="11912" y="2095"/>
                    <a:pt x="11940" y="2279"/>
                  </a:cubicBezTo>
                  <a:lnTo>
                    <a:pt x="12028" y="2891"/>
                  </a:lnTo>
                  <a:cubicBezTo>
                    <a:pt x="12068" y="3190"/>
                    <a:pt x="12279" y="3438"/>
                    <a:pt x="12563" y="3529"/>
                  </a:cubicBezTo>
                  <a:lnTo>
                    <a:pt x="13157" y="3722"/>
                  </a:lnTo>
                  <a:cubicBezTo>
                    <a:pt x="13336" y="3780"/>
                    <a:pt x="13441" y="3966"/>
                    <a:pt x="13405" y="4152"/>
                  </a:cubicBezTo>
                  <a:lnTo>
                    <a:pt x="13274" y="4760"/>
                  </a:lnTo>
                  <a:cubicBezTo>
                    <a:pt x="13212" y="5052"/>
                    <a:pt x="13325" y="5358"/>
                    <a:pt x="13562" y="5544"/>
                  </a:cubicBezTo>
                  <a:lnTo>
                    <a:pt x="14050" y="5926"/>
                  </a:lnTo>
                  <a:cubicBezTo>
                    <a:pt x="14199" y="6043"/>
                    <a:pt x="14236" y="6254"/>
                    <a:pt x="14137" y="6415"/>
                  </a:cubicBezTo>
                  <a:lnTo>
                    <a:pt x="13809" y="6943"/>
                  </a:lnTo>
                  <a:cubicBezTo>
                    <a:pt x="13649" y="7198"/>
                    <a:pt x="13649" y="7519"/>
                    <a:pt x="13809" y="7777"/>
                  </a:cubicBezTo>
                  <a:lnTo>
                    <a:pt x="14137" y="8302"/>
                  </a:lnTo>
                  <a:cubicBezTo>
                    <a:pt x="14236" y="8462"/>
                    <a:pt x="14199" y="8674"/>
                    <a:pt x="14050" y="8794"/>
                  </a:cubicBezTo>
                  <a:lnTo>
                    <a:pt x="13562" y="9176"/>
                  </a:lnTo>
                  <a:cubicBezTo>
                    <a:pt x="13325" y="9359"/>
                    <a:pt x="13212" y="9665"/>
                    <a:pt x="13274" y="9960"/>
                  </a:cubicBezTo>
                  <a:lnTo>
                    <a:pt x="13405" y="10568"/>
                  </a:lnTo>
                  <a:cubicBezTo>
                    <a:pt x="13441" y="10754"/>
                    <a:pt x="13336" y="10940"/>
                    <a:pt x="13157" y="10998"/>
                  </a:cubicBezTo>
                  <a:lnTo>
                    <a:pt x="12563" y="11191"/>
                  </a:lnTo>
                  <a:cubicBezTo>
                    <a:pt x="12279" y="11282"/>
                    <a:pt x="12068" y="11530"/>
                    <a:pt x="12028" y="11829"/>
                  </a:cubicBezTo>
                  <a:lnTo>
                    <a:pt x="11940" y="12441"/>
                  </a:lnTo>
                  <a:cubicBezTo>
                    <a:pt x="11915" y="12626"/>
                    <a:pt x="11759" y="12762"/>
                    <a:pt x="11576" y="12762"/>
                  </a:cubicBezTo>
                  <a:cubicBezTo>
                    <a:pt x="11571" y="12762"/>
                    <a:pt x="11566" y="12762"/>
                    <a:pt x="11561" y="12762"/>
                  </a:cubicBezTo>
                  <a:lnTo>
                    <a:pt x="10938" y="12740"/>
                  </a:lnTo>
                  <a:cubicBezTo>
                    <a:pt x="10929" y="12739"/>
                    <a:pt x="10919" y="12739"/>
                    <a:pt x="10910" y="12739"/>
                  </a:cubicBezTo>
                  <a:cubicBezTo>
                    <a:pt x="10622" y="12739"/>
                    <a:pt x="10354" y="12901"/>
                    <a:pt x="10217" y="13159"/>
                  </a:cubicBezTo>
                  <a:lnTo>
                    <a:pt x="9925" y="13705"/>
                  </a:lnTo>
                  <a:cubicBezTo>
                    <a:pt x="9858" y="13829"/>
                    <a:pt x="9731" y="13901"/>
                    <a:pt x="9599" y="13901"/>
                  </a:cubicBezTo>
                  <a:cubicBezTo>
                    <a:pt x="9552" y="13901"/>
                    <a:pt x="9505" y="13892"/>
                    <a:pt x="9459" y="13873"/>
                  </a:cubicBezTo>
                  <a:lnTo>
                    <a:pt x="8887" y="13643"/>
                  </a:lnTo>
                  <a:cubicBezTo>
                    <a:pt x="8792" y="13605"/>
                    <a:pt x="8692" y="13586"/>
                    <a:pt x="8594" y="13586"/>
                  </a:cubicBezTo>
                  <a:cubicBezTo>
                    <a:pt x="8402" y="13586"/>
                    <a:pt x="8214" y="13657"/>
                    <a:pt x="8067" y="13789"/>
                  </a:cubicBezTo>
                  <a:lnTo>
                    <a:pt x="7604" y="14205"/>
                  </a:lnTo>
                  <a:cubicBezTo>
                    <a:pt x="7533" y="14266"/>
                    <a:pt x="7444" y="14297"/>
                    <a:pt x="7355" y="14297"/>
                  </a:cubicBezTo>
                  <a:cubicBezTo>
                    <a:pt x="7266" y="14297"/>
                    <a:pt x="7178" y="14266"/>
                    <a:pt x="7109" y="14205"/>
                  </a:cubicBezTo>
                  <a:lnTo>
                    <a:pt x="6646" y="13789"/>
                  </a:lnTo>
                  <a:cubicBezTo>
                    <a:pt x="6500" y="13658"/>
                    <a:pt x="6315" y="13585"/>
                    <a:pt x="6121" y="13585"/>
                  </a:cubicBezTo>
                  <a:cubicBezTo>
                    <a:pt x="6019" y="13585"/>
                    <a:pt x="5917" y="13607"/>
                    <a:pt x="5823" y="13643"/>
                  </a:cubicBezTo>
                  <a:lnTo>
                    <a:pt x="5247" y="13877"/>
                  </a:lnTo>
                  <a:cubicBezTo>
                    <a:pt x="5203" y="13894"/>
                    <a:pt x="5156" y="13903"/>
                    <a:pt x="5111" y="13903"/>
                  </a:cubicBezTo>
                  <a:cubicBezTo>
                    <a:pt x="4977" y="13903"/>
                    <a:pt x="4849" y="13830"/>
                    <a:pt x="4781" y="13705"/>
                  </a:cubicBezTo>
                  <a:lnTo>
                    <a:pt x="4489" y="13159"/>
                  </a:lnTo>
                  <a:cubicBezTo>
                    <a:pt x="4352" y="12901"/>
                    <a:pt x="4084" y="12743"/>
                    <a:pt x="3796" y="12743"/>
                  </a:cubicBezTo>
                  <a:cubicBezTo>
                    <a:pt x="3787" y="12743"/>
                    <a:pt x="3777" y="12743"/>
                    <a:pt x="3768" y="12743"/>
                  </a:cubicBezTo>
                  <a:lnTo>
                    <a:pt x="3145" y="12762"/>
                  </a:lnTo>
                  <a:cubicBezTo>
                    <a:pt x="3140" y="12762"/>
                    <a:pt x="3135" y="12762"/>
                    <a:pt x="3131" y="12762"/>
                  </a:cubicBezTo>
                  <a:cubicBezTo>
                    <a:pt x="2951" y="12762"/>
                    <a:pt x="2794" y="12626"/>
                    <a:pt x="2766" y="12445"/>
                  </a:cubicBezTo>
                  <a:lnTo>
                    <a:pt x="2678" y="11829"/>
                  </a:lnTo>
                  <a:cubicBezTo>
                    <a:pt x="2638" y="11530"/>
                    <a:pt x="2431" y="11282"/>
                    <a:pt x="2143" y="11191"/>
                  </a:cubicBezTo>
                  <a:lnTo>
                    <a:pt x="1552" y="10998"/>
                  </a:lnTo>
                  <a:cubicBezTo>
                    <a:pt x="1370" y="10940"/>
                    <a:pt x="1261" y="10754"/>
                    <a:pt x="1301" y="10568"/>
                  </a:cubicBezTo>
                  <a:lnTo>
                    <a:pt x="1432" y="9960"/>
                  </a:lnTo>
                  <a:cubicBezTo>
                    <a:pt x="1494" y="9665"/>
                    <a:pt x="1381" y="9362"/>
                    <a:pt x="1144" y="9176"/>
                  </a:cubicBezTo>
                  <a:lnTo>
                    <a:pt x="656" y="8794"/>
                  </a:lnTo>
                  <a:cubicBezTo>
                    <a:pt x="507" y="8674"/>
                    <a:pt x="470" y="8466"/>
                    <a:pt x="569" y="8306"/>
                  </a:cubicBezTo>
                  <a:lnTo>
                    <a:pt x="897" y="7777"/>
                  </a:lnTo>
                  <a:cubicBezTo>
                    <a:pt x="1057" y="7522"/>
                    <a:pt x="1057" y="7198"/>
                    <a:pt x="897" y="6943"/>
                  </a:cubicBezTo>
                  <a:lnTo>
                    <a:pt x="569" y="6415"/>
                  </a:lnTo>
                  <a:cubicBezTo>
                    <a:pt x="470" y="6254"/>
                    <a:pt x="507" y="6043"/>
                    <a:pt x="656" y="5926"/>
                  </a:cubicBezTo>
                  <a:lnTo>
                    <a:pt x="1144" y="5544"/>
                  </a:lnTo>
                  <a:cubicBezTo>
                    <a:pt x="1381" y="5358"/>
                    <a:pt x="1490" y="5056"/>
                    <a:pt x="1429" y="4760"/>
                  </a:cubicBezTo>
                  <a:lnTo>
                    <a:pt x="1301" y="4152"/>
                  </a:lnTo>
                  <a:cubicBezTo>
                    <a:pt x="1265" y="3966"/>
                    <a:pt x="1370" y="3780"/>
                    <a:pt x="1549" y="3722"/>
                  </a:cubicBezTo>
                  <a:lnTo>
                    <a:pt x="2143" y="3529"/>
                  </a:lnTo>
                  <a:cubicBezTo>
                    <a:pt x="2427" y="3438"/>
                    <a:pt x="2638" y="3190"/>
                    <a:pt x="2678" y="2891"/>
                  </a:cubicBezTo>
                  <a:lnTo>
                    <a:pt x="2766" y="2279"/>
                  </a:lnTo>
                  <a:cubicBezTo>
                    <a:pt x="2791" y="2095"/>
                    <a:pt x="2947" y="1958"/>
                    <a:pt x="3130" y="1958"/>
                  </a:cubicBezTo>
                  <a:cubicBezTo>
                    <a:pt x="3135" y="1958"/>
                    <a:pt x="3140" y="1958"/>
                    <a:pt x="3145" y="1959"/>
                  </a:cubicBezTo>
                  <a:lnTo>
                    <a:pt x="3764" y="1980"/>
                  </a:lnTo>
                  <a:cubicBezTo>
                    <a:pt x="3774" y="1981"/>
                    <a:pt x="3783" y="1981"/>
                    <a:pt x="3793" y="1981"/>
                  </a:cubicBezTo>
                  <a:cubicBezTo>
                    <a:pt x="4084" y="1981"/>
                    <a:pt x="4352" y="1819"/>
                    <a:pt x="4489" y="1561"/>
                  </a:cubicBezTo>
                  <a:lnTo>
                    <a:pt x="4781" y="1015"/>
                  </a:lnTo>
                  <a:cubicBezTo>
                    <a:pt x="4848" y="891"/>
                    <a:pt x="4975" y="819"/>
                    <a:pt x="5107" y="819"/>
                  </a:cubicBezTo>
                  <a:cubicBezTo>
                    <a:pt x="5154" y="819"/>
                    <a:pt x="5201" y="828"/>
                    <a:pt x="5247" y="847"/>
                  </a:cubicBezTo>
                  <a:lnTo>
                    <a:pt x="5823" y="1077"/>
                  </a:lnTo>
                  <a:cubicBezTo>
                    <a:pt x="5918" y="1116"/>
                    <a:pt x="6019" y="1135"/>
                    <a:pt x="6119" y="1135"/>
                  </a:cubicBezTo>
                  <a:cubicBezTo>
                    <a:pt x="6309" y="1135"/>
                    <a:pt x="6497" y="1066"/>
                    <a:pt x="6642" y="935"/>
                  </a:cubicBezTo>
                  <a:lnTo>
                    <a:pt x="7105" y="519"/>
                  </a:lnTo>
                  <a:cubicBezTo>
                    <a:pt x="7176" y="456"/>
                    <a:pt x="7265" y="424"/>
                    <a:pt x="7353" y="424"/>
                  </a:cubicBezTo>
                  <a:close/>
                  <a:moveTo>
                    <a:pt x="7353" y="0"/>
                  </a:moveTo>
                  <a:cubicBezTo>
                    <a:pt x="7164" y="0"/>
                    <a:pt x="6976" y="68"/>
                    <a:pt x="6825" y="202"/>
                  </a:cubicBezTo>
                  <a:lnTo>
                    <a:pt x="6362" y="618"/>
                  </a:lnTo>
                  <a:cubicBezTo>
                    <a:pt x="6294" y="680"/>
                    <a:pt x="6205" y="713"/>
                    <a:pt x="6115" y="713"/>
                  </a:cubicBezTo>
                  <a:cubicBezTo>
                    <a:pt x="6069" y="713"/>
                    <a:pt x="6023" y="704"/>
                    <a:pt x="5979" y="687"/>
                  </a:cubicBezTo>
                  <a:lnTo>
                    <a:pt x="5400" y="457"/>
                  </a:lnTo>
                  <a:cubicBezTo>
                    <a:pt x="5304" y="419"/>
                    <a:pt x="5205" y="401"/>
                    <a:pt x="5106" y="401"/>
                  </a:cubicBezTo>
                  <a:cubicBezTo>
                    <a:pt x="4823" y="401"/>
                    <a:pt x="4550" y="553"/>
                    <a:pt x="4409" y="818"/>
                  </a:cubicBezTo>
                  <a:lnTo>
                    <a:pt x="4117" y="1365"/>
                  </a:lnTo>
                  <a:cubicBezTo>
                    <a:pt x="4053" y="1486"/>
                    <a:pt x="3927" y="1562"/>
                    <a:pt x="3788" y="1562"/>
                  </a:cubicBezTo>
                  <a:cubicBezTo>
                    <a:pt x="3785" y="1562"/>
                    <a:pt x="3782" y="1562"/>
                    <a:pt x="3779" y="1561"/>
                  </a:cubicBezTo>
                  <a:lnTo>
                    <a:pt x="3156" y="1540"/>
                  </a:lnTo>
                  <a:cubicBezTo>
                    <a:pt x="3146" y="1539"/>
                    <a:pt x="3137" y="1539"/>
                    <a:pt x="3127" y="1539"/>
                  </a:cubicBezTo>
                  <a:cubicBezTo>
                    <a:pt x="2738" y="1539"/>
                    <a:pt x="2404" y="1830"/>
                    <a:pt x="2350" y="2217"/>
                  </a:cubicBezTo>
                  <a:lnTo>
                    <a:pt x="2263" y="2833"/>
                  </a:lnTo>
                  <a:cubicBezTo>
                    <a:pt x="2241" y="2971"/>
                    <a:pt x="2143" y="3088"/>
                    <a:pt x="2008" y="3132"/>
                  </a:cubicBezTo>
                  <a:lnTo>
                    <a:pt x="1421" y="3329"/>
                  </a:lnTo>
                  <a:cubicBezTo>
                    <a:pt x="1039" y="3452"/>
                    <a:pt x="809" y="3842"/>
                    <a:pt x="893" y="4239"/>
                  </a:cubicBezTo>
                  <a:lnTo>
                    <a:pt x="1020" y="4844"/>
                  </a:lnTo>
                  <a:cubicBezTo>
                    <a:pt x="1050" y="4983"/>
                    <a:pt x="999" y="5128"/>
                    <a:pt x="886" y="5216"/>
                  </a:cubicBezTo>
                  <a:lnTo>
                    <a:pt x="397" y="5598"/>
                  </a:lnTo>
                  <a:cubicBezTo>
                    <a:pt x="80" y="5846"/>
                    <a:pt x="0" y="6294"/>
                    <a:pt x="215" y="6637"/>
                  </a:cubicBezTo>
                  <a:lnTo>
                    <a:pt x="543" y="7165"/>
                  </a:lnTo>
                  <a:cubicBezTo>
                    <a:pt x="620" y="7285"/>
                    <a:pt x="620" y="7435"/>
                    <a:pt x="543" y="7555"/>
                  </a:cubicBezTo>
                  <a:lnTo>
                    <a:pt x="215" y="8083"/>
                  </a:lnTo>
                  <a:cubicBezTo>
                    <a:pt x="0" y="8426"/>
                    <a:pt x="80" y="8874"/>
                    <a:pt x="397" y="9122"/>
                  </a:cubicBezTo>
                  <a:lnTo>
                    <a:pt x="886" y="9504"/>
                  </a:lnTo>
                  <a:cubicBezTo>
                    <a:pt x="999" y="9592"/>
                    <a:pt x="1050" y="9734"/>
                    <a:pt x="1020" y="9872"/>
                  </a:cubicBezTo>
                  <a:lnTo>
                    <a:pt x="893" y="10481"/>
                  </a:lnTo>
                  <a:cubicBezTo>
                    <a:pt x="809" y="10878"/>
                    <a:pt x="1035" y="11271"/>
                    <a:pt x="1421" y="11395"/>
                  </a:cubicBezTo>
                  <a:lnTo>
                    <a:pt x="2012" y="11588"/>
                  </a:lnTo>
                  <a:cubicBezTo>
                    <a:pt x="2146" y="11632"/>
                    <a:pt x="2245" y="11749"/>
                    <a:pt x="2263" y="11891"/>
                  </a:cubicBezTo>
                  <a:lnTo>
                    <a:pt x="2350" y="12503"/>
                  </a:lnTo>
                  <a:cubicBezTo>
                    <a:pt x="2404" y="12894"/>
                    <a:pt x="2738" y="13181"/>
                    <a:pt x="3127" y="13181"/>
                  </a:cubicBezTo>
                  <a:cubicBezTo>
                    <a:pt x="3136" y="13181"/>
                    <a:pt x="3146" y="13181"/>
                    <a:pt x="3156" y="13181"/>
                  </a:cubicBezTo>
                  <a:lnTo>
                    <a:pt x="3779" y="13162"/>
                  </a:lnTo>
                  <a:cubicBezTo>
                    <a:pt x="3785" y="13162"/>
                    <a:pt x="3791" y="13162"/>
                    <a:pt x="3797" y="13162"/>
                  </a:cubicBezTo>
                  <a:cubicBezTo>
                    <a:pt x="3932" y="13162"/>
                    <a:pt x="4055" y="13237"/>
                    <a:pt x="4117" y="13356"/>
                  </a:cubicBezTo>
                  <a:lnTo>
                    <a:pt x="4409" y="13902"/>
                  </a:lnTo>
                  <a:cubicBezTo>
                    <a:pt x="4549" y="14167"/>
                    <a:pt x="4822" y="14321"/>
                    <a:pt x="5105" y="14321"/>
                  </a:cubicBezTo>
                  <a:cubicBezTo>
                    <a:pt x="5204" y="14321"/>
                    <a:pt x="5304" y="14302"/>
                    <a:pt x="5400" y="14263"/>
                  </a:cubicBezTo>
                  <a:lnTo>
                    <a:pt x="5979" y="14033"/>
                  </a:lnTo>
                  <a:cubicBezTo>
                    <a:pt x="6024" y="14014"/>
                    <a:pt x="6071" y="14005"/>
                    <a:pt x="6118" y="14005"/>
                  </a:cubicBezTo>
                  <a:cubicBezTo>
                    <a:pt x="6207" y="14005"/>
                    <a:pt x="6295" y="14038"/>
                    <a:pt x="6362" y="14102"/>
                  </a:cubicBezTo>
                  <a:lnTo>
                    <a:pt x="6825" y="14514"/>
                  </a:lnTo>
                  <a:cubicBezTo>
                    <a:pt x="6976" y="14649"/>
                    <a:pt x="7164" y="14716"/>
                    <a:pt x="7353" y="14716"/>
                  </a:cubicBezTo>
                  <a:cubicBezTo>
                    <a:pt x="7542" y="14716"/>
                    <a:pt x="7730" y="14649"/>
                    <a:pt x="7881" y="14514"/>
                  </a:cubicBezTo>
                  <a:lnTo>
                    <a:pt x="8344" y="14102"/>
                  </a:lnTo>
                  <a:cubicBezTo>
                    <a:pt x="8411" y="14038"/>
                    <a:pt x="8498" y="14005"/>
                    <a:pt x="8586" y="14005"/>
                  </a:cubicBezTo>
                  <a:cubicBezTo>
                    <a:pt x="8634" y="14005"/>
                    <a:pt x="8681" y="14014"/>
                    <a:pt x="8727" y="14033"/>
                  </a:cubicBezTo>
                  <a:lnTo>
                    <a:pt x="9306" y="14263"/>
                  </a:lnTo>
                  <a:cubicBezTo>
                    <a:pt x="9402" y="14302"/>
                    <a:pt x="9502" y="14321"/>
                    <a:pt x="9601" y="14321"/>
                  </a:cubicBezTo>
                  <a:cubicBezTo>
                    <a:pt x="9884" y="14321"/>
                    <a:pt x="10157" y="14167"/>
                    <a:pt x="10297" y="13902"/>
                  </a:cubicBezTo>
                  <a:lnTo>
                    <a:pt x="10588" y="13356"/>
                  </a:lnTo>
                  <a:cubicBezTo>
                    <a:pt x="10655" y="13237"/>
                    <a:pt x="10777" y="13162"/>
                    <a:pt x="10912" y="13162"/>
                  </a:cubicBezTo>
                  <a:cubicBezTo>
                    <a:pt x="10919" y="13162"/>
                    <a:pt x="10925" y="13162"/>
                    <a:pt x="10931" y="13162"/>
                  </a:cubicBezTo>
                  <a:lnTo>
                    <a:pt x="11550" y="13181"/>
                  </a:lnTo>
                  <a:cubicBezTo>
                    <a:pt x="11560" y="13181"/>
                    <a:pt x="11570" y="13181"/>
                    <a:pt x="11579" y="13181"/>
                  </a:cubicBezTo>
                  <a:cubicBezTo>
                    <a:pt x="11968" y="13181"/>
                    <a:pt x="12302" y="12894"/>
                    <a:pt x="12359" y="12503"/>
                  </a:cubicBezTo>
                  <a:lnTo>
                    <a:pt x="12447" y="11891"/>
                  </a:lnTo>
                  <a:cubicBezTo>
                    <a:pt x="12465" y="11749"/>
                    <a:pt x="12563" y="11632"/>
                    <a:pt x="12698" y="11588"/>
                  </a:cubicBezTo>
                  <a:lnTo>
                    <a:pt x="13288" y="11395"/>
                  </a:lnTo>
                  <a:cubicBezTo>
                    <a:pt x="13671" y="11271"/>
                    <a:pt x="13900" y="10878"/>
                    <a:pt x="13817" y="10481"/>
                  </a:cubicBezTo>
                  <a:lnTo>
                    <a:pt x="13689" y="9876"/>
                  </a:lnTo>
                  <a:cubicBezTo>
                    <a:pt x="13660" y="9738"/>
                    <a:pt x="13711" y="9592"/>
                    <a:pt x="13824" y="9504"/>
                  </a:cubicBezTo>
                  <a:lnTo>
                    <a:pt x="14312" y="9122"/>
                  </a:lnTo>
                  <a:cubicBezTo>
                    <a:pt x="14629" y="8874"/>
                    <a:pt x="14706" y="8426"/>
                    <a:pt x="14491" y="8083"/>
                  </a:cubicBezTo>
                  <a:lnTo>
                    <a:pt x="14163" y="7555"/>
                  </a:lnTo>
                  <a:cubicBezTo>
                    <a:pt x="14086" y="7435"/>
                    <a:pt x="14086" y="7282"/>
                    <a:pt x="14163" y="7165"/>
                  </a:cubicBezTo>
                  <a:lnTo>
                    <a:pt x="14491" y="6637"/>
                  </a:lnTo>
                  <a:cubicBezTo>
                    <a:pt x="14706" y="6294"/>
                    <a:pt x="14626" y="5846"/>
                    <a:pt x="14309" y="5598"/>
                  </a:cubicBezTo>
                  <a:lnTo>
                    <a:pt x="13820" y="5216"/>
                  </a:lnTo>
                  <a:cubicBezTo>
                    <a:pt x="13707" y="5128"/>
                    <a:pt x="13656" y="4983"/>
                    <a:pt x="13685" y="4844"/>
                  </a:cubicBezTo>
                  <a:lnTo>
                    <a:pt x="13813" y="4239"/>
                  </a:lnTo>
                  <a:cubicBezTo>
                    <a:pt x="13897" y="3842"/>
                    <a:pt x="13667" y="3452"/>
                    <a:pt x="13285" y="3329"/>
                  </a:cubicBezTo>
                  <a:lnTo>
                    <a:pt x="12694" y="3135"/>
                  </a:lnTo>
                  <a:cubicBezTo>
                    <a:pt x="12560" y="3092"/>
                    <a:pt x="12461" y="2975"/>
                    <a:pt x="12443" y="2833"/>
                  </a:cubicBezTo>
                  <a:lnTo>
                    <a:pt x="12356" y="2217"/>
                  </a:lnTo>
                  <a:cubicBezTo>
                    <a:pt x="12298" y="1827"/>
                    <a:pt x="11964" y="1539"/>
                    <a:pt x="11569" y="1539"/>
                  </a:cubicBezTo>
                  <a:cubicBezTo>
                    <a:pt x="11561" y="1539"/>
                    <a:pt x="11554" y="1539"/>
                    <a:pt x="11547" y="1540"/>
                  </a:cubicBezTo>
                  <a:lnTo>
                    <a:pt x="10927" y="1561"/>
                  </a:lnTo>
                  <a:cubicBezTo>
                    <a:pt x="10924" y="1562"/>
                    <a:pt x="10921" y="1562"/>
                    <a:pt x="10917" y="1562"/>
                  </a:cubicBezTo>
                  <a:cubicBezTo>
                    <a:pt x="10779" y="1562"/>
                    <a:pt x="10652" y="1489"/>
                    <a:pt x="10588" y="1365"/>
                  </a:cubicBezTo>
                  <a:lnTo>
                    <a:pt x="10293" y="818"/>
                  </a:lnTo>
                  <a:cubicBezTo>
                    <a:pt x="10152" y="555"/>
                    <a:pt x="9880" y="401"/>
                    <a:pt x="9597" y="401"/>
                  </a:cubicBezTo>
                  <a:cubicBezTo>
                    <a:pt x="9500" y="401"/>
                    <a:pt x="9401" y="419"/>
                    <a:pt x="9306" y="457"/>
                  </a:cubicBezTo>
                  <a:lnTo>
                    <a:pt x="8730" y="687"/>
                  </a:lnTo>
                  <a:cubicBezTo>
                    <a:pt x="8686" y="704"/>
                    <a:pt x="8639" y="713"/>
                    <a:pt x="8592" y="713"/>
                  </a:cubicBezTo>
                  <a:cubicBezTo>
                    <a:pt x="8501" y="713"/>
                    <a:pt x="8411" y="680"/>
                    <a:pt x="8344" y="618"/>
                  </a:cubicBezTo>
                  <a:lnTo>
                    <a:pt x="7881" y="202"/>
                  </a:lnTo>
                  <a:cubicBezTo>
                    <a:pt x="7730" y="68"/>
                    <a:pt x="7542" y="0"/>
                    <a:pt x="73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5"/>
            <p:cNvSpPr/>
            <p:nvPr/>
          </p:nvSpPr>
          <p:spPr>
            <a:xfrm>
              <a:off x="1511300" y="2017200"/>
              <a:ext cx="278050" cy="126950"/>
            </a:xfrm>
            <a:custGeom>
              <a:rect b="b" l="l" r="r" t="t"/>
              <a:pathLst>
                <a:path extrusionOk="0" h="5078" w="11122">
                  <a:moveTo>
                    <a:pt x="238" y="0"/>
                  </a:moveTo>
                  <a:cubicBezTo>
                    <a:pt x="120" y="0"/>
                    <a:pt x="1" y="89"/>
                    <a:pt x="27" y="246"/>
                  </a:cubicBezTo>
                  <a:cubicBezTo>
                    <a:pt x="406" y="3015"/>
                    <a:pt x="2770" y="5077"/>
                    <a:pt x="5565" y="5077"/>
                  </a:cubicBezTo>
                  <a:cubicBezTo>
                    <a:pt x="8360" y="5077"/>
                    <a:pt x="10724" y="3015"/>
                    <a:pt x="11103" y="246"/>
                  </a:cubicBezTo>
                  <a:cubicBezTo>
                    <a:pt x="11121" y="129"/>
                    <a:pt x="11038" y="24"/>
                    <a:pt x="10925" y="9"/>
                  </a:cubicBezTo>
                  <a:cubicBezTo>
                    <a:pt x="10914" y="7"/>
                    <a:pt x="10902" y="6"/>
                    <a:pt x="10892" y="6"/>
                  </a:cubicBezTo>
                  <a:cubicBezTo>
                    <a:pt x="10789" y="6"/>
                    <a:pt x="10701" y="82"/>
                    <a:pt x="10688" y="188"/>
                  </a:cubicBezTo>
                  <a:cubicBezTo>
                    <a:pt x="10338" y="2745"/>
                    <a:pt x="8148" y="4654"/>
                    <a:pt x="5565" y="4654"/>
                  </a:cubicBezTo>
                  <a:cubicBezTo>
                    <a:pt x="2982" y="4654"/>
                    <a:pt x="796" y="2749"/>
                    <a:pt x="442" y="191"/>
                  </a:cubicBezTo>
                  <a:cubicBezTo>
                    <a:pt x="429" y="60"/>
                    <a:pt x="334" y="0"/>
                    <a:pt x="2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5"/>
            <p:cNvSpPr/>
            <p:nvPr/>
          </p:nvSpPr>
          <p:spPr>
            <a:xfrm>
              <a:off x="1511500" y="1864575"/>
              <a:ext cx="277850" cy="126750"/>
            </a:xfrm>
            <a:custGeom>
              <a:rect b="b" l="l" r="r" t="t"/>
              <a:pathLst>
                <a:path extrusionOk="0" h="5070" w="11114">
                  <a:moveTo>
                    <a:pt x="5557" y="0"/>
                  </a:moveTo>
                  <a:cubicBezTo>
                    <a:pt x="2766" y="0"/>
                    <a:pt x="401" y="2059"/>
                    <a:pt x="22" y="4824"/>
                  </a:cubicBezTo>
                  <a:cubicBezTo>
                    <a:pt x="1" y="4941"/>
                    <a:pt x="81" y="5054"/>
                    <a:pt x="197" y="5068"/>
                  </a:cubicBezTo>
                  <a:cubicBezTo>
                    <a:pt x="206" y="5069"/>
                    <a:pt x="215" y="5070"/>
                    <a:pt x="224" y="5070"/>
                  </a:cubicBezTo>
                  <a:cubicBezTo>
                    <a:pt x="333" y="5070"/>
                    <a:pt x="424" y="4990"/>
                    <a:pt x="434" y="4882"/>
                  </a:cubicBezTo>
                  <a:cubicBezTo>
                    <a:pt x="788" y="2325"/>
                    <a:pt x="2974" y="419"/>
                    <a:pt x="5557" y="419"/>
                  </a:cubicBezTo>
                  <a:cubicBezTo>
                    <a:pt x="8140" y="419"/>
                    <a:pt x="10326" y="2325"/>
                    <a:pt x="10680" y="4882"/>
                  </a:cubicBezTo>
                  <a:cubicBezTo>
                    <a:pt x="10690" y="4990"/>
                    <a:pt x="10781" y="5070"/>
                    <a:pt x="10890" y="5070"/>
                  </a:cubicBezTo>
                  <a:cubicBezTo>
                    <a:pt x="10898" y="5070"/>
                    <a:pt x="10908" y="5069"/>
                    <a:pt x="10917" y="5068"/>
                  </a:cubicBezTo>
                  <a:cubicBezTo>
                    <a:pt x="11033" y="5054"/>
                    <a:pt x="11113" y="4941"/>
                    <a:pt x="11095" y="4824"/>
                  </a:cubicBezTo>
                  <a:cubicBezTo>
                    <a:pt x="10713" y="2059"/>
                    <a:pt x="8348" y="0"/>
                    <a:pt x="55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5"/>
            <p:cNvSpPr/>
            <p:nvPr/>
          </p:nvSpPr>
          <p:spPr>
            <a:xfrm>
              <a:off x="1665725" y="1997825"/>
              <a:ext cx="56025" cy="81825"/>
            </a:xfrm>
            <a:custGeom>
              <a:rect b="b" l="l" r="r" t="t"/>
              <a:pathLst>
                <a:path extrusionOk="0" h="3273" w="2241">
                  <a:moveTo>
                    <a:pt x="1119" y="533"/>
                  </a:moveTo>
                  <a:cubicBezTo>
                    <a:pt x="1443" y="533"/>
                    <a:pt x="1643" y="682"/>
                    <a:pt x="1643" y="1021"/>
                  </a:cubicBezTo>
                  <a:lnTo>
                    <a:pt x="1643" y="2252"/>
                  </a:lnTo>
                  <a:cubicBezTo>
                    <a:pt x="1643" y="2591"/>
                    <a:pt x="1443" y="2741"/>
                    <a:pt x="1119" y="2741"/>
                  </a:cubicBezTo>
                  <a:cubicBezTo>
                    <a:pt x="794" y="2741"/>
                    <a:pt x="605" y="2591"/>
                    <a:pt x="605" y="2252"/>
                  </a:cubicBezTo>
                  <a:lnTo>
                    <a:pt x="605" y="1021"/>
                  </a:lnTo>
                  <a:cubicBezTo>
                    <a:pt x="605" y="682"/>
                    <a:pt x="794" y="533"/>
                    <a:pt x="1119" y="533"/>
                  </a:cubicBezTo>
                  <a:close/>
                  <a:moveTo>
                    <a:pt x="1119" y="1"/>
                  </a:moveTo>
                  <a:cubicBezTo>
                    <a:pt x="481" y="1"/>
                    <a:pt x="0" y="274"/>
                    <a:pt x="0" y="1021"/>
                  </a:cubicBezTo>
                  <a:lnTo>
                    <a:pt x="0" y="2252"/>
                  </a:lnTo>
                  <a:cubicBezTo>
                    <a:pt x="0" y="2999"/>
                    <a:pt x="481" y="3273"/>
                    <a:pt x="1119" y="3273"/>
                  </a:cubicBezTo>
                  <a:cubicBezTo>
                    <a:pt x="1753" y="3273"/>
                    <a:pt x="2241" y="2999"/>
                    <a:pt x="2241" y="2252"/>
                  </a:cubicBezTo>
                  <a:lnTo>
                    <a:pt x="2241" y="1021"/>
                  </a:lnTo>
                  <a:cubicBezTo>
                    <a:pt x="2241" y="274"/>
                    <a:pt x="1753" y="1"/>
                    <a:pt x="11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5"/>
            <p:cNvSpPr/>
            <p:nvPr/>
          </p:nvSpPr>
          <p:spPr>
            <a:xfrm>
              <a:off x="1573900" y="1927225"/>
              <a:ext cx="56050" cy="81825"/>
            </a:xfrm>
            <a:custGeom>
              <a:rect b="b" l="l" r="r" t="t"/>
              <a:pathLst>
                <a:path extrusionOk="0" h="3273" w="2242">
                  <a:moveTo>
                    <a:pt x="1123" y="529"/>
                  </a:moveTo>
                  <a:cubicBezTo>
                    <a:pt x="1443" y="529"/>
                    <a:pt x="1644" y="679"/>
                    <a:pt x="1644" y="1021"/>
                  </a:cubicBezTo>
                  <a:lnTo>
                    <a:pt x="1644" y="2249"/>
                  </a:lnTo>
                  <a:cubicBezTo>
                    <a:pt x="1644" y="2591"/>
                    <a:pt x="1443" y="2741"/>
                    <a:pt x="1123" y="2741"/>
                  </a:cubicBezTo>
                  <a:cubicBezTo>
                    <a:pt x="798" y="2741"/>
                    <a:pt x="605" y="2591"/>
                    <a:pt x="605" y="2249"/>
                  </a:cubicBezTo>
                  <a:lnTo>
                    <a:pt x="605" y="1021"/>
                  </a:lnTo>
                  <a:cubicBezTo>
                    <a:pt x="605" y="679"/>
                    <a:pt x="798" y="529"/>
                    <a:pt x="1123" y="529"/>
                  </a:cubicBezTo>
                  <a:close/>
                  <a:moveTo>
                    <a:pt x="1123" y="1"/>
                  </a:moveTo>
                  <a:cubicBezTo>
                    <a:pt x="485" y="1"/>
                    <a:pt x="0" y="274"/>
                    <a:pt x="0" y="1021"/>
                  </a:cubicBezTo>
                  <a:lnTo>
                    <a:pt x="0" y="2253"/>
                  </a:lnTo>
                  <a:cubicBezTo>
                    <a:pt x="0" y="3000"/>
                    <a:pt x="481" y="3273"/>
                    <a:pt x="1123" y="3273"/>
                  </a:cubicBezTo>
                  <a:cubicBezTo>
                    <a:pt x="1753" y="3273"/>
                    <a:pt x="2241" y="3000"/>
                    <a:pt x="2241" y="2253"/>
                  </a:cubicBezTo>
                  <a:lnTo>
                    <a:pt x="2241" y="1021"/>
                  </a:lnTo>
                  <a:cubicBezTo>
                    <a:pt x="2241" y="274"/>
                    <a:pt x="1753" y="1"/>
                    <a:pt x="11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5"/>
            <p:cNvSpPr/>
            <p:nvPr/>
          </p:nvSpPr>
          <p:spPr>
            <a:xfrm>
              <a:off x="1602325" y="1919100"/>
              <a:ext cx="92025" cy="167200"/>
            </a:xfrm>
            <a:custGeom>
              <a:rect b="b" l="l" r="r" t="t"/>
              <a:pathLst>
                <a:path extrusionOk="0" h="6688" w="3681">
                  <a:moveTo>
                    <a:pt x="3313" y="1"/>
                  </a:moveTo>
                  <a:cubicBezTo>
                    <a:pt x="3214" y="1"/>
                    <a:pt x="3124" y="58"/>
                    <a:pt x="3083" y="151"/>
                  </a:cubicBezTo>
                  <a:lnTo>
                    <a:pt x="33" y="6254"/>
                  </a:lnTo>
                  <a:cubicBezTo>
                    <a:pt x="11" y="6290"/>
                    <a:pt x="0" y="6334"/>
                    <a:pt x="0" y="6378"/>
                  </a:cubicBezTo>
                  <a:cubicBezTo>
                    <a:pt x="7" y="6553"/>
                    <a:pt x="150" y="6687"/>
                    <a:pt x="324" y="6687"/>
                  </a:cubicBezTo>
                  <a:cubicBezTo>
                    <a:pt x="328" y="6688"/>
                    <a:pt x="331" y="6688"/>
                    <a:pt x="334" y="6688"/>
                  </a:cubicBezTo>
                  <a:cubicBezTo>
                    <a:pt x="447" y="6688"/>
                    <a:pt x="552" y="6626"/>
                    <a:pt x="609" y="6527"/>
                  </a:cubicBezTo>
                  <a:lnTo>
                    <a:pt x="3655" y="450"/>
                  </a:lnTo>
                  <a:cubicBezTo>
                    <a:pt x="3673" y="406"/>
                    <a:pt x="3680" y="362"/>
                    <a:pt x="3680" y="315"/>
                  </a:cubicBezTo>
                  <a:cubicBezTo>
                    <a:pt x="3680" y="125"/>
                    <a:pt x="3498" y="2"/>
                    <a:pt x="3330" y="2"/>
                  </a:cubicBezTo>
                  <a:cubicBezTo>
                    <a:pt x="3324" y="1"/>
                    <a:pt x="3319" y="1"/>
                    <a:pt x="33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9" name="Shape 1219"/>
        <p:cNvGrpSpPr/>
        <p:nvPr/>
      </p:nvGrpSpPr>
      <p:grpSpPr>
        <a:xfrm>
          <a:off x="0" y="0"/>
          <a:ext cx="0" cy="0"/>
          <a:chOff x="0" y="0"/>
          <a:chExt cx="0" cy="0"/>
        </a:xfrm>
      </p:grpSpPr>
      <p:sp>
        <p:nvSpPr>
          <p:cNvPr id="1220" name="Google Shape;1220;p66"/>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pic>
        <p:nvPicPr>
          <p:cNvPr id="1221" name="Google Shape;1221;p66"/>
          <p:cNvPicPr preferRelativeResize="0"/>
          <p:nvPr/>
        </p:nvPicPr>
        <p:blipFill>
          <a:blip r:embed="rId3">
            <a:alphaModFix/>
          </a:blip>
          <a:stretch>
            <a:fillRect/>
          </a:stretch>
        </p:blipFill>
        <p:spPr>
          <a:xfrm>
            <a:off x="1553430" y="702734"/>
            <a:ext cx="780201" cy="934140"/>
          </a:xfrm>
          <a:prstGeom prst="rect">
            <a:avLst/>
          </a:prstGeom>
          <a:noFill/>
          <a:ln>
            <a:noFill/>
          </a:ln>
        </p:spPr>
      </p:pic>
      <p:pic>
        <p:nvPicPr>
          <p:cNvPr id="1222" name="Google Shape;1222;p66"/>
          <p:cNvPicPr preferRelativeResize="0"/>
          <p:nvPr/>
        </p:nvPicPr>
        <p:blipFill rotWithShape="1">
          <a:blip r:embed="rId4">
            <a:alphaModFix/>
          </a:blip>
          <a:srcRect b="0" l="0" r="0" t="-20336"/>
          <a:stretch/>
        </p:blipFill>
        <p:spPr>
          <a:xfrm>
            <a:off x="2449600" y="512775"/>
            <a:ext cx="666475" cy="1124101"/>
          </a:xfrm>
          <a:prstGeom prst="rect">
            <a:avLst/>
          </a:prstGeom>
          <a:noFill/>
          <a:ln>
            <a:noFill/>
          </a:ln>
        </p:spPr>
      </p:pic>
      <p:pic>
        <p:nvPicPr>
          <p:cNvPr id="1223" name="Google Shape;1223;p66"/>
          <p:cNvPicPr preferRelativeResize="0"/>
          <p:nvPr/>
        </p:nvPicPr>
        <p:blipFill>
          <a:blip r:embed="rId5">
            <a:alphaModFix/>
          </a:blip>
          <a:stretch>
            <a:fillRect/>
          </a:stretch>
        </p:blipFill>
        <p:spPr>
          <a:xfrm>
            <a:off x="3232277" y="673313"/>
            <a:ext cx="790390" cy="992984"/>
          </a:xfrm>
          <a:prstGeom prst="rect">
            <a:avLst/>
          </a:prstGeom>
          <a:noFill/>
          <a:ln>
            <a:noFill/>
          </a:ln>
        </p:spPr>
      </p:pic>
      <p:pic>
        <p:nvPicPr>
          <p:cNvPr id="1224" name="Google Shape;1224;p66"/>
          <p:cNvPicPr preferRelativeResize="0"/>
          <p:nvPr/>
        </p:nvPicPr>
        <p:blipFill>
          <a:blip r:embed="rId6">
            <a:alphaModFix/>
          </a:blip>
          <a:stretch>
            <a:fillRect/>
          </a:stretch>
        </p:blipFill>
        <p:spPr>
          <a:xfrm>
            <a:off x="1547662" y="1560335"/>
            <a:ext cx="791738" cy="992984"/>
          </a:xfrm>
          <a:prstGeom prst="rect">
            <a:avLst/>
          </a:prstGeom>
          <a:noFill/>
          <a:ln>
            <a:noFill/>
          </a:ln>
        </p:spPr>
      </p:pic>
      <p:pic>
        <p:nvPicPr>
          <p:cNvPr id="1225" name="Google Shape;1225;p66"/>
          <p:cNvPicPr preferRelativeResize="0"/>
          <p:nvPr/>
        </p:nvPicPr>
        <p:blipFill>
          <a:blip r:embed="rId7">
            <a:alphaModFix/>
          </a:blip>
          <a:stretch>
            <a:fillRect/>
          </a:stretch>
        </p:blipFill>
        <p:spPr>
          <a:xfrm>
            <a:off x="2349942" y="1560335"/>
            <a:ext cx="865791" cy="992985"/>
          </a:xfrm>
          <a:prstGeom prst="rect">
            <a:avLst/>
          </a:prstGeom>
          <a:noFill/>
          <a:ln>
            <a:noFill/>
          </a:ln>
        </p:spPr>
      </p:pic>
      <p:pic>
        <p:nvPicPr>
          <p:cNvPr id="1226" name="Google Shape;1226;p66"/>
          <p:cNvPicPr preferRelativeResize="0"/>
          <p:nvPr/>
        </p:nvPicPr>
        <p:blipFill>
          <a:blip r:embed="rId8">
            <a:alphaModFix/>
          </a:blip>
          <a:stretch>
            <a:fillRect/>
          </a:stretch>
        </p:blipFill>
        <p:spPr>
          <a:xfrm>
            <a:off x="3226279" y="1560335"/>
            <a:ext cx="802386" cy="992984"/>
          </a:xfrm>
          <a:prstGeom prst="rect">
            <a:avLst/>
          </a:prstGeom>
          <a:noFill/>
          <a:ln>
            <a:noFill/>
          </a:ln>
        </p:spPr>
      </p:pic>
      <p:pic>
        <p:nvPicPr>
          <p:cNvPr id="1227" name="Google Shape;1227;p66"/>
          <p:cNvPicPr preferRelativeResize="0"/>
          <p:nvPr/>
        </p:nvPicPr>
        <p:blipFill>
          <a:blip r:embed="rId9">
            <a:alphaModFix/>
          </a:blip>
          <a:stretch>
            <a:fillRect/>
          </a:stretch>
        </p:blipFill>
        <p:spPr>
          <a:xfrm>
            <a:off x="1534776" y="2484217"/>
            <a:ext cx="817509" cy="992984"/>
          </a:xfrm>
          <a:prstGeom prst="rect">
            <a:avLst/>
          </a:prstGeom>
          <a:noFill/>
          <a:ln>
            <a:noFill/>
          </a:ln>
        </p:spPr>
      </p:pic>
      <p:pic>
        <p:nvPicPr>
          <p:cNvPr id="1228" name="Google Shape;1228;p66"/>
          <p:cNvPicPr preferRelativeResize="0"/>
          <p:nvPr/>
        </p:nvPicPr>
        <p:blipFill>
          <a:blip r:embed="rId10">
            <a:alphaModFix/>
          </a:blip>
          <a:stretch>
            <a:fillRect/>
          </a:stretch>
        </p:blipFill>
        <p:spPr>
          <a:xfrm>
            <a:off x="2369970" y="2484217"/>
            <a:ext cx="825736" cy="992986"/>
          </a:xfrm>
          <a:prstGeom prst="rect">
            <a:avLst/>
          </a:prstGeom>
          <a:noFill/>
          <a:ln>
            <a:noFill/>
          </a:ln>
        </p:spPr>
      </p:pic>
      <p:pic>
        <p:nvPicPr>
          <p:cNvPr id="1229" name="Google Shape;1229;p66"/>
          <p:cNvPicPr preferRelativeResize="0"/>
          <p:nvPr/>
        </p:nvPicPr>
        <p:blipFill>
          <a:blip r:embed="rId11">
            <a:alphaModFix/>
          </a:blip>
          <a:stretch>
            <a:fillRect/>
          </a:stretch>
        </p:blipFill>
        <p:spPr>
          <a:xfrm>
            <a:off x="2373701" y="3477202"/>
            <a:ext cx="817509" cy="992984"/>
          </a:xfrm>
          <a:prstGeom prst="rect">
            <a:avLst/>
          </a:prstGeom>
          <a:noFill/>
          <a:ln>
            <a:noFill/>
          </a:ln>
        </p:spPr>
      </p:pic>
      <p:pic>
        <p:nvPicPr>
          <p:cNvPr id="1230" name="Google Shape;1230;p66"/>
          <p:cNvPicPr preferRelativeResize="0"/>
          <p:nvPr/>
        </p:nvPicPr>
        <p:blipFill>
          <a:blip r:embed="rId12">
            <a:alphaModFix/>
          </a:blip>
          <a:stretch>
            <a:fillRect/>
          </a:stretch>
        </p:blipFill>
        <p:spPr>
          <a:xfrm>
            <a:off x="3212619" y="2484217"/>
            <a:ext cx="829707" cy="992985"/>
          </a:xfrm>
          <a:prstGeom prst="rect">
            <a:avLst/>
          </a:prstGeom>
          <a:noFill/>
          <a:ln>
            <a:noFill/>
          </a:ln>
        </p:spPr>
      </p:pic>
      <p:pic>
        <p:nvPicPr>
          <p:cNvPr id="1231" name="Google Shape;1231;p66"/>
          <p:cNvPicPr preferRelativeResize="0"/>
          <p:nvPr/>
        </p:nvPicPr>
        <p:blipFill>
          <a:blip r:embed="rId13">
            <a:alphaModFix/>
          </a:blip>
          <a:stretch>
            <a:fillRect/>
          </a:stretch>
        </p:blipFill>
        <p:spPr>
          <a:xfrm>
            <a:off x="5663871" y="539997"/>
            <a:ext cx="2760125" cy="1124100"/>
          </a:xfrm>
          <a:prstGeom prst="rect">
            <a:avLst/>
          </a:prstGeom>
          <a:noFill/>
          <a:ln>
            <a:noFill/>
          </a:ln>
        </p:spPr>
      </p:pic>
      <p:pic>
        <p:nvPicPr>
          <p:cNvPr id="1232" name="Google Shape;1232;p66"/>
          <p:cNvPicPr preferRelativeResize="0"/>
          <p:nvPr/>
        </p:nvPicPr>
        <p:blipFill>
          <a:blip r:embed="rId14">
            <a:alphaModFix/>
          </a:blip>
          <a:stretch>
            <a:fillRect/>
          </a:stretch>
        </p:blipFill>
        <p:spPr>
          <a:xfrm>
            <a:off x="4201500" y="852200"/>
            <a:ext cx="1206150" cy="1961125"/>
          </a:xfrm>
          <a:prstGeom prst="rect">
            <a:avLst/>
          </a:prstGeom>
          <a:noFill/>
          <a:ln>
            <a:noFill/>
          </a:ln>
        </p:spPr>
      </p:pic>
      <p:pic>
        <p:nvPicPr>
          <p:cNvPr id="1233" name="Google Shape;1233;p66"/>
          <p:cNvPicPr preferRelativeResize="0"/>
          <p:nvPr/>
        </p:nvPicPr>
        <p:blipFill>
          <a:blip r:embed="rId15">
            <a:alphaModFix/>
          </a:blip>
          <a:stretch>
            <a:fillRect/>
          </a:stretch>
        </p:blipFill>
        <p:spPr>
          <a:xfrm>
            <a:off x="4427837" y="3600069"/>
            <a:ext cx="1242145" cy="955052"/>
          </a:xfrm>
          <a:prstGeom prst="rect">
            <a:avLst/>
          </a:prstGeom>
          <a:noFill/>
          <a:ln>
            <a:noFill/>
          </a:ln>
        </p:spPr>
      </p:pic>
      <p:pic>
        <p:nvPicPr>
          <p:cNvPr id="1234" name="Google Shape;1234;p66"/>
          <p:cNvPicPr preferRelativeResize="0"/>
          <p:nvPr/>
        </p:nvPicPr>
        <p:blipFill>
          <a:blip r:embed="rId16">
            <a:alphaModFix/>
          </a:blip>
          <a:stretch>
            <a:fillRect/>
          </a:stretch>
        </p:blipFill>
        <p:spPr>
          <a:xfrm>
            <a:off x="7217828" y="3318826"/>
            <a:ext cx="1224567" cy="1236294"/>
          </a:xfrm>
          <a:prstGeom prst="rect">
            <a:avLst/>
          </a:prstGeom>
          <a:noFill/>
          <a:ln>
            <a:noFill/>
          </a:ln>
        </p:spPr>
      </p:pic>
      <p:pic>
        <p:nvPicPr>
          <p:cNvPr id="1235" name="Google Shape;1235;p66"/>
          <p:cNvPicPr preferRelativeResize="0"/>
          <p:nvPr/>
        </p:nvPicPr>
        <p:blipFill>
          <a:blip r:embed="rId17">
            <a:alphaModFix/>
          </a:blip>
          <a:stretch>
            <a:fillRect/>
          </a:stretch>
        </p:blipFill>
        <p:spPr>
          <a:xfrm>
            <a:off x="6053845" y="3318826"/>
            <a:ext cx="1060510" cy="1236294"/>
          </a:xfrm>
          <a:prstGeom prst="rect">
            <a:avLst/>
          </a:prstGeom>
          <a:noFill/>
          <a:ln>
            <a:noFill/>
          </a:ln>
        </p:spPr>
      </p:pic>
      <p:pic>
        <p:nvPicPr>
          <p:cNvPr id="1236" name="Google Shape;1236;p66"/>
          <p:cNvPicPr preferRelativeResize="0"/>
          <p:nvPr/>
        </p:nvPicPr>
        <p:blipFill>
          <a:blip r:embed="rId18">
            <a:alphaModFix/>
          </a:blip>
          <a:stretch>
            <a:fillRect/>
          </a:stretch>
        </p:blipFill>
        <p:spPr>
          <a:xfrm>
            <a:off x="5669975" y="1891175"/>
            <a:ext cx="934150" cy="934150"/>
          </a:xfrm>
          <a:prstGeom prst="rect">
            <a:avLst/>
          </a:prstGeom>
          <a:noFill/>
          <a:ln>
            <a:noFill/>
          </a:ln>
        </p:spPr>
      </p:pic>
      <p:pic>
        <p:nvPicPr>
          <p:cNvPr id="1237" name="Google Shape;1237;p66"/>
          <p:cNvPicPr preferRelativeResize="0"/>
          <p:nvPr/>
        </p:nvPicPr>
        <p:blipFill>
          <a:blip r:embed="rId19">
            <a:alphaModFix/>
          </a:blip>
          <a:stretch>
            <a:fillRect/>
          </a:stretch>
        </p:blipFill>
        <p:spPr>
          <a:xfrm>
            <a:off x="6586196" y="1880725"/>
            <a:ext cx="955050" cy="955050"/>
          </a:xfrm>
          <a:prstGeom prst="rect">
            <a:avLst/>
          </a:prstGeom>
          <a:noFill/>
          <a:ln>
            <a:noFill/>
          </a:ln>
        </p:spPr>
      </p:pic>
      <p:pic>
        <p:nvPicPr>
          <p:cNvPr id="1238" name="Google Shape;1238;p66"/>
          <p:cNvPicPr preferRelativeResize="0"/>
          <p:nvPr/>
        </p:nvPicPr>
        <p:blipFill>
          <a:blip r:embed="rId20">
            <a:alphaModFix/>
          </a:blip>
          <a:stretch>
            <a:fillRect/>
          </a:stretch>
        </p:blipFill>
        <p:spPr>
          <a:xfrm>
            <a:off x="7548843" y="1891175"/>
            <a:ext cx="934150" cy="934150"/>
          </a:xfrm>
          <a:prstGeom prst="rect">
            <a:avLst/>
          </a:prstGeom>
          <a:noFill/>
          <a:ln>
            <a:noFill/>
          </a:ln>
        </p:spPr>
      </p:pic>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2" name="Shape 1242"/>
        <p:cNvGrpSpPr/>
        <p:nvPr/>
      </p:nvGrpSpPr>
      <p:grpSpPr>
        <a:xfrm>
          <a:off x="0" y="0"/>
          <a:ext cx="0" cy="0"/>
          <a:chOff x="0" y="0"/>
          <a:chExt cx="0" cy="0"/>
        </a:xfrm>
      </p:grpSpPr>
      <p:sp>
        <p:nvSpPr>
          <p:cNvPr id="1243" name="Google Shape;1243;p67"/>
          <p:cNvSpPr txBox="1"/>
          <p:nvPr>
            <p:ph idx="1" type="body"/>
          </p:nvPr>
        </p:nvSpPr>
        <p:spPr>
          <a:xfrm>
            <a:off x="1630050" y="455199"/>
            <a:ext cx="3624600" cy="4075800"/>
          </a:xfrm>
          <a:prstGeom prst="rect">
            <a:avLst/>
          </a:prstGeom>
        </p:spPr>
        <p:txBody>
          <a:bodyPr anchorCtr="0" anchor="ctr" bIns="91425" lIns="91425" spcFirstLastPara="1" rIns="91425" wrap="square" tIns="91425">
            <a:noAutofit/>
          </a:bodyPr>
          <a:lstStyle/>
          <a:p>
            <a:pPr indent="0" lvl="0" marL="0" rtl="0" algn="l">
              <a:lnSpc>
                <a:spcPct val="100000"/>
              </a:lnSpc>
              <a:spcBef>
                <a:spcPts val="300"/>
              </a:spcBef>
              <a:spcAft>
                <a:spcPts val="0"/>
              </a:spcAft>
              <a:buNone/>
            </a:pPr>
            <a:r>
              <a:rPr lang="en">
                <a:solidFill>
                  <a:schemeClr val="accent1"/>
                </a:solidFill>
              </a:rPr>
              <a:t>Did you like the resources on this template? Get them for free at our other websites.</a:t>
            </a:r>
            <a:endParaRPr>
              <a:solidFill>
                <a:schemeClr val="accent1"/>
              </a:solidFill>
            </a:endParaRPr>
          </a:p>
          <a:p>
            <a:pPr indent="0" lvl="0" marL="0" rtl="0" algn="l">
              <a:lnSpc>
                <a:spcPct val="100000"/>
              </a:lnSpc>
              <a:spcBef>
                <a:spcPts val="300"/>
              </a:spcBef>
              <a:spcAft>
                <a:spcPts val="0"/>
              </a:spcAft>
              <a:buNone/>
            </a:pPr>
            <a:r>
              <a:t/>
            </a:r>
            <a:endParaRPr>
              <a:solidFill>
                <a:schemeClr val="accent1"/>
              </a:solidFill>
            </a:endParaRPr>
          </a:p>
          <a:p>
            <a:pPr indent="0" lvl="0" marL="0" rtl="0" algn="l">
              <a:lnSpc>
                <a:spcPct val="100000"/>
              </a:lnSpc>
              <a:spcBef>
                <a:spcPts val="300"/>
              </a:spcBef>
              <a:spcAft>
                <a:spcPts val="0"/>
              </a:spcAft>
              <a:buNone/>
            </a:pPr>
            <a:r>
              <a:rPr lang="en">
                <a:solidFill>
                  <a:schemeClr val="lt1"/>
                </a:solidFill>
                <a:latin typeface="Varela Round"/>
                <a:ea typeface="Varela Round"/>
                <a:cs typeface="Varela Round"/>
                <a:sym typeface="Varela Round"/>
              </a:rPr>
              <a:t>VECTOR</a:t>
            </a:r>
            <a:r>
              <a:rPr lang="en">
                <a:solidFill>
                  <a:schemeClr val="lt1"/>
                </a:solidFill>
                <a:latin typeface="Varela Round"/>
                <a:ea typeface="Varela Round"/>
                <a:cs typeface="Varela Round"/>
                <a:sym typeface="Varela Round"/>
              </a:rPr>
              <a:t>S</a:t>
            </a:r>
            <a:endParaRPr>
              <a:solidFill>
                <a:schemeClr val="lt1"/>
              </a:solidFill>
              <a:latin typeface="Varela Round"/>
              <a:ea typeface="Varela Round"/>
              <a:cs typeface="Varela Round"/>
              <a:sym typeface="Varela Round"/>
            </a:endParaRPr>
          </a:p>
          <a:p>
            <a:pPr indent="0" lvl="0" marL="0" rtl="0" algn="l">
              <a:lnSpc>
                <a:spcPct val="100000"/>
              </a:lnSpc>
              <a:spcBef>
                <a:spcPts val="300"/>
              </a:spcBef>
              <a:spcAft>
                <a:spcPts val="0"/>
              </a:spcAft>
              <a:buNone/>
            </a:pPr>
            <a:r>
              <a:t/>
            </a:r>
            <a:endParaRPr>
              <a:solidFill>
                <a:schemeClr val="lt1"/>
              </a:solidFill>
              <a:latin typeface="Varela Round"/>
              <a:ea typeface="Varela Round"/>
              <a:cs typeface="Varela Round"/>
              <a:sym typeface="Varela Round"/>
            </a:endParaRPr>
          </a:p>
          <a:p>
            <a:pPr indent="-196850" lvl="0" marL="241300" rtl="0" algn="l">
              <a:lnSpc>
                <a:spcPct val="100000"/>
              </a:lnSpc>
              <a:spcBef>
                <a:spcPts val="0"/>
              </a:spcBef>
              <a:spcAft>
                <a:spcPts val="0"/>
              </a:spcAft>
              <a:buClr>
                <a:schemeClr val="accent1"/>
              </a:buClr>
              <a:buSzPts val="1100"/>
              <a:buFont typeface="Work Sans Regular"/>
              <a:buChar char="●"/>
            </a:pPr>
            <a:r>
              <a:rPr lang="en" sz="1100">
                <a:solidFill>
                  <a:schemeClr val="accent1"/>
                </a:solidFill>
                <a:uFill>
                  <a:noFill/>
                </a:uFill>
                <a:hlinkClick r:id="rId3">
                  <a:extLst>
                    <a:ext uri="{A12FA001-AC4F-418D-AE19-62706E023703}">
                      <ahyp:hlinkClr val="tx"/>
                    </a:ext>
                  </a:extLst>
                </a:hlinkClick>
              </a:rPr>
              <a:t>Social media logo collection</a:t>
            </a:r>
            <a:endParaRPr sz="1100">
              <a:solidFill>
                <a:schemeClr val="accent1"/>
              </a:solidFill>
            </a:endParaRPr>
          </a:p>
          <a:p>
            <a:pPr indent="-196850" lvl="0" marL="241300" rtl="0" algn="l">
              <a:lnSpc>
                <a:spcPct val="100000"/>
              </a:lnSpc>
              <a:spcBef>
                <a:spcPts val="0"/>
              </a:spcBef>
              <a:spcAft>
                <a:spcPts val="0"/>
              </a:spcAft>
              <a:buClr>
                <a:schemeClr val="accent1"/>
              </a:buClr>
              <a:buSzPts val="1100"/>
              <a:buFont typeface="Work Sans Regular"/>
              <a:buChar char="●"/>
            </a:pPr>
            <a:r>
              <a:rPr lang="en" sz="1100">
                <a:solidFill>
                  <a:schemeClr val="accent1"/>
                </a:solidFill>
                <a:uFill>
                  <a:noFill/>
                </a:uFill>
                <a:hlinkClick r:id="rId4">
                  <a:extLst>
                    <a:ext uri="{A12FA001-AC4F-418D-AE19-62706E023703}">
                      <ahyp:hlinkClr val="tx"/>
                    </a:ext>
                  </a:extLst>
                </a:hlinkClick>
              </a:rPr>
              <a:t>Cyber monday concept with neon design</a:t>
            </a:r>
            <a:endParaRPr sz="1100">
              <a:solidFill>
                <a:schemeClr val="accent1"/>
              </a:solidFill>
            </a:endParaRPr>
          </a:p>
          <a:p>
            <a:pPr indent="-196850" lvl="0" marL="241300" rtl="0" algn="l">
              <a:lnSpc>
                <a:spcPct val="100000"/>
              </a:lnSpc>
              <a:spcBef>
                <a:spcPts val="0"/>
              </a:spcBef>
              <a:spcAft>
                <a:spcPts val="0"/>
              </a:spcAft>
              <a:buClr>
                <a:schemeClr val="accent1"/>
              </a:buClr>
              <a:buSzPts val="1100"/>
              <a:buFont typeface="Work Sans Regular"/>
              <a:buChar char="●"/>
            </a:pPr>
            <a:r>
              <a:rPr lang="en" sz="1100">
                <a:solidFill>
                  <a:schemeClr val="accent1"/>
                </a:solidFill>
                <a:uFill>
                  <a:noFill/>
                </a:uFill>
                <a:hlinkClick r:id="rId5">
                  <a:extLst>
                    <a:ext uri="{A12FA001-AC4F-418D-AE19-62706E023703}">
                      <ahyp:hlinkClr val="tx"/>
                    </a:ext>
                  </a:extLst>
                </a:hlinkClick>
              </a:rPr>
              <a:t>Colorful neon cyber monday</a:t>
            </a:r>
            <a:endParaRPr sz="1100">
              <a:solidFill>
                <a:schemeClr val="accent1"/>
              </a:solidFill>
            </a:endParaRPr>
          </a:p>
          <a:p>
            <a:pPr indent="-196850" lvl="0" marL="241300" rtl="0" algn="l">
              <a:lnSpc>
                <a:spcPct val="100000"/>
              </a:lnSpc>
              <a:spcBef>
                <a:spcPts val="0"/>
              </a:spcBef>
              <a:spcAft>
                <a:spcPts val="0"/>
              </a:spcAft>
              <a:buClr>
                <a:schemeClr val="accent1"/>
              </a:buClr>
              <a:buSzPts val="1100"/>
              <a:buFont typeface="Work Sans Regular"/>
              <a:buChar char="●"/>
            </a:pPr>
            <a:r>
              <a:rPr lang="en" sz="1100">
                <a:solidFill>
                  <a:schemeClr val="accent1"/>
                </a:solidFill>
                <a:uFill>
                  <a:noFill/>
                </a:uFill>
                <a:hlinkClick r:id="rId6">
                  <a:extLst>
                    <a:ext uri="{A12FA001-AC4F-418D-AE19-62706E023703}">
                      <ahyp:hlinkClr val="tx"/>
                    </a:ext>
                  </a:extLst>
                </a:hlinkClick>
              </a:rPr>
              <a:t>Gradient colourful infographic in neon lights</a:t>
            </a:r>
            <a:endParaRPr sz="1100">
              <a:solidFill>
                <a:schemeClr val="accent1"/>
              </a:solidFill>
            </a:endParaRPr>
          </a:p>
          <a:p>
            <a:pPr indent="-196850" lvl="0" marL="241300" rtl="0" algn="l">
              <a:lnSpc>
                <a:spcPct val="100000"/>
              </a:lnSpc>
              <a:spcBef>
                <a:spcPts val="0"/>
              </a:spcBef>
              <a:spcAft>
                <a:spcPts val="0"/>
              </a:spcAft>
              <a:buClr>
                <a:schemeClr val="accent1"/>
              </a:buClr>
              <a:buSzPts val="1100"/>
              <a:buFont typeface="Work Sans Regular"/>
              <a:buChar char="●"/>
            </a:pPr>
            <a:r>
              <a:rPr lang="en" sz="1100">
                <a:solidFill>
                  <a:schemeClr val="accent1"/>
                </a:solidFill>
                <a:uFill>
                  <a:noFill/>
                </a:uFill>
                <a:hlinkClick r:id="rId7">
                  <a:extLst>
                    <a:ext uri="{A12FA001-AC4F-418D-AE19-62706E023703}">
                      <ahyp:hlinkClr val="tx"/>
                    </a:ext>
                  </a:extLst>
                </a:hlinkClick>
              </a:rPr>
              <a:t>Gradient infographic set of phases template</a:t>
            </a:r>
            <a:endParaRPr sz="1100">
              <a:solidFill>
                <a:schemeClr val="accent1"/>
              </a:solidFill>
            </a:endParaRPr>
          </a:p>
          <a:p>
            <a:pPr indent="-196850" lvl="0" marL="241300" rtl="0" algn="l">
              <a:lnSpc>
                <a:spcPct val="100000"/>
              </a:lnSpc>
              <a:spcBef>
                <a:spcPts val="0"/>
              </a:spcBef>
              <a:spcAft>
                <a:spcPts val="0"/>
              </a:spcAft>
              <a:buClr>
                <a:schemeClr val="accent1"/>
              </a:buClr>
              <a:buSzPts val="1100"/>
              <a:buFont typeface="Work Sans Regular"/>
              <a:buChar char="●"/>
            </a:pPr>
            <a:r>
              <a:rPr lang="en" sz="1100">
                <a:solidFill>
                  <a:schemeClr val="accent1"/>
                </a:solidFill>
                <a:uFill>
                  <a:noFill/>
                </a:uFill>
                <a:hlinkClick r:id="rId8">
                  <a:extLst>
                    <a:ext uri="{A12FA001-AC4F-418D-AE19-62706E023703}">
                      <ahyp:hlinkClr val="tx"/>
                    </a:ext>
                  </a:extLst>
                </a:hlinkClick>
              </a:rPr>
              <a:t>Neon black friday banners</a:t>
            </a:r>
            <a:endParaRPr sz="1100">
              <a:solidFill>
                <a:schemeClr val="accent1"/>
              </a:solidFill>
            </a:endParaRPr>
          </a:p>
          <a:p>
            <a:pPr indent="-196850" lvl="0" marL="241300" rtl="0" algn="l">
              <a:lnSpc>
                <a:spcPct val="100000"/>
              </a:lnSpc>
              <a:spcBef>
                <a:spcPts val="0"/>
              </a:spcBef>
              <a:spcAft>
                <a:spcPts val="0"/>
              </a:spcAft>
              <a:buClr>
                <a:schemeClr val="accent1"/>
              </a:buClr>
              <a:buSzPts val="1100"/>
              <a:buFont typeface="Work Sans Regular"/>
              <a:buChar char="●"/>
            </a:pPr>
            <a:r>
              <a:rPr lang="en" sz="1100">
                <a:solidFill>
                  <a:schemeClr val="accent1"/>
                </a:solidFill>
                <a:uFill>
                  <a:noFill/>
                </a:uFill>
                <a:hlinkClick r:id="rId9">
                  <a:extLst>
                    <a:ext uri="{A12FA001-AC4F-418D-AE19-62706E023703}">
                      <ahyp:hlinkClr val="tx"/>
                    </a:ext>
                  </a:extLst>
                </a:hlinkClick>
              </a:rPr>
              <a:t>Technology elements background in flat style</a:t>
            </a:r>
            <a:endParaRPr sz="1100">
              <a:solidFill>
                <a:schemeClr val="accent1"/>
              </a:solidFill>
            </a:endParaRPr>
          </a:p>
          <a:p>
            <a:pPr indent="-196850" lvl="0" marL="241300" rtl="0" algn="l">
              <a:lnSpc>
                <a:spcPct val="100000"/>
              </a:lnSpc>
              <a:spcBef>
                <a:spcPts val="0"/>
              </a:spcBef>
              <a:spcAft>
                <a:spcPts val="0"/>
              </a:spcAft>
              <a:buClr>
                <a:schemeClr val="accent1"/>
              </a:buClr>
              <a:buSzPts val="1100"/>
              <a:buChar char="●"/>
            </a:pPr>
            <a:r>
              <a:rPr lang="en" sz="1100">
                <a:solidFill>
                  <a:schemeClr val="accent1"/>
                </a:solidFill>
                <a:uFill>
                  <a:noFill/>
                </a:uFill>
                <a:hlinkClick r:id="rId10">
                  <a:extLst>
                    <a:ext uri="{A12FA001-AC4F-418D-AE19-62706E023703}">
                      <ahyp:hlinkClr val="tx"/>
                    </a:ext>
                  </a:extLst>
                </a:hlinkClick>
              </a:rPr>
              <a:t>Cyber monday concept with neon design II</a:t>
            </a:r>
            <a:endParaRPr sz="1100">
              <a:solidFill>
                <a:schemeClr val="accent1"/>
              </a:solidFill>
            </a:endParaRPr>
          </a:p>
          <a:p>
            <a:pPr indent="-196850" lvl="0" marL="241300" rtl="0" algn="l">
              <a:lnSpc>
                <a:spcPct val="100000"/>
              </a:lnSpc>
              <a:spcBef>
                <a:spcPts val="0"/>
              </a:spcBef>
              <a:spcAft>
                <a:spcPts val="0"/>
              </a:spcAft>
              <a:buClr>
                <a:schemeClr val="accent1"/>
              </a:buClr>
              <a:buSzPts val="1100"/>
              <a:buChar char="●"/>
            </a:pPr>
            <a:r>
              <a:rPr lang="en" sz="1100">
                <a:solidFill>
                  <a:schemeClr val="accent1"/>
                </a:solidFill>
                <a:uFill>
                  <a:noFill/>
                </a:uFill>
                <a:hlinkClick r:id="rId11">
                  <a:extLst>
                    <a:ext uri="{A12FA001-AC4F-418D-AE19-62706E023703}">
                      <ahyp:hlinkClr val="tx"/>
                    </a:ext>
                  </a:extLst>
                </a:hlinkClick>
              </a:rPr>
              <a:t>Cyber monday concept special offer</a:t>
            </a:r>
            <a:endParaRPr sz="1100">
              <a:solidFill>
                <a:schemeClr val="accent1"/>
              </a:solidFill>
            </a:endParaRPr>
          </a:p>
          <a:p>
            <a:pPr indent="0" lvl="0" marL="0" rtl="0" algn="l">
              <a:lnSpc>
                <a:spcPct val="100000"/>
              </a:lnSpc>
              <a:spcBef>
                <a:spcPts val="0"/>
              </a:spcBef>
              <a:spcAft>
                <a:spcPts val="0"/>
              </a:spcAft>
              <a:buNone/>
            </a:pPr>
            <a:r>
              <a:t/>
            </a:r>
            <a:endParaRPr sz="1100">
              <a:solidFill>
                <a:schemeClr val="accent1"/>
              </a:solidFill>
            </a:endParaRPr>
          </a:p>
          <a:p>
            <a:pPr indent="0" lvl="0" marL="0" rtl="0" algn="l">
              <a:lnSpc>
                <a:spcPct val="100000"/>
              </a:lnSpc>
              <a:spcBef>
                <a:spcPts val="300"/>
              </a:spcBef>
              <a:spcAft>
                <a:spcPts val="0"/>
              </a:spcAft>
              <a:buNone/>
            </a:pPr>
            <a:r>
              <a:rPr lang="en">
                <a:solidFill>
                  <a:schemeClr val="lt1"/>
                </a:solidFill>
                <a:latin typeface="Varela Round"/>
                <a:ea typeface="Varela Round"/>
                <a:cs typeface="Varela Round"/>
                <a:sym typeface="Varela Round"/>
              </a:rPr>
              <a:t>PHOTOS</a:t>
            </a:r>
            <a:endParaRPr>
              <a:solidFill>
                <a:schemeClr val="lt1"/>
              </a:solidFill>
              <a:latin typeface="Varela Round"/>
              <a:ea typeface="Varela Round"/>
              <a:cs typeface="Varela Round"/>
              <a:sym typeface="Varela Round"/>
            </a:endParaRPr>
          </a:p>
          <a:p>
            <a:pPr indent="0" lvl="0" marL="0" rtl="0" algn="l">
              <a:lnSpc>
                <a:spcPct val="100000"/>
              </a:lnSpc>
              <a:spcBef>
                <a:spcPts val="300"/>
              </a:spcBef>
              <a:spcAft>
                <a:spcPts val="0"/>
              </a:spcAft>
              <a:buNone/>
            </a:pPr>
            <a:r>
              <a:t/>
            </a:r>
            <a:endParaRPr>
              <a:solidFill>
                <a:schemeClr val="lt1"/>
              </a:solidFill>
              <a:latin typeface="Varela Round"/>
              <a:ea typeface="Varela Round"/>
              <a:cs typeface="Varela Round"/>
              <a:sym typeface="Varela Round"/>
            </a:endParaRPr>
          </a:p>
          <a:p>
            <a:pPr indent="-196850" lvl="0" marL="241300" rtl="0" algn="l">
              <a:lnSpc>
                <a:spcPct val="100000"/>
              </a:lnSpc>
              <a:spcBef>
                <a:spcPts val="0"/>
              </a:spcBef>
              <a:spcAft>
                <a:spcPts val="0"/>
              </a:spcAft>
              <a:buClr>
                <a:schemeClr val="accent1"/>
              </a:buClr>
              <a:buSzPts val="1100"/>
              <a:buFont typeface="Work Sans Regular"/>
              <a:buChar char="●"/>
            </a:pPr>
            <a:r>
              <a:rPr lang="en" sz="1100">
                <a:solidFill>
                  <a:schemeClr val="accent1"/>
                </a:solidFill>
                <a:uFill>
                  <a:noFill/>
                </a:uFill>
                <a:hlinkClick r:id="rId12">
                  <a:extLst>
                    <a:ext uri="{A12FA001-AC4F-418D-AE19-62706E023703}">
                      <ahyp:hlinkClr val="tx"/>
                    </a:ext>
                  </a:extLst>
                </a:hlinkClick>
              </a:rPr>
              <a:t>Close-up open sign in neon lights</a:t>
            </a:r>
            <a:endParaRPr sz="1100">
              <a:solidFill>
                <a:schemeClr val="accent1"/>
              </a:solidFill>
            </a:endParaRPr>
          </a:p>
          <a:p>
            <a:pPr indent="-196850" lvl="0" marL="241300" rtl="0" algn="l">
              <a:lnSpc>
                <a:spcPct val="100000"/>
              </a:lnSpc>
              <a:spcBef>
                <a:spcPts val="0"/>
              </a:spcBef>
              <a:spcAft>
                <a:spcPts val="0"/>
              </a:spcAft>
              <a:buClr>
                <a:schemeClr val="accent1"/>
              </a:buClr>
              <a:buSzPts val="1100"/>
              <a:buFont typeface="Work Sans Regular"/>
              <a:buChar char="●"/>
            </a:pPr>
            <a:r>
              <a:rPr lang="en" sz="1100">
                <a:solidFill>
                  <a:schemeClr val="accent1"/>
                </a:solidFill>
                <a:uFill>
                  <a:noFill/>
                </a:uFill>
                <a:hlinkClick r:id="rId13">
                  <a:extLst>
                    <a:ext uri="{A12FA001-AC4F-418D-AE19-62706E023703}">
                      <ahyp:hlinkClr val="tx"/>
                    </a:ext>
                  </a:extLst>
                </a:hlinkClick>
              </a:rPr>
              <a:t>Close-up atm sign in neon lights</a:t>
            </a:r>
            <a:endParaRPr>
              <a:solidFill>
                <a:schemeClr val="accent1"/>
              </a:solidFill>
            </a:endParaRPr>
          </a:p>
        </p:txBody>
      </p:sp>
      <p:sp>
        <p:nvSpPr>
          <p:cNvPr id="1244" name="Google Shape;1244;p67"/>
          <p:cNvSpPr txBox="1"/>
          <p:nvPr>
            <p:ph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245" name="Google Shape;1245;p67"/>
          <p:cNvSpPr txBox="1"/>
          <p:nvPr>
            <p:ph idx="1" type="body"/>
          </p:nvPr>
        </p:nvSpPr>
        <p:spPr>
          <a:xfrm>
            <a:off x="5392725" y="757371"/>
            <a:ext cx="2630700" cy="1557600"/>
          </a:xfrm>
          <a:prstGeom prst="rect">
            <a:avLst/>
          </a:prstGeom>
        </p:spPr>
        <p:txBody>
          <a:bodyPr anchorCtr="0" anchor="ctr" bIns="91425" lIns="91425" spcFirstLastPara="1" rIns="91425" wrap="square" tIns="91425">
            <a:noAutofit/>
          </a:bodyPr>
          <a:lstStyle/>
          <a:p>
            <a:pPr indent="0" lvl="0" marL="0" rtl="0" algn="l">
              <a:lnSpc>
                <a:spcPct val="100000"/>
              </a:lnSpc>
              <a:spcBef>
                <a:spcPts val="300"/>
              </a:spcBef>
              <a:spcAft>
                <a:spcPts val="0"/>
              </a:spcAft>
              <a:buNone/>
            </a:pPr>
            <a:r>
              <a:t/>
            </a:r>
            <a:endParaRPr>
              <a:solidFill>
                <a:schemeClr val="accent1"/>
              </a:solidFill>
            </a:endParaRPr>
          </a:p>
          <a:p>
            <a:pPr indent="0" lvl="0" marL="0" rtl="0" algn="l">
              <a:lnSpc>
                <a:spcPct val="100000"/>
              </a:lnSpc>
              <a:spcBef>
                <a:spcPts val="300"/>
              </a:spcBef>
              <a:spcAft>
                <a:spcPts val="0"/>
              </a:spcAft>
              <a:buNone/>
            </a:pPr>
            <a:r>
              <a:t/>
            </a:r>
            <a:endParaRPr>
              <a:solidFill>
                <a:schemeClr val="accent1"/>
              </a:solidFill>
            </a:endParaRPr>
          </a:p>
          <a:p>
            <a:pPr indent="0" lvl="0" marL="0" rtl="0" algn="l">
              <a:lnSpc>
                <a:spcPct val="100000"/>
              </a:lnSpc>
              <a:spcBef>
                <a:spcPts val="300"/>
              </a:spcBef>
              <a:spcAft>
                <a:spcPts val="0"/>
              </a:spcAft>
              <a:buNone/>
            </a:pPr>
            <a:r>
              <a:rPr lang="en">
                <a:solidFill>
                  <a:schemeClr val="lt1"/>
                </a:solidFill>
                <a:latin typeface="Varela Round"/>
                <a:ea typeface="Varela Round"/>
                <a:cs typeface="Varela Round"/>
                <a:sym typeface="Varela Round"/>
              </a:rPr>
              <a:t>ICONS</a:t>
            </a:r>
            <a:endParaRPr>
              <a:solidFill>
                <a:schemeClr val="lt1"/>
              </a:solidFill>
              <a:latin typeface="Varela Round"/>
              <a:ea typeface="Varela Round"/>
              <a:cs typeface="Varela Round"/>
              <a:sym typeface="Varela Round"/>
            </a:endParaRPr>
          </a:p>
          <a:p>
            <a:pPr indent="0" lvl="0" marL="0" rtl="0" algn="l">
              <a:lnSpc>
                <a:spcPct val="100000"/>
              </a:lnSpc>
              <a:spcBef>
                <a:spcPts val="0"/>
              </a:spcBef>
              <a:spcAft>
                <a:spcPts val="0"/>
              </a:spcAft>
              <a:buNone/>
            </a:pPr>
            <a:r>
              <a:t/>
            </a:r>
            <a:endParaRPr sz="1100">
              <a:solidFill>
                <a:schemeClr val="accent1"/>
              </a:solidFill>
            </a:endParaRPr>
          </a:p>
          <a:p>
            <a:pPr indent="-196850" lvl="0" marL="241300" rtl="0" algn="l">
              <a:lnSpc>
                <a:spcPct val="100000"/>
              </a:lnSpc>
              <a:spcBef>
                <a:spcPts val="0"/>
              </a:spcBef>
              <a:spcAft>
                <a:spcPts val="0"/>
              </a:spcAft>
              <a:buClr>
                <a:schemeClr val="accent1"/>
              </a:buClr>
              <a:buSzPts val="1100"/>
              <a:buFont typeface="Work Sans Regular"/>
              <a:buChar char="●"/>
            </a:pPr>
            <a:r>
              <a:rPr lang="en" sz="1100">
                <a:solidFill>
                  <a:schemeClr val="accent1"/>
                </a:solidFill>
                <a:uFill>
                  <a:noFill/>
                </a:uFill>
                <a:hlinkClick r:id="rId14">
                  <a:extLst>
                    <a:ext uri="{A12FA001-AC4F-418D-AE19-62706E023703}">
                      <ahyp:hlinkClr val="tx"/>
                    </a:ext>
                  </a:extLst>
                </a:hlinkClick>
              </a:rPr>
              <a:t>Pack cyber monday 3</a:t>
            </a:r>
            <a:endParaRPr sz="1100">
              <a:solidFill>
                <a:schemeClr val="accent1"/>
              </a:solidFill>
            </a:endParaRPr>
          </a:p>
          <a:p>
            <a:pPr indent="0" lvl="0" marL="241300" rtl="0" algn="l">
              <a:lnSpc>
                <a:spcPct val="100000"/>
              </a:lnSpc>
              <a:spcBef>
                <a:spcPts val="0"/>
              </a:spcBef>
              <a:spcAft>
                <a:spcPts val="0"/>
              </a:spcAft>
              <a:buNone/>
            </a:pPr>
            <a:r>
              <a:t/>
            </a:r>
            <a:endParaRPr>
              <a:solidFill>
                <a:schemeClr val="accen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9" name="Shape 1249"/>
        <p:cNvGrpSpPr/>
        <p:nvPr/>
      </p:nvGrpSpPr>
      <p:grpSpPr>
        <a:xfrm>
          <a:off x="0" y="0"/>
          <a:ext cx="0" cy="0"/>
          <a:chOff x="0" y="0"/>
          <a:chExt cx="0" cy="0"/>
        </a:xfrm>
      </p:grpSpPr>
      <p:sp>
        <p:nvSpPr>
          <p:cNvPr id="1250" name="Google Shape;1250;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251" name="Google Shape;1251;p68"/>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252" name="Google Shape;1252;p68"/>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6" name="Shape 1256"/>
        <p:cNvGrpSpPr/>
        <p:nvPr/>
      </p:nvGrpSpPr>
      <p:grpSpPr>
        <a:xfrm>
          <a:off x="0" y="0"/>
          <a:ext cx="0" cy="0"/>
          <a:chOff x="0" y="0"/>
          <a:chExt cx="0" cy="0"/>
        </a:xfrm>
      </p:grpSpPr>
      <p:sp>
        <p:nvSpPr>
          <p:cNvPr id="1257" name="Google Shape;1257;p69"/>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258" name="Google Shape;1258;p69"/>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259" name="Google Shape;1259;p69"/>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Varela Round</a:t>
            </a:r>
            <a:endParaRPr b="1">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https://fonts.google.com/specimen/Varela+Round</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Work Sans</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https://fonts.google.com/specimen/Work+Sans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1260" name="Google Shape;1260;p69"/>
          <p:cNvGrpSpPr/>
          <p:nvPr/>
        </p:nvGrpSpPr>
        <p:grpSpPr>
          <a:xfrm>
            <a:off x="3114475" y="3498875"/>
            <a:ext cx="2915050" cy="754200"/>
            <a:chOff x="2052655" y="3498875"/>
            <a:chExt cx="2915050" cy="754200"/>
          </a:xfrm>
        </p:grpSpPr>
        <p:sp>
          <p:nvSpPr>
            <p:cNvPr id="1261" name="Google Shape;1261;p69"/>
            <p:cNvSpPr/>
            <p:nvPr/>
          </p:nvSpPr>
          <p:spPr>
            <a:xfrm>
              <a:off x="3114480" y="3498875"/>
              <a:ext cx="791400" cy="754200"/>
            </a:xfrm>
            <a:prstGeom prst="roundRect">
              <a:avLst>
                <a:gd fmla="val 16667" name="adj"/>
              </a:avLst>
            </a:prstGeom>
            <a:solidFill>
              <a:srgbClr val="F73CA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9"/>
            <p:cNvSpPr/>
            <p:nvPr/>
          </p:nvSpPr>
          <p:spPr>
            <a:xfrm>
              <a:off x="4176300" y="3498875"/>
              <a:ext cx="791400" cy="754200"/>
            </a:xfrm>
            <a:prstGeom prst="roundRect">
              <a:avLst>
                <a:gd fmla="val 16667" name="adj"/>
              </a:avLst>
            </a:prstGeom>
            <a:solidFill>
              <a:srgbClr val="1E1E1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9"/>
            <p:cNvSpPr/>
            <p:nvPr/>
          </p:nvSpPr>
          <p:spPr>
            <a:xfrm>
              <a:off x="2052655" y="3498875"/>
              <a:ext cx="791400" cy="754200"/>
            </a:xfrm>
            <a:prstGeom prst="roundRect">
              <a:avLst>
                <a:gd fmla="val 16667" name="adj"/>
              </a:avLst>
            </a:prstGeom>
            <a:solidFill>
              <a:srgbClr val="30FCF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9"/>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#f73cab</a:t>
              </a:r>
              <a:endParaRPr sz="1000">
                <a:solidFill>
                  <a:srgbClr val="FFFFFF"/>
                </a:solidFill>
              </a:endParaRPr>
            </a:p>
          </p:txBody>
        </p:sp>
        <p:sp>
          <p:nvSpPr>
            <p:cNvPr id="1265" name="Google Shape;1265;p69"/>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#1e1e1e</a:t>
              </a:r>
              <a:endParaRPr sz="1000">
                <a:solidFill>
                  <a:srgbClr val="FFFFFF"/>
                </a:solidFill>
              </a:endParaRPr>
            </a:p>
          </p:txBody>
        </p:sp>
        <p:sp>
          <p:nvSpPr>
            <p:cNvPr id="1266" name="Google Shape;1266;p69"/>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#30fcf1</a:t>
              </a:r>
              <a:endParaRPr sz="1000">
                <a:solidFill>
                  <a:srgbClr val="FFFFFF"/>
                </a:solidFill>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0" name="Shape 1270"/>
        <p:cNvGrpSpPr/>
        <p:nvPr/>
      </p:nvGrpSpPr>
      <p:grpSpPr>
        <a:xfrm>
          <a:off x="0" y="0"/>
          <a:ext cx="0" cy="0"/>
          <a:chOff x="0" y="0"/>
          <a:chExt cx="0" cy="0"/>
        </a:xfrm>
      </p:grpSpPr>
      <p:sp>
        <p:nvSpPr>
          <p:cNvPr id="1271" name="Google Shape;1271;p70"/>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1272" name="Google Shape;1272;p70"/>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How it Works.</a:t>
            </a:r>
            <a:endParaRPr>
              <a:solidFill>
                <a:srgbClr val="869FB2"/>
              </a:solidFill>
              <a:latin typeface="Arial"/>
              <a:ea typeface="Arial"/>
              <a:cs typeface="Arial"/>
              <a:sym typeface="Arial"/>
            </a:endParaRPr>
          </a:p>
        </p:txBody>
      </p:sp>
      <p:pic>
        <p:nvPicPr>
          <p:cNvPr id="1273" name="Google Shape;1273;p70"/>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274" name="Google Shape;1274;p70"/>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1275" name="Google Shape;1275;p70"/>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1276" name="Google Shape;1276;p70"/>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1277" name="Google Shape;1277;p70"/>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1278" name="Google Shape;1278;p70"/>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1279" name="Google Shape;1279;p70"/>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1280" name="Google Shape;1280;p70"/>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1281" name="Google Shape;1281;p70"/>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1282" name="Google Shape;1282;p70"/>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 name="Shape 184"/>
        <p:cNvGrpSpPr/>
        <p:nvPr/>
      </p:nvGrpSpPr>
      <p:grpSpPr>
        <a:xfrm>
          <a:off x="0" y="0"/>
          <a:ext cx="0" cy="0"/>
          <a:chOff x="0" y="0"/>
          <a:chExt cx="0" cy="0"/>
        </a:xfrm>
      </p:grpSpPr>
      <p:sp>
        <p:nvSpPr>
          <p:cNvPr id="185" name="Google Shape;185;p35"/>
          <p:cNvSpPr txBox="1"/>
          <p:nvPr>
            <p:ph idx="15" type="title"/>
          </p:nvPr>
        </p:nvSpPr>
        <p:spPr>
          <a:xfrm rot="-5400000">
            <a:off x="-1014638"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pic>
        <p:nvPicPr>
          <p:cNvPr id="186" name="Google Shape;186;p35"/>
          <p:cNvPicPr preferRelativeResize="0"/>
          <p:nvPr/>
        </p:nvPicPr>
        <p:blipFill rotWithShape="1">
          <a:blip r:embed="rId3">
            <a:alphaModFix/>
          </a:blip>
          <a:srcRect b="7920" l="0" r="0" t="7911"/>
          <a:stretch/>
        </p:blipFill>
        <p:spPr>
          <a:xfrm>
            <a:off x="1250835" y="1064074"/>
            <a:ext cx="1117253" cy="1125902"/>
          </a:xfrm>
          <a:prstGeom prst="rect">
            <a:avLst/>
          </a:prstGeom>
          <a:noFill/>
          <a:ln>
            <a:noFill/>
          </a:ln>
        </p:spPr>
      </p:pic>
      <p:pic>
        <p:nvPicPr>
          <p:cNvPr id="187" name="Google Shape;187;p35"/>
          <p:cNvPicPr preferRelativeResize="0"/>
          <p:nvPr/>
        </p:nvPicPr>
        <p:blipFill rotWithShape="1">
          <a:blip r:embed="rId4">
            <a:alphaModFix/>
          </a:blip>
          <a:srcRect b="4636" l="0" r="0" t="4636"/>
          <a:stretch/>
        </p:blipFill>
        <p:spPr>
          <a:xfrm>
            <a:off x="2150902" y="1006051"/>
            <a:ext cx="966061" cy="1228500"/>
          </a:xfrm>
          <a:prstGeom prst="rect">
            <a:avLst/>
          </a:prstGeom>
          <a:noFill/>
          <a:ln>
            <a:noFill/>
          </a:ln>
        </p:spPr>
      </p:pic>
      <p:sp>
        <p:nvSpPr>
          <p:cNvPr id="188" name="Google Shape;188;p35"/>
          <p:cNvSpPr txBox="1"/>
          <p:nvPr>
            <p:ph type="ctrTitle"/>
          </p:nvPr>
        </p:nvSpPr>
        <p:spPr>
          <a:xfrm flipH="1">
            <a:off x="3187656" y="1006023"/>
            <a:ext cx="1789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FIRST SECTION</a:t>
            </a:r>
            <a:endParaRPr/>
          </a:p>
        </p:txBody>
      </p:sp>
      <p:sp>
        <p:nvSpPr>
          <p:cNvPr id="189" name="Google Shape;189;p35"/>
          <p:cNvSpPr txBox="1"/>
          <p:nvPr>
            <p:ph idx="1" type="subTitle"/>
          </p:nvPr>
        </p:nvSpPr>
        <p:spPr>
          <a:xfrm flipH="1">
            <a:off x="3187573" y="1467512"/>
            <a:ext cx="1602000" cy="7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describe the topic of the section</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t/>
            </a:r>
            <a:endParaRPr/>
          </a:p>
        </p:txBody>
      </p:sp>
      <p:sp>
        <p:nvSpPr>
          <p:cNvPr id="190" name="Google Shape;190;p35"/>
          <p:cNvSpPr txBox="1"/>
          <p:nvPr>
            <p:ph idx="3" type="ctrTitle"/>
          </p:nvPr>
        </p:nvSpPr>
        <p:spPr>
          <a:xfrm flipH="1">
            <a:off x="3187656" y="3088253"/>
            <a:ext cx="1789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SECOND SECTION</a:t>
            </a:r>
            <a:endParaRPr/>
          </a:p>
        </p:txBody>
      </p:sp>
      <p:sp>
        <p:nvSpPr>
          <p:cNvPr id="191" name="Google Shape;191;p35"/>
          <p:cNvSpPr txBox="1"/>
          <p:nvPr>
            <p:ph idx="4" type="subTitle"/>
          </p:nvPr>
        </p:nvSpPr>
        <p:spPr>
          <a:xfrm flipH="1">
            <a:off x="3187672" y="3544263"/>
            <a:ext cx="16020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192" name="Google Shape;192;p35"/>
          <p:cNvSpPr txBox="1"/>
          <p:nvPr>
            <p:ph idx="6" type="ctrTitle"/>
          </p:nvPr>
        </p:nvSpPr>
        <p:spPr>
          <a:xfrm flipH="1">
            <a:off x="6845897" y="1006023"/>
            <a:ext cx="1789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THIRD SECTION</a:t>
            </a:r>
            <a:endParaRPr/>
          </a:p>
        </p:txBody>
      </p:sp>
      <p:sp>
        <p:nvSpPr>
          <p:cNvPr id="193" name="Google Shape;193;p35"/>
          <p:cNvSpPr txBox="1"/>
          <p:nvPr>
            <p:ph idx="7" type="subTitle"/>
          </p:nvPr>
        </p:nvSpPr>
        <p:spPr>
          <a:xfrm flipH="1">
            <a:off x="6845925" y="1467512"/>
            <a:ext cx="1789800" cy="7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describe the topic of the section</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t/>
            </a:r>
            <a:endParaRPr/>
          </a:p>
        </p:txBody>
      </p:sp>
      <p:sp>
        <p:nvSpPr>
          <p:cNvPr id="194" name="Google Shape;194;p35"/>
          <p:cNvSpPr txBox="1"/>
          <p:nvPr>
            <p:ph idx="9" type="ctrTitle"/>
          </p:nvPr>
        </p:nvSpPr>
        <p:spPr>
          <a:xfrm flipH="1">
            <a:off x="6839174" y="3086449"/>
            <a:ext cx="1789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FOURTH SECTION</a:t>
            </a:r>
            <a:endParaRPr/>
          </a:p>
        </p:txBody>
      </p:sp>
      <p:sp>
        <p:nvSpPr>
          <p:cNvPr id="195" name="Google Shape;195;p35"/>
          <p:cNvSpPr txBox="1"/>
          <p:nvPr>
            <p:ph idx="13" type="subTitle"/>
          </p:nvPr>
        </p:nvSpPr>
        <p:spPr>
          <a:xfrm flipH="1">
            <a:off x="6839200" y="3544263"/>
            <a:ext cx="17898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describe the topic of the section</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t/>
            </a:r>
            <a:endParaRPr/>
          </a:p>
        </p:txBody>
      </p:sp>
      <p:pic>
        <p:nvPicPr>
          <p:cNvPr id="196" name="Google Shape;196;p35"/>
          <p:cNvPicPr preferRelativeResize="0"/>
          <p:nvPr/>
        </p:nvPicPr>
        <p:blipFill rotWithShape="1">
          <a:blip r:embed="rId3">
            <a:alphaModFix/>
          </a:blip>
          <a:srcRect b="7920" l="0" r="0" t="7911"/>
          <a:stretch/>
        </p:blipFill>
        <p:spPr>
          <a:xfrm>
            <a:off x="1239551" y="3120959"/>
            <a:ext cx="1139822" cy="1148654"/>
          </a:xfrm>
          <a:prstGeom prst="rect">
            <a:avLst/>
          </a:prstGeom>
          <a:noFill/>
          <a:ln>
            <a:noFill/>
          </a:ln>
        </p:spPr>
      </p:pic>
      <p:pic>
        <p:nvPicPr>
          <p:cNvPr id="197" name="Google Shape;197;p35"/>
          <p:cNvPicPr preferRelativeResize="0"/>
          <p:nvPr/>
        </p:nvPicPr>
        <p:blipFill rotWithShape="1">
          <a:blip r:embed="rId5">
            <a:alphaModFix/>
          </a:blip>
          <a:srcRect b="6822" l="0" r="0" t="6822"/>
          <a:stretch/>
        </p:blipFill>
        <p:spPr>
          <a:xfrm>
            <a:off x="2011330" y="3107659"/>
            <a:ext cx="1087326" cy="1179626"/>
          </a:xfrm>
          <a:prstGeom prst="rect">
            <a:avLst/>
          </a:prstGeom>
          <a:noFill/>
          <a:ln>
            <a:noFill/>
          </a:ln>
        </p:spPr>
      </p:pic>
      <p:pic>
        <p:nvPicPr>
          <p:cNvPr id="198" name="Google Shape;198;p35"/>
          <p:cNvPicPr preferRelativeResize="0"/>
          <p:nvPr/>
        </p:nvPicPr>
        <p:blipFill rotWithShape="1">
          <a:blip r:embed="rId3">
            <a:alphaModFix/>
          </a:blip>
          <a:srcRect b="7920" l="0" r="0" t="7911"/>
          <a:stretch/>
        </p:blipFill>
        <p:spPr>
          <a:xfrm>
            <a:off x="4871659" y="1036943"/>
            <a:ext cx="1139859" cy="1148684"/>
          </a:xfrm>
          <a:prstGeom prst="rect">
            <a:avLst/>
          </a:prstGeom>
          <a:noFill/>
          <a:ln>
            <a:noFill/>
          </a:ln>
        </p:spPr>
      </p:pic>
      <p:pic>
        <p:nvPicPr>
          <p:cNvPr id="199" name="Google Shape;199;p35"/>
          <p:cNvPicPr preferRelativeResize="0"/>
          <p:nvPr/>
        </p:nvPicPr>
        <p:blipFill rotWithShape="1">
          <a:blip r:embed="rId6">
            <a:alphaModFix/>
          </a:blip>
          <a:srcRect b="6747" l="0" r="0" t="6747"/>
          <a:stretch/>
        </p:blipFill>
        <p:spPr>
          <a:xfrm>
            <a:off x="5674102" y="1025389"/>
            <a:ext cx="1087361" cy="1179632"/>
          </a:xfrm>
          <a:prstGeom prst="rect">
            <a:avLst/>
          </a:prstGeom>
          <a:noFill/>
          <a:ln>
            <a:noFill/>
          </a:ln>
        </p:spPr>
      </p:pic>
      <p:pic>
        <p:nvPicPr>
          <p:cNvPr id="200" name="Google Shape;200;p35"/>
          <p:cNvPicPr preferRelativeResize="0"/>
          <p:nvPr/>
        </p:nvPicPr>
        <p:blipFill rotWithShape="1">
          <a:blip r:embed="rId3">
            <a:alphaModFix/>
          </a:blip>
          <a:srcRect b="7920" l="0" r="0" t="7911"/>
          <a:stretch/>
        </p:blipFill>
        <p:spPr>
          <a:xfrm>
            <a:off x="4868682" y="3114601"/>
            <a:ext cx="1145813" cy="1154702"/>
          </a:xfrm>
          <a:prstGeom prst="rect">
            <a:avLst/>
          </a:prstGeom>
          <a:noFill/>
          <a:ln>
            <a:noFill/>
          </a:ln>
        </p:spPr>
      </p:pic>
      <p:pic>
        <p:nvPicPr>
          <p:cNvPr id="201" name="Google Shape;201;p35"/>
          <p:cNvPicPr preferRelativeResize="0"/>
          <p:nvPr/>
        </p:nvPicPr>
        <p:blipFill rotWithShape="1">
          <a:blip r:embed="rId7">
            <a:alphaModFix/>
          </a:blip>
          <a:srcRect b="2705" l="0" r="0" t="2705"/>
          <a:stretch/>
        </p:blipFill>
        <p:spPr>
          <a:xfrm>
            <a:off x="5627000" y="3032916"/>
            <a:ext cx="1212175" cy="1315123"/>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6" name="Shape 1286"/>
        <p:cNvGrpSpPr/>
        <p:nvPr/>
      </p:nvGrpSpPr>
      <p:grpSpPr>
        <a:xfrm>
          <a:off x="0" y="0"/>
          <a:ext cx="0" cy="0"/>
          <a:chOff x="0" y="0"/>
          <a:chExt cx="0" cy="0"/>
        </a:xfrm>
      </p:grpSpPr>
      <p:sp>
        <p:nvSpPr>
          <p:cNvPr id="1287" name="Google Shape;1287;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grpSp>
        <p:nvGrpSpPr>
          <p:cNvPr id="1288" name="Google Shape;1288;p71"/>
          <p:cNvGrpSpPr/>
          <p:nvPr/>
        </p:nvGrpSpPr>
        <p:grpSpPr>
          <a:xfrm>
            <a:off x="5156078" y="3085736"/>
            <a:ext cx="474294" cy="551291"/>
            <a:chOff x="4727025" y="1332775"/>
            <a:chExt cx="59900" cy="69625"/>
          </a:xfrm>
        </p:grpSpPr>
        <p:sp>
          <p:nvSpPr>
            <p:cNvPr id="1289" name="Google Shape;1289;p7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7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 name="Google Shape;1291;p71"/>
          <p:cNvGrpSpPr/>
          <p:nvPr/>
        </p:nvGrpSpPr>
        <p:grpSpPr>
          <a:xfrm>
            <a:off x="5769734" y="2314340"/>
            <a:ext cx="555653" cy="557031"/>
            <a:chOff x="4820425" y="1329900"/>
            <a:chExt cx="70175" cy="70350"/>
          </a:xfrm>
        </p:grpSpPr>
        <p:sp>
          <p:nvSpPr>
            <p:cNvPr id="1292" name="Google Shape;1292;p7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7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7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7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71"/>
          <p:cNvGrpSpPr/>
          <p:nvPr/>
        </p:nvGrpSpPr>
        <p:grpSpPr>
          <a:xfrm>
            <a:off x="6396103" y="2318845"/>
            <a:ext cx="582574" cy="533871"/>
            <a:chOff x="4903200" y="1331525"/>
            <a:chExt cx="73575" cy="67425"/>
          </a:xfrm>
        </p:grpSpPr>
        <p:sp>
          <p:nvSpPr>
            <p:cNvPr id="1297" name="Google Shape;1297;p7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7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 name="Google Shape;1299;p71"/>
          <p:cNvGrpSpPr/>
          <p:nvPr/>
        </p:nvGrpSpPr>
        <p:grpSpPr>
          <a:xfrm>
            <a:off x="5755581" y="3078709"/>
            <a:ext cx="583960" cy="565345"/>
            <a:chOff x="4815575" y="1416800"/>
            <a:chExt cx="73750" cy="71400"/>
          </a:xfrm>
        </p:grpSpPr>
        <p:sp>
          <p:nvSpPr>
            <p:cNvPr id="1300" name="Google Shape;1300;p7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7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7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 name="Google Shape;1303;p71"/>
          <p:cNvGrpSpPr/>
          <p:nvPr/>
        </p:nvGrpSpPr>
        <p:grpSpPr>
          <a:xfrm>
            <a:off x="6390362" y="3108896"/>
            <a:ext cx="589898" cy="504970"/>
            <a:chOff x="4902475" y="1418875"/>
            <a:chExt cx="74500" cy="63775"/>
          </a:xfrm>
        </p:grpSpPr>
        <p:sp>
          <p:nvSpPr>
            <p:cNvPr id="1304" name="Google Shape;1304;p7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7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 name="Google Shape;1306;p71"/>
          <p:cNvGrpSpPr/>
          <p:nvPr/>
        </p:nvGrpSpPr>
        <p:grpSpPr>
          <a:xfrm>
            <a:off x="5765577" y="3826000"/>
            <a:ext cx="563967" cy="567127"/>
            <a:chOff x="4818100" y="1507675"/>
            <a:chExt cx="71225" cy="71625"/>
          </a:xfrm>
        </p:grpSpPr>
        <p:sp>
          <p:nvSpPr>
            <p:cNvPr id="1307" name="Google Shape;1307;p7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7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7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7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71"/>
          <p:cNvGrpSpPr/>
          <p:nvPr/>
        </p:nvGrpSpPr>
        <p:grpSpPr>
          <a:xfrm>
            <a:off x="5079075" y="3829461"/>
            <a:ext cx="628301" cy="588505"/>
            <a:chOff x="4721450" y="1509475"/>
            <a:chExt cx="79350" cy="74325"/>
          </a:xfrm>
        </p:grpSpPr>
        <p:sp>
          <p:nvSpPr>
            <p:cNvPr id="1312" name="Google Shape;1312;p7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7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7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7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 name="Google Shape;1316;p71"/>
          <p:cNvGrpSpPr/>
          <p:nvPr/>
        </p:nvGrpSpPr>
        <p:grpSpPr>
          <a:xfrm>
            <a:off x="6424608" y="3814027"/>
            <a:ext cx="557038" cy="562772"/>
            <a:chOff x="4906800" y="1507500"/>
            <a:chExt cx="70350" cy="71075"/>
          </a:xfrm>
        </p:grpSpPr>
        <p:sp>
          <p:nvSpPr>
            <p:cNvPr id="1317" name="Google Shape;1317;p7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7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7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7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7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71"/>
          <p:cNvGrpSpPr/>
          <p:nvPr/>
        </p:nvGrpSpPr>
        <p:grpSpPr>
          <a:xfrm>
            <a:off x="4462216" y="2340963"/>
            <a:ext cx="517934" cy="517934"/>
            <a:chOff x="3736598" y="2170606"/>
            <a:chExt cx="404889" cy="404889"/>
          </a:xfrm>
        </p:grpSpPr>
        <p:sp>
          <p:nvSpPr>
            <p:cNvPr id="1323" name="Google Shape;1323;p7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7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7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7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 name="Google Shape;1327;p71"/>
          <p:cNvGrpSpPr/>
          <p:nvPr/>
        </p:nvGrpSpPr>
        <p:grpSpPr>
          <a:xfrm>
            <a:off x="3729277" y="2341061"/>
            <a:ext cx="586986" cy="517740"/>
            <a:chOff x="3161917" y="2170682"/>
            <a:chExt cx="458870" cy="404737"/>
          </a:xfrm>
        </p:grpSpPr>
        <p:sp>
          <p:nvSpPr>
            <p:cNvPr id="1328" name="Google Shape;1328;p7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7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7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 name="Google Shape;1331;p71"/>
          <p:cNvGrpSpPr/>
          <p:nvPr/>
        </p:nvGrpSpPr>
        <p:grpSpPr>
          <a:xfrm>
            <a:off x="3752299" y="3102400"/>
            <a:ext cx="540943" cy="517963"/>
            <a:chOff x="3179914" y="2889488"/>
            <a:chExt cx="422876" cy="404911"/>
          </a:xfrm>
        </p:grpSpPr>
        <p:sp>
          <p:nvSpPr>
            <p:cNvPr id="1332" name="Google Shape;1332;p7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7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7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7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7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7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 name="Google Shape;1338;p71"/>
          <p:cNvGrpSpPr/>
          <p:nvPr/>
        </p:nvGrpSpPr>
        <p:grpSpPr>
          <a:xfrm>
            <a:off x="4453093" y="3102358"/>
            <a:ext cx="536180" cy="518047"/>
            <a:chOff x="3729467" y="2889422"/>
            <a:chExt cx="419153" cy="404977"/>
          </a:xfrm>
        </p:grpSpPr>
        <p:sp>
          <p:nvSpPr>
            <p:cNvPr id="1339" name="Google Shape;1339;p7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7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7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7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7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7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7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 name="Google Shape;1346;p71"/>
          <p:cNvGrpSpPr/>
          <p:nvPr/>
        </p:nvGrpSpPr>
        <p:grpSpPr>
          <a:xfrm>
            <a:off x="1990126" y="3445787"/>
            <a:ext cx="965351" cy="134611"/>
            <a:chOff x="4411970" y="2962952"/>
            <a:chExt cx="706544" cy="104212"/>
          </a:xfrm>
        </p:grpSpPr>
        <p:sp>
          <p:nvSpPr>
            <p:cNvPr id="1347" name="Google Shape;1347;p7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7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7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7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 name="Google Shape;1351;p71"/>
          <p:cNvGrpSpPr/>
          <p:nvPr/>
        </p:nvGrpSpPr>
        <p:grpSpPr>
          <a:xfrm>
            <a:off x="1990126" y="3041077"/>
            <a:ext cx="960158" cy="289172"/>
            <a:chOff x="4411970" y="2726085"/>
            <a:chExt cx="643107" cy="193659"/>
          </a:xfrm>
        </p:grpSpPr>
        <p:sp>
          <p:nvSpPr>
            <p:cNvPr id="1352" name="Google Shape;1352;p7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7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7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 name="Google Shape;1355;p71"/>
          <p:cNvGrpSpPr/>
          <p:nvPr/>
        </p:nvGrpSpPr>
        <p:grpSpPr>
          <a:xfrm>
            <a:off x="998624" y="3295400"/>
            <a:ext cx="811503" cy="252584"/>
            <a:chOff x="4411970" y="4340222"/>
            <a:chExt cx="779467" cy="242683"/>
          </a:xfrm>
        </p:grpSpPr>
        <p:sp>
          <p:nvSpPr>
            <p:cNvPr id="1356" name="Google Shape;1356;p7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7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7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 name="Google Shape;1359;p71"/>
          <p:cNvGrpSpPr/>
          <p:nvPr/>
        </p:nvGrpSpPr>
        <p:grpSpPr>
          <a:xfrm>
            <a:off x="1990126" y="2709308"/>
            <a:ext cx="965160" cy="216230"/>
            <a:chOff x="4411970" y="2468674"/>
            <a:chExt cx="747317" cy="167425"/>
          </a:xfrm>
        </p:grpSpPr>
        <p:sp>
          <p:nvSpPr>
            <p:cNvPr id="1360" name="Google Shape;1360;p7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7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 name="Google Shape;1362;p71"/>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 name="Google Shape;1363;p71"/>
          <p:cNvGrpSpPr/>
          <p:nvPr/>
        </p:nvGrpSpPr>
        <p:grpSpPr>
          <a:xfrm>
            <a:off x="997692" y="2334687"/>
            <a:ext cx="1959041" cy="208784"/>
            <a:chOff x="6336019" y="3733725"/>
            <a:chExt cx="2566206" cy="351310"/>
          </a:xfrm>
        </p:grpSpPr>
        <p:sp>
          <p:nvSpPr>
            <p:cNvPr id="1364" name="Google Shape;1364;p71"/>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71"/>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71"/>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71"/>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 name="Google Shape;1368;p71"/>
          <p:cNvGrpSpPr/>
          <p:nvPr/>
        </p:nvGrpSpPr>
        <p:grpSpPr>
          <a:xfrm>
            <a:off x="1990126" y="3950602"/>
            <a:ext cx="946551" cy="153200"/>
            <a:chOff x="4404545" y="3301592"/>
            <a:chExt cx="782403" cy="129272"/>
          </a:xfrm>
        </p:grpSpPr>
        <p:sp>
          <p:nvSpPr>
            <p:cNvPr id="1369" name="Google Shape;1369;p7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71"/>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 name="Google Shape;1371;p71"/>
          <p:cNvGrpSpPr/>
          <p:nvPr/>
        </p:nvGrpSpPr>
        <p:grpSpPr>
          <a:xfrm>
            <a:off x="1990126" y="3695937"/>
            <a:ext cx="962257" cy="139127"/>
            <a:chOff x="4411970" y="3131459"/>
            <a:chExt cx="710520" cy="117397"/>
          </a:xfrm>
        </p:grpSpPr>
        <p:sp>
          <p:nvSpPr>
            <p:cNvPr id="1372" name="Google Shape;1372;p7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7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374" name="Google Shape;1374;p71"/>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 name="Google Shape;1375;p71"/>
          <p:cNvGrpSpPr/>
          <p:nvPr/>
        </p:nvGrpSpPr>
        <p:grpSpPr>
          <a:xfrm>
            <a:off x="990271" y="3621603"/>
            <a:ext cx="823838" cy="458988"/>
            <a:chOff x="4411970" y="1801825"/>
            <a:chExt cx="734586" cy="409262"/>
          </a:xfrm>
        </p:grpSpPr>
        <p:sp>
          <p:nvSpPr>
            <p:cNvPr id="1376" name="Google Shape;1376;p7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7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 name="Google Shape;1378;p71"/>
          <p:cNvGrpSpPr/>
          <p:nvPr/>
        </p:nvGrpSpPr>
        <p:grpSpPr>
          <a:xfrm>
            <a:off x="3095243" y="2339173"/>
            <a:ext cx="521514" cy="521514"/>
            <a:chOff x="5681300" y="2527788"/>
            <a:chExt cx="805800" cy="805800"/>
          </a:xfrm>
        </p:grpSpPr>
        <p:sp>
          <p:nvSpPr>
            <p:cNvPr id="1379" name="Google Shape;1379;p71"/>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7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 name="Google Shape;1381;p71"/>
          <p:cNvGrpSpPr/>
          <p:nvPr/>
        </p:nvGrpSpPr>
        <p:grpSpPr>
          <a:xfrm>
            <a:off x="3089483" y="3094865"/>
            <a:ext cx="533033" cy="533033"/>
            <a:chOff x="4049800" y="640400"/>
            <a:chExt cx="858900" cy="858900"/>
          </a:xfrm>
        </p:grpSpPr>
        <p:sp>
          <p:nvSpPr>
            <p:cNvPr id="1382" name="Google Shape;1382;p71"/>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71"/>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 name="Google Shape;1384;p71"/>
          <p:cNvGrpSpPr/>
          <p:nvPr/>
        </p:nvGrpSpPr>
        <p:grpSpPr>
          <a:xfrm>
            <a:off x="3014966" y="3772543"/>
            <a:ext cx="682068" cy="682068"/>
            <a:chOff x="5080188" y="927900"/>
            <a:chExt cx="961200" cy="961200"/>
          </a:xfrm>
        </p:grpSpPr>
        <p:sp>
          <p:nvSpPr>
            <p:cNvPr id="1385" name="Google Shape;1385;p71"/>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71"/>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71"/>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71"/>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7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7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7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7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 name="Google Shape;1393;p71"/>
          <p:cNvGrpSpPr/>
          <p:nvPr/>
        </p:nvGrpSpPr>
        <p:grpSpPr>
          <a:xfrm>
            <a:off x="4478465" y="3869234"/>
            <a:ext cx="505650" cy="504006"/>
            <a:chOff x="6039282" y="1042577"/>
            <a:chExt cx="734315" cy="731929"/>
          </a:xfrm>
        </p:grpSpPr>
        <p:sp>
          <p:nvSpPr>
            <p:cNvPr id="1394" name="Google Shape;1394;p7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7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7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7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7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7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7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7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7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7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7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7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7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7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7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7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7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7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7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7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7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 name="Google Shape;1415;p71"/>
          <p:cNvGrpSpPr/>
          <p:nvPr/>
        </p:nvGrpSpPr>
        <p:grpSpPr>
          <a:xfrm>
            <a:off x="5091067" y="2298862"/>
            <a:ext cx="567744" cy="602136"/>
            <a:chOff x="1825800" y="1651625"/>
            <a:chExt cx="539989" cy="571775"/>
          </a:xfrm>
        </p:grpSpPr>
        <p:sp>
          <p:nvSpPr>
            <p:cNvPr id="1416" name="Google Shape;1416;p7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7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7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7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 name="Google Shape;1420;p71"/>
          <p:cNvGrpSpPr/>
          <p:nvPr/>
        </p:nvGrpSpPr>
        <p:grpSpPr>
          <a:xfrm>
            <a:off x="3765995" y="3855579"/>
            <a:ext cx="508123" cy="507955"/>
            <a:chOff x="1897577" y="2802432"/>
            <a:chExt cx="492176" cy="492014"/>
          </a:xfrm>
        </p:grpSpPr>
        <p:sp>
          <p:nvSpPr>
            <p:cNvPr id="1421" name="Google Shape;1421;p7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7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7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7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7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7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7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7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7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7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71"/>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71"/>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 name="Google Shape;1433;p71"/>
          <p:cNvGrpSpPr/>
          <p:nvPr/>
        </p:nvGrpSpPr>
        <p:grpSpPr>
          <a:xfrm>
            <a:off x="997525" y="4169123"/>
            <a:ext cx="809227" cy="200842"/>
            <a:chOff x="2013045" y="4813233"/>
            <a:chExt cx="921986" cy="228854"/>
          </a:xfrm>
        </p:grpSpPr>
        <p:sp>
          <p:nvSpPr>
            <p:cNvPr id="1434" name="Google Shape;1434;p71"/>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71"/>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 name="Google Shape;1436;p71"/>
          <p:cNvGrpSpPr/>
          <p:nvPr/>
        </p:nvGrpSpPr>
        <p:grpSpPr>
          <a:xfrm>
            <a:off x="1005985" y="2656004"/>
            <a:ext cx="792421" cy="269941"/>
            <a:chOff x="1046767" y="4756633"/>
            <a:chExt cx="859646" cy="292841"/>
          </a:xfrm>
        </p:grpSpPr>
        <p:sp>
          <p:nvSpPr>
            <p:cNvPr id="1437" name="Google Shape;1437;p71"/>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71"/>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71"/>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0" name="Google Shape;1440;p71"/>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71"/>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71"/>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71"/>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4" name="Google Shape;1444;p71"/>
          <p:cNvGrpSpPr/>
          <p:nvPr/>
        </p:nvGrpSpPr>
        <p:grpSpPr>
          <a:xfrm>
            <a:off x="7141841" y="2550562"/>
            <a:ext cx="166473" cy="141497"/>
            <a:chOff x="4660325" y="1866850"/>
            <a:chExt cx="68350" cy="58100"/>
          </a:xfrm>
        </p:grpSpPr>
        <p:sp>
          <p:nvSpPr>
            <p:cNvPr id="1445" name="Google Shape;1445;p7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7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 name="Google Shape;1447;p71"/>
          <p:cNvGrpSpPr/>
          <p:nvPr/>
        </p:nvGrpSpPr>
        <p:grpSpPr>
          <a:xfrm>
            <a:off x="7451186" y="2576286"/>
            <a:ext cx="162515" cy="90049"/>
            <a:chOff x="4791775" y="1877500"/>
            <a:chExt cx="66725" cy="36975"/>
          </a:xfrm>
        </p:grpSpPr>
        <p:sp>
          <p:nvSpPr>
            <p:cNvPr id="1448" name="Google Shape;1448;p7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7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 name="Google Shape;1450;p71"/>
          <p:cNvGrpSpPr/>
          <p:nvPr/>
        </p:nvGrpSpPr>
        <p:grpSpPr>
          <a:xfrm>
            <a:off x="7772899" y="2576286"/>
            <a:ext cx="144979" cy="90049"/>
            <a:chOff x="4923925" y="1877500"/>
            <a:chExt cx="59525" cy="36975"/>
          </a:xfrm>
        </p:grpSpPr>
        <p:sp>
          <p:nvSpPr>
            <p:cNvPr id="1451" name="Google Shape;1451;p7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7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 name="Google Shape;1453;p71"/>
          <p:cNvGrpSpPr/>
          <p:nvPr/>
        </p:nvGrpSpPr>
        <p:grpSpPr>
          <a:xfrm>
            <a:off x="8067390" y="2558477"/>
            <a:ext cx="141447" cy="125667"/>
            <a:chOff x="5058450" y="1870100"/>
            <a:chExt cx="58075" cy="51600"/>
          </a:xfrm>
        </p:grpSpPr>
        <p:sp>
          <p:nvSpPr>
            <p:cNvPr id="1454" name="Google Shape;1454;p7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7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 name="Google Shape;1456;p71"/>
          <p:cNvGrpSpPr/>
          <p:nvPr/>
        </p:nvGrpSpPr>
        <p:grpSpPr>
          <a:xfrm>
            <a:off x="7481905" y="2980885"/>
            <a:ext cx="101077" cy="107645"/>
            <a:chOff x="4811425" y="2065025"/>
            <a:chExt cx="41500" cy="44200"/>
          </a:xfrm>
        </p:grpSpPr>
        <p:sp>
          <p:nvSpPr>
            <p:cNvPr id="1457" name="Google Shape;1457;p7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7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 name="Google Shape;1459;p71"/>
          <p:cNvGrpSpPr/>
          <p:nvPr/>
        </p:nvGrpSpPr>
        <p:grpSpPr>
          <a:xfrm>
            <a:off x="7774342" y="2981098"/>
            <a:ext cx="120867" cy="107218"/>
            <a:chOff x="4929875" y="2065025"/>
            <a:chExt cx="49625" cy="44025"/>
          </a:xfrm>
        </p:grpSpPr>
        <p:sp>
          <p:nvSpPr>
            <p:cNvPr id="1460" name="Google Shape;1460;p7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7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 name="Google Shape;1462;p71"/>
          <p:cNvGrpSpPr/>
          <p:nvPr/>
        </p:nvGrpSpPr>
        <p:grpSpPr>
          <a:xfrm>
            <a:off x="8103011" y="2984112"/>
            <a:ext cx="70206" cy="101191"/>
            <a:chOff x="5083925" y="2066350"/>
            <a:chExt cx="28825" cy="41550"/>
          </a:xfrm>
        </p:grpSpPr>
        <p:sp>
          <p:nvSpPr>
            <p:cNvPr id="1463" name="Google Shape;1463;p7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7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 name="Google Shape;1465;p71"/>
          <p:cNvGrpSpPr/>
          <p:nvPr/>
        </p:nvGrpSpPr>
        <p:grpSpPr>
          <a:xfrm>
            <a:off x="7134565" y="2999759"/>
            <a:ext cx="181026" cy="69896"/>
            <a:chOff x="4659775" y="2072775"/>
            <a:chExt cx="74325" cy="28700"/>
          </a:xfrm>
        </p:grpSpPr>
        <p:sp>
          <p:nvSpPr>
            <p:cNvPr id="1466" name="Google Shape;1466;p7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7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7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 name="Google Shape;1469;p71"/>
          <p:cNvGrpSpPr/>
          <p:nvPr/>
        </p:nvGrpSpPr>
        <p:grpSpPr>
          <a:xfrm>
            <a:off x="8054421" y="2790324"/>
            <a:ext cx="167387" cy="89197"/>
            <a:chOff x="4662475" y="1976500"/>
            <a:chExt cx="68725" cy="36625"/>
          </a:xfrm>
        </p:grpSpPr>
        <p:sp>
          <p:nvSpPr>
            <p:cNvPr id="1470" name="Google Shape;1470;p7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7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7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 name="Google Shape;1473;p71"/>
          <p:cNvGrpSpPr/>
          <p:nvPr/>
        </p:nvGrpSpPr>
        <p:grpSpPr>
          <a:xfrm>
            <a:off x="7751326" y="2793764"/>
            <a:ext cx="166899" cy="82317"/>
            <a:chOff x="4920150" y="1977875"/>
            <a:chExt cx="68525" cy="33800"/>
          </a:xfrm>
        </p:grpSpPr>
        <p:sp>
          <p:nvSpPr>
            <p:cNvPr id="1474" name="Google Shape;1474;p7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7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7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 name="Google Shape;1477;p71"/>
          <p:cNvGrpSpPr/>
          <p:nvPr/>
        </p:nvGrpSpPr>
        <p:grpSpPr>
          <a:xfrm>
            <a:off x="7162483" y="3197682"/>
            <a:ext cx="125190" cy="127859"/>
            <a:chOff x="4676550" y="2160575"/>
            <a:chExt cx="51400" cy="52500"/>
          </a:xfrm>
        </p:grpSpPr>
        <p:sp>
          <p:nvSpPr>
            <p:cNvPr id="1478" name="Google Shape;1478;p7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7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7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 name="Google Shape;1481;p71"/>
          <p:cNvGrpSpPr/>
          <p:nvPr/>
        </p:nvGrpSpPr>
        <p:grpSpPr>
          <a:xfrm>
            <a:off x="7459741" y="3204714"/>
            <a:ext cx="145405" cy="113794"/>
            <a:chOff x="4768325" y="2163475"/>
            <a:chExt cx="59700" cy="46725"/>
          </a:xfrm>
        </p:grpSpPr>
        <p:sp>
          <p:nvSpPr>
            <p:cNvPr id="1482" name="Google Shape;1482;p7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7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4" name="Google Shape;1484;p71"/>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71"/>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71"/>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71"/>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71"/>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71"/>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 name="Google Shape;1490;p71"/>
          <p:cNvGrpSpPr/>
          <p:nvPr/>
        </p:nvGrpSpPr>
        <p:grpSpPr>
          <a:xfrm>
            <a:off x="7476059" y="3459808"/>
            <a:ext cx="112768" cy="106853"/>
            <a:chOff x="4768575" y="2253950"/>
            <a:chExt cx="46300" cy="43875"/>
          </a:xfrm>
        </p:grpSpPr>
        <p:sp>
          <p:nvSpPr>
            <p:cNvPr id="1491" name="Google Shape;1491;p7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7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 name="Google Shape;1493;p71"/>
          <p:cNvGrpSpPr/>
          <p:nvPr/>
        </p:nvGrpSpPr>
        <p:grpSpPr>
          <a:xfrm>
            <a:off x="7775682" y="3948834"/>
            <a:ext cx="118187" cy="146246"/>
            <a:chOff x="4960900" y="2433225"/>
            <a:chExt cx="48525" cy="60050"/>
          </a:xfrm>
        </p:grpSpPr>
        <p:sp>
          <p:nvSpPr>
            <p:cNvPr id="1494" name="Google Shape;1494;p7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7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 name="Google Shape;1496;p71"/>
          <p:cNvGrpSpPr/>
          <p:nvPr/>
        </p:nvGrpSpPr>
        <p:grpSpPr>
          <a:xfrm>
            <a:off x="7464247" y="4212895"/>
            <a:ext cx="136394" cy="143810"/>
            <a:chOff x="4854075" y="2527625"/>
            <a:chExt cx="56000" cy="59050"/>
          </a:xfrm>
        </p:grpSpPr>
        <p:sp>
          <p:nvSpPr>
            <p:cNvPr id="1497" name="Google Shape;1497;p7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7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9" name="Google Shape;1499;p71"/>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71"/>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71"/>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2" name="Google Shape;1502;p71"/>
          <p:cNvGrpSpPr/>
          <p:nvPr/>
        </p:nvGrpSpPr>
        <p:grpSpPr>
          <a:xfrm>
            <a:off x="8088458" y="3676639"/>
            <a:ext cx="99312" cy="160797"/>
            <a:chOff x="5059700" y="2334775"/>
            <a:chExt cx="40775" cy="66025"/>
          </a:xfrm>
        </p:grpSpPr>
        <p:sp>
          <p:nvSpPr>
            <p:cNvPr id="1503" name="Google Shape;1503;p7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7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7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7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7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7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7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7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7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 name="Google Shape;1512;p71"/>
          <p:cNvGrpSpPr/>
          <p:nvPr/>
        </p:nvGrpSpPr>
        <p:grpSpPr>
          <a:xfrm>
            <a:off x="8045622" y="3941771"/>
            <a:ext cx="184984" cy="160371"/>
            <a:chOff x="5037700" y="2430325"/>
            <a:chExt cx="75950" cy="65850"/>
          </a:xfrm>
        </p:grpSpPr>
        <p:sp>
          <p:nvSpPr>
            <p:cNvPr id="1513" name="Google Shape;1513;p7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7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 name="Google Shape;1515;p71"/>
          <p:cNvGrpSpPr/>
          <p:nvPr/>
        </p:nvGrpSpPr>
        <p:grpSpPr>
          <a:xfrm>
            <a:off x="7465128" y="3708223"/>
            <a:ext cx="173014" cy="97629"/>
            <a:chOff x="4756975" y="2341800"/>
            <a:chExt cx="91975" cy="51925"/>
          </a:xfrm>
        </p:grpSpPr>
        <p:sp>
          <p:nvSpPr>
            <p:cNvPr id="1516" name="Google Shape;1516;p7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7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7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7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7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7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7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7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7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7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7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7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7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7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7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7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7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7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7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7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 name="Google Shape;1536;p71"/>
          <p:cNvGrpSpPr/>
          <p:nvPr/>
        </p:nvGrpSpPr>
        <p:grpSpPr>
          <a:xfrm>
            <a:off x="7732065" y="4196920"/>
            <a:ext cx="212497" cy="175761"/>
            <a:chOff x="4943575" y="2516350"/>
            <a:chExt cx="98675" cy="81700"/>
          </a:xfrm>
        </p:grpSpPr>
        <p:sp>
          <p:nvSpPr>
            <p:cNvPr id="1537" name="Google Shape;1537;p7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7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7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7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7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7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7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7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7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7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7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7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7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7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7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7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7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7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7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7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7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7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7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7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7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7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7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7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7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7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7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7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7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7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7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7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7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7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7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7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7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7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7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7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7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7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7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7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7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7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7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7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5" name="Google Shape;1615;p71"/>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1"/>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71"/>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1"/>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71"/>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3" name="Shape 1623"/>
        <p:cNvGrpSpPr/>
        <p:nvPr/>
      </p:nvGrpSpPr>
      <p:grpSpPr>
        <a:xfrm>
          <a:off x="0" y="0"/>
          <a:ext cx="0" cy="0"/>
          <a:chOff x="0" y="0"/>
          <a:chExt cx="0" cy="0"/>
        </a:xfrm>
      </p:grpSpPr>
      <p:grpSp>
        <p:nvGrpSpPr>
          <p:cNvPr id="1624" name="Google Shape;1624;p72"/>
          <p:cNvGrpSpPr/>
          <p:nvPr/>
        </p:nvGrpSpPr>
        <p:grpSpPr>
          <a:xfrm>
            <a:off x="3642951" y="1176740"/>
            <a:ext cx="2078182" cy="1366558"/>
            <a:chOff x="235800" y="830650"/>
            <a:chExt cx="6978450" cy="4588844"/>
          </a:xfrm>
        </p:grpSpPr>
        <p:sp>
          <p:nvSpPr>
            <p:cNvPr id="1625" name="Google Shape;1625;p72"/>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2"/>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2"/>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2"/>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2"/>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2"/>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 name="Google Shape;1631;p72"/>
          <p:cNvGrpSpPr/>
          <p:nvPr/>
        </p:nvGrpSpPr>
        <p:grpSpPr>
          <a:xfrm>
            <a:off x="738454" y="3007842"/>
            <a:ext cx="2622876" cy="1333540"/>
            <a:chOff x="238125" y="1038125"/>
            <a:chExt cx="7146800" cy="3633625"/>
          </a:xfrm>
        </p:grpSpPr>
        <p:sp>
          <p:nvSpPr>
            <p:cNvPr id="1632" name="Google Shape;1632;p7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7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7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7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7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7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7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7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7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7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7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7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7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7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7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7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7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7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7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7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7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7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7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7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7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7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7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7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7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7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7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7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7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7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7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7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7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4" name="Google Shape;3204;p72"/>
          <p:cNvGrpSpPr/>
          <p:nvPr/>
        </p:nvGrpSpPr>
        <p:grpSpPr>
          <a:xfrm>
            <a:off x="5961311" y="1231136"/>
            <a:ext cx="2435960" cy="1297725"/>
            <a:chOff x="233350" y="949250"/>
            <a:chExt cx="7137300" cy="3802300"/>
          </a:xfrm>
        </p:grpSpPr>
        <p:sp>
          <p:nvSpPr>
            <p:cNvPr id="3205" name="Google Shape;3205;p7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6" name="Google Shape;3256;p72"/>
          <p:cNvGrpSpPr/>
          <p:nvPr/>
        </p:nvGrpSpPr>
        <p:grpSpPr>
          <a:xfrm>
            <a:off x="7714435" y="3194726"/>
            <a:ext cx="104231" cy="320340"/>
            <a:chOff x="7564426" y="3224343"/>
            <a:chExt cx="119985" cy="368801"/>
          </a:xfrm>
        </p:grpSpPr>
        <p:sp>
          <p:nvSpPr>
            <p:cNvPr id="3257" name="Google Shape;3257;p7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9" name="Google Shape;3259;p72"/>
          <p:cNvGrpSpPr/>
          <p:nvPr/>
        </p:nvGrpSpPr>
        <p:grpSpPr>
          <a:xfrm>
            <a:off x="7413923" y="3188827"/>
            <a:ext cx="189489" cy="332132"/>
            <a:chOff x="8370831" y="3202002"/>
            <a:chExt cx="218129" cy="382376"/>
          </a:xfrm>
        </p:grpSpPr>
        <p:sp>
          <p:nvSpPr>
            <p:cNvPr id="3260" name="Google Shape;3260;p7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2" name="Google Shape;3262;p72"/>
          <p:cNvGrpSpPr/>
          <p:nvPr/>
        </p:nvGrpSpPr>
        <p:grpSpPr>
          <a:xfrm>
            <a:off x="8137312" y="3599959"/>
            <a:ext cx="309429" cy="267000"/>
            <a:chOff x="6742064" y="3750480"/>
            <a:chExt cx="399315" cy="344560"/>
          </a:xfrm>
        </p:grpSpPr>
        <p:sp>
          <p:nvSpPr>
            <p:cNvPr id="3263" name="Google Shape;3263;p7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5" name="Google Shape;3265;p72"/>
          <p:cNvGrpSpPr/>
          <p:nvPr/>
        </p:nvGrpSpPr>
        <p:grpSpPr>
          <a:xfrm>
            <a:off x="7676331" y="3951006"/>
            <a:ext cx="180437" cy="281608"/>
            <a:chOff x="7248525" y="3739696"/>
            <a:chExt cx="230531" cy="359790"/>
          </a:xfrm>
        </p:grpSpPr>
        <p:sp>
          <p:nvSpPr>
            <p:cNvPr id="3266" name="Google Shape;3266;p7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8" name="Google Shape;3268;p72"/>
          <p:cNvGrpSpPr/>
          <p:nvPr/>
        </p:nvGrpSpPr>
        <p:grpSpPr>
          <a:xfrm>
            <a:off x="7922251" y="3594231"/>
            <a:ext cx="162896" cy="278710"/>
            <a:chOff x="7601242" y="3729267"/>
            <a:chExt cx="222566" cy="380803"/>
          </a:xfrm>
        </p:grpSpPr>
        <p:sp>
          <p:nvSpPr>
            <p:cNvPr id="3269" name="Google Shape;3269;p7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1" name="Google Shape;3271;p72"/>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2" name="Google Shape;3272;p72"/>
          <p:cNvGrpSpPr/>
          <p:nvPr/>
        </p:nvGrpSpPr>
        <p:grpSpPr>
          <a:xfrm>
            <a:off x="7411896" y="3595371"/>
            <a:ext cx="193543" cy="275990"/>
            <a:chOff x="8304647" y="3738687"/>
            <a:chExt cx="225076" cy="320956"/>
          </a:xfrm>
        </p:grpSpPr>
        <p:sp>
          <p:nvSpPr>
            <p:cNvPr id="3273" name="Google Shape;3273;p72"/>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6" name="Google Shape;3276;p72"/>
          <p:cNvGrpSpPr/>
          <p:nvPr/>
        </p:nvGrpSpPr>
        <p:grpSpPr>
          <a:xfrm>
            <a:off x="7684389" y="3595371"/>
            <a:ext cx="178492" cy="275990"/>
            <a:chOff x="8615101" y="3738687"/>
            <a:chExt cx="207573" cy="320956"/>
          </a:xfrm>
        </p:grpSpPr>
        <p:sp>
          <p:nvSpPr>
            <p:cNvPr id="3277" name="Google Shape;3277;p72"/>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0" name="Google Shape;3280;p72"/>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1" name="Google Shape;3281;p72"/>
          <p:cNvGrpSpPr/>
          <p:nvPr/>
        </p:nvGrpSpPr>
        <p:grpSpPr>
          <a:xfrm>
            <a:off x="7909920" y="3998032"/>
            <a:ext cx="187557" cy="187557"/>
            <a:chOff x="8565775" y="671075"/>
            <a:chExt cx="441000" cy="441000"/>
          </a:xfrm>
        </p:grpSpPr>
        <p:sp>
          <p:nvSpPr>
            <p:cNvPr id="3282" name="Google Shape;3282;p72"/>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2"/>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4" name="Google Shape;3284;p72"/>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2"/>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6" name="Google Shape;3286;p72"/>
          <p:cNvGrpSpPr/>
          <p:nvPr/>
        </p:nvGrpSpPr>
        <p:grpSpPr>
          <a:xfrm>
            <a:off x="3561370" y="3009282"/>
            <a:ext cx="2241344" cy="1330656"/>
            <a:chOff x="230250" y="739925"/>
            <a:chExt cx="7124425" cy="4229675"/>
          </a:xfrm>
        </p:grpSpPr>
        <p:sp>
          <p:nvSpPr>
            <p:cNvPr id="3287" name="Google Shape;3287;p72"/>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2"/>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2"/>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2"/>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2"/>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2"/>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2"/>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2"/>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2"/>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2"/>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2"/>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2"/>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2"/>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2"/>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2"/>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2"/>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2"/>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2"/>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2"/>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2"/>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2"/>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2"/>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2"/>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2"/>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2"/>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2"/>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2"/>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2"/>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2"/>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2"/>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2"/>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2"/>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2"/>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2"/>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2"/>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2"/>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2"/>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2"/>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2"/>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2"/>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2"/>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2"/>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2"/>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2"/>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2"/>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2"/>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2"/>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2"/>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2"/>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2"/>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2"/>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2"/>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2"/>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2"/>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2"/>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2"/>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2"/>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2"/>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2"/>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2"/>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2"/>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2"/>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2"/>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2"/>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2"/>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2"/>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2"/>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2"/>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2"/>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2"/>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2"/>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2"/>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2"/>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2"/>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2"/>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2"/>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2"/>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2"/>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2"/>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2"/>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2"/>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2"/>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2"/>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2"/>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2"/>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2"/>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2"/>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2"/>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2"/>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2"/>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2"/>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2"/>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2"/>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2"/>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2"/>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2"/>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2"/>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2"/>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2"/>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2"/>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2"/>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2"/>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2"/>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2"/>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2"/>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2"/>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2"/>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2"/>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2"/>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2"/>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2"/>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2"/>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2"/>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2"/>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2"/>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2"/>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2"/>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2"/>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2"/>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2"/>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2"/>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2"/>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2"/>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2"/>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2"/>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2"/>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2"/>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2"/>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2"/>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2"/>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2"/>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2"/>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2"/>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2"/>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2"/>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2"/>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2"/>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2"/>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2"/>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2"/>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2"/>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2"/>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2"/>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2"/>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2"/>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2"/>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2"/>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2"/>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2"/>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2"/>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2"/>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2"/>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2"/>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2"/>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2"/>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2"/>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2"/>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2"/>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2"/>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2"/>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2"/>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2"/>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2"/>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2"/>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2"/>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2"/>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2"/>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2"/>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2"/>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2"/>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2"/>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2"/>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2"/>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2"/>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2"/>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2"/>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2"/>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2"/>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2"/>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2"/>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2"/>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2"/>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2"/>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2"/>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2"/>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2"/>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2"/>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2"/>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2"/>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2"/>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2"/>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2"/>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2"/>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2"/>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2"/>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2"/>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2"/>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2"/>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2"/>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2"/>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2"/>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2"/>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2"/>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2"/>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2"/>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2"/>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2"/>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2"/>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2"/>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2"/>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2"/>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2"/>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2"/>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2"/>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2"/>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2"/>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2"/>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2"/>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2"/>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2"/>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2"/>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2"/>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2"/>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2"/>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2"/>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2"/>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2"/>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2"/>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2"/>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2"/>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2"/>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2"/>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2"/>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2"/>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2"/>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2"/>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2"/>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2"/>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2"/>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2"/>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2"/>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2"/>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2"/>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2"/>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2"/>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2"/>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2"/>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2"/>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2"/>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2"/>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2"/>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2"/>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2"/>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2"/>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2"/>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2"/>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2"/>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2"/>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2"/>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2"/>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2"/>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2"/>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2"/>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2"/>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2"/>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2"/>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2"/>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2"/>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2"/>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2"/>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2"/>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2"/>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2"/>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2"/>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2"/>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2"/>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2"/>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2"/>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2"/>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2"/>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2"/>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2"/>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2"/>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2"/>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2"/>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2"/>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2"/>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2"/>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2"/>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2"/>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2"/>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2"/>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2"/>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2"/>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2"/>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2"/>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2"/>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2"/>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2"/>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2"/>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2"/>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2"/>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2"/>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2"/>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2"/>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2"/>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2"/>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2"/>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2"/>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2"/>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2"/>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2"/>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2"/>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2"/>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2"/>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2"/>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2"/>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2"/>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2"/>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2"/>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2"/>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2"/>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2"/>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2"/>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2"/>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2"/>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2"/>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2"/>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2"/>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2"/>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2"/>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2"/>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2"/>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2"/>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2"/>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2"/>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2"/>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2"/>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2"/>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2"/>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2"/>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2"/>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2"/>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2"/>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2"/>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2"/>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2"/>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2"/>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2"/>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2"/>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2"/>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2"/>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2"/>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2"/>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2"/>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2"/>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2"/>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2"/>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2"/>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2"/>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2"/>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2"/>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2"/>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2"/>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2"/>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2"/>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2"/>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2"/>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2"/>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2"/>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2"/>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2"/>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2"/>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2"/>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2"/>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2"/>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2"/>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2"/>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2"/>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2"/>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2"/>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2"/>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2"/>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2"/>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2"/>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2"/>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2"/>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2"/>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2"/>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2"/>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2"/>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2"/>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2"/>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2"/>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2"/>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2"/>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2"/>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2"/>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2"/>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2"/>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2"/>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2"/>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2"/>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2"/>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2"/>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2"/>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2"/>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2"/>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2"/>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2"/>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2"/>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2"/>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2"/>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2"/>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2"/>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2"/>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2"/>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2"/>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2"/>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2"/>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2"/>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2"/>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2"/>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2"/>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2"/>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2"/>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2"/>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2"/>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2"/>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2"/>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2"/>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2"/>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2"/>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2"/>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2"/>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2"/>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2"/>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2"/>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2"/>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2"/>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2"/>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2"/>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2"/>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2"/>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2"/>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2"/>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2"/>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2"/>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2"/>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2"/>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2"/>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2"/>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2"/>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2"/>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2"/>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2"/>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2"/>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2"/>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2"/>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2"/>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2"/>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2"/>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2"/>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2"/>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2"/>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2"/>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2"/>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2"/>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2"/>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2"/>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2"/>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2"/>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2"/>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2"/>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2"/>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2"/>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2"/>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2"/>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2"/>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2"/>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2"/>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2"/>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2"/>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2"/>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2"/>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2"/>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2"/>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2"/>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2"/>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2"/>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2"/>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2"/>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2"/>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2"/>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2"/>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2"/>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2"/>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2"/>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2"/>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2"/>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2"/>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2"/>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2"/>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2"/>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2"/>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2"/>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2"/>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2"/>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2"/>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2"/>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2"/>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2"/>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2"/>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2"/>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2"/>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2"/>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2"/>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2"/>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2"/>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2"/>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2"/>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2"/>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2"/>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2"/>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2"/>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2"/>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2"/>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2"/>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2"/>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2"/>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2"/>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2"/>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2"/>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2"/>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2"/>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2"/>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2"/>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2"/>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2"/>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2"/>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2"/>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2"/>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2"/>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2"/>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2"/>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2"/>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2"/>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2"/>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2"/>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2"/>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2"/>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2"/>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2"/>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2"/>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2"/>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2"/>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2"/>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2"/>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2"/>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2"/>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2"/>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2"/>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2"/>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2"/>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2"/>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2"/>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2"/>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2"/>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2"/>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2"/>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2"/>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2"/>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2"/>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2"/>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2"/>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2"/>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2"/>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2"/>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2"/>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2"/>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2"/>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2"/>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2"/>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2"/>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2"/>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2"/>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2"/>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2"/>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5" name="Google Shape;3875;p72"/>
          <p:cNvGrpSpPr/>
          <p:nvPr/>
        </p:nvGrpSpPr>
        <p:grpSpPr>
          <a:xfrm>
            <a:off x="6064392" y="3070557"/>
            <a:ext cx="587865" cy="517731"/>
            <a:chOff x="6000718" y="3070557"/>
            <a:chExt cx="587865" cy="517731"/>
          </a:xfrm>
        </p:grpSpPr>
        <p:sp>
          <p:nvSpPr>
            <p:cNvPr id="3876" name="Google Shape;3876;p72"/>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2"/>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2"/>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2"/>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2"/>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2"/>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2"/>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2"/>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2"/>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2"/>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6" name="Google Shape;3886;p72"/>
          <p:cNvGrpSpPr/>
          <p:nvPr/>
        </p:nvGrpSpPr>
        <p:grpSpPr>
          <a:xfrm>
            <a:off x="6079197" y="3714217"/>
            <a:ext cx="557665" cy="516387"/>
            <a:chOff x="6015523" y="3714217"/>
            <a:chExt cx="557665" cy="516387"/>
          </a:xfrm>
        </p:grpSpPr>
        <p:grpSp>
          <p:nvGrpSpPr>
            <p:cNvPr id="3887" name="Google Shape;3887;p72"/>
            <p:cNvGrpSpPr/>
            <p:nvPr/>
          </p:nvGrpSpPr>
          <p:grpSpPr>
            <a:xfrm>
              <a:off x="6036094" y="3716980"/>
              <a:ext cx="529822" cy="510480"/>
              <a:chOff x="3148311" y="-545634"/>
              <a:chExt cx="1006118" cy="969572"/>
            </a:xfrm>
          </p:grpSpPr>
          <p:sp>
            <p:nvSpPr>
              <p:cNvPr id="3888" name="Google Shape;3888;p72"/>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2"/>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2"/>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2"/>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2"/>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2"/>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2"/>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2"/>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2"/>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2"/>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98" name="Google Shape;3898;p72"/>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9" name="Google Shape;3899;p72"/>
          <p:cNvGrpSpPr/>
          <p:nvPr/>
        </p:nvGrpSpPr>
        <p:grpSpPr>
          <a:xfrm>
            <a:off x="6707979" y="3073628"/>
            <a:ext cx="576302" cy="511871"/>
            <a:chOff x="6644304" y="3073628"/>
            <a:chExt cx="576302" cy="511871"/>
          </a:xfrm>
        </p:grpSpPr>
        <p:grpSp>
          <p:nvGrpSpPr>
            <p:cNvPr id="3900" name="Google Shape;3900;p72"/>
            <p:cNvGrpSpPr/>
            <p:nvPr/>
          </p:nvGrpSpPr>
          <p:grpSpPr>
            <a:xfrm>
              <a:off x="6712169" y="3073651"/>
              <a:ext cx="481611" cy="506713"/>
              <a:chOff x="1833536" y="-546641"/>
              <a:chExt cx="914567" cy="962419"/>
            </a:xfrm>
          </p:grpSpPr>
          <p:grpSp>
            <p:nvGrpSpPr>
              <p:cNvPr id="3901" name="Google Shape;3901;p72"/>
              <p:cNvGrpSpPr/>
              <p:nvPr/>
            </p:nvGrpSpPr>
            <p:grpSpPr>
              <a:xfrm>
                <a:off x="1833536" y="-524249"/>
                <a:ext cx="914567" cy="940027"/>
                <a:chOff x="1833536" y="-524249"/>
                <a:chExt cx="914567" cy="940027"/>
              </a:xfrm>
            </p:grpSpPr>
            <p:sp>
              <p:nvSpPr>
                <p:cNvPr id="3902" name="Google Shape;3902;p72"/>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2"/>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2"/>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2"/>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2"/>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7" name="Google Shape;3907;p72"/>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2"/>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2"/>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2"/>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1" name="Google Shape;3911;p7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72"/>
          <p:cNvGrpSpPr/>
          <p:nvPr/>
        </p:nvGrpSpPr>
        <p:grpSpPr>
          <a:xfrm>
            <a:off x="6715725" y="3714143"/>
            <a:ext cx="560636" cy="516497"/>
            <a:chOff x="6652051" y="3714143"/>
            <a:chExt cx="560636" cy="516497"/>
          </a:xfrm>
        </p:grpSpPr>
        <p:grpSp>
          <p:nvGrpSpPr>
            <p:cNvPr id="3913" name="Google Shape;3913;p72"/>
            <p:cNvGrpSpPr/>
            <p:nvPr/>
          </p:nvGrpSpPr>
          <p:grpSpPr>
            <a:xfrm>
              <a:off x="6669657" y="3716715"/>
              <a:ext cx="466768" cy="464314"/>
              <a:chOff x="3139766" y="765669"/>
              <a:chExt cx="886380" cy="881888"/>
            </a:xfrm>
          </p:grpSpPr>
          <p:grpSp>
            <p:nvGrpSpPr>
              <p:cNvPr id="3914" name="Google Shape;3914;p72"/>
              <p:cNvGrpSpPr/>
              <p:nvPr/>
            </p:nvGrpSpPr>
            <p:grpSpPr>
              <a:xfrm>
                <a:off x="3139766" y="765669"/>
                <a:ext cx="886380" cy="881888"/>
                <a:chOff x="3139766" y="765669"/>
                <a:chExt cx="886380" cy="881888"/>
              </a:xfrm>
            </p:grpSpPr>
            <p:sp>
              <p:nvSpPr>
                <p:cNvPr id="3915" name="Google Shape;3915;p72"/>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2"/>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2"/>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2"/>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2"/>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2"/>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2"/>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2"/>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2"/>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4" name="Google Shape;3924;p72"/>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2"/>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2"/>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2"/>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8" name="Google Shape;3928;p72"/>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9" name="Google Shape;3929;p72"/>
          <p:cNvGrpSpPr/>
          <p:nvPr/>
        </p:nvGrpSpPr>
        <p:grpSpPr>
          <a:xfrm>
            <a:off x="726609" y="1192826"/>
            <a:ext cx="2665073" cy="1317140"/>
            <a:chOff x="793334" y="1192826"/>
            <a:chExt cx="2665073" cy="1317140"/>
          </a:xfrm>
        </p:grpSpPr>
        <p:sp>
          <p:nvSpPr>
            <p:cNvPr id="3930" name="Google Shape;3930;p72"/>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2"/>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2"/>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2"/>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2"/>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2"/>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2"/>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2"/>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2"/>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2"/>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2"/>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2"/>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2"/>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2"/>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2"/>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2"/>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2"/>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2"/>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2"/>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2"/>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2"/>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2"/>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2"/>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2"/>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2"/>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2"/>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2"/>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2"/>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2"/>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2"/>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2"/>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2"/>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2"/>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2"/>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2"/>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2"/>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2"/>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2"/>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2"/>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2"/>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2"/>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2"/>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2"/>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2"/>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2"/>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2"/>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2"/>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2"/>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2"/>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2"/>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2"/>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2"/>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2"/>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2"/>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2"/>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2"/>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2"/>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2"/>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2"/>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2"/>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2"/>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2"/>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2"/>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2"/>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2"/>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2"/>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2"/>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2"/>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2"/>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2"/>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2"/>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2"/>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2"/>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2"/>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2"/>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2"/>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2"/>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2"/>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2"/>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2"/>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2"/>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2"/>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2"/>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2"/>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2"/>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2"/>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2"/>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2"/>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2"/>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2"/>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2"/>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2"/>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2"/>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2"/>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2"/>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2"/>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2"/>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2"/>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2"/>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2"/>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2"/>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2"/>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2"/>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2"/>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2"/>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2"/>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2"/>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2"/>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2"/>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2"/>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2"/>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2"/>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2"/>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2"/>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2"/>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2"/>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2"/>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2"/>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2"/>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2"/>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2"/>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2"/>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2"/>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2"/>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2"/>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2"/>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2"/>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2"/>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2"/>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2"/>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2"/>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2"/>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2"/>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2"/>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2"/>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2"/>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2"/>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2"/>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2"/>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2"/>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2"/>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2"/>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2"/>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2"/>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2"/>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2"/>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2"/>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2"/>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2"/>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2"/>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2"/>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2"/>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2"/>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2"/>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2"/>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2"/>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2"/>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2"/>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2"/>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2"/>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2"/>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2"/>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2"/>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2"/>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2"/>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2"/>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2"/>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2"/>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2"/>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2"/>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2"/>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2"/>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2"/>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2"/>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2"/>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2"/>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2"/>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2"/>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2"/>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2"/>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2"/>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2"/>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2"/>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2"/>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2"/>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2"/>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2"/>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2"/>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2"/>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2"/>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2"/>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2"/>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2"/>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2"/>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2"/>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2"/>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2"/>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2"/>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2"/>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2"/>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2"/>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2"/>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2"/>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2"/>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2"/>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2"/>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2"/>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2"/>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2"/>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2"/>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2"/>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2"/>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2"/>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2"/>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2"/>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2"/>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2"/>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2"/>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2"/>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2"/>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2"/>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2"/>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2"/>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2"/>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2"/>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2"/>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2"/>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2"/>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2"/>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2"/>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2"/>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2"/>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2"/>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2"/>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2"/>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2"/>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2"/>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2"/>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2"/>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2"/>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2"/>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2"/>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2"/>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2"/>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2"/>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2"/>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2"/>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2"/>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2"/>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2"/>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2"/>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2"/>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2"/>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2"/>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2"/>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2"/>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2"/>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2"/>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2"/>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2"/>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2"/>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2"/>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2"/>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2"/>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2"/>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2"/>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2"/>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2"/>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2"/>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2"/>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2"/>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2"/>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2"/>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2"/>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2"/>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2"/>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2"/>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2"/>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2"/>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2"/>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2"/>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2"/>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2"/>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2"/>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2"/>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2"/>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2"/>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2"/>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2"/>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2"/>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2"/>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2"/>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2"/>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2"/>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2"/>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2"/>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2"/>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2"/>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2"/>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2"/>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2"/>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2"/>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2"/>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2"/>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2"/>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2"/>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2"/>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2"/>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2"/>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2"/>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2"/>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2"/>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2"/>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2"/>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2"/>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2"/>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2"/>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2"/>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2"/>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2"/>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2"/>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2"/>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2"/>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2"/>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2"/>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2"/>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2"/>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2"/>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2"/>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2"/>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2"/>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2"/>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2"/>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2"/>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2"/>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2"/>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2"/>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2"/>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2"/>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2"/>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2"/>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2"/>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2"/>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2"/>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2"/>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2"/>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2"/>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2"/>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2"/>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2"/>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2"/>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2"/>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2"/>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2"/>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2"/>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2"/>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2"/>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2"/>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2"/>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2"/>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2"/>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2"/>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2"/>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2"/>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2"/>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2"/>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2"/>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2"/>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2"/>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2"/>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2"/>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2"/>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2"/>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2"/>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2"/>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2"/>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2"/>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2"/>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2"/>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2"/>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2"/>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2"/>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2"/>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2"/>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2"/>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2"/>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2"/>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2"/>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2"/>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2"/>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2"/>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2"/>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2"/>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2"/>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2"/>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2"/>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2"/>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2"/>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2"/>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2"/>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2"/>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2"/>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2"/>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2"/>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2"/>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2"/>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2"/>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2"/>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2"/>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2"/>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2"/>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2"/>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2"/>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2"/>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2"/>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2"/>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2"/>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2"/>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2"/>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2"/>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2"/>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2"/>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2"/>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2"/>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2"/>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2"/>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2"/>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2"/>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2"/>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2"/>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2"/>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2"/>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2"/>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2"/>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2"/>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2"/>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2"/>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2"/>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2"/>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2"/>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2"/>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2"/>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2"/>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2"/>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2"/>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2"/>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2"/>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2"/>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2"/>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2"/>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2"/>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2"/>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2"/>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2"/>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2"/>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2"/>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2"/>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2"/>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2"/>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2"/>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2"/>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2"/>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2"/>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2"/>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2"/>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2"/>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2"/>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2"/>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2"/>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2"/>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2"/>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2"/>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2"/>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2"/>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2"/>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2"/>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2"/>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2"/>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2"/>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2"/>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2"/>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2"/>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2"/>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2"/>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2"/>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2"/>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2"/>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2"/>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2"/>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2"/>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2"/>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2"/>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2"/>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2"/>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2"/>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2"/>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2"/>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2"/>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2"/>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2"/>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2"/>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2"/>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2"/>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2"/>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2"/>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2"/>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2"/>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2"/>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2"/>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2"/>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2"/>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2"/>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2"/>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2"/>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2"/>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2"/>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2"/>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2"/>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2"/>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2"/>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2"/>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2"/>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2"/>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2"/>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2"/>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2"/>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2"/>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2"/>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2"/>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2"/>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2"/>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2"/>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2"/>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2"/>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2"/>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2"/>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2"/>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2"/>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2"/>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2"/>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2"/>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2"/>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2"/>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2"/>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2"/>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2"/>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2"/>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2"/>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2"/>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2"/>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2"/>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2"/>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2"/>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2"/>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2"/>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2"/>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2"/>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2"/>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2"/>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2"/>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2"/>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2"/>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2"/>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2"/>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2"/>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2"/>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2"/>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2"/>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2"/>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2"/>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2"/>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2"/>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2"/>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2"/>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2"/>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2"/>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2"/>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2"/>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2"/>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2"/>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2"/>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2"/>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2"/>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2"/>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2"/>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2"/>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2"/>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2"/>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2"/>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2"/>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2"/>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2"/>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2"/>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2"/>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2"/>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2"/>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2"/>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2"/>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2"/>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2"/>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2"/>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2"/>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2"/>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2"/>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2"/>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2"/>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2"/>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2"/>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2"/>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2"/>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2"/>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2"/>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2"/>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2"/>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2"/>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2"/>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2"/>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2"/>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2"/>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2"/>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2"/>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2"/>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2"/>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2"/>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2"/>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2"/>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2"/>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2"/>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2"/>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2"/>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2"/>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2"/>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2"/>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2"/>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2"/>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2"/>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2"/>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2"/>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2"/>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2"/>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2"/>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2"/>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2"/>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2"/>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2"/>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2"/>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2"/>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2"/>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2"/>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2"/>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2"/>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2"/>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2"/>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2"/>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2"/>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2"/>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2"/>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2"/>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2"/>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2"/>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2"/>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2"/>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2"/>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2"/>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2"/>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2"/>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2"/>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2"/>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2"/>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2"/>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2"/>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2"/>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2"/>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2"/>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2"/>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2"/>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2"/>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2"/>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2"/>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2"/>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2"/>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2"/>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2"/>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2"/>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2"/>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2"/>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2"/>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2"/>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2"/>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2"/>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2"/>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2"/>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2"/>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2"/>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2"/>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2"/>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2"/>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2"/>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2"/>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2"/>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2"/>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2"/>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2"/>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2"/>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2"/>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2"/>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2"/>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2"/>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2"/>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2"/>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2"/>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2"/>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2"/>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2"/>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2"/>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2"/>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2"/>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2"/>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2"/>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2"/>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2"/>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2"/>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2"/>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2"/>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2"/>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2"/>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2"/>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2"/>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2"/>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2"/>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2"/>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2"/>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2"/>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2"/>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2"/>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2"/>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2"/>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2"/>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2"/>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2"/>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2"/>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2"/>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2"/>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2"/>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2"/>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2"/>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2"/>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2"/>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2"/>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2"/>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2"/>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2"/>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2"/>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2"/>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2"/>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2"/>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2"/>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2"/>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2"/>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2"/>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2"/>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2"/>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2"/>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2"/>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2"/>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2"/>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2"/>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2"/>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2"/>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2"/>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2"/>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2"/>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2"/>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2"/>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2"/>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2"/>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2"/>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2"/>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2"/>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2"/>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2"/>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2"/>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2"/>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2"/>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2"/>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2"/>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2"/>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2"/>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2"/>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2"/>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2"/>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2"/>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2"/>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2"/>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2"/>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2"/>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2"/>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2"/>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2"/>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2"/>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2"/>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2"/>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2"/>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2"/>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2"/>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2"/>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2"/>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2"/>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2"/>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2"/>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2"/>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2"/>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2"/>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2"/>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2"/>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2"/>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2"/>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2"/>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2"/>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2"/>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2"/>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2"/>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2"/>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2"/>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2"/>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2"/>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2"/>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2"/>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2"/>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2"/>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2"/>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2"/>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2"/>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2"/>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2"/>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2"/>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2"/>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2"/>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2"/>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2"/>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2"/>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2"/>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2"/>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2"/>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2"/>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2"/>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2"/>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2"/>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2"/>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2"/>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2"/>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2"/>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2"/>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2"/>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2"/>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2"/>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2"/>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2"/>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2"/>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2"/>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2"/>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2"/>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2"/>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2"/>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2"/>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2"/>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2"/>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2"/>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2"/>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2"/>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2"/>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2"/>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2"/>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2"/>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2"/>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2"/>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2"/>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2"/>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2"/>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2"/>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2"/>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2"/>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2"/>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2"/>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2"/>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2"/>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2"/>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2"/>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2"/>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2"/>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2"/>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2"/>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2"/>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2"/>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2"/>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2"/>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2"/>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2"/>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2"/>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2"/>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2"/>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2"/>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2"/>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2"/>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2"/>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2"/>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2"/>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2"/>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2"/>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2"/>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2"/>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2"/>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2"/>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2"/>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2"/>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2"/>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2"/>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2"/>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2"/>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2"/>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2"/>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2"/>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2"/>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2"/>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2"/>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2"/>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2"/>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2"/>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2"/>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2"/>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2"/>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2"/>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2"/>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2"/>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2"/>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2"/>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2"/>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2"/>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2"/>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2"/>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2"/>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2"/>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2"/>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2"/>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2"/>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2"/>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2"/>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2"/>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2"/>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2"/>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2"/>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2"/>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2"/>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2"/>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2"/>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2"/>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2"/>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2"/>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2"/>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2"/>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2"/>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2"/>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2"/>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2"/>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2"/>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2"/>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2"/>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2"/>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2"/>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2"/>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2"/>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2"/>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2"/>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2"/>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2"/>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2"/>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2"/>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2"/>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2"/>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2"/>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2"/>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2"/>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2"/>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2"/>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2"/>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2"/>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2"/>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2"/>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2"/>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2"/>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2"/>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2"/>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2"/>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2"/>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2"/>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2"/>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2"/>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2"/>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2"/>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2"/>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2"/>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2"/>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2"/>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2"/>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2"/>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2"/>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2"/>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2"/>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2"/>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2"/>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2"/>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2"/>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2"/>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2"/>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2"/>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2"/>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2"/>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2"/>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2"/>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2"/>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2"/>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2"/>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2"/>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2"/>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2"/>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2"/>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2"/>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2"/>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2"/>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2"/>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2"/>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2"/>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2"/>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2"/>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2"/>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2"/>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2"/>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2"/>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2"/>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2"/>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2"/>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2"/>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2"/>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2"/>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2"/>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2"/>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2"/>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2"/>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2"/>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2"/>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2"/>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2"/>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2"/>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2"/>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2"/>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2"/>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2"/>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2"/>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2"/>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2"/>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2"/>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2"/>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2"/>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2"/>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2"/>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2"/>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2"/>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2"/>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2"/>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2"/>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2"/>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2"/>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2"/>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2"/>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2"/>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2"/>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2"/>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2"/>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2"/>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2"/>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2"/>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2"/>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2"/>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2"/>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2"/>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2"/>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2"/>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2"/>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2"/>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2"/>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2"/>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2"/>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2"/>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2"/>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2"/>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2"/>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2"/>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2"/>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2"/>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2"/>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2"/>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2"/>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2"/>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2"/>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2"/>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2"/>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2"/>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2"/>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2"/>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2"/>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2"/>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2"/>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2"/>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2"/>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2"/>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2"/>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2"/>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2"/>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2"/>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2"/>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2"/>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2"/>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2"/>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2"/>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2"/>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2"/>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2"/>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2"/>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2"/>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2"/>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2"/>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2"/>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2"/>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2"/>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2"/>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2"/>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2"/>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2"/>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2"/>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2"/>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2"/>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2"/>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2"/>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2"/>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2"/>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2"/>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2"/>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2"/>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2"/>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2"/>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2"/>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2"/>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2"/>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2"/>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2"/>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2"/>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2"/>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2"/>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2"/>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2"/>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2"/>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2"/>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2"/>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2"/>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2"/>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2"/>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2"/>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2"/>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2"/>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2"/>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2"/>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2"/>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2"/>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2"/>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2"/>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2"/>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2"/>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2"/>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2"/>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2"/>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2"/>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2"/>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2"/>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2"/>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2"/>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2"/>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2"/>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2"/>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2"/>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2"/>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2"/>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2"/>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2"/>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2"/>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2"/>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2"/>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2"/>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2"/>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2"/>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2"/>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2"/>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2"/>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2"/>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2"/>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2"/>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2"/>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2"/>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2"/>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2"/>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2"/>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2"/>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2"/>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2"/>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2"/>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2"/>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2"/>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2"/>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2"/>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2"/>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2"/>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2"/>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2"/>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2"/>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2"/>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2"/>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2"/>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2"/>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2"/>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2"/>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2"/>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2"/>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2"/>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2"/>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2"/>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2"/>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2"/>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2"/>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2"/>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2"/>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2"/>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2"/>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2"/>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2"/>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2"/>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2"/>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2"/>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2"/>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2"/>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2"/>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2"/>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2"/>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2"/>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2"/>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2"/>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2"/>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2"/>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2"/>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2"/>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2"/>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2"/>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2"/>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2"/>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2"/>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2"/>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2"/>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2"/>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2"/>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2"/>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2"/>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2"/>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2"/>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2"/>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2"/>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2"/>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2"/>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2"/>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2"/>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2"/>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2"/>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2"/>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2"/>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2"/>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2"/>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2"/>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2"/>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2"/>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2"/>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2"/>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2"/>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2"/>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2"/>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2"/>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2"/>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2"/>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2"/>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2"/>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2"/>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2"/>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2"/>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2"/>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2"/>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2"/>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2"/>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2"/>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2"/>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2"/>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2"/>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2"/>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2"/>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2"/>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2"/>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2"/>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2"/>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2"/>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2"/>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2"/>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2"/>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2"/>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2"/>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2"/>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2"/>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2"/>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2"/>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2"/>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2"/>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2"/>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2"/>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2"/>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2"/>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2"/>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2"/>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2"/>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2"/>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2"/>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2"/>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2"/>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2"/>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2"/>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2"/>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2"/>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2"/>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2"/>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2"/>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2"/>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2"/>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2"/>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2"/>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2"/>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2"/>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2"/>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2"/>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2"/>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2"/>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2"/>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2"/>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2"/>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2"/>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2"/>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2"/>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2"/>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2"/>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2"/>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2"/>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2"/>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2"/>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2"/>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2"/>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2"/>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2"/>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2"/>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2"/>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2"/>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2"/>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2"/>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2"/>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2"/>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2"/>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2"/>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2"/>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2"/>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2"/>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2"/>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2"/>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2"/>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2"/>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2"/>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2"/>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2"/>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2"/>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2"/>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2"/>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2"/>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2"/>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2"/>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2"/>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2"/>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2"/>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2"/>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2"/>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2"/>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2"/>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2"/>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2"/>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2"/>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2"/>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2"/>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2"/>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2"/>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2"/>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2"/>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2"/>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2"/>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2"/>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2"/>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2"/>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2"/>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2"/>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2"/>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2"/>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2"/>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2"/>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2"/>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2"/>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2"/>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2"/>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2"/>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2"/>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2"/>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2"/>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2"/>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2"/>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2"/>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2"/>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2"/>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2"/>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2"/>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2"/>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2"/>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2"/>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2"/>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2"/>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2"/>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2"/>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2"/>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2"/>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2"/>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2"/>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2"/>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2"/>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2"/>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2"/>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2"/>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2"/>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2"/>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2"/>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2"/>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2"/>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2"/>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2"/>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2"/>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2"/>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2"/>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2"/>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2"/>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2"/>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2"/>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2"/>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2"/>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2"/>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2"/>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2"/>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2"/>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2"/>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2"/>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2"/>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2"/>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2"/>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2"/>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2"/>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2"/>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2"/>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2"/>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2"/>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2"/>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2"/>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2"/>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2"/>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2"/>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2"/>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2"/>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2"/>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2"/>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2"/>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2"/>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2"/>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2"/>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2"/>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2"/>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2"/>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2"/>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2"/>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2"/>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2"/>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2"/>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2"/>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2"/>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2"/>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2"/>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2"/>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2"/>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2"/>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2"/>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2"/>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2"/>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2"/>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2"/>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2"/>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2"/>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2"/>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2"/>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2"/>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2"/>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2"/>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2"/>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2"/>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2"/>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2"/>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2"/>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2"/>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2"/>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2"/>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2"/>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2"/>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2"/>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2"/>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2"/>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2"/>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2"/>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2"/>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2"/>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2"/>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2"/>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2"/>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2"/>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2"/>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2"/>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2"/>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2"/>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2"/>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2"/>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2"/>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2"/>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2"/>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2"/>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2"/>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2"/>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2"/>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2"/>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2"/>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2"/>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2"/>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2"/>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2"/>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2"/>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2"/>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2"/>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2"/>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2"/>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2"/>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2"/>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2"/>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2"/>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2"/>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2"/>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2"/>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2"/>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2"/>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2"/>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2"/>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2"/>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2"/>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2"/>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2"/>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2"/>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2"/>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2"/>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2"/>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2"/>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2"/>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2"/>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2"/>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2"/>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2"/>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2"/>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2"/>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2"/>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2"/>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2"/>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2"/>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2"/>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2"/>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2"/>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2"/>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2"/>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2"/>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2"/>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2"/>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2"/>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2"/>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2"/>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2"/>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2"/>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2"/>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2"/>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2"/>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2"/>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2"/>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2"/>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2"/>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2"/>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2"/>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2"/>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2"/>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2"/>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2"/>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2"/>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2"/>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2"/>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2"/>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2"/>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2"/>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2"/>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2"/>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2"/>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2"/>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2"/>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2"/>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2"/>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2"/>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2"/>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2"/>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2"/>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2"/>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2"/>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2"/>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2"/>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2"/>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2"/>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2"/>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2"/>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2"/>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2"/>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2"/>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2"/>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2"/>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2"/>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2"/>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2"/>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2"/>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2"/>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2"/>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2"/>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2"/>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2"/>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2"/>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2"/>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2"/>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2"/>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2"/>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2"/>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2"/>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2"/>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2"/>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2"/>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2"/>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2"/>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2"/>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2"/>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2"/>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2"/>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2"/>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2"/>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2"/>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2"/>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2"/>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2"/>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2"/>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2"/>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2"/>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2"/>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2"/>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2"/>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2"/>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2"/>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2"/>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2"/>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2"/>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2"/>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2"/>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2"/>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2"/>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2"/>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2"/>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2"/>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2"/>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2"/>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2"/>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2"/>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2"/>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2"/>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2"/>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2"/>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2"/>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2"/>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2"/>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2"/>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2"/>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2"/>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2"/>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2"/>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2"/>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2"/>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2"/>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2"/>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2"/>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2"/>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2"/>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2"/>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2"/>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2"/>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2"/>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2"/>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2"/>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2"/>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2"/>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2"/>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2"/>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2"/>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2"/>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2"/>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2"/>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2"/>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2"/>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2"/>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2"/>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2"/>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2"/>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2"/>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2"/>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2"/>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2"/>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2"/>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2"/>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2"/>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2"/>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2"/>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2"/>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2"/>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2"/>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2"/>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2"/>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2"/>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2"/>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2"/>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2"/>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2"/>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2"/>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2"/>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2"/>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2"/>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2"/>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2"/>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2"/>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2"/>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2"/>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2"/>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2"/>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2"/>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2"/>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2"/>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2"/>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2"/>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2"/>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2"/>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2"/>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2"/>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2"/>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2"/>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2"/>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2"/>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2"/>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2"/>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2"/>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2"/>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2"/>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2"/>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2"/>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2"/>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2"/>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2"/>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2"/>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2"/>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2"/>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2"/>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2"/>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2"/>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2"/>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2"/>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2"/>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2"/>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2"/>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2"/>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2"/>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2"/>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2"/>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2"/>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2"/>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2"/>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2"/>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2"/>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2"/>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2"/>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2"/>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2"/>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2"/>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2"/>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2"/>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2"/>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2"/>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2"/>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2"/>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2"/>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2"/>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2"/>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2"/>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2"/>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2"/>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2"/>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2"/>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2"/>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2"/>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2"/>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2"/>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2"/>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2"/>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2"/>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2"/>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2"/>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2"/>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2"/>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2"/>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2"/>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2"/>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2"/>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2"/>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2"/>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2"/>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2"/>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2"/>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2"/>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2"/>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2"/>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2"/>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2"/>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2"/>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2"/>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2"/>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2"/>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2"/>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2"/>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2"/>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2"/>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2"/>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2"/>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2"/>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2"/>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2"/>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2"/>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2"/>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2"/>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2"/>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2"/>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2"/>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2"/>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2"/>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2"/>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2"/>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2"/>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2"/>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2"/>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2"/>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2"/>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2"/>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2"/>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2"/>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2"/>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2"/>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2"/>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2"/>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2"/>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2"/>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2"/>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2"/>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2"/>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2"/>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2"/>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2"/>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2"/>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2"/>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2"/>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2"/>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2"/>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2"/>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2"/>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2"/>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2"/>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2"/>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2"/>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2"/>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2"/>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2"/>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2"/>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2"/>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2"/>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2"/>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2"/>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2"/>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2"/>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2"/>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2"/>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2"/>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2"/>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2"/>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2"/>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2"/>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2"/>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2"/>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2"/>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2"/>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2"/>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2"/>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2"/>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2"/>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2"/>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2"/>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2"/>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2"/>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2"/>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2"/>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2"/>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2"/>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2"/>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2"/>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2"/>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2"/>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2"/>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2"/>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2"/>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2"/>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2"/>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2"/>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2"/>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2"/>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2"/>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2"/>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2"/>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2"/>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2"/>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2"/>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2"/>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2"/>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2"/>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2"/>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2"/>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2"/>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2"/>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2"/>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2"/>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2"/>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2"/>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2"/>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2"/>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2"/>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2"/>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2"/>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2"/>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2"/>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2"/>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2"/>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2"/>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2"/>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2"/>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2"/>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2"/>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2"/>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2"/>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2"/>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2"/>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2"/>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2"/>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2"/>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2"/>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2"/>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2"/>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2"/>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2"/>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2"/>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2"/>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2"/>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2"/>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2"/>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2"/>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2"/>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2"/>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2"/>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2"/>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2"/>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2"/>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2"/>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2"/>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2"/>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2"/>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2"/>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2"/>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2"/>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2"/>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2"/>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2"/>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2"/>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2"/>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2"/>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2"/>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2"/>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2"/>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2"/>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2"/>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2"/>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2"/>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2"/>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2"/>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2"/>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2"/>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2"/>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2"/>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2"/>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2"/>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2"/>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2"/>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2"/>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2"/>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2"/>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2"/>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2"/>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2"/>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2"/>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2"/>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2"/>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2"/>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2"/>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2"/>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2"/>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2"/>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2"/>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2"/>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2"/>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2"/>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2"/>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2"/>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2"/>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2"/>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2"/>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2"/>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2"/>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2"/>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2"/>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2"/>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2"/>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2"/>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2"/>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2"/>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2"/>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2"/>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2"/>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2"/>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2"/>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2"/>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2"/>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2"/>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2"/>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2"/>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2"/>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2"/>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2"/>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2"/>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2"/>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2"/>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2"/>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2"/>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2"/>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2"/>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2"/>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2"/>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2"/>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2"/>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2"/>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2"/>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2"/>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2"/>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2"/>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2"/>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2"/>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2"/>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2"/>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2"/>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2"/>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2"/>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2"/>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2"/>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2"/>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2"/>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2"/>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2"/>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2"/>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2"/>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2"/>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2"/>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2"/>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2"/>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2"/>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2"/>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2"/>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2"/>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2"/>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2"/>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2"/>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2"/>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2"/>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2"/>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2"/>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2"/>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2"/>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2"/>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2"/>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2"/>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2"/>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2"/>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2"/>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2"/>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2"/>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2"/>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2"/>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2"/>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2"/>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2"/>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2"/>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2"/>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2"/>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2"/>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2"/>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2"/>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2"/>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2"/>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2"/>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2"/>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2"/>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2"/>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2"/>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2"/>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2"/>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2"/>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2"/>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2"/>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2"/>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2"/>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2"/>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2"/>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2"/>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2"/>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2"/>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2"/>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2"/>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2"/>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2"/>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2"/>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2"/>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2"/>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2"/>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2"/>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2"/>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2"/>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2"/>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2"/>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2"/>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2"/>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2"/>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2"/>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2"/>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2"/>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2"/>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2"/>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2"/>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2"/>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2"/>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2"/>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2"/>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2"/>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2"/>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2"/>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2"/>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2"/>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2"/>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2"/>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2"/>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2"/>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2"/>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2"/>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2"/>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2"/>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2"/>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2"/>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2"/>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2"/>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2"/>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2"/>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2"/>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2"/>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2"/>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2"/>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2"/>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2"/>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2"/>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2"/>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2"/>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2"/>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2"/>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2"/>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2"/>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2"/>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2"/>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2"/>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2"/>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2"/>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2"/>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2"/>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2"/>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2"/>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2"/>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2"/>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2"/>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2"/>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2"/>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2"/>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2"/>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2"/>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2"/>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2"/>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2"/>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2"/>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2"/>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2"/>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2"/>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2"/>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2"/>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2"/>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2"/>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2"/>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2"/>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2"/>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2"/>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2"/>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2"/>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2"/>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2"/>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2"/>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2"/>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2"/>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2"/>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2"/>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2"/>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2"/>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2"/>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2"/>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2"/>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2"/>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2"/>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2"/>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2"/>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2"/>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2"/>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2"/>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2"/>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2"/>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2"/>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2"/>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2"/>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2"/>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2"/>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2"/>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2"/>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2"/>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2"/>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2"/>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2"/>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2"/>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2"/>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2"/>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2"/>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2"/>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2"/>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2"/>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2"/>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2"/>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2"/>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2"/>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2"/>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2"/>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2"/>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2"/>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2"/>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2"/>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2"/>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2"/>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2"/>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2"/>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2"/>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2"/>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2"/>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2"/>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2"/>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2"/>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2"/>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2"/>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2"/>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2"/>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2"/>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2"/>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2"/>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2"/>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2"/>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2"/>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2"/>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2"/>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2"/>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2"/>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2"/>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2"/>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2"/>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2"/>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2"/>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2"/>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2"/>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2"/>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2"/>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2"/>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2"/>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2"/>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2"/>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2"/>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2"/>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2"/>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2"/>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2"/>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2"/>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2"/>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2"/>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2"/>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2"/>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2"/>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2"/>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2"/>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2"/>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2"/>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2"/>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2"/>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2"/>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2"/>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2"/>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2"/>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2"/>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2"/>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2"/>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2"/>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2"/>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2"/>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2"/>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2"/>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2"/>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2"/>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2"/>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2"/>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2"/>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2"/>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2"/>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2"/>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2"/>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2"/>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2"/>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2"/>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2"/>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2"/>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2"/>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2"/>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2"/>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2"/>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2"/>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2"/>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2"/>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2"/>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2"/>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2"/>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2"/>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2"/>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2"/>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2"/>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2"/>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2"/>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2"/>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2"/>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2"/>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2"/>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2"/>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2"/>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2"/>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2"/>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2"/>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2"/>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2"/>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2"/>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2"/>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2"/>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2"/>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2"/>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2"/>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2"/>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2"/>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2"/>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2"/>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2"/>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2"/>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2"/>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2"/>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2"/>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2"/>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2"/>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2"/>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2"/>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2"/>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2"/>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2"/>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2"/>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2"/>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2"/>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2"/>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2"/>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2"/>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2"/>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2"/>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2"/>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2"/>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2"/>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2"/>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2"/>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2"/>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2"/>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2"/>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2"/>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2"/>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2"/>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2"/>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2"/>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2"/>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2"/>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2"/>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2"/>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2"/>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2"/>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2"/>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2"/>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2"/>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2"/>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2"/>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2"/>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2"/>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2"/>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2"/>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2"/>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2"/>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2"/>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2"/>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2"/>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2"/>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2"/>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2"/>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2"/>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2"/>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2"/>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2"/>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2"/>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2"/>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2"/>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2"/>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2"/>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2"/>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2"/>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2"/>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2"/>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2"/>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2"/>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2"/>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2"/>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2"/>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2"/>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2"/>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2"/>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2"/>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2"/>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2"/>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2"/>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2"/>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2"/>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2"/>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2"/>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2"/>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2"/>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2"/>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2"/>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2"/>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2"/>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2"/>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2"/>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2"/>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2"/>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2"/>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2"/>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2"/>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2"/>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2"/>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2"/>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2"/>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2"/>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2"/>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2"/>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2"/>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2"/>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2"/>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2"/>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2"/>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2"/>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2"/>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2"/>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2"/>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2"/>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2"/>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2"/>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2"/>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2"/>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2"/>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2"/>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2"/>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2"/>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2"/>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2"/>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2"/>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2"/>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2"/>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2"/>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2"/>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2"/>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2"/>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2"/>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2"/>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2"/>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2"/>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2"/>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2"/>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2"/>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2"/>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2"/>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2"/>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2"/>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2"/>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2"/>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2"/>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2"/>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2"/>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2"/>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2"/>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2"/>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2"/>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2"/>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2"/>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2"/>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2"/>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2"/>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2"/>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2"/>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2"/>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2"/>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2"/>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2"/>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2"/>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2"/>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2"/>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2"/>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2"/>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2"/>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2"/>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2"/>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2"/>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2"/>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2"/>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2"/>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2"/>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2"/>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2"/>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2"/>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2"/>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2"/>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2"/>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2"/>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2"/>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2"/>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2"/>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2"/>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2"/>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2"/>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2"/>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2"/>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2"/>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2"/>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2"/>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2"/>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2"/>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2"/>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2"/>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2"/>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2"/>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2"/>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2"/>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2"/>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2"/>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2"/>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2"/>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2"/>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2"/>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2"/>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2"/>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2"/>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2"/>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2"/>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2"/>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2"/>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2"/>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2"/>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2"/>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2"/>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2"/>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2"/>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2"/>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2"/>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2"/>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2"/>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2"/>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2"/>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2"/>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2"/>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2"/>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2"/>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2"/>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2"/>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2"/>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2"/>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2"/>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2"/>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2"/>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2"/>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2"/>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2"/>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2"/>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2"/>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2"/>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2"/>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2"/>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2"/>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2"/>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2"/>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2"/>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2"/>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2"/>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2"/>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2"/>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2"/>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2"/>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2"/>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2"/>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2"/>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2"/>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2"/>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2"/>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2"/>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2"/>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2"/>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2"/>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2"/>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2"/>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2"/>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2"/>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2"/>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2"/>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2"/>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2"/>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2"/>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2"/>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2"/>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2"/>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2"/>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2"/>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2"/>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2"/>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2"/>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2"/>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2"/>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2"/>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2"/>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2"/>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2"/>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2"/>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2"/>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2"/>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2"/>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2"/>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2"/>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2"/>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2"/>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2"/>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2"/>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2"/>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2"/>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2"/>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2"/>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2"/>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2"/>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2"/>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2"/>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2"/>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2"/>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2"/>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2"/>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2"/>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2"/>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2"/>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2"/>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2"/>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2"/>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2"/>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2"/>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2"/>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2"/>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2"/>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2"/>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2"/>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2"/>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2"/>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2"/>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2"/>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2"/>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2"/>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2"/>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2"/>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2"/>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2"/>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2"/>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2"/>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2"/>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2"/>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2"/>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2"/>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2"/>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2"/>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2"/>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2"/>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2"/>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2"/>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2"/>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2"/>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2"/>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2"/>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2"/>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2"/>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2"/>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2"/>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2"/>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2"/>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2"/>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2"/>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2"/>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2"/>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2"/>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2"/>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2"/>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2"/>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2"/>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2"/>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2"/>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2"/>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2"/>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2"/>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2"/>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2"/>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2"/>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2"/>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2"/>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2"/>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2"/>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2"/>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2"/>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2"/>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2"/>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2"/>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2"/>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2"/>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2"/>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2"/>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2"/>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2"/>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2"/>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2"/>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2"/>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2"/>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2"/>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2"/>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2"/>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2"/>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2"/>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2"/>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2"/>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2"/>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2"/>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2"/>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2"/>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2"/>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2"/>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2"/>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2"/>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2"/>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2"/>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2"/>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2"/>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2"/>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2"/>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2"/>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2"/>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2"/>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2"/>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2"/>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2"/>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2"/>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2"/>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2"/>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2"/>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2"/>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2"/>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2"/>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2"/>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2"/>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2"/>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2"/>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2"/>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2"/>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2"/>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2"/>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2"/>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2"/>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2"/>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2"/>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2"/>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2"/>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2"/>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2"/>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2"/>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2"/>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2"/>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2"/>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2"/>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2"/>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2"/>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2"/>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2"/>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2"/>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2"/>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2"/>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2"/>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2"/>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2"/>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2"/>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2"/>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2"/>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2"/>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2"/>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2"/>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2"/>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2"/>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2"/>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2"/>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2"/>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2"/>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2"/>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2"/>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2"/>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2"/>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2"/>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2"/>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2"/>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2"/>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2"/>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2"/>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2"/>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2"/>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2"/>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2"/>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2"/>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2"/>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2"/>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2"/>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2"/>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2"/>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2"/>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2"/>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2"/>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2"/>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2"/>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2"/>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2"/>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2"/>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2"/>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2"/>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2"/>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2"/>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2"/>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2"/>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2"/>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2"/>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2"/>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2"/>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2"/>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2"/>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2"/>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2"/>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2"/>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2"/>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2"/>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2"/>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2"/>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2"/>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2"/>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2"/>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2"/>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2"/>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2"/>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2"/>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2"/>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2"/>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2"/>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2"/>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2"/>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2"/>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2"/>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2"/>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2"/>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2"/>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2"/>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2"/>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2"/>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2"/>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2"/>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2"/>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2"/>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2"/>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2"/>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2"/>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2"/>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2"/>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2"/>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2"/>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2"/>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2"/>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2"/>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2"/>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2"/>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2"/>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2"/>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2"/>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2"/>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2"/>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2"/>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2"/>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2"/>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2"/>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2"/>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2"/>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2"/>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2"/>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2"/>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2"/>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2"/>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2"/>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2"/>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2"/>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2"/>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2"/>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2"/>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2"/>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2"/>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2"/>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2"/>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2"/>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2"/>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2"/>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2"/>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2"/>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2"/>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2"/>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2"/>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2"/>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2"/>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2"/>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2"/>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2"/>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2"/>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2"/>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2"/>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2"/>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2"/>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2"/>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2"/>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2"/>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2"/>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2"/>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2"/>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2"/>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2"/>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2"/>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2"/>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2"/>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2"/>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2"/>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2"/>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2"/>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2"/>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2"/>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2"/>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2"/>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2"/>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2"/>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2"/>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2"/>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2"/>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2"/>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2"/>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2"/>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2"/>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2"/>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2"/>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2"/>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2"/>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2"/>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2"/>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2"/>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2"/>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2"/>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2"/>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2"/>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2"/>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2"/>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2"/>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2"/>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2"/>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2"/>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2"/>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2"/>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2"/>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2"/>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2"/>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2"/>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2"/>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2"/>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2"/>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2"/>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2"/>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2"/>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2"/>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2"/>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2"/>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2"/>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2"/>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2"/>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2"/>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2"/>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2"/>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2"/>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2"/>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2"/>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2"/>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2"/>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2"/>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2"/>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2"/>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2"/>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2"/>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2"/>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2"/>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2"/>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2"/>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2"/>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2"/>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2"/>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2"/>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2"/>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2"/>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2"/>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2"/>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2"/>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2"/>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2"/>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2"/>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2"/>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2"/>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2"/>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2"/>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2"/>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2"/>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2"/>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2"/>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2"/>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2"/>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2"/>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2"/>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2"/>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2"/>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2"/>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2"/>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2"/>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2"/>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2"/>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2"/>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2"/>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2"/>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2"/>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2"/>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2"/>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2"/>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2"/>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2"/>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2"/>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2"/>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2"/>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2"/>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2"/>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2"/>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2"/>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2"/>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2"/>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2"/>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2"/>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2"/>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2"/>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2"/>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2"/>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2"/>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2"/>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2"/>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2"/>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2"/>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2"/>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2"/>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2"/>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2"/>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2"/>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2"/>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2"/>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2"/>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2"/>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2"/>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2"/>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2"/>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2"/>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2"/>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2"/>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2"/>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2"/>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2"/>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2"/>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2"/>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2"/>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2"/>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2"/>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2"/>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2"/>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2"/>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2"/>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2"/>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2"/>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2"/>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2"/>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2"/>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2"/>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2"/>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2"/>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2"/>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2"/>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2"/>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2"/>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2"/>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2"/>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2"/>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2"/>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2"/>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2"/>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2"/>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2"/>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2"/>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2"/>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2"/>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2"/>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2"/>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2"/>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2"/>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2"/>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2"/>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2"/>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2"/>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2"/>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2"/>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2"/>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2"/>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2"/>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2"/>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2"/>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2"/>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2"/>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2"/>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2"/>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2"/>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2"/>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2"/>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2"/>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2"/>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2"/>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2"/>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2"/>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2"/>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2"/>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2"/>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2"/>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2"/>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2"/>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2"/>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2"/>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2"/>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2"/>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2"/>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2"/>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2"/>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2"/>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2"/>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2"/>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2"/>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2"/>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2"/>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2"/>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2"/>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2"/>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2"/>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2"/>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2"/>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2"/>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2"/>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2"/>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2"/>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2"/>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2"/>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2"/>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2"/>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2"/>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2"/>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2"/>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2"/>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2"/>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2"/>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2"/>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2"/>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2"/>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2"/>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2"/>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2"/>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2"/>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2"/>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2"/>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2"/>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2"/>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2"/>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2"/>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2"/>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2"/>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2"/>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2"/>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2"/>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2"/>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2"/>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2"/>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2"/>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2"/>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2"/>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2"/>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2"/>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2"/>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2"/>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2"/>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2"/>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2"/>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2"/>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2"/>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2"/>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2"/>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2"/>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2"/>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2"/>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2"/>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2"/>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2"/>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2"/>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2"/>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2"/>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2"/>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2"/>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2"/>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2"/>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2"/>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2"/>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2"/>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2"/>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2"/>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2"/>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2"/>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2"/>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2"/>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2"/>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2"/>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2"/>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2"/>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2"/>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2"/>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2"/>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2"/>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2"/>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2"/>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2"/>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2"/>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2"/>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2"/>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2"/>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2"/>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2"/>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2"/>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2"/>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2"/>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2"/>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2"/>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2"/>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2"/>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2"/>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2"/>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2"/>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2"/>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2"/>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2"/>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2"/>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2"/>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2"/>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2"/>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2"/>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2"/>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2"/>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2"/>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2"/>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2"/>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2"/>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2"/>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2"/>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2"/>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2"/>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2"/>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2"/>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2"/>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2"/>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2"/>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2"/>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2"/>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2"/>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2"/>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2"/>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2"/>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2"/>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2"/>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2"/>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2"/>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2"/>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2"/>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2"/>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2"/>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2"/>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2"/>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2"/>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2"/>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2"/>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2"/>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2"/>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2"/>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2"/>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2"/>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2"/>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2"/>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2"/>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2"/>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2"/>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2"/>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2"/>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2"/>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2"/>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2"/>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2"/>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2"/>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2"/>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2"/>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2"/>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2"/>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2"/>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2"/>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2"/>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2"/>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2"/>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2"/>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2"/>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2"/>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2"/>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2"/>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2"/>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2"/>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2"/>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2"/>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2"/>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2"/>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2"/>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2"/>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2"/>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2"/>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2"/>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2"/>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2"/>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2"/>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2"/>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2"/>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2"/>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2"/>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2"/>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2"/>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2"/>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2"/>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2"/>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2"/>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2"/>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2"/>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2"/>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2"/>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2"/>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2"/>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2"/>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2"/>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2"/>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2"/>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2"/>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2"/>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2"/>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2"/>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2"/>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2"/>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2"/>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2"/>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2"/>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2"/>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2"/>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2"/>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2"/>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2"/>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2"/>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2"/>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2"/>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2"/>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2"/>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2"/>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2"/>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2"/>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2"/>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2"/>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2"/>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2"/>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2"/>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2"/>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2"/>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2"/>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2"/>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2"/>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2"/>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2"/>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2"/>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2"/>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2"/>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2"/>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2"/>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2"/>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2"/>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2"/>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2"/>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2"/>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2"/>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2"/>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2"/>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2"/>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2"/>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2"/>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2"/>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2"/>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2"/>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2"/>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2"/>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2"/>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2"/>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2"/>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2"/>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2"/>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2"/>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2"/>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2"/>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2"/>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2"/>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2"/>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2"/>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2"/>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2"/>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2"/>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2"/>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2"/>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2"/>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2"/>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2"/>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2"/>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2"/>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2"/>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2"/>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2"/>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2"/>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2"/>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2"/>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2"/>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2"/>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2"/>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2"/>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2"/>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2"/>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2"/>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2"/>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2"/>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2"/>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2"/>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2"/>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2"/>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2"/>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2"/>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2"/>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2"/>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2"/>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2"/>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2"/>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2"/>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2"/>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2"/>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2"/>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2"/>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2"/>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2"/>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2"/>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2"/>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2"/>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2"/>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2"/>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2"/>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2"/>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2"/>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2"/>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2"/>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2"/>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2"/>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2"/>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2"/>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2"/>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2"/>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2"/>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2"/>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2"/>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2"/>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2"/>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2"/>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2"/>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2"/>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2"/>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2"/>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2"/>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2"/>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2"/>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2"/>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2"/>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2"/>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2"/>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2"/>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2"/>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2"/>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2"/>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2"/>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2"/>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2"/>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2"/>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2"/>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2"/>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2"/>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2"/>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2"/>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2"/>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2"/>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2"/>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2"/>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2"/>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2"/>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2"/>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2"/>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2"/>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2"/>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2"/>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2"/>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2"/>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2"/>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2"/>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2"/>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2"/>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2"/>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2"/>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2"/>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2"/>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2"/>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2"/>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2"/>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2"/>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2"/>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2"/>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2"/>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2"/>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2"/>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2"/>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2"/>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2"/>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2"/>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2"/>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2"/>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2"/>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2"/>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2"/>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2"/>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2"/>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2"/>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2"/>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2"/>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2"/>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2"/>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2"/>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2"/>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2"/>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2"/>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2"/>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2"/>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2"/>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2"/>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2"/>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2"/>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2"/>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2"/>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2"/>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2"/>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2"/>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2"/>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2"/>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2"/>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2"/>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2"/>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2"/>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2"/>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2"/>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2"/>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2"/>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2"/>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2"/>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2"/>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2"/>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2"/>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2"/>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2"/>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2"/>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2"/>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2"/>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2"/>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2"/>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2"/>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2"/>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2"/>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2"/>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2"/>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2"/>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2"/>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2"/>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2"/>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2"/>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2"/>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2"/>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2"/>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2"/>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2"/>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2"/>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2"/>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2"/>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2"/>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2"/>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2"/>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2"/>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2"/>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2"/>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2"/>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2"/>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2"/>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2"/>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2"/>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2"/>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2"/>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2"/>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2"/>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2"/>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2"/>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2"/>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2"/>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2"/>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2"/>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2"/>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2"/>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2"/>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2"/>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2"/>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2"/>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2"/>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2"/>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2"/>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2"/>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2"/>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2"/>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2"/>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2"/>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2"/>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2"/>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2"/>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2"/>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2"/>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2"/>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2"/>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2"/>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2"/>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2"/>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2"/>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2"/>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2"/>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2"/>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2"/>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2"/>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2"/>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2"/>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2"/>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2"/>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2"/>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2"/>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2"/>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2"/>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2"/>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2"/>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2"/>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2"/>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2"/>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2"/>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2"/>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2"/>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2"/>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2"/>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2"/>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2"/>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2"/>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2"/>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2"/>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2"/>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2"/>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2"/>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2"/>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2"/>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2"/>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2"/>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2"/>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2"/>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2"/>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2"/>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2"/>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2"/>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2"/>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2"/>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2"/>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2"/>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2"/>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2"/>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2"/>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2"/>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2"/>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2"/>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2"/>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2"/>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2"/>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2"/>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2"/>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2"/>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2"/>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2"/>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2"/>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2"/>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2"/>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2"/>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2"/>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2"/>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2"/>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2"/>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2"/>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2"/>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2"/>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2"/>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2"/>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2"/>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2"/>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2"/>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2"/>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2"/>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2"/>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2"/>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2"/>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2"/>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2"/>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2"/>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2"/>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2"/>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2"/>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2"/>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2"/>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2"/>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2"/>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2"/>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2"/>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2"/>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2"/>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2"/>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2"/>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2"/>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2"/>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2"/>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2"/>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2"/>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2"/>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2"/>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2"/>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2"/>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2"/>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2"/>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2"/>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2"/>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2"/>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2"/>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2"/>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2"/>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2"/>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2"/>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2"/>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2"/>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2"/>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2"/>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2"/>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2"/>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2"/>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2"/>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2"/>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2"/>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2"/>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2"/>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2"/>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2"/>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2"/>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2"/>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2"/>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2"/>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2"/>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2"/>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2"/>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2"/>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2"/>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2"/>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2"/>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2"/>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2"/>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2"/>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2"/>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2"/>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2"/>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2"/>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2"/>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2"/>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2"/>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2"/>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2"/>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2"/>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2"/>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2"/>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2"/>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2"/>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2"/>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2"/>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2"/>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2"/>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2"/>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2"/>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2"/>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2"/>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2"/>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2"/>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2"/>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2"/>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2"/>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2"/>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2"/>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2"/>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2"/>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2"/>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2"/>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2"/>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2"/>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2"/>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2"/>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00" name="Shape 7900"/>
        <p:cNvGrpSpPr/>
        <p:nvPr/>
      </p:nvGrpSpPr>
      <p:grpSpPr>
        <a:xfrm>
          <a:off x="0" y="0"/>
          <a:ext cx="0" cy="0"/>
          <a:chOff x="0" y="0"/>
          <a:chExt cx="0" cy="0"/>
        </a:xfrm>
      </p:grpSpPr>
      <p:grpSp>
        <p:nvGrpSpPr>
          <p:cNvPr id="7901" name="Google Shape;7901;p73"/>
          <p:cNvGrpSpPr/>
          <p:nvPr/>
        </p:nvGrpSpPr>
        <p:grpSpPr>
          <a:xfrm>
            <a:off x="2126623" y="3607908"/>
            <a:ext cx="1102891" cy="760337"/>
            <a:chOff x="4967783" y="2151471"/>
            <a:chExt cx="3920692" cy="2702940"/>
          </a:xfrm>
        </p:grpSpPr>
        <p:grpSp>
          <p:nvGrpSpPr>
            <p:cNvPr id="7902" name="Google Shape;7902;p73"/>
            <p:cNvGrpSpPr/>
            <p:nvPr/>
          </p:nvGrpSpPr>
          <p:grpSpPr>
            <a:xfrm>
              <a:off x="5045709" y="2252109"/>
              <a:ext cx="3761071" cy="2501708"/>
              <a:chOff x="2691784" y="1805334"/>
              <a:chExt cx="3761071" cy="2501708"/>
            </a:xfrm>
          </p:grpSpPr>
          <p:sp>
            <p:nvSpPr>
              <p:cNvPr id="7903" name="Google Shape;7903;p73"/>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3"/>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3"/>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3"/>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3"/>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3"/>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3"/>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73"/>
            <p:cNvGrpSpPr/>
            <p:nvPr/>
          </p:nvGrpSpPr>
          <p:grpSpPr>
            <a:xfrm>
              <a:off x="4967783" y="2151471"/>
              <a:ext cx="3920692" cy="2702940"/>
              <a:chOff x="2613858" y="1704696"/>
              <a:chExt cx="3920692" cy="2702940"/>
            </a:xfrm>
          </p:grpSpPr>
          <p:sp>
            <p:nvSpPr>
              <p:cNvPr id="7911" name="Google Shape;7911;p73"/>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3"/>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3"/>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3"/>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3"/>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6" name="Google Shape;7916;p73"/>
          <p:cNvGrpSpPr/>
          <p:nvPr/>
        </p:nvGrpSpPr>
        <p:grpSpPr>
          <a:xfrm>
            <a:off x="3530532" y="1496185"/>
            <a:ext cx="1561911" cy="708580"/>
            <a:chOff x="3530532" y="1496185"/>
            <a:chExt cx="1561911" cy="708580"/>
          </a:xfrm>
        </p:grpSpPr>
        <p:grpSp>
          <p:nvGrpSpPr>
            <p:cNvPr id="7917" name="Google Shape;7917;p73"/>
            <p:cNvGrpSpPr/>
            <p:nvPr/>
          </p:nvGrpSpPr>
          <p:grpSpPr>
            <a:xfrm>
              <a:off x="3720318" y="1857562"/>
              <a:ext cx="1372125" cy="54"/>
              <a:chOff x="3720318" y="1857562"/>
              <a:chExt cx="1372125" cy="54"/>
            </a:xfrm>
          </p:grpSpPr>
          <p:cxnSp>
            <p:nvCxnSpPr>
              <p:cNvPr id="7918" name="Google Shape;7918;p73"/>
              <p:cNvCxnSpPr>
                <a:endCxn id="7919"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920" name="Google Shape;7920;p73"/>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921" name="Google Shape;7921;p73"/>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922" name="Google Shape;7922;p73"/>
              <p:cNvCxnSpPr>
                <a:stCxn id="7919"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923" name="Google Shape;7923;p73"/>
            <p:cNvGrpSpPr/>
            <p:nvPr/>
          </p:nvGrpSpPr>
          <p:grpSpPr>
            <a:xfrm>
              <a:off x="3567462" y="1496185"/>
              <a:ext cx="286500" cy="272914"/>
              <a:chOff x="3567462" y="1496185"/>
              <a:chExt cx="286500" cy="272914"/>
            </a:xfrm>
          </p:grpSpPr>
          <p:cxnSp>
            <p:nvCxnSpPr>
              <p:cNvPr id="7924" name="Google Shape;7924;p73"/>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925" name="Google Shape;7925;p73"/>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6" name="Google Shape;7926;p73"/>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3"/>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8" name="Google Shape;7928;p73"/>
            <p:cNvGrpSpPr/>
            <p:nvPr/>
          </p:nvGrpSpPr>
          <p:grpSpPr>
            <a:xfrm>
              <a:off x="3929014" y="1960574"/>
              <a:ext cx="286500" cy="242342"/>
              <a:chOff x="3929014" y="1960574"/>
              <a:chExt cx="286500" cy="242342"/>
            </a:xfrm>
          </p:grpSpPr>
          <p:cxnSp>
            <p:nvCxnSpPr>
              <p:cNvPr id="7929" name="Google Shape;7929;p73"/>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930" name="Google Shape;7930;p73"/>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73"/>
            <p:cNvGrpSpPr/>
            <p:nvPr/>
          </p:nvGrpSpPr>
          <p:grpSpPr>
            <a:xfrm>
              <a:off x="4290828" y="1496185"/>
              <a:ext cx="286500" cy="272914"/>
              <a:chOff x="4290828" y="1496185"/>
              <a:chExt cx="286500" cy="272914"/>
            </a:xfrm>
          </p:grpSpPr>
          <p:cxnSp>
            <p:nvCxnSpPr>
              <p:cNvPr id="7932" name="Google Shape;7932;p73"/>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933" name="Google Shape;7933;p73"/>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4" name="Google Shape;7934;p73"/>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3"/>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5" name="Google Shape;7935;p73"/>
            <p:cNvGrpSpPr/>
            <p:nvPr/>
          </p:nvGrpSpPr>
          <p:grpSpPr>
            <a:xfrm>
              <a:off x="4657726" y="1959674"/>
              <a:ext cx="286500" cy="245092"/>
              <a:chOff x="4657726" y="1959674"/>
              <a:chExt cx="286500" cy="245092"/>
            </a:xfrm>
          </p:grpSpPr>
          <p:cxnSp>
            <p:nvCxnSpPr>
              <p:cNvPr id="7936" name="Google Shape;7936;p73"/>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937" name="Google Shape;7937;p73"/>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38" name="Google Shape;7938;p73"/>
          <p:cNvGrpSpPr/>
          <p:nvPr/>
        </p:nvGrpSpPr>
        <p:grpSpPr>
          <a:xfrm>
            <a:off x="3512551" y="2358282"/>
            <a:ext cx="1597032" cy="378649"/>
            <a:chOff x="3512551" y="2358282"/>
            <a:chExt cx="1597032" cy="378649"/>
          </a:xfrm>
        </p:grpSpPr>
        <p:grpSp>
          <p:nvGrpSpPr>
            <p:cNvPr id="7939" name="Google Shape;7939;p73"/>
            <p:cNvGrpSpPr/>
            <p:nvPr/>
          </p:nvGrpSpPr>
          <p:grpSpPr>
            <a:xfrm>
              <a:off x="3738198" y="2553002"/>
              <a:ext cx="1145834" cy="117"/>
              <a:chOff x="3738198" y="2553002"/>
              <a:chExt cx="1145834" cy="117"/>
            </a:xfrm>
          </p:grpSpPr>
          <p:cxnSp>
            <p:nvCxnSpPr>
              <p:cNvPr id="7940" name="Google Shape;7940;p73"/>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941" name="Google Shape;7941;p73"/>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942" name="Google Shape;7942;p73"/>
              <p:cNvCxnSpPr>
                <a:stCxn id="7943" idx="6"/>
                <a:endCxn id="7944"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945" name="Google Shape;7945;p73"/>
            <p:cNvGrpSpPr/>
            <p:nvPr/>
          </p:nvGrpSpPr>
          <p:grpSpPr>
            <a:xfrm>
              <a:off x="3969644" y="2440153"/>
              <a:ext cx="225900" cy="296779"/>
              <a:chOff x="3969644" y="2440153"/>
              <a:chExt cx="225900" cy="296779"/>
            </a:xfrm>
          </p:grpSpPr>
          <p:cxnSp>
            <p:nvCxnSpPr>
              <p:cNvPr id="7946" name="Google Shape;7946;p73"/>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944" name="Google Shape;7944;p73"/>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3"/>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73"/>
            <p:cNvGrpSpPr/>
            <p:nvPr/>
          </p:nvGrpSpPr>
          <p:grpSpPr>
            <a:xfrm>
              <a:off x="4426818" y="2358282"/>
              <a:ext cx="225600" cy="307471"/>
              <a:chOff x="4426818" y="2358282"/>
              <a:chExt cx="225600" cy="307471"/>
            </a:xfrm>
          </p:grpSpPr>
          <p:cxnSp>
            <p:nvCxnSpPr>
              <p:cNvPr id="7949" name="Google Shape;7949;p73"/>
              <p:cNvCxnSpPr>
                <a:stCxn id="7950"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951" name="Google Shape;7951;p73"/>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3"/>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73"/>
            <p:cNvGrpSpPr/>
            <p:nvPr/>
          </p:nvGrpSpPr>
          <p:grpSpPr>
            <a:xfrm>
              <a:off x="4883984" y="2440153"/>
              <a:ext cx="225600" cy="296479"/>
              <a:chOff x="4883984" y="2440153"/>
              <a:chExt cx="225600" cy="296479"/>
            </a:xfrm>
          </p:grpSpPr>
          <p:cxnSp>
            <p:nvCxnSpPr>
              <p:cNvPr id="7953" name="Google Shape;7953;p73"/>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954" name="Google Shape;7954;p73"/>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3"/>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73"/>
            <p:cNvGrpSpPr/>
            <p:nvPr/>
          </p:nvGrpSpPr>
          <p:grpSpPr>
            <a:xfrm>
              <a:off x="3512551" y="2358356"/>
              <a:ext cx="225647" cy="307629"/>
              <a:chOff x="2182679" y="2005014"/>
              <a:chExt cx="792300" cy="1080158"/>
            </a:xfrm>
          </p:grpSpPr>
          <p:cxnSp>
            <p:nvCxnSpPr>
              <p:cNvPr id="7957" name="Google Shape;7957;p73"/>
              <p:cNvCxnSpPr>
                <a:stCxn id="7958"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943" name="Google Shape;7943;p73"/>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3"/>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59" name="Google Shape;7959;p73"/>
          <p:cNvGrpSpPr/>
          <p:nvPr/>
        </p:nvGrpSpPr>
        <p:grpSpPr>
          <a:xfrm>
            <a:off x="6872633" y="1182079"/>
            <a:ext cx="1559809" cy="722610"/>
            <a:chOff x="634175" y="2986275"/>
            <a:chExt cx="3147949" cy="1458344"/>
          </a:xfrm>
        </p:grpSpPr>
        <p:cxnSp>
          <p:nvCxnSpPr>
            <p:cNvPr id="7960" name="Google Shape;7960;p73"/>
            <p:cNvCxnSpPr>
              <a:stCxn id="7961" idx="4"/>
              <a:endCxn id="7962" idx="0"/>
            </p:cNvCxnSpPr>
            <p:nvPr/>
          </p:nvCxnSpPr>
          <p:spPr>
            <a:xfrm>
              <a:off x="929975" y="3577875"/>
              <a:ext cx="591600" cy="274800"/>
            </a:xfrm>
            <a:prstGeom prst="straightConnector1">
              <a:avLst/>
            </a:prstGeom>
            <a:noFill/>
            <a:ln cap="flat" cmpd="sng" w="9525">
              <a:solidFill>
                <a:srgbClr val="435D74"/>
              </a:solidFill>
              <a:prstDash val="solid"/>
              <a:round/>
              <a:headEnd len="med" w="med" type="none"/>
              <a:tailEnd len="med" w="med" type="none"/>
            </a:ln>
          </p:spPr>
        </p:cxnSp>
        <p:cxnSp>
          <p:nvCxnSpPr>
            <p:cNvPr id="7963" name="Google Shape;7963;p73"/>
            <p:cNvCxnSpPr>
              <a:stCxn id="7962" idx="0"/>
              <a:endCxn id="7964" idx="4"/>
            </p:cNvCxnSpPr>
            <p:nvPr/>
          </p:nvCxnSpPr>
          <p:spPr>
            <a:xfrm flipH="1" rot="10800000">
              <a:off x="1521366" y="3578219"/>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7965" name="Google Shape;7965;p73"/>
            <p:cNvCxnSpPr>
              <a:stCxn id="7964" idx="4"/>
              <a:endCxn id="7966" idx="0"/>
            </p:cNvCxnSpPr>
            <p:nvPr/>
          </p:nvCxnSpPr>
          <p:spPr>
            <a:xfrm>
              <a:off x="2208152" y="3577875"/>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7967" name="Google Shape;7967;p73"/>
            <p:cNvCxnSpPr>
              <a:stCxn id="7966" idx="0"/>
              <a:endCxn id="7968" idx="4"/>
            </p:cNvCxnSpPr>
            <p:nvPr/>
          </p:nvCxnSpPr>
          <p:spPr>
            <a:xfrm flipH="1" rot="10800000">
              <a:off x="2894933" y="3578218"/>
              <a:ext cx="591600" cy="274800"/>
            </a:xfrm>
            <a:prstGeom prst="straightConnector1">
              <a:avLst/>
            </a:prstGeom>
            <a:noFill/>
            <a:ln cap="flat" cmpd="sng" w="9525">
              <a:solidFill>
                <a:srgbClr val="435D74"/>
              </a:solidFill>
              <a:prstDash val="solid"/>
              <a:round/>
              <a:headEnd len="med" w="med" type="none"/>
              <a:tailEnd len="med" w="med" type="none"/>
            </a:ln>
          </p:spPr>
        </p:cxnSp>
        <p:sp>
          <p:nvSpPr>
            <p:cNvPr id="7968" name="Google Shape;7968;p73"/>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64" name="Google Shape;7964;p73"/>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61" name="Google Shape;7961;p73"/>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66" name="Google Shape;7966;p73"/>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62" name="Google Shape;7962;p73"/>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969" name="Google Shape;7969;p73"/>
          <p:cNvGrpSpPr/>
          <p:nvPr/>
        </p:nvGrpSpPr>
        <p:grpSpPr>
          <a:xfrm>
            <a:off x="3526424" y="2891987"/>
            <a:ext cx="1570719" cy="294123"/>
            <a:chOff x="998425" y="1182125"/>
            <a:chExt cx="1065400" cy="199500"/>
          </a:xfrm>
        </p:grpSpPr>
        <p:sp>
          <p:nvSpPr>
            <p:cNvPr id="7970" name="Google Shape;7970;p7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5" name="Google Shape;7975;p73"/>
          <p:cNvGrpSpPr/>
          <p:nvPr/>
        </p:nvGrpSpPr>
        <p:grpSpPr>
          <a:xfrm>
            <a:off x="6869680" y="2009474"/>
            <a:ext cx="1565716" cy="366729"/>
            <a:chOff x="1247650" y="2075423"/>
            <a:chExt cx="6648477" cy="1557238"/>
          </a:xfrm>
        </p:grpSpPr>
        <p:sp>
          <p:nvSpPr>
            <p:cNvPr id="7976" name="Google Shape;7976;p7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73"/>
          <p:cNvGrpSpPr/>
          <p:nvPr/>
        </p:nvGrpSpPr>
        <p:grpSpPr>
          <a:xfrm>
            <a:off x="6853992" y="3158289"/>
            <a:ext cx="1597061" cy="663440"/>
            <a:chOff x="6796238" y="3158297"/>
            <a:chExt cx="1630319" cy="677257"/>
          </a:xfrm>
        </p:grpSpPr>
        <p:cxnSp>
          <p:nvCxnSpPr>
            <p:cNvPr id="7983" name="Google Shape;7983;p73"/>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984" name="Google Shape;7984;p73"/>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985" name="Google Shape;7985;p73"/>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986" name="Google Shape;7986;p73"/>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987" name="Google Shape;7987;p73"/>
            <p:cNvGrpSpPr/>
            <p:nvPr/>
          </p:nvGrpSpPr>
          <p:grpSpPr>
            <a:xfrm>
              <a:off x="6796238" y="3311904"/>
              <a:ext cx="1630319" cy="377697"/>
              <a:chOff x="6796238" y="3311904"/>
              <a:chExt cx="1630319" cy="377697"/>
            </a:xfrm>
          </p:grpSpPr>
          <p:sp>
            <p:nvSpPr>
              <p:cNvPr id="7988" name="Google Shape;7988;p73"/>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3"/>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3"/>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91" name="Google Shape;7991;p73"/>
          <p:cNvGrpSpPr/>
          <p:nvPr/>
        </p:nvGrpSpPr>
        <p:grpSpPr>
          <a:xfrm>
            <a:off x="5375130" y="1179681"/>
            <a:ext cx="1368606" cy="1593805"/>
            <a:chOff x="1839112" y="2209163"/>
            <a:chExt cx="1918159" cy="2233784"/>
          </a:xfrm>
        </p:grpSpPr>
        <p:sp>
          <p:nvSpPr>
            <p:cNvPr id="7992" name="Google Shape;7992;p73"/>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3"/>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3"/>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95" name="Google Shape;7995;p73"/>
            <p:cNvCxnSpPr>
              <a:stCxn id="7992" idx="6"/>
              <a:endCxn id="7993" idx="2"/>
            </p:cNvCxnSpPr>
            <p:nvPr/>
          </p:nvCxnSpPr>
          <p:spPr>
            <a:xfrm>
              <a:off x="2414212" y="2496713"/>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996" name="Google Shape;7996;p73"/>
            <p:cNvCxnSpPr>
              <a:stCxn id="7993" idx="4"/>
              <a:endCxn id="7997"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998" name="Google Shape;7998;p73"/>
            <p:cNvCxnSpPr>
              <a:stCxn id="7997" idx="6"/>
              <a:endCxn id="7994" idx="2"/>
            </p:cNvCxnSpPr>
            <p:nvPr/>
          </p:nvCxnSpPr>
          <p:spPr>
            <a:xfrm>
              <a:off x="2414212" y="3328316"/>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999" name="Google Shape;7999;p73"/>
            <p:cNvCxnSpPr>
              <a:stCxn id="7994" idx="4"/>
              <a:endCxn id="8000"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997" name="Google Shape;7997;p73"/>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3"/>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3"/>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02" name="Google Shape;8002;p73"/>
            <p:cNvCxnSpPr>
              <a:endCxn id="8001"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003" name="Google Shape;8003;p73"/>
          <p:cNvGrpSpPr/>
          <p:nvPr/>
        </p:nvGrpSpPr>
        <p:grpSpPr>
          <a:xfrm>
            <a:off x="3507503" y="1185917"/>
            <a:ext cx="1637968" cy="154942"/>
            <a:chOff x="238125" y="2506075"/>
            <a:chExt cx="7115411" cy="673075"/>
          </a:xfrm>
        </p:grpSpPr>
        <p:sp>
          <p:nvSpPr>
            <p:cNvPr id="8004" name="Google Shape;8004;p7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73"/>
          <p:cNvGrpSpPr/>
          <p:nvPr/>
        </p:nvGrpSpPr>
        <p:grpSpPr>
          <a:xfrm>
            <a:off x="746187" y="1507514"/>
            <a:ext cx="2476762" cy="91743"/>
            <a:chOff x="1464850" y="436376"/>
            <a:chExt cx="6001362" cy="222300"/>
          </a:xfrm>
        </p:grpSpPr>
        <p:sp>
          <p:nvSpPr>
            <p:cNvPr id="8010" name="Google Shape;8010;p73"/>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3"/>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3"/>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3"/>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3"/>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15" name="Google Shape;8015;p73"/>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016" name="Google Shape;8016;p73"/>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017" name="Google Shape;8017;p73"/>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018" name="Google Shape;8018;p73"/>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019" name="Google Shape;8019;p73"/>
          <p:cNvGrpSpPr/>
          <p:nvPr/>
        </p:nvGrpSpPr>
        <p:grpSpPr>
          <a:xfrm>
            <a:off x="732455" y="2742980"/>
            <a:ext cx="1452710" cy="651923"/>
            <a:chOff x="803162" y="2667727"/>
            <a:chExt cx="1411906" cy="633611"/>
          </a:xfrm>
        </p:grpSpPr>
        <p:cxnSp>
          <p:nvCxnSpPr>
            <p:cNvPr id="8020" name="Google Shape;8020;p73"/>
            <p:cNvCxnSpPr>
              <a:stCxn id="8021" idx="2"/>
              <a:endCxn id="8022"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23" name="Google Shape;8023;p73"/>
            <p:cNvCxnSpPr>
              <a:stCxn id="8024" idx="0"/>
              <a:endCxn id="8021"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25" name="Google Shape;8025;p73"/>
            <p:cNvCxnSpPr>
              <a:stCxn id="8024" idx="2"/>
              <a:endCxn id="8026"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27" name="Google Shape;8027;p73"/>
            <p:cNvCxnSpPr>
              <a:stCxn id="8028" idx="0"/>
              <a:endCxn id="8024"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29" name="Google Shape;8029;p73"/>
            <p:cNvCxnSpPr>
              <a:stCxn id="8022" idx="2"/>
              <a:endCxn id="8030"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31" name="Google Shape;8031;p73"/>
            <p:cNvCxnSpPr>
              <a:stCxn id="8032" idx="0"/>
              <a:endCxn id="8022"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028" name="Google Shape;8028;p73"/>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26" name="Google Shape;8026;p73"/>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32" name="Google Shape;8032;p73"/>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30" name="Google Shape;8030;p73"/>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22" name="Google Shape;8022;p73"/>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24" name="Google Shape;8024;p73"/>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21" name="Google Shape;8021;p73"/>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033" name="Google Shape;8033;p73"/>
          <p:cNvGrpSpPr/>
          <p:nvPr/>
        </p:nvGrpSpPr>
        <p:grpSpPr>
          <a:xfrm>
            <a:off x="732456" y="1178518"/>
            <a:ext cx="2518541" cy="209309"/>
            <a:chOff x="803163" y="1111966"/>
            <a:chExt cx="2447800" cy="203430"/>
          </a:xfrm>
        </p:grpSpPr>
        <p:grpSp>
          <p:nvGrpSpPr>
            <p:cNvPr id="8034" name="Google Shape;8034;p73"/>
            <p:cNvGrpSpPr/>
            <p:nvPr/>
          </p:nvGrpSpPr>
          <p:grpSpPr>
            <a:xfrm>
              <a:off x="1958180" y="1111966"/>
              <a:ext cx="588019" cy="121396"/>
              <a:chOff x="4808316" y="2800065"/>
              <a:chExt cx="1999386" cy="412910"/>
            </a:xfrm>
          </p:grpSpPr>
          <p:sp>
            <p:nvSpPr>
              <p:cNvPr id="8035" name="Google Shape;8035;p73"/>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6" name="Google Shape;8036;p73"/>
              <p:cNvGrpSpPr/>
              <p:nvPr/>
            </p:nvGrpSpPr>
            <p:grpSpPr>
              <a:xfrm>
                <a:off x="4808316" y="2800065"/>
                <a:ext cx="92400" cy="411825"/>
                <a:chOff x="845575" y="2563700"/>
                <a:chExt cx="92400" cy="411825"/>
              </a:xfrm>
            </p:grpSpPr>
            <p:cxnSp>
              <p:nvCxnSpPr>
                <p:cNvPr id="8037" name="Google Shape;8037;p7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38" name="Google Shape;8038;p7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039" name="Google Shape;8039;p73"/>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040" name="Google Shape;8040;p73"/>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1" name="Google Shape;8041;p73"/>
            <p:cNvGrpSpPr/>
            <p:nvPr/>
          </p:nvGrpSpPr>
          <p:grpSpPr>
            <a:xfrm>
              <a:off x="803163" y="1111974"/>
              <a:ext cx="591158" cy="121545"/>
              <a:chOff x="803163" y="1111974"/>
              <a:chExt cx="591158" cy="121545"/>
            </a:xfrm>
          </p:grpSpPr>
          <p:grpSp>
            <p:nvGrpSpPr>
              <p:cNvPr id="8042" name="Google Shape;8042;p73"/>
              <p:cNvGrpSpPr/>
              <p:nvPr/>
            </p:nvGrpSpPr>
            <p:grpSpPr>
              <a:xfrm>
                <a:off x="803163" y="1111974"/>
                <a:ext cx="27175" cy="121077"/>
                <a:chOff x="845575" y="2563700"/>
                <a:chExt cx="92400" cy="411825"/>
              </a:xfrm>
            </p:grpSpPr>
            <p:cxnSp>
              <p:nvCxnSpPr>
                <p:cNvPr id="8043" name="Google Shape;8043;p7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44" name="Google Shape;8044;p7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5" name="Google Shape;8045;p73"/>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73"/>
            <p:cNvGrpSpPr/>
            <p:nvPr/>
          </p:nvGrpSpPr>
          <p:grpSpPr>
            <a:xfrm>
              <a:off x="1381910" y="1194219"/>
              <a:ext cx="588341" cy="121177"/>
              <a:chOff x="1381910" y="1194219"/>
              <a:chExt cx="588341" cy="121177"/>
            </a:xfrm>
          </p:grpSpPr>
          <p:grpSp>
            <p:nvGrpSpPr>
              <p:cNvPr id="8047" name="Google Shape;8047;p73"/>
              <p:cNvGrpSpPr/>
              <p:nvPr/>
            </p:nvGrpSpPr>
            <p:grpSpPr>
              <a:xfrm rot="10800000">
                <a:off x="1381910" y="1194319"/>
                <a:ext cx="27175" cy="121077"/>
                <a:chOff x="2070100" y="2563700"/>
                <a:chExt cx="92400" cy="411825"/>
              </a:xfrm>
            </p:grpSpPr>
            <p:cxnSp>
              <p:nvCxnSpPr>
                <p:cNvPr id="8048" name="Google Shape;8048;p7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49" name="Google Shape;8049;p7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0" name="Google Shape;8050;p73"/>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73"/>
            <p:cNvGrpSpPr/>
            <p:nvPr/>
          </p:nvGrpSpPr>
          <p:grpSpPr>
            <a:xfrm>
              <a:off x="2532079" y="1194219"/>
              <a:ext cx="704927" cy="121177"/>
              <a:chOff x="2532079" y="1194219"/>
              <a:chExt cx="704927" cy="121177"/>
            </a:xfrm>
          </p:grpSpPr>
          <p:grpSp>
            <p:nvGrpSpPr>
              <p:cNvPr id="8052" name="Google Shape;8052;p73"/>
              <p:cNvGrpSpPr/>
              <p:nvPr/>
            </p:nvGrpSpPr>
            <p:grpSpPr>
              <a:xfrm rot="10800000">
                <a:off x="2532079" y="1194319"/>
                <a:ext cx="27175" cy="121077"/>
                <a:chOff x="2070100" y="2563700"/>
                <a:chExt cx="92400" cy="411825"/>
              </a:xfrm>
            </p:grpSpPr>
            <p:cxnSp>
              <p:nvCxnSpPr>
                <p:cNvPr id="8053" name="Google Shape;8053;p7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54" name="Google Shape;8054;p7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5" name="Google Shape;8055;p73"/>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6" name="Google Shape;8056;p73"/>
          <p:cNvGrpSpPr/>
          <p:nvPr/>
        </p:nvGrpSpPr>
        <p:grpSpPr>
          <a:xfrm>
            <a:off x="3525467" y="3875150"/>
            <a:ext cx="1567778" cy="491677"/>
            <a:chOff x="5194708" y="3484366"/>
            <a:chExt cx="3148148" cy="987304"/>
          </a:xfrm>
        </p:grpSpPr>
        <p:grpSp>
          <p:nvGrpSpPr>
            <p:cNvPr id="8057" name="Google Shape;8057;p73"/>
            <p:cNvGrpSpPr/>
            <p:nvPr/>
          </p:nvGrpSpPr>
          <p:grpSpPr>
            <a:xfrm>
              <a:off x="7531521" y="3484366"/>
              <a:ext cx="811335" cy="987304"/>
              <a:chOff x="3379425" y="1617275"/>
              <a:chExt cx="1090650" cy="1327200"/>
            </a:xfrm>
          </p:grpSpPr>
          <p:sp>
            <p:nvSpPr>
              <p:cNvPr id="8058" name="Google Shape;8058;p7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73"/>
            <p:cNvGrpSpPr/>
            <p:nvPr/>
          </p:nvGrpSpPr>
          <p:grpSpPr>
            <a:xfrm>
              <a:off x="6752546" y="3484366"/>
              <a:ext cx="811428" cy="987304"/>
              <a:chOff x="2332275" y="1617275"/>
              <a:chExt cx="1090775" cy="1327200"/>
            </a:xfrm>
          </p:grpSpPr>
          <p:sp>
            <p:nvSpPr>
              <p:cNvPr id="8062" name="Google Shape;8062;p7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73"/>
            <p:cNvGrpSpPr/>
            <p:nvPr/>
          </p:nvGrpSpPr>
          <p:grpSpPr>
            <a:xfrm>
              <a:off x="5973664" y="3484366"/>
              <a:ext cx="811335" cy="987304"/>
              <a:chOff x="1285250" y="1617275"/>
              <a:chExt cx="1090650" cy="1327200"/>
            </a:xfrm>
          </p:grpSpPr>
          <p:sp>
            <p:nvSpPr>
              <p:cNvPr id="8066" name="Google Shape;8066;p7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73"/>
            <p:cNvGrpSpPr/>
            <p:nvPr/>
          </p:nvGrpSpPr>
          <p:grpSpPr>
            <a:xfrm>
              <a:off x="5194708" y="3484366"/>
              <a:ext cx="811409" cy="987304"/>
              <a:chOff x="238125" y="1617275"/>
              <a:chExt cx="1090750" cy="1327200"/>
            </a:xfrm>
          </p:grpSpPr>
          <p:sp>
            <p:nvSpPr>
              <p:cNvPr id="8070" name="Google Shape;8070;p7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3" name="Google Shape;8073;p73"/>
          <p:cNvGrpSpPr/>
          <p:nvPr/>
        </p:nvGrpSpPr>
        <p:grpSpPr>
          <a:xfrm>
            <a:off x="3486076" y="3355561"/>
            <a:ext cx="1616964" cy="346256"/>
            <a:chOff x="1808063" y="4294338"/>
            <a:chExt cx="3370782" cy="721817"/>
          </a:xfrm>
        </p:grpSpPr>
        <p:sp>
          <p:nvSpPr>
            <p:cNvPr id="8074" name="Google Shape;8074;p7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73"/>
          <p:cNvGrpSpPr/>
          <p:nvPr/>
        </p:nvGrpSpPr>
        <p:grpSpPr>
          <a:xfrm>
            <a:off x="764288" y="3641590"/>
            <a:ext cx="1295882" cy="646587"/>
            <a:chOff x="834100" y="3642869"/>
            <a:chExt cx="1259483" cy="628426"/>
          </a:xfrm>
        </p:grpSpPr>
        <p:sp>
          <p:nvSpPr>
            <p:cNvPr id="8085" name="Google Shape;8085;p73"/>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3"/>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3"/>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3"/>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3"/>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3"/>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3"/>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3"/>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3"/>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3"/>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3"/>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3"/>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3"/>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3"/>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3"/>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3"/>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3"/>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3"/>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3"/>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3"/>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3"/>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3"/>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3"/>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3"/>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3"/>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0" name="Google Shape;8110;p73"/>
            <p:cNvGrpSpPr/>
            <p:nvPr/>
          </p:nvGrpSpPr>
          <p:grpSpPr>
            <a:xfrm>
              <a:off x="1360364" y="3847835"/>
              <a:ext cx="208119" cy="224359"/>
              <a:chOff x="1360769" y="3847100"/>
              <a:chExt cx="208119" cy="224359"/>
            </a:xfrm>
          </p:grpSpPr>
          <p:sp>
            <p:nvSpPr>
              <p:cNvPr id="8111" name="Google Shape;8111;p73"/>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3"/>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3"/>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3"/>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3"/>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3"/>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3"/>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3"/>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3"/>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3"/>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3"/>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3"/>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3"/>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3"/>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3"/>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3"/>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3"/>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3"/>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3"/>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3"/>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1" name="Google Shape;8131;p73"/>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3"/>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3"/>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3"/>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3"/>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3"/>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3"/>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3"/>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3"/>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3"/>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3"/>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3"/>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3"/>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3"/>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73"/>
          <p:cNvGrpSpPr/>
          <p:nvPr/>
        </p:nvGrpSpPr>
        <p:grpSpPr>
          <a:xfrm rot="5400000">
            <a:off x="5977401" y="3438087"/>
            <a:ext cx="164064" cy="1414916"/>
            <a:chOff x="4428249" y="1369375"/>
            <a:chExt cx="36905" cy="429569"/>
          </a:xfrm>
        </p:grpSpPr>
        <p:sp>
          <p:nvSpPr>
            <p:cNvPr id="8146" name="Google Shape;8146;p73"/>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3"/>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3"/>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3"/>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3"/>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3"/>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3"/>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3"/>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3"/>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3"/>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3"/>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3"/>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3"/>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3"/>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3"/>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3"/>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3"/>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3"/>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3"/>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3"/>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3"/>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3"/>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3"/>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3"/>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3"/>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3"/>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3"/>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3"/>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3"/>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3"/>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3"/>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3"/>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73"/>
          <p:cNvGrpSpPr/>
          <p:nvPr/>
        </p:nvGrpSpPr>
        <p:grpSpPr>
          <a:xfrm flipH="1" rot="10800000">
            <a:off x="5349830" y="3026630"/>
            <a:ext cx="1419207" cy="24808"/>
            <a:chOff x="219558" y="4738465"/>
            <a:chExt cx="5852400" cy="102300"/>
          </a:xfrm>
        </p:grpSpPr>
        <p:cxnSp>
          <p:nvCxnSpPr>
            <p:cNvPr id="8179" name="Google Shape;8179;p73"/>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180" name="Google Shape;8180;p73"/>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3"/>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3"/>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3"/>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3"/>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73"/>
          <p:cNvGrpSpPr/>
          <p:nvPr/>
        </p:nvGrpSpPr>
        <p:grpSpPr>
          <a:xfrm>
            <a:off x="5361148" y="3399694"/>
            <a:ext cx="1396570" cy="385016"/>
            <a:chOff x="5286284" y="2966544"/>
            <a:chExt cx="1396570" cy="385016"/>
          </a:xfrm>
        </p:grpSpPr>
        <p:cxnSp>
          <p:nvCxnSpPr>
            <p:cNvPr id="8186" name="Google Shape;8186;p73"/>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187" name="Google Shape;8187;p73"/>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188" name="Google Shape;8188;p73"/>
            <p:cNvGrpSpPr/>
            <p:nvPr/>
          </p:nvGrpSpPr>
          <p:grpSpPr>
            <a:xfrm>
              <a:off x="5287688" y="3173364"/>
              <a:ext cx="1395166" cy="74100"/>
              <a:chOff x="5287688" y="3173364"/>
              <a:chExt cx="1395166" cy="74100"/>
            </a:xfrm>
          </p:grpSpPr>
          <p:cxnSp>
            <p:nvCxnSpPr>
              <p:cNvPr id="8189" name="Google Shape;8189;p73"/>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190" name="Google Shape;8190;p73"/>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191" name="Google Shape;8191;p73"/>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192" name="Google Shape;8192;p73"/>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193" name="Google Shape;8193;p73"/>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194" name="Google Shape;8194;p73"/>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195" name="Google Shape;8195;p73"/>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196" name="Google Shape;8196;p73"/>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197" name="Google Shape;8197;p73"/>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198" name="Google Shape;8198;p73"/>
          <p:cNvGrpSpPr/>
          <p:nvPr/>
        </p:nvGrpSpPr>
        <p:grpSpPr>
          <a:xfrm>
            <a:off x="2047214" y="1818470"/>
            <a:ext cx="1182276" cy="662027"/>
            <a:chOff x="2029517" y="1732295"/>
            <a:chExt cx="1149068" cy="643432"/>
          </a:xfrm>
        </p:grpSpPr>
        <p:grpSp>
          <p:nvGrpSpPr>
            <p:cNvPr id="8199" name="Google Shape;8199;p73"/>
            <p:cNvGrpSpPr/>
            <p:nvPr/>
          </p:nvGrpSpPr>
          <p:grpSpPr>
            <a:xfrm>
              <a:off x="2708660" y="1746937"/>
              <a:ext cx="455427" cy="244429"/>
              <a:chOff x="2700693" y="1746937"/>
              <a:chExt cx="455427" cy="244429"/>
            </a:xfrm>
          </p:grpSpPr>
          <p:grpSp>
            <p:nvGrpSpPr>
              <p:cNvPr id="8200" name="Google Shape;8200;p73"/>
              <p:cNvGrpSpPr/>
              <p:nvPr/>
            </p:nvGrpSpPr>
            <p:grpSpPr>
              <a:xfrm>
                <a:off x="2905682" y="1782817"/>
                <a:ext cx="250438" cy="208549"/>
                <a:chOff x="2905682" y="1782817"/>
                <a:chExt cx="250438" cy="208549"/>
              </a:xfrm>
            </p:grpSpPr>
            <p:cxnSp>
              <p:nvCxnSpPr>
                <p:cNvPr id="8201" name="Google Shape;8201;p73"/>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02" name="Google Shape;8202;p73"/>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73"/>
              <p:cNvGrpSpPr/>
              <p:nvPr/>
            </p:nvGrpSpPr>
            <p:grpSpPr>
              <a:xfrm>
                <a:off x="2700693" y="1746937"/>
                <a:ext cx="449967" cy="72374"/>
                <a:chOff x="2700693" y="1746937"/>
                <a:chExt cx="449967" cy="72374"/>
              </a:xfrm>
            </p:grpSpPr>
            <p:cxnSp>
              <p:nvCxnSpPr>
                <p:cNvPr id="8204" name="Google Shape;8204;p73"/>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05" name="Google Shape;8205;p73"/>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06" name="Google Shape;8206;p73"/>
            <p:cNvGrpSpPr/>
            <p:nvPr/>
          </p:nvGrpSpPr>
          <p:grpSpPr>
            <a:xfrm>
              <a:off x="2029517" y="1732295"/>
              <a:ext cx="1149068" cy="643432"/>
              <a:chOff x="2029517" y="1732295"/>
              <a:chExt cx="1149068" cy="643432"/>
            </a:xfrm>
          </p:grpSpPr>
          <p:grpSp>
            <p:nvGrpSpPr>
              <p:cNvPr id="8207" name="Google Shape;8207;p73"/>
              <p:cNvGrpSpPr/>
              <p:nvPr/>
            </p:nvGrpSpPr>
            <p:grpSpPr>
              <a:xfrm>
                <a:off x="2703618" y="2103152"/>
                <a:ext cx="474966" cy="260017"/>
                <a:chOff x="2703618" y="2103152"/>
                <a:chExt cx="474966" cy="260017"/>
              </a:xfrm>
            </p:grpSpPr>
            <p:grpSp>
              <p:nvGrpSpPr>
                <p:cNvPr id="8208" name="Google Shape;8208;p73"/>
                <p:cNvGrpSpPr/>
                <p:nvPr/>
              </p:nvGrpSpPr>
              <p:grpSpPr>
                <a:xfrm>
                  <a:off x="2703618" y="2290640"/>
                  <a:ext cx="450291" cy="72529"/>
                  <a:chOff x="2703618" y="2290640"/>
                  <a:chExt cx="450291" cy="72529"/>
                </a:xfrm>
              </p:grpSpPr>
              <p:cxnSp>
                <p:nvCxnSpPr>
                  <p:cNvPr id="8209" name="Google Shape;8209;p73"/>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10" name="Google Shape;8210;p73"/>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1" name="Google Shape;8211;p73"/>
                <p:cNvGrpSpPr/>
                <p:nvPr/>
              </p:nvGrpSpPr>
              <p:grpSpPr>
                <a:xfrm>
                  <a:off x="2908607" y="2103152"/>
                  <a:ext cx="269977" cy="223538"/>
                  <a:chOff x="2908607" y="2103152"/>
                  <a:chExt cx="269977" cy="223538"/>
                </a:xfrm>
              </p:grpSpPr>
              <p:cxnSp>
                <p:nvCxnSpPr>
                  <p:cNvPr id="8212" name="Google Shape;8212;p73"/>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13" name="Google Shape;8213;p73"/>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4" name="Google Shape;8214;p73"/>
              <p:cNvGrpSpPr/>
              <p:nvPr/>
            </p:nvGrpSpPr>
            <p:grpSpPr>
              <a:xfrm>
                <a:off x="2029517" y="1732295"/>
                <a:ext cx="685827" cy="643432"/>
                <a:chOff x="2029517" y="1732295"/>
                <a:chExt cx="685827" cy="643432"/>
              </a:xfrm>
            </p:grpSpPr>
            <p:sp>
              <p:nvSpPr>
                <p:cNvPr id="8215" name="Google Shape;8215;p73"/>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6" name="Google Shape;8216;p73"/>
                <p:cNvGrpSpPr/>
                <p:nvPr/>
              </p:nvGrpSpPr>
              <p:grpSpPr>
                <a:xfrm>
                  <a:off x="2158948" y="1732295"/>
                  <a:ext cx="556396" cy="333108"/>
                  <a:chOff x="2158948" y="1732295"/>
                  <a:chExt cx="556396" cy="333108"/>
                </a:xfrm>
              </p:grpSpPr>
              <p:cxnSp>
                <p:nvCxnSpPr>
                  <p:cNvPr id="8217" name="Google Shape;8217;p73"/>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218" name="Google Shape;8218;p73"/>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73"/>
                <p:cNvGrpSpPr/>
                <p:nvPr/>
              </p:nvGrpSpPr>
              <p:grpSpPr>
                <a:xfrm>
                  <a:off x="2159908" y="2065057"/>
                  <a:ext cx="550884" cy="310670"/>
                  <a:chOff x="2159908" y="2065057"/>
                  <a:chExt cx="550884" cy="310670"/>
                </a:xfrm>
              </p:grpSpPr>
              <p:cxnSp>
                <p:nvCxnSpPr>
                  <p:cNvPr id="8220" name="Google Shape;8220;p73"/>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221" name="Google Shape;8221;p73"/>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222" name="Google Shape;8222;p73"/>
          <p:cNvGrpSpPr/>
          <p:nvPr/>
        </p:nvGrpSpPr>
        <p:grpSpPr>
          <a:xfrm>
            <a:off x="732462" y="1766083"/>
            <a:ext cx="962651" cy="810058"/>
            <a:chOff x="844912" y="1681380"/>
            <a:chExt cx="935611" cy="787305"/>
          </a:xfrm>
        </p:grpSpPr>
        <p:grpSp>
          <p:nvGrpSpPr>
            <p:cNvPr id="8223" name="Google Shape;8223;p73"/>
            <p:cNvGrpSpPr/>
            <p:nvPr/>
          </p:nvGrpSpPr>
          <p:grpSpPr>
            <a:xfrm>
              <a:off x="844912" y="1819635"/>
              <a:ext cx="329836" cy="510016"/>
              <a:chOff x="844912" y="1819635"/>
              <a:chExt cx="329836" cy="510016"/>
            </a:xfrm>
          </p:grpSpPr>
          <p:sp>
            <p:nvSpPr>
              <p:cNvPr id="8224" name="Google Shape;8224;p73"/>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3"/>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3"/>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3"/>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3"/>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3"/>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73"/>
            <p:cNvGrpSpPr/>
            <p:nvPr/>
          </p:nvGrpSpPr>
          <p:grpSpPr>
            <a:xfrm>
              <a:off x="1284601" y="2158168"/>
              <a:ext cx="495923" cy="310517"/>
              <a:chOff x="1284601" y="2158168"/>
              <a:chExt cx="495923" cy="310517"/>
            </a:xfrm>
          </p:grpSpPr>
          <p:sp>
            <p:nvSpPr>
              <p:cNvPr id="8231" name="Google Shape;8231;p73"/>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2" name="Google Shape;8232;p73"/>
              <p:cNvGrpSpPr/>
              <p:nvPr/>
            </p:nvGrpSpPr>
            <p:grpSpPr>
              <a:xfrm>
                <a:off x="1507666" y="2158168"/>
                <a:ext cx="272858" cy="310517"/>
                <a:chOff x="1507666" y="2158168"/>
                <a:chExt cx="272858" cy="310517"/>
              </a:xfrm>
            </p:grpSpPr>
            <p:grpSp>
              <p:nvGrpSpPr>
                <p:cNvPr id="8233" name="Google Shape;8233;p73"/>
                <p:cNvGrpSpPr/>
                <p:nvPr/>
              </p:nvGrpSpPr>
              <p:grpSpPr>
                <a:xfrm>
                  <a:off x="1507666" y="2176104"/>
                  <a:ext cx="166395" cy="273149"/>
                  <a:chOff x="1507666" y="2176104"/>
                  <a:chExt cx="166395" cy="273149"/>
                </a:xfrm>
              </p:grpSpPr>
              <p:sp>
                <p:nvSpPr>
                  <p:cNvPr id="8234" name="Google Shape;8234;p73"/>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3"/>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3"/>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3"/>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3"/>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3"/>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3"/>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1" name="Google Shape;8241;p73"/>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3"/>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3" name="Google Shape;8243;p73"/>
            <p:cNvGrpSpPr/>
            <p:nvPr/>
          </p:nvGrpSpPr>
          <p:grpSpPr>
            <a:xfrm>
              <a:off x="1284601" y="1681380"/>
              <a:ext cx="495923" cy="310517"/>
              <a:chOff x="1284601" y="1681380"/>
              <a:chExt cx="495923" cy="310517"/>
            </a:xfrm>
          </p:grpSpPr>
          <p:sp>
            <p:nvSpPr>
              <p:cNvPr id="8244" name="Google Shape;8244;p73"/>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5" name="Google Shape;8245;p73"/>
              <p:cNvGrpSpPr/>
              <p:nvPr/>
            </p:nvGrpSpPr>
            <p:grpSpPr>
              <a:xfrm>
                <a:off x="1507666" y="1681380"/>
                <a:ext cx="272858" cy="310517"/>
                <a:chOff x="1507666" y="1681380"/>
                <a:chExt cx="272858" cy="310517"/>
              </a:xfrm>
            </p:grpSpPr>
            <p:grpSp>
              <p:nvGrpSpPr>
                <p:cNvPr id="8246" name="Google Shape;8246;p73"/>
                <p:cNvGrpSpPr/>
                <p:nvPr/>
              </p:nvGrpSpPr>
              <p:grpSpPr>
                <a:xfrm>
                  <a:off x="1507666" y="1700120"/>
                  <a:ext cx="166395" cy="272984"/>
                  <a:chOff x="1507666" y="1700120"/>
                  <a:chExt cx="166395" cy="272984"/>
                </a:xfrm>
              </p:grpSpPr>
              <p:sp>
                <p:nvSpPr>
                  <p:cNvPr id="8247" name="Google Shape;8247;p73"/>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3"/>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3"/>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3"/>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3"/>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3"/>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3"/>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4" name="Google Shape;8254;p73"/>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3"/>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56" name="Google Shape;8256;p73"/>
          <p:cNvGrpSpPr/>
          <p:nvPr/>
        </p:nvGrpSpPr>
        <p:grpSpPr>
          <a:xfrm>
            <a:off x="6841403" y="2533512"/>
            <a:ext cx="1622269" cy="552443"/>
            <a:chOff x="6894650" y="2574740"/>
            <a:chExt cx="1445100" cy="492111"/>
          </a:xfrm>
        </p:grpSpPr>
        <p:sp>
          <p:nvSpPr>
            <p:cNvPr id="8257" name="Google Shape;8257;p73"/>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3"/>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3"/>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3"/>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3"/>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62" name="Google Shape;8262;p73"/>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263" name="Google Shape;8263;p73"/>
          <p:cNvGrpSpPr/>
          <p:nvPr/>
        </p:nvGrpSpPr>
        <p:grpSpPr>
          <a:xfrm>
            <a:off x="6860946" y="3907768"/>
            <a:ext cx="1583206" cy="475705"/>
            <a:chOff x="6953919" y="3907920"/>
            <a:chExt cx="1377300" cy="475705"/>
          </a:xfrm>
        </p:grpSpPr>
        <p:cxnSp>
          <p:nvCxnSpPr>
            <p:cNvPr id="8264" name="Google Shape;8264;p73"/>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265" name="Google Shape;8265;p73"/>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266" name="Google Shape;8266;p73"/>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267" name="Google Shape;8267;p73"/>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268" name="Google Shape;8268;p73"/>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269" name="Google Shape;8269;p73"/>
          <p:cNvGrpSpPr/>
          <p:nvPr/>
        </p:nvGrpSpPr>
        <p:grpSpPr>
          <a:xfrm>
            <a:off x="2364534" y="2668913"/>
            <a:ext cx="836286" cy="824529"/>
            <a:chOff x="2389399" y="2595741"/>
            <a:chExt cx="812796" cy="801369"/>
          </a:xfrm>
        </p:grpSpPr>
        <p:grpSp>
          <p:nvGrpSpPr>
            <p:cNvPr id="8270" name="Google Shape;8270;p73"/>
            <p:cNvGrpSpPr/>
            <p:nvPr/>
          </p:nvGrpSpPr>
          <p:grpSpPr>
            <a:xfrm>
              <a:off x="2492145" y="2881565"/>
              <a:ext cx="607300" cy="229751"/>
              <a:chOff x="2492145" y="2881565"/>
              <a:chExt cx="607300" cy="229751"/>
            </a:xfrm>
          </p:grpSpPr>
          <p:sp>
            <p:nvSpPr>
              <p:cNvPr id="8271" name="Google Shape;8271;p73"/>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3"/>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3"/>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73"/>
            <p:cNvGrpSpPr/>
            <p:nvPr/>
          </p:nvGrpSpPr>
          <p:grpSpPr>
            <a:xfrm>
              <a:off x="2389399" y="2595741"/>
              <a:ext cx="812796" cy="296825"/>
              <a:chOff x="2389399" y="2595741"/>
              <a:chExt cx="812796" cy="296825"/>
            </a:xfrm>
          </p:grpSpPr>
          <p:grpSp>
            <p:nvGrpSpPr>
              <p:cNvPr id="8275" name="Google Shape;8275;p73"/>
              <p:cNvGrpSpPr/>
              <p:nvPr/>
            </p:nvGrpSpPr>
            <p:grpSpPr>
              <a:xfrm>
                <a:off x="2389399" y="2595741"/>
                <a:ext cx="363638" cy="296825"/>
                <a:chOff x="2389399" y="2595741"/>
                <a:chExt cx="363638" cy="296825"/>
              </a:xfrm>
            </p:grpSpPr>
            <p:grpSp>
              <p:nvGrpSpPr>
                <p:cNvPr id="8276" name="Google Shape;8276;p73"/>
                <p:cNvGrpSpPr/>
                <p:nvPr/>
              </p:nvGrpSpPr>
              <p:grpSpPr>
                <a:xfrm>
                  <a:off x="2493852" y="2794333"/>
                  <a:ext cx="259185" cy="98232"/>
                  <a:chOff x="2493852" y="2794333"/>
                  <a:chExt cx="259185" cy="98232"/>
                </a:xfrm>
              </p:grpSpPr>
              <p:sp>
                <p:nvSpPr>
                  <p:cNvPr id="8277" name="Google Shape;8277;p73"/>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3"/>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3"/>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73"/>
                <p:cNvGrpSpPr/>
                <p:nvPr/>
              </p:nvGrpSpPr>
              <p:grpSpPr>
                <a:xfrm>
                  <a:off x="2389399" y="2595741"/>
                  <a:ext cx="224343" cy="182054"/>
                  <a:chOff x="2389399" y="2595741"/>
                  <a:chExt cx="224343" cy="182054"/>
                </a:xfrm>
              </p:grpSpPr>
              <p:sp>
                <p:nvSpPr>
                  <p:cNvPr id="8281" name="Google Shape;8281;p73"/>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3"/>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3" name="Google Shape;8283;p73"/>
              <p:cNvGrpSpPr/>
              <p:nvPr/>
            </p:nvGrpSpPr>
            <p:grpSpPr>
              <a:xfrm>
                <a:off x="2683630" y="2595741"/>
                <a:ext cx="224334" cy="296825"/>
                <a:chOff x="2683630" y="2595741"/>
                <a:chExt cx="224334" cy="296825"/>
              </a:xfrm>
            </p:grpSpPr>
            <p:grpSp>
              <p:nvGrpSpPr>
                <p:cNvPr id="8284" name="Google Shape;8284;p73"/>
                <p:cNvGrpSpPr/>
                <p:nvPr/>
              </p:nvGrpSpPr>
              <p:grpSpPr>
                <a:xfrm>
                  <a:off x="2788083" y="2794333"/>
                  <a:ext cx="15356" cy="98232"/>
                  <a:chOff x="2788083" y="2794333"/>
                  <a:chExt cx="15356" cy="98232"/>
                </a:xfrm>
              </p:grpSpPr>
              <p:sp>
                <p:nvSpPr>
                  <p:cNvPr id="8285" name="Google Shape;8285;p73"/>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3"/>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3"/>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73"/>
                <p:cNvGrpSpPr/>
                <p:nvPr/>
              </p:nvGrpSpPr>
              <p:grpSpPr>
                <a:xfrm>
                  <a:off x="2683630" y="2595741"/>
                  <a:ext cx="224334" cy="182054"/>
                  <a:chOff x="2683630" y="2595741"/>
                  <a:chExt cx="224334" cy="182054"/>
                </a:xfrm>
              </p:grpSpPr>
              <p:sp>
                <p:nvSpPr>
                  <p:cNvPr id="8289" name="Google Shape;8289;p73"/>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3"/>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1" name="Google Shape;8291;p73"/>
              <p:cNvGrpSpPr/>
              <p:nvPr/>
            </p:nvGrpSpPr>
            <p:grpSpPr>
              <a:xfrm>
                <a:off x="2838475" y="2595741"/>
                <a:ext cx="363719" cy="296825"/>
                <a:chOff x="2838475" y="2595741"/>
                <a:chExt cx="363719" cy="296825"/>
              </a:xfrm>
            </p:grpSpPr>
            <p:grpSp>
              <p:nvGrpSpPr>
                <p:cNvPr id="8292" name="Google Shape;8292;p73"/>
                <p:cNvGrpSpPr/>
                <p:nvPr/>
              </p:nvGrpSpPr>
              <p:grpSpPr>
                <a:xfrm>
                  <a:off x="2838475" y="2794333"/>
                  <a:ext cx="259185" cy="98232"/>
                  <a:chOff x="2838475" y="2794333"/>
                  <a:chExt cx="259185" cy="98232"/>
                </a:xfrm>
              </p:grpSpPr>
              <p:sp>
                <p:nvSpPr>
                  <p:cNvPr id="8293" name="Google Shape;8293;p73"/>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3"/>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3"/>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73"/>
                <p:cNvGrpSpPr/>
                <p:nvPr/>
              </p:nvGrpSpPr>
              <p:grpSpPr>
                <a:xfrm>
                  <a:off x="2977852" y="2595741"/>
                  <a:ext cx="224343" cy="182054"/>
                  <a:chOff x="2977852" y="2595741"/>
                  <a:chExt cx="224343" cy="182054"/>
                </a:xfrm>
              </p:grpSpPr>
              <p:sp>
                <p:nvSpPr>
                  <p:cNvPr id="8297" name="Google Shape;8297;p73"/>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3"/>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99" name="Google Shape;8299;p73"/>
            <p:cNvGrpSpPr/>
            <p:nvPr/>
          </p:nvGrpSpPr>
          <p:grpSpPr>
            <a:xfrm>
              <a:off x="2389399" y="3100241"/>
              <a:ext cx="812796" cy="296869"/>
              <a:chOff x="2389399" y="3100241"/>
              <a:chExt cx="812796" cy="296869"/>
            </a:xfrm>
          </p:grpSpPr>
          <p:grpSp>
            <p:nvGrpSpPr>
              <p:cNvPr id="8300" name="Google Shape;8300;p73"/>
              <p:cNvGrpSpPr/>
              <p:nvPr/>
            </p:nvGrpSpPr>
            <p:grpSpPr>
              <a:xfrm>
                <a:off x="2683630" y="3100241"/>
                <a:ext cx="224334" cy="296869"/>
                <a:chOff x="2683630" y="3100241"/>
                <a:chExt cx="224334" cy="296869"/>
              </a:xfrm>
            </p:grpSpPr>
            <p:grpSp>
              <p:nvGrpSpPr>
                <p:cNvPr id="8301" name="Google Shape;8301;p73"/>
                <p:cNvGrpSpPr/>
                <p:nvPr/>
              </p:nvGrpSpPr>
              <p:grpSpPr>
                <a:xfrm>
                  <a:off x="2788083" y="3100241"/>
                  <a:ext cx="15356" cy="98237"/>
                  <a:chOff x="2788083" y="3100241"/>
                  <a:chExt cx="15356" cy="98237"/>
                </a:xfrm>
              </p:grpSpPr>
              <p:sp>
                <p:nvSpPr>
                  <p:cNvPr id="8302" name="Google Shape;8302;p73"/>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3"/>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3"/>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73"/>
                <p:cNvGrpSpPr/>
                <p:nvPr/>
              </p:nvGrpSpPr>
              <p:grpSpPr>
                <a:xfrm>
                  <a:off x="2683630" y="3215065"/>
                  <a:ext cx="224334" cy="182045"/>
                  <a:chOff x="2683630" y="3215065"/>
                  <a:chExt cx="224334" cy="182045"/>
                </a:xfrm>
              </p:grpSpPr>
              <p:sp>
                <p:nvSpPr>
                  <p:cNvPr id="8306" name="Google Shape;8306;p73"/>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3"/>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8" name="Google Shape;8308;p73"/>
              <p:cNvGrpSpPr/>
              <p:nvPr/>
            </p:nvGrpSpPr>
            <p:grpSpPr>
              <a:xfrm>
                <a:off x="2389399" y="3100241"/>
                <a:ext cx="363638" cy="296869"/>
                <a:chOff x="2389399" y="3100241"/>
                <a:chExt cx="363638" cy="296869"/>
              </a:xfrm>
            </p:grpSpPr>
            <p:grpSp>
              <p:nvGrpSpPr>
                <p:cNvPr id="8309" name="Google Shape;8309;p73"/>
                <p:cNvGrpSpPr/>
                <p:nvPr/>
              </p:nvGrpSpPr>
              <p:grpSpPr>
                <a:xfrm>
                  <a:off x="2493852" y="3100241"/>
                  <a:ext cx="259185" cy="98237"/>
                  <a:chOff x="2493852" y="3100241"/>
                  <a:chExt cx="259185" cy="98237"/>
                </a:xfrm>
              </p:grpSpPr>
              <p:sp>
                <p:nvSpPr>
                  <p:cNvPr id="8310" name="Google Shape;8310;p73"/>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3"/>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3"/>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3" name="Google Shape;8313;p73"/>
                <p:cNvGrpSpPr/>
                <p:nvPr/>
              </p:nvGrpSpPr>
              <p:grpSpPr>
                <a:xfrm>
                  <a:off x="2389399" y="3215065"/>
                  <a:ext cx="224343" cy="182045"/>
                  <a:chOff x="2389399" y="3215065"/>
                  <a:chExt cx="224343" cy="182045"/>
                </a:xfrm>
              </p:grpSpPr>
              <p:sp>
                <p:nvSpPr>
                  <p:cNvPr id="8314" name="Google Shape;8314;p73"/>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3"/>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6" name="Google Shape;8316;p73"/>
              <p:cNvGrpSpPr/>
              <p:nvPr/>
            </p:nvGrpSpPr>
            <p:grpSpPr>
              <a:xfrm>
                <a:off x="2838475" y="3100241"/>
                <a:ext cx="363719" cy="296869"/>
                <a:chOff x="2838475" y="3100241"/>
                <a:chExt cx="363719" cy="296869"/>
              </a:xfrm>
            </p:grpSpPr>
            <p:grpSp>
              <p:nvGrpSpPr>
                <p:cNvPr id="8317" name="Google Shape;8317;p73"/>
                <p:cNvGrpSpPr/>
                <p:nvPr/>
              </p:nvGrpSpPr>
              <p:grpSpPr>
                <a:xfrm>
                  <a:off x="2838475" y="3100241"/>
                  <a:ext cx="259185" cy="98237"/>
                  <a:chOff x="2838475" y="3100241"/>
                  <a:chExt cx="259185" cy="98237"/>
                </a:xfrm>
              </p:grpSpPr>
              <p:sp>
                <p:nvSpPr>
                  <p:cNvPr id="8318" name="Google Shape;8318;p73"/>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3"/>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3"/>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73"/>
                <p:cNvGrpSpPr/>
                <p:nvPr/>
              </p:nvGrpSpPr>
              <p:grpSpPr>
                <a:xfrm>
                  <a:off x="2977852" y="3215065"/>
                  <a:ext cx="224343" cy="182045"/>
                  <a:chOff x="2977852" y="3215065"/>
                  <a:chExt cx="224343" cy="182045"/>
                </a:xfrm>
              </p:grpSpPr>
              <p:sp>
                <p:nvSpPr>
                  <p:cNvPr id="8322" name="Google Shape;8322;p73"/>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3"/>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27" name="Shape 8327"/>
        <p:cNvGrpSpPr/>
        <p:nvPr/>
      </p:nvGrpSpPr>
      <p:grpSpPr>
        <a:xfrm>
          <a:off x="0" y="0"/>
          <a:ext cx="0" cy="0"/>
          <a:chOff x="0" y="0"/>
          <a:chExt cx="0" cy="0"/>
        </a:xfrm>
      </p:grpSpPr>
      <p:grpSp>
        <p:nvGrpSpPr>
          <p:cNvPr id="8328" name="Google Shape;8328;p74"/>
          <p:cNvGrpSpPr/>
          <p:nvPr/>
        </p:nvGrpSpPr>
        <p:grpSpPr>
          <a:xfrm>
            <a:off x="718875" y="3363288"/>
            <a:ext cx="2390414" cy="1024800"/>
            <a:chOff x="728925" y="3296613"/>
            <a:chExt cx="2390414" cy="1024800"/>
          </a:xfrm>
        </p:grpSpPr>
        <p:grpSp>
          <p:nvGrpSpPr>
            <p:cNvPr id="8329" name="Google Shape;8329;p74"/>
            <p:cNvGrpSpPr/>
            <p:nvPr/>
          </p:nvGrpSpPr>
          <p:grpSpPr>
            <a:xfrm>
              <a:off x="728925" y="3619800"/>
              <a:ext cx="2390414" cy="500893"/>
              <a:chOff x="728925" y="3619800"/>
              <a:chExt cx="2390414" cy="500893"/>
            </a:xfrm>
          </p:grpSpPr>
          <p:sp>
            <p:nvSpPr>
              <p:cNvPr id="8330" name="Google Shape;8330;p74"/>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31" name="Google Shape;8331;p74"/>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332" name="Google Shape;8332;p74"/>
            <p:cNvGrpSpPr/>
            <p:nvPr/>
          </p:nvGrpSpPr>
          <p:grpSpPr>
            <a:xfrm>
              <a:off x="1348050" y="3296613"/>
              <a:ext cx="1706152" cy="1024800"/>
              <a:chOff x="1348050" y="3296613"/>
              <a:chExt cx="1706152" cy="1024800"/>
            </a:xfrm>
          </p:grpSpPr>
          <p:sp>
            <p:nvSpPr>
              <p:cNvPr id="8333" name="Google Shape;8333;p74"/>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34" name="Google Shape;8334;p74"/>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35" name="Google Shape;8335;p74"/>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36" name="Google Shape;8336;p74"/>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37" name="Google Shape;8337;p74"/>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338" name="Google Shape;8338;p74"/>
            <p:cNvGrpSpPr/>
            <p:nvPr/>
          </p:nvGrpSpPr>
          <p:grpSpPr>
            <a:xfrm>
              <a:off x="1455707" y="3654858"/>
              <a:ext cx="1491150" cy="417657"/>
              <a:chOff x="1455707" y="3654858"/>
              <a:chExt cx="1491150" cy="417657"/>
            </a:xfrm>
          </p:grpSpPr>
          <p:sp>
            <p:nvSpPr>
              <p:cNvPr id="8339" name="Google Shape;8339;p74"/>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4"/>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4"/>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4"/>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4"/>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4"/>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4"/>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4"/>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4"/>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4"/>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4"/>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4"/>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4"/>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4"/>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4"/>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4"/>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4"/>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4"/>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4"/>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4"/>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359" name="Google Shape;8359;p74"/>
          <p:cNvGraphicFramePr/>
          <p:nvPr/>
        </p:nvGraphicFramePr>
        <p:xfrm>
          <a:off x="5954575" y="2361200"/>
          <a:ext cx="3000000" cy="3000000"/>
        </p:xfrm>
        <a:graphic>
          <a:graphicData uri="http://schemas.openxmlformats.org/drawingml/2006/table">
            <a:tbl>
              <a:tblPr>
                <a:noFill/>
                <a:tableStyleId>{3B7B4C9E-9D2A-4CC7-865C-8415A48E474E}</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360" name="Google Shape;8360;p74"/>
          <p:cNvGrpSpPr/>
          <p:nvPr/>
        </p:nvGrpSpPr>
        <p:grpSpPr>
          <a:xfrm>
            <a:off x="727251" y="1188964"/>
            <a:ext cx="2396505" cy="976502"/>
            <a:chOff x="749309" y="1112739"/>
            <a:chExt cx="2371603" cy="976502"/>
          </a:xfrm>
        </p:grpSpPr>
        <p:grpSp>
          <p:nvGrpSpPr>
            <p:cNvPr id="8361" name="Google Shape;8361;p74"/>
            <p:cNvGrpSpPr/>
            <p:nvPr/>
          </p:nvGrpSpPr>
          <p:grpSpPr>
            <a:xfrm>
              <a:off x="1092126" y="1112739"/>
              <a:ext cx="2028786" cy="975464"/>
              <a:chOff x="1092126" y="1112739"/>
              <a:chExt cx="2028786" cy="975464"/>
            </a:xfrm>
          </p:grpSpPr>
          <p:sp>
            <p:nvSpPr>
              <p:cNvPr id="8362" name="Google Shape;8362;p74"/>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4"/>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4"/>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4"/>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4"/>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4"/>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4"/>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4"/>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4"/>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4"/>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4"/>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4"/>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4"/>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4"/>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4"/>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4"/>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4"/>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4"/>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4"/>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4"/>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4"/>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4"/>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4"/>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4"/>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74"/>
            <p:cNvGrpSpPr/>
            <p:nvPr/>
          </p:nvGrpSpPr>
          <p:grpSpPr>
            <a:xfrm>
              <a:off x="749309" y="1112739"/>
              <a:ext cx="314700" cy="975464"/>
              <a:chOff x="749309" y="1112739"/>
              <a:chExt cx="314700" cy="975464"/>
            </a:xfrm>
          </p:grpSpPr>
          <p:sp>
            <p:nvSpPr>
              <p:cNvPr id="8387" name="Google Shape;8387;p74"/>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4"/>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4"/>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4"/>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1" name="Google Shape;8391;p7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395" name="Google Shape;8395;p74"/>
          <p:cNvGraphicFramePr/>
          <p:nvPr/>
        </p:nvGraphicFramePr>
        <p:xfrm>
          <a:off x="5954600" y="1188950"/>
          <a:ext cx="3000000" cy="3000000"/>
        </p:xfrm>
        <a:graphic>
          <a:graphicData uri="http://schemas.openxmlformats.org/drawingml/2006/table">
            <a:tbl>
              <a:tblPr>
                <a:noFill/>
                <a:tableStyleId>{3B7B4C9E-9D2A-4CC7-865C-8415A48E474E}</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396" name="Google Shape;8396;p74"/>
          <p:cNvGraphicFramePr/>
          <p:nvPr/>
        </p:nvGraphicFramePr>
        <p:xfrm>
          <a:off x="3375463" y="2361200"/>
          <a:ext cx="3000000" cy="3000000"/>
        </p:xfrm>
        <a:graphic>
          <a:graphicData uri="http://schemas.openxmlformats.org/drawingml/2006/table">
            <a:tbl>
              <a:tblPr>
                <a:noFill/>
                <a:tableStyleId>{3B7B4C9E-9D2A-4CC7-865C-8415A48E474E}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397" name="Google Shape;8397;p74"/>
          <p:cNvGrpSpPr/>
          <p:nvPr/>
        </p:nvGrpSpPr>
        <p:grpSpPr>
          <a:xfrm>
            <a:off x="3377449" y="3352160"/>
            <a:ext cx="2363377" cy="1047062"/>
            <a:chOff x="3358399" y="3285485"/>
            <a:chExt cx="2363377" cy="1047062"/>
          </a:xfrm>
        </p:grpSpPr>
        <p:grpSp>
          <p:nvGrpSpPr>
            <p:cNvPr id="8398" name="Google Shape;8398;p74"/>
            <p:cNvGrpSpPr/>
            <p:nvPr/>
          </p:nvGrpSpPr>
          <p:grpSpPr>
            <a:xfrm>
              <a:off x="3358412" y="3285485"/>
              <a:ext cx="2363244" cy="139500"/>
              <a:chOff x="3358412" y="3285485"/>
              <a:chExt cx="2363244" cy="139500"/>
            </a:xfrm>
          </p:grpSpPr>
          <p:sp>
            <p:nvSpPr>
              <p:cNvPr id="8399" name="Google Shape;8399;p74"/>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4"/>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4"/>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4"/>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4"/>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74"/>
            <p:cNvGrpSpPr/>
            <p:nvPr/>
          </p:nvGrpSpPr>
          <p:grpSpPr>
            <a:xfrm>
              <a:off x="3358412" y="3466996"/>
              <a:ext cx="2363244" cy="139500"/>
              <a:chOff x="3358412" y="3466996"/>
              <a:chExt cx="2363244" cy="139500"/>
            </a:xfrm>
          </p:grpSpPr>
          <p:sp>
            <p:nvSpPr>
              <p:cNvPr id="8405" name="Google Shape;8405;p74"/>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4"/>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4"/>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4"/>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4"/>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74"/>
            <p:cNvGrpSpPr/>
            <p:nvPr/>
          </p:nvGrpSpPr>
          <p:grpSpPr>
            <a:xfrm>
              <a:off x="3358412" y="3648507"/>
              <a:ext cx="2363244" cy="139500"/>
              <a:chOff x="3358412" y="3648507"/>
              <a:chExt cx="2363244" cy="139500"/>
            </a:xfrm>
          </p:grpSpPr>
          <p:sp>
            <p:nvSpPr>
              <p:cNvPr id="8411" name="Google Shape;8411;p74"/>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4"/>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4"/>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4"/>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4"/>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74"/>
            <p:cNvGrpSpPr/>
            <p:nvPr/>
          </p:nvGrpSpPr>
          <p:grpSpPr>
            <a:xfrm>
              <a:off x="3358412" y="3830018"/>
              <a:ext cx="2363244" cy="139500"/>
              <a:chOff x="3358412" y="3830018"/>
              <a:chExt cx="2363244" cy="139500"/>
            </a:xfrm>
          </p:grpSpPr>
          <p:sp>
            <p:nvSpPr>
              <p:cNvPr id="8417" name="Google Shape;8417;p74"/>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4"/>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4"/>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4"/>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4"/>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74"/>
            <p:cNvGrpSpPr/>
            <p:nvPr/>
          </p:nvGrpSpPr>
          <p:grpSpPr>
            <a:xfrm>
              <a:off x="3358399" y="4011514"/>
              <a:ext cx="2363377" cy="139537"/>
              <a:chOff x="3294800" y="4134603"/>
              <a:chExt cx="2638876" cy="152400"/>
            </a:xfrm>
          </p:grpSpPr>
          <p:sp>
            <p:nvSpPr>
              <p:cNvPr id="8423" name="Google Shape;8423;p7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74"/>
            <p:cNvGrpSpPr/>
            <p:nvPr/>
          </p:nvGrpSpPr>
          <p:grpSpPr>
            <a:xfrm>
              <a:off x="3358399" y="4193010"/>
              <a:ext cx="2363377" cy="139537"/>
              <a:chOff x="3294800" y="4134603"/>
              <a:chExt cx="2638876" cy="152400"/>
            </a:xfrm>
          </p:grpSpPr>
          <p:sp>
            <p:nvSpPr>
              <p:cNvPr id="8429" name="Google Shape;8429;p7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434" name="Google Shape;8434;p74"/>
          <p:cNvGraphicFramePr/>
          <p:nvPr/>
        </p:nvGraphicFramePr>
        <p:xfrm>
          <a:off x="728250" y="2361200"/>
          <a:ext cx="3000000" cy="3000000"/>
        </p:xfrm>
        <a:graphic>
          <a:graphicData uri="http://schemas.openxmlformats.org/drawingml/2006/table">
            <a:tbl>
              <a:tblPr>
                <a:noFill/>
                <a:tableStyleId>{3B7B4C9E-9D2A-4CC7-865C-8415A48E474E}</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435" name="Google Shape;8435;p74"/>
          <p:cNvGrpSpPr/>
          <p:nvPr/>
        </p:nvGrpSpPr>
        <p:grpSpPr>
          <a:xfrm>
            <a:off x="4177919" y="2765014"/>
            <a:ext cx="1302095" cy="60959"/>
            <a:chOff x="3558802" y="4011427"/>
            <a:chExt cx="1866000" cy="111300"/>
          </a:xfrm>
        </p:grpSpPr>
        <p:sp>
          <p:nvSpPr>
            <p:cNvPr id="8436" name="Google Shape;8436;p7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74"/>
          <p:cNvGrpSpPr/>
          <p:nvPr/>
        </p:nvGrpSpPr>
        <p:grpSpPr>
          <a:xfrm>
            <a:off x="4723407" y="3047174"/>
            <a:ext cx="914340" cy="60959"/>
            <a:chOff x="3558802" y="4011427"/>
            <a:chExt cx="1866000" cy="111300"/>
          </a:xfrm>
        </p:grpSpPr>
        <p:sp>
          <p:nvSpPr>
            <p:cNvPr id="8439" name="Google Shape;8439;p7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74"/>
          <p:cNvGrpSpPr/>
          <p:nvPr/>
        </p:nvGrpSpPr>
        <p:grpSpPr>
          <a:xfrm>
            <a:off x="5926924" y="3381697"/>
            <a:ext cx="2519825" cy="1001454"/>
            <a:chOff x="1906114" y="789980"/>
            <a:chExt cx="1487676" cy="606868"/>
          </a:xfrm>
        </p:grpSpPr>
        <p:cxnSp>
          <p:nvCxnSpPr>
            <p:cNvPr id="8442" name="Google Shape;8442;p7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443" name="Google Shape;8443;p7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444" name="Google Shape;8444;p7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445" name="Google Shape;8445;p7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446" name="Google Shape;8446;p7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447" name="Google Shape;8447;p7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448" name="Google Shape;8448;p7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449" name="Google Shape;8449;p7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456" name="Google Shape;8456;p7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457" name="Google Shape;8457;p7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458" name="Google Shape;8458;p7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9" name="Google Shape;8459;p74"/>
          <p:cNvGrpSpPr/>
          <p:nvPr/>
        </p:nvGrpSpPr>
        <p:grpSpPr>
          <a:xfrm>
            <a:off x="3372612" y="1159008"/>
            <a:ext cx="2363393" cy="1005865"/>
            <a:chOff x="3292400" y="1193188"/>
            <a:chExt cx="2615240" cy="1131075"/>
          </a:xfrm>
        </p:grpSpPr>
        <p:sp>
          <p:nvSpPr>
            <p:cNvPr id="8460" name="Google Shape;8460;p74"/>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61" name="Google Shape;8461;p74"/>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62" name="Google Shape;8462;p74"/>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463" name="Google Shape;8463;p74"/>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464" name="Google Shape;8464;p74"/>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465" name="Google Shape;8465;p74"/>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466" name="Google Shape;8466;p74"/>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467" name="Google Shape;8467;p74"/>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468" name="Google Shape;8468;p74"/>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469" name="Google Shape;8469;p74"/>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470" name="Google Shape;8470;p74"/>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471" name="Google Shape;8471;p74"/>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472" name="Google Shape;8472;p74"/>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473" name="Google Shape;8473;p74"/>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474" name="Google Shape;8474;p74"/>
            <p:cNvGrpSpPr/>
            <p:nvPr/>
          </p:nvGrpSpPr>
          <p:grpSpPr>
            <a:xfrm>
              <a:off x="3748438" y="1378608"/>
              <a:ext cx="2159202" cy="903971"/>
              <a:chOff x="1683525" y="2179850"/>
              <a:chExt cx="4519050" cy="2134525"/>
            </a:xfrm>
          </p:grpSpPr>
          <p:sp>
            <p:nvSpPr>
              <p:cNvPr id="8475" name="Google Shape;8475;p7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76" name="Google Shape;8476;p7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77" name="Google Shape;8477;p7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78" name="Google Shape;8478;p7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79" name="Google Shape;8479;p7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80" name="Google Shape;8480;p7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81" name="Google Shape;8481;p7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82" name="Google Shape;8482;p7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83" name="Google Shape;8483;p7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84" name="Google Shape;8484;p7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85" name="Google Shape;8485;p7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86" name="Google Shape;8486;p7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90" name="Shape 8490"/>
        <p:cNvGrpSpPr/>
        <p:nvPr/>
      </p:nvGrpSpPr>
      <p:grpSpPr>
        <a:xfrm>
          <a:off x="0" y="0"/>
          <a:ext cx="0" cy="0"/>
          <a:chOff x="0" y="0"/>
          <a:chExt cx="0" cy="0"/>
        </a:xfrm>
      </p:grpSpPr>
      <p:grpSp>
        <p:nvGrpSpPr>
          <p:cNvPr id="8491" name="Google Shape;8491;p75"/>
          <p:cNvGrpSpPr/>
          <p:nvPr/>
        </p:nvGrpSpPr>
        <p:grpSpPr>
          <a:xfrm>
            <a:off x="4814684" y="1191441"/>
            <a:ext cx="745431" cy="718863"/>
            <a:chOff x="4249973" y="1201875"/>
            <a:chExt cx="1958568" cy="1888762"/>
          </a:xfrm>
        </p:grpSpPr>
        <p:sp>
          <p:nvSpPr>
            <p:cNvPr id="8492" name="Google Shape;8492;p75"/>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3" name="Google Shape;8493;p75"/>
            <p:cNvGrpSpPr/>
            <p:nvPr/>
          </p:nvGrpSpPr>
          <p:grpSpPr>
            <a:xfrm>
              <a:off x="5853086" y="1789142"/>
              <a:ext cx="355454" cy="1048099"/>
              <a:chOff x="5576108" y="2016725"/>
              <a:chExt cx="565200" cy="1666560"/>
            </a:xfrm>
          </p:grpSpPr>
          <p:sp>
            <p:nvSpPr>
              <p:cNvPr id="8494" name="Google Shape;8494;p75"/>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95" name="Google Shape;8495;p7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75"/>
            <p:cNvGrpSpPr/>
            <p:nvPr/>
          </p:nvGrpSpPr>
          <p:grpSpPr>
            <a:xfrm>
              <a:off x="4869455" y="2691676"/>
              <a:ext cx="1013897" cy="398961"/>
              <a:chOff x="4012057" y="3451825"/>
              <a:chExt cx="1612175" cy="634379"/>
            </a:xfrm>
          </p:grpSpPr>
          <p:sp>
            <p:nvSpPr>
              <p:cNvPr id="8497" name="Google Shape;8497;p75"/>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98" name="Google Shape;8498;p7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75"/>
            <p:cNvGrpSpPr/>
            <p:nvPr/>
          </p:nvGrpSpPr>
          <p:grpSpPr>
            <a:xfrm>
              <a:off x="4276937" y="2155961"/>
              <a:ext cx="651965" cy="891358"/>
              <a:chOff x="3069908" y="2599997"/>
              <a:chExt cx="1036675" cy="1417328"/>
            </a:xfrm>
          </p:grpSpPr>
          <p:sp>
            <p:nvSpPr>
              <p:cNvPr id="8500" name="Google Shape;8500;p75"/>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01" name="Google Shape;8501;p7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75"/>
            <p:cNvGrpSpPr/>
            <p:nvPr/>
          </p:nvGrpSpPr>
          <p:grpSpPr>
            <a:xfrm>
              <a:off x="5054918" y="1201875"/>
              <a:ext cx="999548" cy="602711"/>
              <a:chOff x="4306958" y="1082925"/>
              <a:chExt cx="1589359" cy="958358"/>
            </a:xfrm>
          </p:grpSpPr>
          <p:sp>
            <p:nvSpPr>
              <p:cNvPr id="8503" name="Google Shape;8503;p75"/>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04" name="Google Shape;8504;p7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75"/>
            <p:cNvGrpSpPr/>
            <p:nvPr/>
          </p:nvGrpSpPr>
          <p:grpSpPr>
            <a:xfrm>
              <a:off x="4249973" y="1303451"/>
              <a:ext cx="799317" cy="841334"/>
              <a:chOff x="3027033" y="1244439"/>
              <a:chExt cx="1270977" cy="1337786"/>
            </a:xfrm>
          </p:grpSpPr>
          <p:sp>
            <p:nvSpPr>
              <p:cNvPr id="8506" name="Google Shape;8506;p75"/>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07" name="Google Shape;8507;p7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08" name="Google Shape;8508;p75"/>
          <p:cNvGrpSpPr/>
          <p:nvPr/>
        </p:nvGrpSpPr>
        <p:grpSpPr>
          <a:xfrm>
            <a:off x="731057" y="2069890"/>
            <a:ext cx="761767" cy="729896"/>
            <a:chOff x="2657744" y="2337745"/>
            <a:chExt cx="832987" cy="798137"/>
          </a:xfrm>
        </p:grpSpPr>
        <p:sp>
          <p:nvSpPr>
            <p:cNvPr id="8509" name="Google Shape;8509;p75"/>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5"/>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5"/>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5" name="Google Shape;8515;p75"/>
          <p:cNvGrpSpPr/>
          <p:nvPr/>
        </p:nvGrpSpPr>
        <p:grpSpPr>
          <a:xfrm>
            <a:off x="3242022" y="2073097"/>
            <a:ext cx="685569" cy="723586"/>
            <a:chOff x="3398134" y="2057755"/>
            <a:chExt cx="704087" cy="743130"/>
          </a:xfrm>
        </p:grpSpPr>
        <p:grpSp>
          <p:nvGrpSpPr>
            <p:cNvPr id="8516" name="Google Shape;8516;p75"/>
            <p:cNvGrpSpPr/>
            <p:nvPr/>
          </p:nvGrpSpPr>
          <p:grpSpPr>
            <a:xfrm>
              <a:off x="3398134" y="2290183"/>
              <a:ext cx="315300" cy="219900"/>
              <a:chOff x="3398134" y="2290183"/>
              <a:chExt cx="315300" cy="219900"/>
            </a:xfrm>
          </p:grpSpPr>
          <p:sp>
            <p:nvSpPr>
              <p:cNvPr id="8517" name="Google Shape;8517;p75"/>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18" name="Google Shape;8518;p75"/>
              <p:cNvCxnSpPr>
                <a:stCxn id="8517"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519" name="Google Shape;8519;p75"/>
            <p:cNvGrpSpPr/>
            <p:nvPr/>
          </p:nvGrpSpPr>
          <p:grpSpPr>
            <a:xfrm>
              <a:off x="3547823" y="2467358"/>
              <a:ext cx="219900" cy="333527"/>
              <a:chOff x="3547823" y="2467358"/>
              <a:chExt cx="219900" cy="333527"/>
            </a:xfrm>
          </p:grpSpPr>
          <p:sp>
            <p:nvSpPr>
              <p:cNvPr id="8520" name="Google Shape;8520;p75"/>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21" name="Google Shape;8521;p75"/>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522" name="Google Shape;8522;p75"/>
            <p:cNvGrpSpPr/>
            <p:nvPr/>
          </p:nvGrpSpPr>
          <p:grpSpPr>
            <a:xfrm>
              <a:off x="3734138" y="2467358"/>
              <a:ext cx="219900" cy="333527"/>
              <a:chOff x="3734138" y="2467358"/>
              <a:chExt cx="219900" cy="333527"/>
            </a:xfrm>
          </p:grpSpPr>
          <p:sp>
            <p:nvSpPr>
              <p:cNvPr id="8523" name="Google Shape;8523;p75"/>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24" name="Google Shape;8524;p75"/>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525" name="Google Shape;8525;p75"/>
            <p:cNvGrpSpPr/>
            <p:nvPr/>
          </p:nvGrpSpPr>
          <p:grpSpPr>
            <a:xfrm>
              <a:off x="3787560" y="2288011"/>
              <a:ext cx="314661" cy="219900"/>
              <a:chOff x="3787560" y="2288011"/>
              <a:chExt cx="314661" cy="219900"/>
            </a:xfrm>
          </p:grpSpPr>
          <p:sp>
            <p:nvSpPr>
              <p:cNvPr id="8526" name="Google Shape;8526;p75"/>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27" name="Google Shape;8527;p75"/>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528" name="Google Shape;8528;p75"/>
            <p:cNvGrpSpPr/>
            <p:nvPr/>
          </p:nvGrpSpPr>
          <p:grpSpPr>
            <a:xfrm>
              <a:off x="3637290" y="2057755"/>
              <a:ext cx="219900" cy="335499"/>
              <a:chOff x="3637290" y="2057755"/>
              <a:chExt cx="219900" cy="335499"/>
            </a:xfrm>
          </p:grpSpPr>
          <p:sp>
            <p:nvSpPr>
              <p:cNvPr id="8529" name="Google Shape;8529;p75"/>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530" name="Google Shape;8530;p75"/>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531" name="Google Shape;8531;p75"/>
          <p:cNvGrpSpPr/>
          <p:nvPr/>
        </p:nvGrpSpPr>
        <p:grpSpPr>
          <a:xfrm>
            <a:off x="4917244" y="2079792"/>
            <a:ext cx="710153" cy="710153"/>
            <a:chOff x="5007123" y="2079403"/>
            <a:chExt cx="687600" cy="687600"/>
          </a:xfrm>
        </p:grpSpPr>
        <p:sp>
          <p:nvSpPr>
            <p:cNvPr id="8532" name="Google Shape;8532;p75"/>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5"/>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5"/>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5"/>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75"/>
          <p:cNvGrpSpPr/>
          <p:nvPr/>
        </p:nvGrpSpPr>
        <p:grpSpPr>
          <a:xfrm>
            <a:off x="5726681" y="2074299"/>
            <a:ext cx="720998" cy="721183"/>
            <a:chOff x="5797446" y="2063053"/>
            <a:chExt cx="698100" cy="698280"/>
          </a:xfrm>
        </p:grpSpPr>
        <p:sp>
          <p:nvSpPr>
            <p:cNvPr id="8537" name="Google Shape;8537;p75"/>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5"/>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5"/>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5"/>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75"/>
          <p:cNvGrpSpPr/>
          <p:nvPr/>
        </p:nvGrpSpPr>
        <p:grpSpPr>
          <a:xfrm>
            <a:off x="8171828" y="3719904"/>
            <a:ext cx="280585" cy="673164"/>
            <a:chOff x="8075075" y="3754290"/>
            <a:chExt cx="255612" cy="613194"/>
          </a:xfrm>
        </p:grpSpPr>
        <p:grpSp>
          <p:nvGrpSpPr>
            <p:cNvPr id="8542" name="Google Shape;8542;p75"/>
            <p:cNvGrpSpPr/>
            <p:nvPr/>
          </p:nvGrpSpPr>
          <p:grpSpPr>
            <a:xfrm>
              <a:off x="8075075" y="3754290"/>
              <a:ext cx="255612" cy="613194"/>
              <a:chOff x="8075075" y="3754290"/>
              <a:chExt cx="255612" cy="613194"/>
            </a:xfrm>
          </p:grpSpPr>
          <p:sp>
            <p:nvSpPr>
              <p:cNvPr id="8543" name="Google Shape;8543;p75"/>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5"/>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5" name="Google Shape;8545;p75"/>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75"/>
          <p:cNvGrpSpPr/>
          <p:nvPr/>
        </p:nvGrpSpPr>
        <p:grpSpPr>
          <a:xfrm>
            <a:off x="5288887" y="3708700"/>
            <a:ext cx="470352" cy="683745"/>
            <a:chOff x="1697726" y="3244179"/>
            <a:chExt cx="788124" cy="1146069"/>
          </a:xfrm>
        </p:grpSpPr>
        <p:sp>
          <p:nvSpPr>
            <p:cNvPr id="8547" name="Google Shape;8547;p7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9" name="Google Shape;8549;p75"/>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0" name="Google Shape;8550;p75"/>
          <p:cNvGrpSpPr/>
          <p:nvPr/>
        </p:nvGrpSpPr>
        <p:grpSpPr>
          <a:xfrm>
            <a:off x="5910037" y="3719902"/>
            <a:ext cx="293891" cy="293845"/>
            <a:chOff x="6134814" y="3754290"/>
            <a:chExt cx="293891" cy="293845"/>
          </a:xfrm>
        </p:grpSpPr>
        <p:sp>
          <p:nvSpPr>
            <p:cNvPr id="8551" name="Google Shape;8551;p75"/>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5"/>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75"/>
          <p:cNvGrpSpPr/>
          <p:nvPr/>
        </p:nvGrpSpPr>
        <p:grpSpPr>
          <a:xfrm>
            <a:off x="5910037" y="4098574"/>
            <a:ext cx="293891" cy="293891"/>
            <a:chOff x="6134814" y="4086186"/>
            <a:chExt cx="293891" cy="293891"/>
          </a:xfrm>
        </p:grpSpPr>
        <p:sp>
          <p:nvSpPr>
            <p:cNvPr id="8554" name="Google Shape;8554;p75"/>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5"/>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6" name="Google Shape;8556;p75"/>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5"/>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8" name="Google Shape;8558;p75"/>
          <p:cNvGrpSpPr/>
          <p:nvPr/>
        </p:nvGrpSpPr>
        <p:grpSpPr>
          <a:xfrm>
            <a:off x="7835013" y="2927266"/>
            <a:ext cx="622883" cy="621944"/>
            <a:chOff x="1187048" y="238125"/>
            <a:chExt cx="5256397" cy="5248476"/>
          </a:xfrm>
        </p:grpSpPr>
        <p:sp>
          <p:nvSpPr>
            <p:cNvPr id="8559" name="Google Shape;8559;p7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5"/>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5"/>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5"/>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75"/>
          <p:cNvGrpSpPr/>
          <p:nvPr/>
        </p:nvGrpSpPr>
        <p:grpSpPr>
          <a:xfrm>
            <a:off x="2292118" y="2936875"/>
            <a:ext cx="1310987" cy="612407"/>
            <a:chOff x="238125" y="1188750"/>
            <a:chExt cx="7140450" cy="3335550"/>
          </a:xfrm>
        </p:grpSpPr>
        <p:sp>
          <p:nvSpPr>
            <p:cNvPr id="8564" name="Google Shape;8564;p7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75"/>
          <p:cNvGrpSpPr/>
          <p:nvPr/>
        </p:nvGrpSpPr>
        <p:grpSpPr>
          <a:xfrm>
            <a:off x="6617990" y="2927430"/>
            <a:ext cx="1110299" cy="621702"/>
            <a:chOff x="238125" y="1335475"/>
            <a:chExt cx="5418735" cy="3034175"/>
          </a:xfrm>
        </p:grpSpPr>
        <p:sp>
          <p:nvSpPr>
            <p:cNvPr id="8570" name="Google Shape;8570;p7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75"/>
          <p:cNvGrpSpPr/>
          <p:nvPr/>
        </p:nvGrpSpPr>
        <p:grpSpPr>
          <a:xfrm>
            <a:off x="5435649" y="2924327"/>
            <a:ext cx="1074451" cy="627181"/>
            <a:chOff x="5359127" y="2910889"/>
            <a:chExt cx="1097723" cy="640831"/>
          </a:xfrm>
        </p:grpSpPr>
        <p:grpSp>
          <p:nvGrpSpPr>
            <p:cNvPr id="8574" name="Google Shape;8574;p75"/>
            <p:cNvGrpSpPr/>
            <p:nvPr/>
          </p:nvGrpSpPr>
          <p:grpSpPr>
            <a:xfrm>
              <a:off x="5929791" y="3263088"/>
              <a:ext cx="527060" cy="287097"/>
              <a:chOff x="5929791" y="3263088"/>
              <a:chExt cx="527060" cy="287097"/>
            </a:xfrm>
          </p:grpSpPr>
          <p:sp>
            <p:nvSpPr>
              <p:cNvPr id="8575" name="Google Shape;8575;p75"/>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576" name="Google Shape;8576;p75"/>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577" name="Google Shape;8577;p75"/>
            <p:cNvGrpSpPr/>
            <p:nvPr/>
          </p:nvGrpSpPr>
          <p:grpSpPr>
            <a:xfrm>
              <a:off x="5359127" y="3263089"/>
              <a:ext cx="526428" cy="288631"/>
              <a:chOff x="5359127" y="3263089"/>
              <a:chExt cx="526428" cy="288631"/>
            </a:xfrm>
          </p:grpSpPr>
          <p:sp>
            <p:nvSpPr>
              <p:cNvPr id="8578" name="Google Shape;8578;p75"/>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579" name="Google Shape;8579;p75"/>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580" name="Google Shape;8580;p75"/>
            <p:cNvGrpSpPr/>
            <p:nvPr/>
          </p:nvGrpSpPr>
          <p:grpSpPr>
            <a:xfrm>
              <a:off x="5551525" y="2910889"/>
              <a:ext cx="520901" cy="610283"/>
              <a:chOff x="5551525" y="2910889"/>
              <a:chExt cx="520901" cy="610283"/>
            </a:xfrm>
          </p:grpSpPr>
          <p:sp>
            <p:nvSpPr>
              <p:cNvPr id="8581" name="Google Shape;8581;p75"/>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582" name="Google Shape;8582;p75"/>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583" name="Google Shape;8583;p75"/>
            <p:cNvGrpSpPr/>
            <p:nvPr/>
          </p:nvGrpSpPr>
          <p:grpSpPr>
            <a:xfrm>
              <a:off x="5743962" y="2919100"/>
              <a:ext cx="623674" cy="284502"/>
              <a:chOff x="5743962" y="2919100"/>
              <a:chExt cx="623674" cy="284502"/>
            </a:xfrm>
          </p:grpSpPr>
          <p:sp>
            <p:nvSpPr>
              <p:cNvPr id="8584" name="Google Shape;8584;p75"/>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585" name="Google Shape;8585;p75"/>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586" name="Google Shape;8586;p75"/>
          <p:cNvGrpSpPr/>
          <p:nvPr/>
        </p:nvGrpSpPr>
        <p:grpSpPr>
          <a:xfrm>
            <a:off x="7586863" y="2075038"/>
            <a:ext cx="874976" cy="719600"/>
            <a:chOff x="7608988" y="2093194"/>
            <a:chExt cx="817276" cy="672147"/>
          </a:xfrm>
        </p:grpSpPr>
        <p:cxnSp>
          <p:nvCxnSpPr>
            <p:cNvPr id="8587" name="Google Shape;8587;p75"/>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88" name="Google Shape;8588;p75"/>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89" name="Google Shape;8589;p75"/>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90" name="Google Shape;8590;p75"/>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91" name="Google Shape;8591;p75"/>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592" name="Google Shape;8592;p75"/>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593" name="Google Shape;8593;p75"/>
            <p:cNvGrpSpPr/>
            <p:nvPr/>
          </p:nvGrpSpPr>
          <p:grpSpPr>
            <a:xfrm>
              <a:off x="7721175" y="2093194"/>
              <a:ext cx="599587" cy="623846"/>
              <a:chOff x="7721175" y="2093194"/>
              <a:chExt cx="599587" cy="623846"/>
            </a:xfrm>
          </p:grpSpPr>
          <p:grpSp>
            <p:nvGrpSpPr>
              <p:cNvPr id="8594" name="Google Shape;8594;p75"/>
              <p:cNvGrpSpPr/>
              <p:nvPr/>
            </p:nvGrpSpPr>
            <p:grpSpPr>
              <a:xfrm>
                <a:off x="7721175" y="2093194"/>
                <a:ext cx="291605" cy="623846"/>
                <a:chOff x="9405575" y="2061418"/>
                <a:chExt cx="291605" cy="623846"/>
              </a:xfrm>
            </p:grpSpPr>
            <p:sp>
              <p:nvSpPr>
                <p:cNvPr id="8595" name="Google Shape;8595;p7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75"/>
              <p:cNvGrpSpPr/>
              <p:nvPr/>
            </p:nvGrpSpPr>
            <p:grpSpPr>
              <a:xfrm flipH="1">
                <a:off x="8029157" y="2093194"/>
                <a:ext cx="291605" cy="623846"/>
                <a:chOff x="9405575" y="2061418"/>
                <a:chExt cx="291605" cy="623846"/>
              </a:xfrm>
            </p:grpSpPr>
            <p:sp>
              <p:nvSpPr>
                <p:cNvPr id="8603" name="Google Shape;8603;p7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10" name="Google Shape;8610;p75"/>
          <p:cNvGrpSpPr/>
          <p:nvPr/>
        </p:nvGrpSpPr>
        <p:grpSpPr>
          <a:xfrm>
            <a:off x="4031299" y="1191441"/>
            <a:ext cx="712557" cy="785901"/>
            <a:chOff x="4206459" y="1191441"/>
            <a:chExt cx="712557" cy="785901"/>
          </a:xfrm>
        </p:grpSpPr>
        <p:sp>
          <p:nvSpPr>
            <p:cNvPr id="8611" name="Google Shape;8611;p75"/>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5"/>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5"/>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5"/>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5" name="Google Shape;8615;p75"/>
            <p:cNvGrpSpPr/>
            <p:nvPr/>
          </p:nvGrpSpPr>
          <p:grpSpPr>
            <a:xfrm>
              <a:off x="4644280" y="1290523"/>
              <a:ext cx="143716" cy="29463"/>
              <a:chOff x="4644280" y="1290523"/>
              <a:chExt cx="143716" cy="29463"/>
            </a:xfrm>
          </p:grpSpPr>
          <p:sp>
            <p:nvSpPr>
              <p:cNvPr id="8616" name="Google Shape;8616;p75"/>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5"/>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5"/>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5"/>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75"/>
            <p:cNvGrpSpPr/>
            <p:nvPr/>
          </p:nvGrpSpPr>
          <p:grpSpPr>
            <a:xfrm>
              <a:off x="4356567" y="1191441"/>
              <a:ext cx="143690" cy="29488"/>
              <a:chOff x="4356567" y="1191441"/>
              <a:chExt cx="143690" cy="29488"/>
            </a:xfrm>
          </p:grpSpPr>
          <p:sp>
            <p:nvSpPr>
              <p:cNvPr id="8621" name="Google Shape;8621;p75"/>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5"/>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5"/>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5"/>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75"/>
            <p:cNvGrpSpPr/>
            <p:nvPr/>
          </p:nvGrpSpPr>
          <p:grpSpPr>
            <a:xfrm>
              <a:off x="4339009" y="1863727"/>
              <a:ext cx="143703" cy="29476"/>
              <a:chOff x="4339009" y="1863727"/>
              <a:chExt cx="143703" cy="29476"/>
            </a:xfrm>
          </p:grpSpPr>
          <p:sp>
            <p:nvSpPr>
              <p:cNvPr id="8626" name="Google Shape;8626;p75"/>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5"/>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5"/>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5"/>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75"/>
            <p:cNvGrpSpPr/>
            <p:nvPr/>
          </p:nvGrpSpPr>
          <p:grpSpPr>
            <a:xfrm>
              <a:off x="4206459" y="1607315"/>
              <a:ext cx="29539" cy="142899"/>
              <a:chOff x="4206459" y="1607315"/>
              <a:chExt cx="29539" cy="142899"/>
            </a:xfrm>
          </p:grpSpPr>
          <p:sp>
            <p:nvSpPr>
              <p:cNvPr id="8631" name="Google Shape;8631;p75"/>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5"/>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5"/>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5"/>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5" name="Google Shape;8635;p75"/>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5"/>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5"/>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5"/>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9" name="Google Shape;8639;p75"/>
            <p:cNvGrpSpPr/>
            <p:nvPr/>
          </p:nvGrpSpPr>
          <p:grpSpPr>
            <a:xfrm>
              <a:off x="4889463" y="1423737"/>
              <a:ext cx="29552" cy="142899"/>
              <a:chOff x="4889463" y="1423737"/>
              <a:chExt cx="29552" cy="142899"/>
            </a:xfrm>
          </p:grpSpPr>
          <p:sp>
            <p:nvSpPr>
              <p:cNvPr id="8640" name="Google Shape;8640;p75"/>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5"/>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5"/>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5"/>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75"/>
            <p:cNvGrpSpPr/>
            <p:nvPr/>
          </p:nvGrpSpPr>
          <p:grpSpPr>
            <a:xfrm>
              <a:off x="4771663" y="1876896"/>
              <a:ext cx="108651" cy="100447"/>
              <a:chOff x="4771663" y="1876896"/>
              <a:chExt cx="108651" cy="100447"/>
            </a:xfrm>
          </p:grpSpPr>
          <p:sp>
            <p:nvSpPr>
              <p:cNvPr id="8645" name="Google Shape;8645;p75"/>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5"/>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5"/>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5"/>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9" name="Google Shape;8649;p75"/>
          <p:cNvGrpSpPr/>
          <p:nvPr/>
        </p:nvGrpSpPr>
        <p:grpSpPr>
          <a:xfrm>
            <a:off x="4026774" y="2074664"/>
            <a:ext cx="791287" cy="720350"/>
            <a:chOff x="267375" y="1071875"/>
            <a:chExt cx="470500" cy="428550"/>
          </a:xfrm>
        </p:grpSpPr>
        <p:sp>
          <p:nvSpPr>
            <p:cNvPr id="8650" name="Google Shape;8650;p75"/>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5"/>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5"/>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5"/>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5"/>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5"/>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5"/>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5"/>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75"/>
          <p:cNvGrpSpPr/>
          <p:nvPr/>
        </p:nvGrpSpPr>
        <p:grpSpPr>
          <a:xfrm>
            <a:off x="727269" y="3719294"/>
            <a:ext cx="1408444" cy="673166"/>
            <a:chOff x="712664" y="3693287"/>
            <a:chExt cx="1460738" cy="698160"/>
          </a:xfrm>
        </p:grpSpPr>
        <p:grpSp>
          <p:nvGrpSpPr>
            <p:cNvPr id="8659" name="Google Shape;8659;p75"/>
            <p:cNvGrpSpPr/>
            <p:nvPr/>
          </p:nvGrpSpPr>
          <p:grpSpPr>
            <a:xfrm>
              <a:off x="1380079" y="4133090"/>
              <a:ext cx="234048" cy="258099"/>
              <a:chOff x="1380079" y="4133090"/>
              <a:chExt cx="234048" cy="258099"/>
            </a:xfrm>
          </p:grpSpPr>
          <p:sp>
            <p:nvSpPr>
              <p:cNvPr id="8660" name="Google Shape;8660;p75"/>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5"/>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5"/>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75"/>
            <p:cNvGrpSpPr/>
            <p:nvPr/>
          </p:nvGrpSpPr>
          <p:grpSpPr>
            <a:xfrm>
              <a:off x="884610" y="3864082"/>
              <a:ext cx="1118566" cy="527275"/>
              <a:chOff x="890961" y="3865463"/>
              <a:chExt cx="1115221" cy="525698"/>
            </a:xfrm>
          </p:grpSpPr>
          <p:sp>
            <p:nvSpPr>
              <p:cNvPr id="8664" name="Google Shape;8664;p75"/>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5"/>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5"/>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75"/>
            <p:cNvGrpSpPr/>
            <p:nvPr/>
          </p:nvGrpSpPr>
          <p:grpSpPr>
            <a:xfrm>
              <a:off x="712664" y="3693287"/>
              <a:ext cx="1460738" cy="698160"/>
              <a:chOff x="712664" y="3693025"/>
              <a:chExt cx="1460738" cy="698160"/>
            </a:xfrm>
          </p:grpSpPr>
          <p:sp>
            <p:nvSpPr>
              <p:cNvPr id="8668" name="Google Shape;8668;p75"/>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5"/>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5"/>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5"/>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5"/>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5"/>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4" name="Google Shape;8674;p75"/>
          <p:cNvGrpSpPr/>
          <p:nvPr/>
        </p:nvGrpSpPr>
        <p:grpSpPr>
          <a:xfrm>
            <a:off x="3164985" y="1191441"/>
            <a:ext cx="795485" cy="738831"/>
            <a:chOff x="3348603" y="1236445"/>
            <a:chExt cx="749256" cy="695894"/>
          </a:xfrm>
        </p:grpSpPr>
        <p:grpSp>
          <p:nvGrpSpPr>
            <p:cNvPr id="8675" name="Google Shape;8675;p75"/>
            <p:cNvGrpSpPr/>
            <p:nvPr/>
          </p:nvGrpSpPr>
          <p:grpSpPr>
            <a:xfrm>
              <a:off x="3583779" y="1236445"/>
              <a:ext cx="293795" cy="285811"/>
              <a:chOff x="3750225" y="1774000"/>
              <a:chExt cx="149575" cy="145525"/>
            </a:xfrm>
          </p:grpSpPr>
          <p:sp>
            <p:nvSpPr>
              <p:cNvPr id="8676" name="Google Shape;8676;p7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75"/>
            <p:cNvGrpSpPr/>
            <p:nvPr/>
          </p:nvGrpSpPr>
          <p:grpSpPr>
            <a:xfrm>
              <a:off x="3775534" y="1462599"/>
              <a:ext cx="322325" cy="285958"/>
              <a:chOff x="3847850" y="1889150"/>
              <a:chExt cx="164100" cy="145600"/>
            </a:xfrm>
          </p:grpSpPr>
          <p:sp>
            <p:nvSpPr>
              <p:cNvPr id="8679" name="Google Shape;8679;p7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75"/>
            <p:cNvGrpSpPr/>
            <p:nvPr/>
          </p:nvGrpSpPr>
          <p:grpSpPr>
            <a:xfrm>
              <a:off x="3545329" y="1646528"/>
              <a:ext cx="293746" cy="285811"/>
              <a:chOff x="3730650" y="1982800"/>
              <a:chExt cx="149550" cy="145525"/>
            </a:xfrm>
          </p:grpSpPr>
          <p:sp>
            <p:nvSpPr>
              <p:cNvPr id="8682" name="Google Shape;8682;p7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75"/>
            <p:cNvGrpSpPr/>
            <p:nvPr/>
          </p:nvGrpSpPr>
          <p:grpSpPr>
            <a:xfrm>
              <a:off x="3348603" y="1415046"/>
              <a:ext cx="294384" cy="284387"/>
              <a:chOff x="3630494" y="1864938"/>
              <a:chExt cx="149875" cy="144800"/>
            </a:xfrm>
          </p:grpSpPr>
          <p:sp>
            <p:nvSpPr>
              <p:cNvPr id="8685" name="Google Shape;8685;p7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87" name="Google Shape;8687;p75"/>
          <p:cNvGrpSpPr/>
          <p:nvPr/>
        </p:nvGrpSpPr>
        <p:grpSpPr>
          <a:xfrm>
            <a:off x="2286512" y="3714337"/>
            <a:ext cx="1324924" cy="678083"/>
            <a:chOff x="2413923" y="3711366"/>
            <a:chExt cx="1374117" cy="703260"/>
          </a:xfrm>
        </p:grpSpPr>
        <p:grpSp>
          <p:nvGrpSpPr>
            <p:cNvPr id="8688" name="Google Shape;8688;p75"/>
            <p:cNvGrpSpPr/>
            <p:nvPr/>
          </p:nvGrpSpPr>
          <p:grpSpPr>
            <a:xfrm>
              <a:off x="2413923" y="3711366"/>
              <a:ext cx="1374117" cy="703260"/>
              <a:chOff x="2413923" y="3711366"/>
              <a:chExt cx="1374117" cy="703260"/>
            </a:xfrm>
          </p:grpSpPr>
          <p:sp>
            <p:nvSpPr>
              <p:cNvPr id="8689" name="Google Shape;8689;p75"/>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0" name="Google Shape;8690;p75"/>
              <p:cNvGrpSpPr/>
              <p:nvPr/>
            </p:nvGrpSpPr>
            <p:grpSpPr>
              <a:xfrm>
                <a:off x="2600284" y="3808654"/>
                <a:ext cx="234506" cy="138009"/>
                <a:chOff x="2600284" y="3808654"/>
                <a:chExt cx="234506" cy="138009"/>
              </a:xfrm>
            </p:grpSpPr>
            <p:sp>
              <p:nvSpPr>
                <p:cNvPr id="8691" name="Google Shape;8691;p75"/>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2" name="Google Shape;8692;p75"/>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693" name="Google Shape;8693;p75"/>
              <p:cNvGrpSpPr/>
              <p:nvPr/>
            </p:nvGrpSpPr>
            <p:grpSpPr>
              <a:xfrm>
                <a:off x="3359659" y="3805664"/>
                <a:ext cx="232294" cy="141000"/>
                <a:chOff x="3359659" y="3805664"/>
                <a:chExt cx="232294" cy="141000"/>
              </a:xfrm>
            </p:grpSpPr>
            <p:sp>
              <p:nvSpPr>
                <p:cNvPr id="8694" name="Google Shape;8694;p75"/>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5" name="Google Shape;8695;p75"/>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696" name="Google Shape;8696;p75"/>
              <p:cNvGrpSpPr/>
              <p:nvPr/>
            </p:nvGrpSpPr>
            <p:grpSpPr>
              <a:xfrm>
                <a:off x="3067316" y="3711366"/>
                <a:ext cx="66900" cy="166809"/>
                <a:chOff x="3067316" y="3711366"/>
                <a:chExt cx="66900" cy="166809"/>
              </a:xfrm>
            </p:grpSpPr>
            <p:sp>
              <p:nvSpPr>
                <p:cNvPr id="8697" name="Google Shape;8697;p75"/>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8" name="Google Shape;8698;p75"/>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699" name="Google Shape;8699;p75"/>
              <p:cNvGrpSpPr/>
              <p:nvPr/>
            </p:nvGrpSpPr>
            <p:grpSpPr>
              <a:xfrm>
                <a:off x="2413923" y="4058666"/>
                <a:ext cx="224119" cy="66900"/>
                <a:chOff x="2413923" y="4058666"/>
                <a:chExt cx="224119" cy="66900"/>
              </a:xfrm>
            </p:grpSpPr>
            <p:sp>
              <p:nvSpPr>
                <p:cNvPr id="8700" name="Google Shape;8700;p75"/>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01" name="Google Shape;8701;p75"/>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02" name="Google Shape;8702;p75"/>
              <p:cNvGrpSpPr/>
              <p:nvPr/>
            </p:nvGrpSpPr>
            <p:grpSpPr>
              <a:xfrm>
                <a:off x="3564643" y="4058666"/>
                <a:ext cx="223397" cy="66900"/>
                <a:chOff x="3564643" y="4058666"/>
                <a:chExt cx="223397" cy="66900"/>
              </a:xfrm>
            </p:grpSpPr>
            <p:sp>
              <p:nvSpPr>
                <p:cNvPr id="8703" name="Google Shape;8703;p75"/>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04" name="Google Shape;8704;p75"/>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705" name="Google Shape;8705;p75"/>
            <p:cNvGrpSpPr/>
            <p:nvPr/>
          </p:nvGrpSpPr>
          <p:grpSpPr>
            <a:xfrm>
              <a:off x="2633353" y="3965763"/>
              <a:ext cx="933975" cy="445687"/>
              <a:chOff x="2633353" y="3965763"/>
              <a:chExt cx="933975" cy="445687"/>
            </a:xfrm>
          </p:grpSpPr>
          <p:sp>
            <p:nvSpPr>
              <p:cNvPr id="8706" name="Google Shape;8706;p75"/>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5"/>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8" name="Google Shape;8708;p75"/>
          <p:cNvGrpSpPr/>
          <p:nvPr/>
        </p:nvGrpSpPr>
        <p:grpSpPr>
          <a:xfrm>
            <a:off x="6410784" y="1264884"/>
            <a:ext cx="1131087" cy="587383"/>
            <a:chOff x="238125" y="999450"/>
            <a:chExt cx="7140700" cy="3708225"/>
          </a:xfrm>
        </p:grpSpPr>
        <p:sp>
          <p:nvSpPr>
            <p:cNvPr id="8709" name="Google Shape;8709;p75"/>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5"/>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75"/>
          <p:cNvGrpSpPr/>
          <p:nvPr/>
        </p:nvGrpSpPr>
        <p:grpSpPr>
          <a:xfrm>
            <a:off x="3762234" y="3714379"/>
            <a:ext cx="1375854" cy="678131"/>
            <a:chOff x="3913765" y="3641905"/>
            <a:chExt cx="1522805" cy="750560"/>
          </a:xfrm>
        </p:grpSpPr>
        <p:grpSp>
          <p:nvGrpSpPr>
            <p:cNvPr id="8719" name="Google Shape;8719;p75"/>
            <p:cNvGrpSpPr/>
            <p:nvPr/>
          </p:nvGrpSpPr>
          <p:grpSpPr>
            <a:xfrm>
              <a:off x="3913765" y="3997002"/>
              <a:ext cx="1522805" cy="395463"/>
              <a:chOff x="3913765" y="3997002"/>
              <a:chExt cx="1522805" cy="395463"/>
            </a:xfrm>
          </p:grpSpPr>
          <p:grpSp>
            <p:nvGrpSpPr>
              <p:cNvPr id="8720" name="Google Shape;8720;p75"/>
              <p:cNvGrpSpPr/>
              <p:nvPr/>
            </p:nvGrpSpPr>
            <p:grpSpPr>
              <a:xfrm>
                <a:off x="3913765" y="4138659"/>
                <a:ext cx="507602" cy="253806"/>
                <a:chOff x="3913765" y="4138659"/>
                <a:chExt cx="507602" cy="253806"/>
              </a:xfrm>
            </p:grpSpPr>
            <p:sp>
              <p:nvSpPr>
                <p:cNvPr id="8721" name="Google Shape;8721;p75"/>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5"/>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723" name="Google Shape;8723;p75"/>
              <p:cNvGrpSpPr/>
              <p:nvPr/>
            </p:nvGrpSpPr>
            <p:grpSpPr>
              <a:xfrm>
                <a:off x="4421361" y="3997002"/>
                <a:ext cx="507618" cy="395463"/>
                <a:chOff x="4421361" y="3997002"/>
                <a:chExt cx="507618" cy="395463"/>
              </a:xfrm>
            </p:grpSpPr>
            <p:sp>
              <p:nvSpPr>
                <p:cNvPr id="8724" name="Google Shape;8724;p75"/>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5"/>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75"/>
              <p:cNvGrpSpPr/>
              <p:nvPr/>
            </p:nvGrpSpPr>
            <p:grpSpPr>
              <a:xfrm>
                <a:off x="4928973" y="4189418"/>
                <a:ext cx="507596" cy="203047"/>
                <a:chOff x="4928973" y="4189418"/>
                <a:chExt cx="507596" cy="203047"/>
              </a:xfrm>
            </p:grpSpPr>
            <p:sp>
              <p:nvSpPr>
                <p:cNvPr id="8727" name="Google Shape;8727;p75"/>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5"/>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29" name="Google Shape;8729;p75"/>
            <p:cNvGrpSpPr/>
            <p:nvPr/>
          </p:nvGrpSpPr>
          <p:grpSpPr>
            <a:xfrm>
              <a:off x="4482186" y="3641905"/>
              <a:ext cx="397605" cy="349784"/>
              <a:chOff x="2906375" y="1159725"/>
              <a:chExt cx="1860575" cy="1636800"/>
            </a:xfrm>
          </p:grpSpPr>
          <p:sp>
            <p:nvSpPr>
              <p:cNvPr id="8730" name="Google Shape;8730;p75"/>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5"/>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5"/>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5"/>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34" name="Google Shape;8734;p75"/>
          <p:cNvGrpSpPr/>
          <p:nvPr/>
        </p:nvGrpSpPr>
        <p:grpSpPr>
          <a:xfrm>
            <a:off x="6546943" y="2074305"/>
            <a:ext cx="940737" cy="721067"/>
            <a:chOff x="6599718" y="2068734"/>
            <a:chExt cx="940737" cy="721067"/>
          </a:xfrm>
        </p:grpSpPr>
        <p:sp>
          <p:nvSpPr>
            <p:cNvPr id="8735" name="Google Shape;8735;p75"/>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5"/>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5"/>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5"/>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5"/>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5"/>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1" name="Google Shape;8741;p75"/>
            <p:cNvGrpSpPr/>
            <p:nvPr/>
          </p:nvGrpSpPr>
          <p:grpSpPr>
            <a:xfrm>
              <a:off x="6836957" y="2068734"/>
              <a:ext cx="461892" cy="721067"/>
              <a:chOff x="6836957" y="2068734"/>
              <a:chExt cx="461892" cy="721067"/>
            </a:xfrm>
          </p:grpSpPr>
          <p:sp>
            <p:nvSpPr>
              <p:cNvPr id="8742" name="Google Shape;8742;p75"/>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5"/>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5"/>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5"/>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5"/>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5"/>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8" name="Google Shape;8748;p75"/>
              <p:cNvGrpSpPr/>
              <p:nvPr/>
            </p:nvGrpSpPr>
            <p:grpSpPr>
              <a:xfrm>
                <a:off x="6836957" y="2068734"/>
                <a:ext cx="461892" cy="721067"/>
                <a:chOff x="6836957" y="2068734"/>
                <a:chExt cx="461892" cy="721067"/>
              </a:xfrm>
            </p:grpSpPr>
            <p:sp>
              <p:nvSpPr>
                <p:cNvPr id="8749" name="Google Shape;8749;p75"/>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5"/>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5"/>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5"/>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5"/>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5"/>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5"/>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56" name="Google Shape;8756;p75"/>
          <p:cNvGrpSpPr/>
          <p:nvPr/>
        </p:nvGrpSpPr>
        <p:grpSpPr>
          <a:xfrm>
            <a:off x="2430262" y="2078652"/>
            <a:ext cx="712577" cy="712374"/>
            <a:chOff x="2559249" y="2069323"/>
            <a:chExt cx="685566" cy="685634"/>
          </a:xfrm>
        </p:grpSpPr>
        <p:sp>
          <p:nvSpPr>
            <p:cNvPr id="8757" name="Google Shape;8757;p75"/>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5"/>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5"/>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5"/>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5"/>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5"/>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5"/>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5"/>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5"/>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5"/>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5"/>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5"/>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5"/>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75"/>
          <p:cNvGrpSpPr/>
          <p:nvPr/>
        </p:nvGrpSpPr>
        <p:grpSpPr>
          <a:xfrm>
            <a:off x="7612699" y="1191441"/>
            <a:ext cx="845645" cy="711911"/>
            <a:chOff x="951975" y="315800"/>
            <a:chExt cx="5860325" cy="4933550"/>
          </a:xfrm>
        </p:grpSpPr>
        <p:sp>
          <p:nvSpPr>
            <p:cNvPr id="8771" name="Google Shape;8771;p75"/>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5"/>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5"/>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5"/>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5"/>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5"/>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5"/>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5"/>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75"/>
          <p:cNvGrpSpPr/>
          <p:nvPr/>
        </p:nvGrpSpPr>
        <p:grpSpPr>
          <a:xfrm>
            <a:off x="3709828" y="2927550"/>
            <a:ext cx="1617932" cy="621724"/>
            <a:chOff x="3862800" y="3038525"/>
            <a:chExt cx="1329006" cy="510698"/>
          </a:xfrm>
        </p:grpSpPr>
        <p:sp>
          <p:nvSpPr>
            <p:cNvPr id="8780" name="Google Shape;8780;p75"/>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5"/>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2" name="Google Shape;8782;p75"/>
            <p:cNvGrpSpPr/>
            <p:nvPr/>
          </p:nvGrpSpPr>
          <p:grpSpPr>
            <a:xfrm>
              <a:off x="3967075" y="3040337"/>
              <a:ext cx="1019927" cy="402126"/>
              <a:chOff x="3967075" y="3040337"/>
              <a:chExt cx="1019927" cy="402126"/>
            </a:xfrm>
          </p:grpSpPr>
          <p:sp>
            <p:nvSpPr>
              <p:cNvPr id="8783" name="Google Shape;8783;p75"/>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5"/>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75"/>
            <p:cNvGrpSpPr/>
            <p:nvPr/>
          </p:nvGrpSpPr>
          <p:grpSpPr>
            <a:xfrm>
              <a:off x="4186700" y="3040337"/>
              <a:ext cx="390475" cy="183289"/>
              <a:chOff x="4186700" y="3040337"/>
              <a:chExt cx="390475" cy="183289"/>
            </a:xfrm>
          </p:grpSpPr>
          <p:sp>
            <p:nvSpPr>
              <p:cNvPr id="8786" name="Google Shape;8786;p75"/>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5"/>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75"/>
            <p:cNvGrpSpPr/>
            <p:nvPr/>
          </p:nvGrpSpPr>
          <p:grpSpPr>
            <a:xfrm>
              <a:off x="4073727" y="3040337"/>
              <a:ext cx="697794" cy="296263"/>
              <a:chOff x="4073727" y="3040337"/>
              <a:chExt cx="697794" cy="296263"/>
            </a:xfrm>
          </p:grpSpPr>
          <p:sp>
            <p:nvSpPr>
              <p:cNvPr id="8789" name="Google Shape;8789;p75"/>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5"/>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75"/>
            <p:cNvGrpSpPr/>
            <p:nvPr/>
          </p:nvGrpSpPr>
          <p:grpSpPr>
            <a:xfrm>
              <a:off x="3862800" y="3038525"/>
              <a:ext cx="1329006" cy="510698"/>
              <a:chOff x="3862800" y="3038525"/>
              <a:chExt cx="1329006" cy="510698"/>
            </a:xfrm>
          </p:grpSpPr>
          <p:sp>
            <p:nvSpPr>
              <p:cNvPr id="8792" name="Google Shape;8792;p75"/>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5"/>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94" name="Google Shape;8794;p75"/>
          <p:cNvGrpSpPr/>
          <p:nvPr/>
        </p:nvGrpSpPr>
        <p:grpSpPr>
          <a:xfrm>
            <a:off x="718150" y="1191441"/>
            <a:ext cx="883205" cy="775176"/>
            <a:chOff x="649648" y="271400"/>
            <a:chExt cx="6215377" cy="5455143"/>
          </a:xfrm>
        </p:grpSpPr>
        <p:sp>
          <p:nvSpPr>
            <p:cNvPr id="8795" name="Google Shape;8795;p75"/>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5"/>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5"/>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5"/>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5"/>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5"/>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5"/>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5"/>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5"/>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5"/>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5"/>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5"/>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75"/>
          <p:cNvGrpSpPr/>
          <p:nvPr/>
        </p:nvGrpSpPr>
        <p:grpSpPr>
          <a:xfrm>
            <a:off x="2326452" y="1191441"/>
            <a:ext cx="767704" cy="815489"/>
            <a:chOff x="2499700" y="1135950"/>
            <a:chExt cx="732402" cy="777990"/>
          </a:xfrm>
        </p:grpSpPr>
        <p:grpSp>
          <p:nvGrpSpPr>
            <p:cNvPr id="8808" name="Google Shape;8808;p75"/>
            <p:cNvGrpSpPr/>
            <p:nvPr/>
          </p:nvGrpSpPr>
          <p:grpSpPr>
            <a:xfrm>
              <a:off x="2499700" y="1135950"/>
              <a:ext cx="732402" cy="694705"/>
              <a:chOff x="2499700" y="1135950"/>
              <a:chExt cx="732402" cy="694705"/>
            </a:xfrm>
          </p:grpSpPr>
          <p:sp>
            <p:nvSpPr>
              <p:cNvPr id="8809" name="Google Shape;8809;p75"/>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5"/>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5"/>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5"/>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5"/>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5"/>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5"/>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5"/>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5"/>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5"/>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5"/>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5"/>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5"/>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5"/>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5"/>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5"/>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5"/>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5"/>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5"/>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5"/>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5"/>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5"/>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5"/>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5"/>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5"/>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5"/>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5"/>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75"/>
            <p:cNvGrpSpPr/>
            <p:nvPr/>
          </p:nvGrpSpPr>
          <p:grpSpPr>
            <a:xfrm>
              <a:off x="2517909" y="1188726"/>
              <a:ext cx="702702" cy="725214"/>
              <a:chOff x="2517909" y="1188726"/>
              <a:chExt cx="702702" cy="725214"/>
            </a:xfrm>
          </p:grpSpPr>
          <p:sp>
            <p:nvSpPr>
              <p:cNvPr id="8837" name="Google Shape;8837;p75"/>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5"/>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5"/>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5"/>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5"/>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42" name="Google Shape;8842;p75"/>
          <p:cNvGrpSpPr/>
          <p:nvPr/>
        </p:nvGrpSpPr>
        <p:grpSpPr>
          <a:xfrm>
            <a:off x="1672184" y="1191441"/>
            <a:ext cx="583439" cy="870229"/>
            <a:chOff x="1716825" y="1121550"/>
            <a:chExt cx="622800" cy="928938"/>
          </a:xfrm>
        </p:grpSpPr>
        <p:grpSp>
          <p:nvGrpSpPr>
            <p:cNvPr id="8843" name="Google Shape;8843;p75"/>
            <p:cNvGrpSpPr/>
            <p:nvPr/>
          </p:nvGrpSpPr>
          <p:grpSpPr>
            <a:xfrm>
              <a:off x="1716825" y="1121550"/>
              <a:ext cx="622800" cy="928938"/>
              <a:chOff x="1716825" y="1121550"/>
              <a:chExt cx="622800" cy="928938"/>
            </a:xfrm>
          </p:grpSpPr>
          <p:cxnSp>
            <p:nvCxnSpPr>
              <p:cNvPr id="8844" name="Google Shape;8844;p75"/>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845" name="Google Shape;8845;p75"/>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75"/>
            <p:cNvGrpSpPr/>
            <p:nvPr/>
          </p:nvGrpSpPr>
          <p:grpSpPr>
            <a:xfrm>
              <a:off x="1768050" y="1172775"/>
              <a:ext cx="520200" cy="832000"/>
              <a:chOff x="1768050" y="1172775"/>
              <a:chExt cx="520200" cy="832000"/>
            </a:xfrm>
          </p:grpSpPr>
          <p:cxnSp>
            <p:nvCxnSpPr>
              <p:cNvPr id="8847" name="Google Shape;8847;p75"/>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848" name="Google Shape;8848;p75"/>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75"/>
            <p:cNvGrpSpPr/>
            <p:nvPr/>
          </p:nvGrpSpPr>
          <p:grpSpPr>
            <a:xfrm>
              <a:off x="1820100" y="1225475"/>
              <a:ext cx="416400" cy="729575"/>
              <a:chOff x="1820100" y="1225475"/>
              <a:chExt cx="416400" cy="729575"/>
            </a:xfrm>
          </p:grpSpPr>
          <p:cxnSp>
            <p:nvCxnSpPr>
              <p:cNvPr id="8850" name="Google Shape;8850;p75"/>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851" name="Google Shape;8851;p75"/>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75"/>
            <p:cNvGrpSpPr/>
            <p:nvPr/>
          </p:nvGrpSpPr>
          <p:grpSpPr>
            <a:xfrm>
              <a:off x="1874250" y="1278825"/>
              <a:ext cx="308100" cy="605275"/>
              <a:chOff x="1874250" y="1278825"/>
              <a:chExt cx="308100" cy="605275"/>
            </a:xfrm>
          </p:grpSpPr>
          <p:cxnSp>
            <p:nvCxnSpPr>
              <p:cNvPr id="8853" name="Google Shape;8853;p75"/>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854" name="Google Shape;8854;p75"/>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5" name="Google Shape;8855;p75"/>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75"/>
          <p:cNvGrpSpPr/>
          <p:nvPr/>
        </p:nvGrpSpPr>
        <p:grpSpPr>
          <a:xfrm>
            <a:off x="1592007" y="2077763"/>
            <a:ext cx="739072" cy="714152"/>
            <a:chOff x="4334725" y="1355875"/>
            <a:chExt cx="3106650" cy="3001900"/>
          </a:xfrm>
        </p:grpSpPr>
        <p:grpSp>
          <p:nvGrpSpPr>
            <p:cNvPr id="8857" name="Google Shape;8857;p75"/>
            <p:cNvGrpSpPr/>
            <p:nvPr/>
          </p:nvGrpSpPr>
          <p:grpSpPr>
            <a:xfrm>
              <a:off x="4516050" y="1724875"/>
              <a:ext cx="2693725" cy="2632900"/>
              <a:chOff x="4516050" y="1724875"/>
              <a:chExt cx="2693725" cy="2632900"/>
            </a:xfrm>
          </p:grpSpPr>
          <p:sp>
            <p:nvSpPr>
              <p:cNvPr id="8858" name="Google Shape;8858;p75"/>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5"/>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5"/>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75"/>
            <p:cNvGrpSpPr/>
            <p:nvPr/>
          </p:nvGrpSpPr>
          <p:grpSpPr>
            <a:xfrm>
              <a:off x="4334725" y="1355875"/>
              <a:ext cx="3106650" cy="2709650"/>
              <a:chOff x="4334725" y="1355875"/>
              <a:chExt cx="3106650" cy="2709650"/>
            </a:xfrm>
          </p:grpSpPr>
          <p:sp>
            <p:nvSpPr>
              <p:cNvPr id="8862" name="Google Shape;8862;p75"/>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5"/>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5"/>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5" name="Google Shape;8865;p75"/>
          <p:cNvGrpSpPr/>
          <p:nvPr/>
        </p:nvGrpSpPr>
        <p:grpSpPr>
          <a:xfrm>
            <a:off x="7708956" y="3708534"/>
            <a:ext cx="312074" cy="684173"/>
            <a:chOff x="7645573" y="3754300"/>
            <a:chExt cx="293855" cy="644170"/>
          </a:xfrm>
        </p:grpSpPr>
        <p:sp>
          <p:nvSpPr>
            <p:cNvPr id="8866" name="Google Shape;8866;p75"/>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5"/>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75"/>
          <p:cNvGrpSpPr/>
          <p:nvPr/>
        </p:nvGrpSpPr>
        <p:grpSpPr>
          <a:xfrm>
            <a:off x="5630944" y="1191441"/>
            <a:ext cx="709011" cy="739359"/>
            <a:chOff x="5830645" y="1256617"/>
            <a:chExt cx="530340" cy="553040"/>
          </a:xfrm>
        </p:grpSpPr>
        <p:grpSp>
          <p:nvGrpSpPr>
            <p:cNvPr id="8869" name="Google Shape;8869;p75"/>
            <p:cNvGrpSpPr/>
            <p:nvPr/>
          </p:nvGrpSpPr>
          <p:grpSpPr>
            <a:xfrm>
              <a:off x="5830645" y="1256617"/>
              <a:ext cx="259743" cy="269909"/>
              <a:chOff x="5830645" y="1256617"/>
              <a:chExt cx="259743" cy="269909"/>
            </a:xfrm>
          </p:grpSpPr>
          <p:sp>
            <p:nvSpPr>
              <p:cNvPr id="8870" name="Google Shape;8870;p75"/>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5"/>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75"/>
            <p:cNvGrpSpPr/>
            <p:nvPr/>
          </p:nvGrpSpPr>
          <p:grpSpPr>
            <a:xfrm>
              <a:off x="6101293" y="1256617"/>
              <a:ext cx="259692" cy="269909"/>
              <a:chOff x="6101293" y="1256617"/>
              <a:chExt cx="259692" cy="269909"/>
            </a:xfrm>
          </p:grpSpPr>
          <p:sp>
            <p:nvSpPr>
              <p:cNvPr id="8873" name="Google Shape;8873;p75"/>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5"/>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75"/>
            <p:cNvGrpSpPr/>
            <p:nvPr/>
          </p:nvGrpSpPr>
          <p:grpSpPr>
            <a:xfrm>
              <a:off x="5830645" y="1539749"/>
              <a:ext cx="259692" cy="269909"/>
              <a:chOff x="5830645" y="1539749"/>
              <a:chExt cx="259692" cy="269909"/>
            </a:xfrm>
          </p:grpSpPr>
          <p:sp>
            <p:nvSpPr>
              <p:cNvPr id="8876" name="Google Shape;8876;p75"/>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5"/>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75"/>
            <p:cNvGrpSpPr/>
            <p:nvPr/>
          </p:nvGrpSpPr>
          <p:grpSpPr>
            <a:xfrm>
              <a:off x="6101293" y="1539749"/>
              <a:ext cx="259692" cy="269909"/>
              <a:chOff x="6101293" y="1539749"/>
              <a:chExt cx="259692" cy="269909"/>
            </a:xfrm>
          </p:grpSpPr>
          <p:sp>
            <p:nvSpPr>
              <p:cNvPr id="8879" name="Google Shape;8879;p75"/>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5"/>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1" name="Google Shape;8881;p75"/>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75"/>
          <p:cNvGrpSpPr/>
          <p:nvPr/>
        </p:nvGrpSpPr>
        <p:grpSpPr>
          <a:xfrm>
            <a:off x="732438" y="2927557"/>
            <a:ext cx="1452955" cy="621360"/>
            <a:chOff x="732422" y="2990152"/>
            <a:chExt cx="1337773" cy="572102"/>
          </a:xfrm>
        </p:grpSpPr>
        <p:sp>
          <p:nvSpPr>
            <p:cNvPr id="8883" name="Google Shape;8883;p75"/>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5"/>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5"/>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5"/>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5"/>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5"/>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92" name="Shape 8892"/>
        <p:cNvGrpSpPr/>
        <p:nvPr/>
      </p:nvGrpSpPr>
      <p:grpSpPr>
        <a:xfrm>
          <a:off x="0" y="0"/>
          <a:ext cx="0" cy="0"/>
          <a:chOff x="0" y="0"/>
          <a:chExt cx="0" cy="0"/>
        </a:xfrm>
      </p:grpSpPr>
      <p:grpSp>
        <p:nvGrpSpPr>
          <p:cNvPr id="8893" name="Google Shape;8893;p76"/>
          <p:cNvGrpSpPr/>
          <p:nvPr/>
        </p:nvGrpSpPr>
        <p:grpSpPr>
          <a:xfrm>
            <a:off x="729238" y="1179665"/>
            <a:ext cx="1636117" cy="1526144"/>
            <a:chOff x="729238" y="1179665"/>
            <a:chExt cx="1636117" cy="1526144"/>
          </a:xfrm>
        </p:grpSpPr>
        <p:grpSp>
          <p:nvGrpSpPr>
            <p:cNvPr id="8894" name="Google Shape;8894;p76"/>
            <p:cNvGrpSpPr/>
            <p:nvPr/>
          </p:nvGrpSpPr>
          <p:grpSpPr>
            <a:xfrm>
              <a:off x="729238" y="1179665"/>
              <a:ext cx="80700" cy="1526144"/>
              <a:chOff x="729238" y="1179665"/>
              <a:chExt cx="80700" cy="1526144"/>
            </a:xfrm>
          </p:grpSpPr>
          <p:sp>
            <p:nvSpPr>
              <p:cNvPr id="8895" name="Google Shape;8895;p76"/>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6"/>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6"/>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6"/>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76"/>
            <p:cNvGrpSpPr/>
            <p:nvPr/>
          </p:nvGrpSpPr>
          <p:grpSpPr>
            <a:xfrm>
              <a:off x="903098" y="1179665"/>
              <a:ext cx="80700" cy="1526144"/>
              <a:chOff x="903098" y="1179665"/>
              <a:chExt cx="80700" cy="1526144"/>
            </a:xfrm>
          </p:grpSpPr>
          <p:sp>
            <p:nvSpPr>
              <p:cNvPr id="8906" name="Google Shape;8906;p76"/>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6"/>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6"/>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6"/>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6"/>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6"/>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76"/>
            <p:cNvGrpSpPr/>
            <p:nvPr/>
          </p:nvGrpSpPr>
          <p:grpSpPr>
            <a:xfrm>
              <a:off x="1076958" y="1179665"/>
              <a:ext cx="80700" cy="1526144"/>
              <a:chOff x="1076958" y="1179665"/>
              <a:chExt cx="80700" cy="1526144"/>
            </a:xfrm>
          </p:grpSpPr>
          <p:sp>
            <p:nvSpPr>
              <p:cNvPr id="8917" name="Google Shape;8917;p76"/>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6"/>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6"/>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6"/>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6"/>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6"/>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6"/>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76"/>
            <p:cNvGrpSpPr/>
            <p:nvPr/>
          </p:nvGrpSpPr>
          <p:grpSpPr>
            <a:xfrm>
              <a:off x="1247707" y="1179665"/>
              <a:ext cx="80700" cy="1526144"/>
              <a:chOff x="1247707" y="1179665"/>
              <a:chExt cx="80700" cy="1526144"/>
            </a:xfrm>
          </p:grpSpPr>
          <p:sp>
            <p:nvSpPr>
              <p:cNvPr id="8928" name="Google Shape;8928;p76"/>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6"/>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6"/>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76"/>
            <p:cNvGrpSpPr/>
            <p:nvPr/>
          </p:nvGrpSpPr>
          <p:grpSpPr>
            <a:xfrm>
              <a:off x="1421567" y="1179665"/>
              <a:ext cx="80700" cy="1526144"/>
              <a:chOff x="1421567" y="1179665"/>
              <a:chExt cx="80700" cy="1526144"/>
            </a:xfrm>
          </p:grpSpPr>
          <p:sp>
            <p:nvSpPr>
              <p:cNvPr id="8939" name="Google Shape;8939;p76"/>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6"/>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6"/>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6"/>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6"/>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6"/>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6"/>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6"/>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76"/>
            <p:cNvGrpSpPr/>
            <p:nvPr/>
          </p:nvGrpSpPr>
          <p:grpSpPr>
            <a:xfrm>
              <a:off x="1592327" y="1179665"/>
              <a:ext cx="80700" cy="1526144"/>
              <a:chOff x="1592327" y="1179665"/>
              <a:chExt cx="80700" cy="1526144"/>
            </a:xfrm>
          </p:grpSpPr>
          <p:sp>
            <p:nvSpPr>
              <p:cNvPr id="8950" name="Google Shape;8950;p76"/>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6"/>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6"/>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6"/>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6"/>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6"/>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76"/>
            <p:cNvGrpSpPr/>
            <p:nvPr/>
          </p:nvGrpSpPr>
          <p:grpSpPr>
            <a:xfrm>
              <a:off x="1766187" y="1179665"/>
              <a:ext cx="80700" cy="1526144"/>
              <a:chOff x="1766187" y="1179665"/>
              <a:chExt cx="80700" cy="1526144"/>
            </a:xfrm>
          </p:grpSpPr>
          <p:sp>
            <p:nvSpPr>
              <p:cNvPr id="8961" name="Google Shape;8961;p76"/>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6"/>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6"/>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6"/>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6"/>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6"/>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6"/>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6"/>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6"/>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76"/>
            <p:cNvGrpSpPr/>
            <p:nvPr/>
          </p:nvGrpSpPr>
          <p:grpSpPr>
            <a:xfrm>
              <a:off x="1936935" y="1179665"/>
              <a:ext cx="80700" cy="1526144"/>
              <a:chOff x="1936935" y="1179665"/>
              <a:chExt cx="80700" cy="1526144"/>
            </a:xfrm>
          </p:grpSpPr>
          <p:sp>
            <p:nvSpPr>
              <p:cNvPr id="8972" name="Google Shape;8972;p76"/>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6"/>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6"/>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6"/>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6"/>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76"/>
            <p:cNvGrpSpPr/>
            <p:nvPr/>
          </p:nvGrpSpPr>
          <p:grpSpPr>
            <a:xfrm>
              <a:off x="2110795" y="1179665"/>
              <a:ext cx="80700" cy="1526144"/>
              <a:chOff x="2110795" y="1179665"/>
              <a:chExt cx="80700" cy="1526144"/>
            </a:xfrm>
          </p:grpSpPr>
          <p:sp>
            <p:nvSpPr>
              <p:cNvPr id="8983" name="Google Shape;8983;p76"/>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6"/>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6"/>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6"/>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76"/>
            <p:cNvGrpSpPr/>
            <p:nvPr/>
          </p:nvGrpSpPr>
          <p:grpSpPr>
            <a:xfrm>
              <a:off x="2284655" y="1179665"/>
              <a:ext cx="80700" cy="1526144"/>
              <a:chOff x="2284655" y="1179665"/>
              <a:chExt cx="80700" cy="1526144"/>
            </a:xfrm>
          </p:grpSpPr>
          <p:sp>
            <p:nvSpPr>
              <p:cNvPr id="8994" name="Google Shape;8994;p76"/>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6"/>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6"/>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6"/>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6"/>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6"/>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04" name="Google Shape;9004;p76"/>
          <p:cNvGrpSpPr/>
          <p:nvPr/>
        </p:nvGrpSpPr>
        <p:grpSpPr>
          <a:xfrm>
            <a:off x="2623904" y="1198803"/>
            <a:ext cx="1364248" cy="1102133"/>
            <a:chOff x="2623904" y="1198803"/>
            <a:chExt cx="1364248" cy="1102133"/>
          </a:xfrm>
        </p:grpSpPr>
        <p:grpSp>
          <p:nvGrpSpPr>
            <p:cNvPr id="9005" name="Google Shape;9005;p76"/>
            <p:cNvGrpSpPr/>
            <p:nvPr/>
          </p:nvGrpSpPr>
          <p:grpSpPr>
            <a:xfrm>
              <a:off x="2623907" y="1198803"/>
              <a:ext cx="1364245" cy="273000"/>
              <a:chOff x="2623907" y="1198803"/>
              <a:chExt cx="1364245" cy="273000"/>
            </a:xfrm>
          </p:grpSpPr>
          <p:sp>
            <p:nvSpPr>
              <p:cNvPr id="9006" name="Google Shape;9006;p76"/>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76"/>
            <p:cNvGrpSpPr/>
            <p:nvPr/>
          </p:nvGrpSpPr>
          <p:grpSpPr>
            <a:xfrm>
              <a:off x="2623904" y="1476964"/>
              <a:ext cx="1364245" cy="273000"/>
              <a:chOff x="2623904" y="1476964"/>
              <a:chExt cx="1364245" cy="273000"/>
            </a:xfrm>
          </p:grpSpPr>
          <p:sp>
            <p:nvSpPr>
              <p:cNvPr id="9012" name="Google Shape;9012;p76"/>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6"/>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6"/>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76"/>
            <p:cNvGrpSpPr/>
            <p:nvPr/>
          </p:nvGrpSpPr>
          <p:grpSpPr>
            <a:xfrm>
              <a:off x="2623907" y="1749775"/>
              <a:ext cx="1364245" cy="273000"/>
              <a:chOff x="2623907" y="1749775"/>
              <a:chExt cx="1364245" cy="273000"/>
            </a:xfrm>
          </p:grpSpPr>
          <p:sp>
            <p:nvSpPr>
              <p:cNvPr id="9018" name="Google Shape;9018;p76"/>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6"/>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76"/>
            <p:cNvGrpSpPr/>
            <p:nvPr/>
          </p:nvGrpSpPr>
          <p:grpSpPr>
            <a:xfrm>
              <a:off x="2623904" y="2027936"/>
              <a:ext cx="1364245" cy="273000"/>
              <a:chOff x="2623904" y="2027936"/>
              <a:chExt cx="1364245" cy="273000"/>
            </a:xfrm>
          </p:grpSpPr>
          <p:sp>
            <p:nvSpPr>
              <p:cNvPr id="9024" name="Google Shape;9024;p7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29" name="Google Shape;9029;p76"/>
          <p:cNvGrpSpPr/>
          <p:nvPr/>
        </p:nvGrpSpPr>
        <p:grpSpPr>
          <a:xfrm>
            <a:off x="2613365" y="2657986"/>
            <a:ext cx="1387541" cy="159124"/>
            <a:chOff x="3200660" y="2180272"/>
            <a:chExt cx="2563824" cy="378237"/>
          </a:xfrm>
        </p:grpSpPr>
        <p:sp>
          <p:nvSpPr>
            <p:cNvPr id="9030" name="Google Shape;9030;p7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76"/>
          <p:cNvGrpSpPr/>
          <p:nvPr/>
        </p:nvGrpSpPr>
        <p:grpSpPr>
          <a:xfrm>
            <a:off x="2609890" y="2935811"/>
            <a:ext cx="1390502" cy="159625"/>
            <a:chOff x="3530150" y="2790075"/>
            <a:chExt cx="1962600" cy="225300"/>
          </a:xfrm>
        </p:grpSpPr>
        <p:sp>
          <p:nvSpPr>
            <p:cNvPr id="9049" name="Google Shape;9049;p76"/>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6"/>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76"/>
          <p:cNvGrpSpPr/>
          <p:nvPr/>
        </p:nvGrpSpPr>
        <p:grpSpPr>
          <a:xfrm>
            <a:off x="2610543" y="3214137"/>
            <a:ext cx="1411629" cy="153761"/>
            <a:chOff x="3558802" y="4011427"/>
            <a:chExt cx="1866000" cy="111300"/>
          </a:xfrm>
        </p:grpSpPr>
        <p:sp>
          <p:nvSpPr>
            <p:cNvPr id="9052" name="Google Shape;9052;p7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6"/>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76"/>
          <p:cNvGrpSpPr/>
          <p:nvPr/>
        </p:nvGrpSpPr>
        <p:grpSpPr>
          <a:xfrm>
            <a:off x="2610235" y="2419536"/>
            <a:ext cx="1383503" cy="119749"/>
            <a:chOff x="3465975" y="2270276"/>
            <a:chExt cx="1986364" cy="171929"/>
          </a:xfrm>
        </p:grpSpPr>
        <p:sp>
          <p:nvSpPr>
            <p:cNvPr id="9055" name="Google Shape;9055;p7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6"/>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6"/>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6"/>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6"/>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6"/>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3" name="Google Shape;9063;p76"/>
          <p:cNvGrpSpPr/>
          <p:nvPr/>
        </p:nvGrpSpPr>
        <p:grpSpPr>
          <a:xfrm>
            <a:off x="2621243" y="3783187"/>
            <a:ext cx="1369531" cy="195460"/>
            <a:chOff x="723300" y="4253549"/>
            <a:chExt cx="2276482" cy="324900"/>
          </a:xfrm>
        </p:grpSpPr>
        <p:sp>
          <p:nvSpPr>
            <p:cNvPr id="9064" name="Google Shape;9064;p7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6"/>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76"/>
          <p:cNvGrpSpPr/>
          <p:nvPr/>
        </p:nvGrpSpPr>
        <p:grpSpPr>
          <a:xfrm>
            <a:off x="2610803" y="3484367"/>
            <a:ext cx="1389066" cy="180119"/>
            <a:chOff x="705948" y="3788465"/>
            <a:chExt cx="2308953" cy="299400"/>
          </a:xfrm>
        </p:grpSpPr>
        <p:sp>
          <p:nvSpPr>
            <p:cNvPr id="9070" name="Google Shape;9070;p7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6"/>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6"/>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76"/>
          <p:cNvGrpSpPr/>
          <p:nvPr/>
        </p:nvGrpSpPr>
        <p:grpSpPr>
          <a:xfrm>
            <a:off x="2658741" y="4097347"/>
            <a:ext cx="1304609" cy="294074"/>
            <a:chOff x="2658741" y="4097347"/>
            <a:chExt cx="1304609" cy="294074"/>
          </a:xfrm>
        </p:grpSpPr>
        <p:grpSp>
          <p:nvGrpSpPr>
            <p:cNvPr id="9076" name="Google Shape;9076;p76"/>
            <p:cNvGrpSpPr/>
            <p:nvPr/>
          </p:nvGrpSpPr>
          <p:grpSpPr>
            <a:xfrm>
              <a:off x="2658741" y="4097347"/>
              <a:ext cx="118572" cy="294074"/>
              <a:chOff x="3343310" y="4475555"/>
              <a:chExt cx="127717" cy="316753"/>
            </a:xfrm>
          </p:grpSpPr>
          <p:sp>
            <p:nvSpPr>
              <p:cNvPr id="9077" name="Google Shape;9077;p7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76"/>
            <p:cNvGrpSpPr/>
            <p:nvPr/>
          </p:nvGrpSpPr>
          <p:grpSpPr>
            <a:xfrm>
              <a:off x="3815519" y="4098388"/>
              <a:ext cx="147831" cy="291991"/>
              <a:chOff x="3527539" y="4476677"/>
              <a:chExt cx="159232" cy="314510"/>
            </a:xfrm>
          </p:grpSpPr>
          <p:sp>
            <p:nvSpPr>
              <p:cNvPr id="9080" name="Google Shape;9080;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76"/>
            <p:cNvGrpSpPr/>
            <p:nvPr/>
          </p:nvGrpSpPr>
          <p:grpSpPr>
            <a:xfrm>
              <a:off x="3511696" y="4098388"/>
              <a:ext cx="147831" cy="291991"/>
              <a:chOff x="3527539" y="4476677"/>
              <a:chExt cx="159232" cy="314510"/>
            </a:xfrm>
          </p:grpSpPr>
          <p:sp>
            <p:nvSpPr>
              <p:cNvPr id="9083" name="Google Shape;9083;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76"/>
            <p:cNvGrpSpPr/>
            <p:nvPr/>
          </p:nvGrpSpPr>
          <p:grpSpPr>
            <a:xfrm>
              <a:off x="3207874" y="4098388"/>
              <a:ext cx="147831" cy="291991"/>
              <a:chOff x="3527539" y="4476677"/>
              <a:chExt cx="159232" cy="314510"/>
            </a:xfrm>
          </p:grpSpPr>
          <p:sp>
            <p:nvSpPr>
              <p:cNvPr id="9086" name="Google Shape;9086;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76"/>
            <p:cNvGrpSpPr/>
            <p:nvPr/>
          </p:nvGrpSpPr>
          <p:grpSpPr>
            <a:xfrm>
              <a:off x="2933305" y="4097347"/>
              <a:ext cx="118572" cy="294074"/>
              <a:chOff x="3343310" y="4475555"/>
              <a:chExt cx="127717" cy="316753"/>
            </a:xfrm>
          </p:grpSpPr>
          <p:sp>
            <p:nvSpPr>
              <p:cNvPr id="9089" name="Google Shape;9089;p7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91" name="Google Shape;9091;p76"/>
          <p:cNvGrpSpPr/>
          <p:nvPr/>
        </p:nvGrpSpPr>
        <p:grpSpPr>
          <a:xfrm>
            <a:off x="4277571" y="2080469"/>
            <a:ext cx="1433821" cy="191501"/>
            <a:chOff x="4273350" y="2080469"/>
            <a:chExt cx="1433821" cy="191501"/>
          </a:xfrm>
        </p:grpSpPr>
        <p:grpSp>
          <p:nvGrpSpPr>
            <p:cNvPr id="9092" name="Google Shape;9092;p76"/>
            <p:cNvGrpSpPr/>
            <p:nvPr/>
          </p:nvGrpSpPr>
          <p:grpSpPr>
            <a:xfrm>
              <a:off x="4273350" y="2080469"/>
              <a:ext cx="1433821" cy="0"/>
              <a:chOff x="5224975" y="2962250"/>
              <a:chExt cx="1544400" cy="0"/>
            </a:xfrm>
          </p:grpSpPr>
          <p:cxnSp>
            <p:nvCxnSpPr>
              <p:cNvPr id="9093" name="Google Shape;9093;p7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094" name="Google Shape;9094;p76"/>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095" name="Google Shape;9095;p76"/>
            <p:cNvGrpSpPr/>
            <p:nvPr/>
          </p:nvGrpSpPr>
          <p:grpSpPr>
            <a:xfrm>
              <a:off x="4273350" y="2271969"/>
              <a:ext cx="1433821" cy="0"/>
              <a:chOff x="5224975" y="2962250"/>
              <a:chExt cx="1544400" cy="0"/>
            </a:xfrm>
          </p:grpSpPr>
          <p:cxnSp>
            <p:nvCxnSpPr>
              <p:cNvPr id="9096" name="Google Shape;9096;p7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097" name="Google Shape;9097;p76"/>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098" name="Google Shape;9098;p76"/>
          <p:cNvGrpSpPr/>
          <p:nvPr/>
        </p:nvGrpSpPr>
        <p:grpSpPr>
          <a:xfrm>
            <a:off x="4279126" y="1183036"/>
            <a:ext cx="1430711" cy="743389"/>
            <a:chOff x="5159450" y="1919950"/>
            <a:chExt cx="1541050" cy="862500"/>
          </a:xfrm>
        </p:grpSpPr>
        <p:sp>
          <p:nvSpPr>
            <p:cNvPr id="9099" name="Google Shape;9099;p7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100" name="Google Shape;9100;p76"/>
            <p:cNvGrpSpPr/>
            <p:nvPr/>
          </p:nvGrpSpPr>
          <p:grpSpPr>
            <a:xfrm>
              <a:off x="5159450" y="1919950"/>
              <a:ext cx="1541050" cy="862500"/>
              <a:chOff x="5159450" y="1919950"/>
              <a:chExt cx="1541050" cy="862500"/>
            </a:xfrm>
          </p:grpSpPr>
          <p:cxnSp>
            <p:nvCxnSpPr>
              <p:cNvPr id="9101" name="Google Shape;9101;p7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102" name="Google Shape;9102;p7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103" name="Google Shape;9103;p76"/>
          <p:cNvGrpSpPr/>
          <p:nvPr/>
        </p:nvGrpSpPr>
        <p:grpSpPr>
          <a:xfrm>
            <a:off x="4269239" y="2406364"/>
            <a:ext cx="1450484" cy="1052087"/>
            <a:chOff x="5230575" y="1554475"/>
            <a:chExt cx="2137150" cy="1550150"/>
          </a:xfrm>
        </p:grpSpPr>
        <p:sp>
          <p:nvSpPr>
            <p:cNvPr id="9104" name="Google Shape;9104;p76"/>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6"/>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6"/>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6"/>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6"/>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6"/>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6"/>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6"/>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6"/>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6"/>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6"/>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6"/>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6"/>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76"/>
          <p:cNvGrpSpPr/>
          <p:nvPr/>
        </p:nvGrpSpPr>
        <p:grpSpPr>
          <a:xfrm rot="10800000">
            <a:off x="4285790" y="3498553"/>
            <a:ext cx="1417383" cy="887946"/>
            <a:chOff x="5645403" y="2920021"/>
            <a:chExt cx="2650800" cy="2180614"/>
          </a:xfrm>
        </p:grpSpPr>
        <p:sp>
          <p:nvSpPr>
            <p:cNvPr id="9118" name="Google Shape;9118;p76"/>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19" name="Google Shape;9119;p76"/>
            <p:cNvCxnSpPr>
              <a:stCxn id="9118"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120" name="Google Shape;9120;p76"/>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21" name="Google Shape;9121;p76"/>
            <p:cNvCxnSpPr>
              <a:endCxn id="9120"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122" name="Google Shape;9122;p76"/>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23" name="Google Shape;9123;p76"/>
            <p:cNvCxnSpPr>
              <a:stCxn id="9122"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124" name="Google Shape;9124;p76"/>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25" name="Google Shape;9125;p76"/>
            <p:cNvCxnSpPr>
              <a:endCxn id="9124"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126" name="Google Shape;9126;p76"/>
          <p:cNvGrpSpPr/>
          <p:nvPr/>
        </p:nvGrpSpPr>
        <p:grpSpPr>
          <a:xfrm>
            <a:off x="7386150" y="2401908"/>
            <a:ext cx="1071743" cy="1021579"/>
            <a:chOff x="7189833" y="2022667"/>
            <a:chExt cx="1251159" cy="1192597"/>
          </a:xfrm>
        </p:grpSpPr>
        <p:sp>
          <p:nvSpPr>
            <p:cNvPr id="9127" name="Google Shape;9127;p76"/>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6"/>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6"/>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6"/>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1" name="Google Shape;9131;p76"/>
          <p:cNvGrpSpPr/>
          <p:nvPr/>
        </p:nvGrpSpPr>
        <p:grpSpPr>
          <a:xfrm>
            <a:off x="727421" y="2828315"/>
            <a:ext cx="1695374" cy="1560837"/>
            <a:chOff x="727421" y="2828315"/>
            <a:chExt cx="1695374" cy="1560837"/>
          </a:xfrm>
        </p:grpSpPr>
        <p:grpSp>
          <p:nvGrpSpPr>
            <p:cNvPr id="9132" name="Google Shape;9132;p76"/>
            <p:cNvGrpSpPr/>
            <p:nvPr/>
          </p:nvGrpSpPr>
          <p:grpSpPr>
            <a:xfrm>
              <a:off x="819108" y="2882501"/>
              <a:ext cx="103104" cy="1426186"/>
              <a:chOff x="4674013" y="3100904"/>
              <a:chExt cx="122758" cy="1698043"/>
            </a:xfrm>
          </p:grpSpPr>
          <p:sp>
            <p:nvSpPr>
              <p:cNvPr id="9133" name="Google Shape;9133;p7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76"/>
            <p:cNvGrpSpPr/>
            <p:nvPr/>
          </p:nvGrpSpPr>
          <p:grpSpPr>
            <a:xfrm>
              <a:off x="1062475" y="2882501"/>
              <a:ext cx="103104" cy="1426186"/>
              <a:chOff x="4940438" y="3100904"/>
              <a:chExt cx="122758" cy="1698043"/>
            </a:xfrm>
          </p:grpSpPr>
          <p:sp>
            <p:nvSpPr>
              <p:cNvPr id="9141" name="Google Shape;9141;p7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76"/>
            <p:cNvGrpSpPr/>
            <p:nvPr/>
          </p:nvGrpSpPr>
          <p:grpSpPr>
            <a:xfrm>
              <a:off x="1299324" y="2882501"/>
              <a:ext cx="103104" cy="1426186"/>
              <a:chOff x="5206863" y="3100904"/>
              <a:chExt cx="122758" cy="1698043"/>
            </a:xfrm>
          </p:grpSpPr>
          <p:sp>
            <p:nvSpPr>
              <p:cNvPr id="9149" name="Google Shape;9149;p7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76"/>
            <p:cNvGrpSpPr/>
            <p:nvPr/>
          </p:nvGrpSpPr>
          <p:grpSpPr>
            <a:xfrm>
              <a:off x="1786057" y="2882501"/>
              <a:ext cx="103104" cy="1426186"/>
              <a:chOff x="6006138" y="3143629"/>
              <a:chExt cx="122758" cy="1698043"/>
            </a:xfrm>
          </p:grpSpPr>
          <p:sp>
            <p:nvSpPr>
              <p:cNvPr id="9157" name="Google Shape;9157;p7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76"/>
            <p:cNvGrpSpPr/>
            <p:nvPr/>
          </p:nvGrpSpPr>
          <p:grpSpPr>
            <a:xfrm>
              <a:off x="2029422" y="2882501"/>
              <a:ext cx="103104" cy="1426186"/>
              <a:chOff x="6805413" y="3100904"/>
              <a:chExt cx="122758" cy="1698043"/>
            </a:xfrm>
          </p:grpSpPr>
          <p:sp>
            <p:nvSpPr>
              <p:cNvPr id="9165" name="Google Shape;9165;p7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76"/>
            <p:cNvGrpSpPr/>
            <p:nvPr/>
          </p:nvGrpSpPr>
          <p:grpSpPr>
            <a:xfrm>
              <a:off x="727421" y="2828315"/>
              <a:ext cx="1695374" cy="1560837"/>
              <a:chOff x="734799" y="2782450"/>
              <a:chExt cx="1571100" cy="1577400"/>
            </a:xfrm>
          </p:grpSpPr>
          <p:cxnSp>
            <p:nvCxnSpPr>
              <p:cNvPr id="9173" name="Google Shape;9173;p7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174" name="Google Shape;9174;p7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175" name="Google Shape;9175;p76"/>
            <p:cNvGrpSpPr/>
            <p:nvPr/>
          </p:nvGrpSpPr>
          <p:grpSpPr>
            <a:xfrm>
              <a:off x="2272795" y="2882501"/>
              <a:ext cx="103104" cy="1426186"/>
              <a:chOff x="5206863" y="3100904"/>
              <a:chExt cx="122758" cy="1698043"/>
            </a:xfrm>
          </p:grpSpPr>
          <p:sp>
            <p:nvSpPr>
              <p:cNvPr id="9176" name="Google Shape;9176;p7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76"/>
            <p:cNvGrpSpPr/>
            <p:nvPr/>
          </p:nvGrpSpPr>
          <p:grpSpPr>
            <a:xfrm>
              <a:off x="1542694" y="2882501"/>
              <a:ext cx="103104" cy="1426186"/>
              <a:chOff x="6006138" y="3143629"/>
              <a:chExt cx="122758" cy="1698043"/>
            </a:xfrm>
          </p:grpSpPr>
          <p:sp>
            <p:nvSpPr>
              <p:cNvPr id="9184" name="Google Shape;9184;p7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1" name="Google Shape;9191;p76"/>
          <p:cNvGrpSpPr/>
          <p:nvPr/>
        </p:nvGrpSpPr>
        <p:grpSpPr>
          <a:xfrm>
            <a:off x="5936000" y="2405887"/>
            <a:ext cx="1248543" cy="1025319"/>
            <a:chOff x="5183758" y="1210600"/>
            <a:chExt cx="3605380" cy="2960783"/>
          </a:xfrm>
        </p:grpSpPr>
        <p:sp>
          <p:nvSpPr>
            <p:cNvPr id="9192" name="Google Shape;9192;p7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96" name="Google Shape;9196;p76"/>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197" name="Google Shape;9197;p76"/>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198" name="Google Shape;9198;p76"/>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199" name="Google Shape;9199;p76"/>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200" name="Google Shape;9200;p76"/>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76"/>
          <p:cNvGrpSpPr/>
          <p:nvPr/>
        </p:nvGrpSpPr>
        <p:grpSpPr>
          <a:xfrm>
            <a:off x="5793062" y="3544204"/>
            <a:ext cx="2664831" cy="843440"/>
            <a:chOff x="5916567" y="1099697"/>
            <a:chExt cx="2556683" cy="809211"/>
          </a:xfrm>
        </p:grpSpPr>
        <p:sp>
          <p:nvSpPr>
            <p:cNvPr id="9202" name="Google Shape;9202;p76"/>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6"/>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6"/>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6"/>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6"/>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6"/>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6"/>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6"/>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76"/>
          <p:cNvGrpSpPr/>
          <p:nvPr/>
        </p:nvGrpSpPr>
        <p:grpSpPr>
          <a:xfrm>
            <a:off x="5900602" y="1193063"/>
            <a:ext cx="1299851" cy="1023338"/>
            <a:chOff x="5900602" y="1193063"/>
            <a:chExt cx="1299851" cy="1023338"/>
          </a:xfrm>
        </p:grpSpPr>
        <p:grpSp>
          <p:nvGrpSpPr>
            <p:cNvPr id="9211" name="Google Shape;9211;p76"/>
            <p:cNvGrpSpPr/>
            <p:nvPr/>
          </p:nvGrpSpPr>
          <p:grpSpPr>
            <a:xfrm>
              <a:off x="6743564" y="1193063"/>
              <a:ext cx="456889" cy="700379"/>
              <a:chOff x="6743564" y="1193063"/>
              <a:chExt cx="456889" cy="700379"/>
            </a:xfrm>
          </p:grpSpPr>
          <p:grpSp>
            <p:nvGrpSpPr>
              <p:cNvPr id="9212" name="Google Shape;9212;p76"/>
              <p:cNvGrpSpPr/>
              <p:nvPr/>
            </p:nvGrpSpPr>
            <p:grpSpPr>
              <a:xfrm>
                <a:off x="6743564" y="1690731"/>
                <a:ext cx="214402" cy="202710"/>
                <a:chOff x="6743564" y="1690731"/>
                <a:chExt cx="214402" cy="202710"/>
              </a:xfrm>
            </p:grpSpPr>
            <p:sp>
              <p:nvSpPr>
                <p:cNvPr id="9213" name="Google Shape;9213;p76"/>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6"/>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5" name="Google Shape;9215;p76"/>
              <p:cNvGrpSpPr/>
              <p:nvPr/>
            </p:nvGrpSpPr>
            <p:grpSpPr>
              <a:xfrm>
                <a:off x="6915505" y="1193063"/>
                <a:ext cx="284947" cy="589637"/>
                <a:chOff x="6915505" y="1193063"/>
                <a:chExt cx="284947" cy="589637"/>
              </a:xfrm>
            </p:grpSpPr>
            <p:sp>
              <p:nvSpPr>
                <p:cNvPr id="9216" name="Google Shape;9216;p7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17" name="Google Shape;9217;p76"/>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218" name="Google Shape;9218;p76"/>
            <p:cNvGrpSpPr/>
            <p:nvPr/>
          </p:nvGrpSpPr>
          <p:grpSpPr>
            <a:xfrm>
              <a:off x="6520337" y="1193063"/>
              <a:ext cx="341815" cy="801589"/>
              <a:chOff x="6520337" y="1193063"/>
              <a:chExt cx="341815" cy="801589"/>
            </a:xfrm>
          </p:grpSpPr>
          <p:grpSp>
            <p:nvGrpSpPr>
              <p:cNvPr id="9219" name="Google Shape;9219;p76"/>
              <p:cNvGrpSpPr/>
              <p:nvPr/>
            </p:nvGrpSpPr>
            <p:grpSpPr>
              <a:xfrm>
                <a:off x="6520337" y="1589527"/>
                <a:ext cx="213950" cy="405125"/>
                <a:chOff x="6520337" y="1589527"/>
                <a:chExt cx="213950" cy="405125"/>
              </a:xfrm>
            </p:grpSpPr>
            <p:sp>
              <p:nvSpPr>
                <p:cNvPr id="9220" name="Google Shape;9220;p7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6"/>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76"/>
              <p:cNvGrpSpPr/>
              <p:nvPr/>
            </p:nvGrpSpPr>
            <p:grpSpPr>
              <a:xfrm>
                <a:off x="6577204" y="1193063"/>
                <a:ext cx="284947" cy="453562"/>
                <a:chOff x="6577204" y="1193063"/>
                <a:chExt cx="284947" cy="453562"/>
              </a:xfrm>
            </p:grpSpPr>
            <p:sp>
              <p:nvSpPr>
                <p:cNvPr id="9223" name="Google Shape;9223;p7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24" name="Google Shape;9224;p76"/>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225" name="Google Shape;9225;p76"/>
            <p:cNvGrpSpPr/>
            <p:nvPr/>
          </p:nvGrpSpPr>
          <p:grpSpPr>
            <a:xfrm>
              <a:off x="6238903" y="1193063"/>
              <a:ext cx="300475" cy="901782"/>
              <a:chOff x="6238903" y="1193063"/>
              <a:chExt cx="300475" cy="901782"/>
            </a:xfrm>
          </p:grpSpPr>
          <p:grpSp>
            <p:nvGrpSpPr>
              <p:cNvPr id="9226" name="Google Shape;9226;p76"/>
              <p:cNvGrpSpPr/>
              <p:nvPr/>
            </p:nvGrpSpPr>
            <p:grpSpPr>
              <a:xfrm>
                <a:off x="6290865" y="1489315"/>
                <a:ext cx="248514" cy="605530"/>
                <a:chOff x="6290865" y="1489315"/>
                <a:chExt cx="248514" cy="605530"/>
              </a:xfrm>
            </p:grpSpPr>
            <p:sp>
              <p:nvSpPr>
                <p:cNvPr id="9227" name="Google Shape;9227;p7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6"/>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76"/>
              <p:cNvGrpSpPr/>
              <p:nvPr/>
            </p:nvGrpSpPr>
            <p:grpSpPr>
              <a:xfrm>
                <a:off x="6238903" y="1193063"/>
                <a:ext cx="284947" cy="327512"/>
                <a:chOff x="6238903" y="1193063"/>
                <a:chExt cx="284947" cy="327512"/>
              </a:xfrm>
            </p:grpSpPr>
            <p:sp>
              <p:nvSpPr>
                <p:cNvPr id="9230" name="Google Shape;9230;p7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31" name="Google Shape;9231;p76"/>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232" name="Google Shape;9232;p76"/>
            <p:cNvGrpSpPr/>
            <p:nvPr/>
          </p:nvGrpSpPr>
          <p:grpSpPr>
            <a:xfrm>
              <a:off x="5900602" y="1193063"/>
              <a:ext cx="444345" cy="1023338"/>
              <a:chOff x="5900602" y="1193063"/>
              <a:chExt cx="444345" cy="1023338"/>
            </a:xfrm>
          </p:grpSpPr>
          <p:grpSp>
            <p:nvGrpSpPr>
              <p:cNvPr id="9233" name="Google Shape;9233;p76"/>
              <p:cNvGrpSpPr/>
              <p:nvPr/>
            </p:nvGrpSpPr>
            <p:grpSpPr>
              <a:xfrm>
                <a:off x="6046501" y="1367785"/>
                <a:ext cx="298446" cy="848616"/>
                <a:chOff x="6046501" y="1367785"/>
                <a:chExt cx="298446" cy="848616"/>
              </a:xfrm>
            </p:grpSpPr>
            <p:sp>
              <p:nvSpPr>
                <p:cNvPr id="9234" name="Google Shape;9234;p7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6"/>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6" name="Google Shape;9236;p76"/>
              <p:cNvGrpSpPr/>
              <p:nvPr/>
            </p:nvGrpSpPr>
            <p:grpSpPr>
              <a:xfrm>
                <a:off x="5900602" y="1193063"/>
                <a:ext cx="284947" cy="182312"/>
                <a:chOff x="5900602" y="1193063"/>
                <a:chExt cx="284947" cy="182312"/>
              </a:xfrm>
            </p:grpSpPr>
            <p:sp>
              <p:nvSpPr>
                <p:cNvPr id="9237" name="Google Shape;9237;p7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38" name="Google Shape;9238;p7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239" name="Google Shape;9239;p76"/>
          <p:cNvGrpSpPr/>
          <p:nvPr/>
        </p:nvGrpSpPr>
        <p:grpSpPr>
          <a:xfrm>
            <a:off x="7238484" y="1193208"/>
            <a:ext cx="1219413" cy="1051365"/>
            <a:chOff x="7287122" y="1165658"/>
            <a:chExt cx="1219413" cy="1051365"/>
          </a:xfrm>
        </p:grpSpPr>
        <p:grpSp>
          <p:nvGrpSpPr>
            <p:cNvPr id="9240" name="Google Shape;9240;p76"/>
            <p:cNvGrpSpPr/>
            <p:nvPr/>
          </p:nvGrpSpPr>
          <p:grpSpPr>
            <a:xfrm>
              <a:off x="7287122" y="1969723"/>
              <a:ext cx="1219413" cy="247300"/>
              <a:chOff x="7287122" y="1969723"/>
              <a:chExt cx="1219413" cy="247300"/>
            </a:xfrm>
          </p:grpSpPr>
          <p:sp>
            <p:nvSpPr>
              <p:cNvPr id="9241" name="Google Shape;9241;p7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2" name="Google Shape;9242;p76"/>
              <p:cNvGrpSpPr/>
              <p:nvPr/>
            </p:nvGrpSpPr>
            <p:grpSpPr>
              <a:xfrm>
                <a:off x="7287122" y="2063892"/>
                <a:ext cx="1151753" cy="73428"/>
                <a:chOff x="7287122" y="2063892"/>
                <a:chExt cx="1151753" cy="73428"/>
              </a:xfrm>
            </p:grpSpPr>
            <p:sp>
              <p:nvSpPr>
                <p:cNvPr id="9243" name="Google Shape;9243;p7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44" name="Google Shape;9244;p7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245" name="Google Shape;9245;p76"/>
            <p:cNvGrpSpPr/>
            <p:nvPr/>
          </p:nvGrpSpPr>
          <p:grpSpPr>
            <a:xfrm>
              <a:off x="7287122" y="1712201"/>
              <a:ext cx="1219403" cy="246767"/>
              <a:chOff x="7287122" y="1712201"/>
              <a:chExt cx="1219403" cy="246767"/>
            </a:xfrm>
          </p:grpSpPr>
          <p:sp>
            <p:nvSpPr>
              <p:cNvPr id="9246" name="Google Shape;9246;p7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7" name="Google Shape;9247;p76"/>
              <p:cNvGrpSpPr/>
              <p:nvPr/>
            </p:nvGrpSpPr>
            <p:grpSpPr>
              <a:xfrm>
                <a:off x="7287122" y="1842861"/>
                <a:ext cx="1005303" cy="73419"/>
                <a:chOff x="7287122" y="1842861"/>
                <a:chExt cx="1005303" cy="73419"/>
              </a:xfrm>
            </p:grpSpPr>
            <p:sp>
              <p:nvSpPr>
                <p:cNvPr id="9248" name="Google Shape;9248;p7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49" name="Google Shape;9249;p7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250" name="Google Shape;9250;p76"/>
            <p:cNvGrpSpPr/>
            <p:nvPr/>
          </p:nvGrpSpPr>
          <p:grpSpPr>
            <a:xfrm>
              <a:off x="7287122" y="1447520"/>
              <a:ext cx="1219403" cy="286667"/>
              <a:chOff x="7287122" y="1447520"/>
              <a:chExt cx="1219403" cy="286667"/>
            </a:xfrm>
          </p:grpSpPr>
          <p:sp>
            <p:nvSpPr>
              <p:cNvPr id="9251" name="Google Shape;9251;p7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2" name="Google Shape;9252;p76"/>
              <p:cNvGrpSpPr/>
              <p:nvPr/>
            </p:nvGrpSpPr>
            <p:grpSpPr>
              <a:xfrm>
                <a:off x="7287122" y="1581977"/>
                <a:ext cx="852803" cy="73428"/>
                <a:chOff x="7287122" y="1581977"/>
                <a:chExt cx="852803" cy="73428"/>
              </a:xfrm>
            </p:grpSpPr>
            <p:sp>
              <p:nvSpPr>
                <p:cNvPr id="9253" name="Google Shape;9253;p7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54" name="Google Shape;9254;p7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255" name="Google Shape;9255;p76"/>
            <p:cNvGrpSpPr/>
            <p:nvPr/>
          </p:nvGrpSpPr>
          <p:grpSpPr>
            <a:xfrm>
              <a:off x="7287122" y="1165658"/>
              <a:ext cx="1219403" cy="344253"/>
              <a:chOff x="7287122" y="1165658"/>
              <a:chExt cx="1219403" cy="344253"/>
            </a:xfrm>
          </p:grpSpPr>
          <p:sp>
            <p:nvSpPr>
              <p:cNvPr id="9256" name="Google Shape;9256;p7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7" name="Google Shape;9257;p76"/>
              <p:cNvGrpSpPr/>
              <p:nvPr/>
            </p:nvGrpSpPr>
            <p:grpSpPr>
              <a:xfrm>
                <a:off x="7287122" y="1341025"/>
                <a:ext cx="695703" cy="73419"/>
                <a:chOff x="7287122" y="1341025"/>
                <a:chExt cx="695703" cy="73419"/>
              </a:xfrm>
            </p:grpSpPr>
            <p:sp>
              <p:nvSpPr>
                <p:cNvPr id="9258" name="Google Shape;9258;p7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59" name="Google Shape;9259;p7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63" name="Shape 9263"/>
        <p:cNvGrpSpPr/>
        <p:nvPr/>
      </p:nvGrpSpPr>
      <p:grpSpPr>
        <a:xfrm>
          <a:off x="0" y="0"/>
          <a:ext cx="0" cy="0"/>
          <a:chOff x="0" y="0"/>
          <a:chExt cx="0" cy="0"/>
        </a:xfrm>
      </p:grpSpPr>
      <p:sp>
        <p:nvSpPr>
          <p:cNvPr id="9264" name="Google Shape;9264;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265" name="Google Shape;9265;p77"/>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266" name="Google Shape;9266;p77"/>
          <p:cNvGrpSpPr/>
          <p:nvPr/>
        </p:nvGrpSpPr>
        <p:grpSpPr>
          <a:xfrm>
            <a:off x="866243" y="2291587"/>
            <a:ext cx="415546" cy="355053"/>
            <a:chOff x="866243" y="2291587"/>
            <a:chExt cx="415546" cy="355053"/>
          </a:xfrm>
        </p:grpSpPr>
        <p:sp>
          <p:nvSpPr>
            <p:cNvPr id="9267" name="Google Shape;9267;p77"/>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7"/>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7"/>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7"/>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7"/>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2" name="Google Shape;9272;p77"/>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3" name="Google Shape;9273;p77"/>
          <p:cNvGrpSpPr/>
          <p:nvPr/>
        </p:nvGrpSpPr>
        <p:grpSpPr>
          <a:xfrm>
            <a:off x="1958520" y="2302574"/>
            <a:ext cx="359213" cy="327807"/>
            <a:chOff x="1958520" y="2302574"/>
            <a:chExt cx="359213" cy="327807"/>
          </a:xfrm>
        </p:grpSpPr>
        <p:sp>
          <p:nvSpPr>
            <p:cNvPr id="9274" name="Google Shape;9274;p77"/>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7"/>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7"/>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77"/>
          <p:cNvGrpSpPr/>
          <p:nvPr/>
        </p:nvGrpSpPr>
        <p:grpSpPr>
          <a:xfrm>
            <a:off x="2579882" y="2287427"/>
            <a:ext cx="207582" cy="359594"/>
            <a:chOff x="2656082" y="2287427"/>
            <a:chExt cx="207582" cy="359594"/>
          </a:xfrm>
        </p:grpSpPr>
        <p:sp>
          <p:nvSpPr>
            <p:cNvPr id="9278" name="Google Shape;9278;p77"/>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7"/>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7"/>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7"/>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2" name="Google Shape;9282;p77"/>
          <p:cNvGrpSpPr/>
          <p:nvPr/>
        </p:nvGrpSpPr>
        <p:grpSpPr>
          <a:xfrm>
            <a:off x="3049653" y="2321468"/>
            <a:ext cx="362991" cy="290018"/>
            <a:chOff x="3049653" y="2321468"/>
            <a:chExt cx="362991" cy="290018"/>
          </a:xfrm>
        </p:grpSpPr>
        <p:sp>
          <p:nvSpPr>
            <p:cNvPr id="9283" name="Google Shape;9283;p77"/>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7"/>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7"/>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7"/>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77"/>
          <p:cNvGrpSpPr/>
          <p:nvPr/>
        </p:nvGrpSpPr>
        <p:grpSpPr>
          <a:xfrm>
            <a:off x="3564243" y="2289904"/>
            <a:ext cx="422342" cy="355243"/>
            <a:chOff x="3564243" y="2289904"/>
            <a:chExt cx="422342" cy="355243"/>
          </a:xfrm>
        </p:grpSpPr>
        <p:sp>
          <p:nvSpPr>
            <p:cNvPr id="9288" name="Google Shape;9288;p77"/>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7"/>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7"/>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7"/>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7"/>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3" name="Google Shape;9293;p77"/>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4" name="Google Shape;9294;p77"/>
          <p:cNvGrpSpPr/>
          <p:nvPr/>
        </p:nvGrpSpPr>
        <p:grpSpPr>
          <a:xfrm>
            <a:off x="4687894" y="2289713"/>
            <a:ext cx="359594" cy="353909"/>
            <a:chOff x="4687894" y="2289713"/>
            <a:chExt cx="359594" cy="353909"/>
          </a:xfrm>
        </p:grpSpPr>
        <p:sp>
          <p:nvSpPr>
            <p:cNvPr id="9295" name="Google Shape;9295;p77"/>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7"/>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7"/>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8" name="Google Shape;9298;p77"/>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9" name="Google Shape;9299;p77"/>
          <p:cNvGrpSpPr/>
          <p:nvPr/>
        </p:nvGrpSpPr>
        <p:grpSpPr>
          <a:xfrm>
            <a:off x="6372624" y="2308227"/>
            <a:ext cx="263567" cy="317614"/>
            <a:chOff x="6421399" y="2308227"/>
            <a:chExt cx="263567" cy="317614"/>
          </a:xfrm>
        </p:grpSpPr>
        <p:sp>
          <p:nvSpPr>
            <p:cNvPr id="9300" name="Google Shape;9300;p77"/>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7"/>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7"/>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7"/>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77"/>
          <p:cNvGrpSpPr/>
          <p:nvPr/>
        </p:nvGrpSpPr>
        <p:grpSpPr>
          <a:xfrm>
            <a:off x="6870193" y="2295620"/>
            <a:ext cx="360356" cy="343462"/>
            <a:chOff x="6870193" y="2295620"/>
            <a:chExt cx="360356" cy="343462"/>
          </a:xfrm>
        </p:grpSpPr>
        <p:sp>
          <p:nvSpPr>
            <p:cNvPr id="9305" name="Google Shape;9305;p77"/>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7"/>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77"/>
          <p:cNvGrpSpPr/>
          <p:nvPr/>
        </p:nvGrpSpPr>
        <p:grpSpPr>
          <a:xfrm>
            <a:off x="7441465" y="2302860"/>
            <a:ext cx="342192" cy="327140"/>
            <a:chOff x="7441465" y="2302860"/>
            <a:chExt cx="342192" cy="327140"/>
          </a:xfrm>
        </p:grpSpPr>
        <p:sp>
          <p:nvSpPr>
            <p:cNvPr id="9308" name="Google Shape;9308;p77"/>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7"/>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0" name="Google Shape;9310;p77"/>
          <p:cNvGrpSpPr/>
          <p:nvPr/>
        </p:nvGrpSpPr>
        <p:grpSpPr>
          <a:xfrm>
            <a:off x="7989683" y="2350207"/>
            <a:ext cx="332761" cy="234066"/>
            <a:chOff x="7989683" y="2350207"/>
            <a:chExt cx="332761" cy="234066"/>
          </a:xfrm>
        </p:grpSpPr>
        <p:sp>
          <p:nvSpPr>
            <p:cNvPr id="9311" name="Google Shape;9311;p77"/>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7"/>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7"/>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7"/>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7"/>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7"/>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77"/>
          <p:cNvGrpSpPr/>
          <p:nvPr/>
        </p:nvGrpSpPr>
        <p:grpSpPr>
          <a:xfrm>
            <a:off x="5823294" y="2309751"/>
            <a:ext cx="315327" cy="314978"/>
            <a:chOff x="5823294" y="2309751"/>
            <a:chExt cx="315327" cy="314978"/>
          </a:xfrm>
        </p:grpSpPr>
        <p:sp>
          <p:nvSpPr>
            <p:cNvPr id="9318" name="Google Shape;9318;p77"/>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7"/>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7"/>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7"/>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7"/>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7"/>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7"/>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7"/>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7"/>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7"/>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7"/>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7"/>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7"/>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7"/>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7"/>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7"/>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7"/>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77"/>
          <p:cNvGrpSpPr/>
          <p:nvPr/>
        </p:nvGrpSpPr>
        <p:grpSpPr>
          <a:xfrm>
            <a:off x="2497275" y="2744159"/>
            <a:ext cx="370930" cy="370549"/>
            <a:chOff x="2497275" y="2744159"/>
            <a:chExt cx="370930" cy="370549"/>
          </a:xfrm>
        </p:grpSpPr>
        <p:sp>
          <p:nvSpPr>
            <p:cNvPr id="9336" name="Google Shape;9336;p77"/>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7"/>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7"/>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7"/>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7"/>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7"/>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77"/>
          <p:cNvGrpSpPr/>
          <p:nvPr/>
        </p:nvGrpSpPr>
        <p:grpSpPr>
          <a:xfrm>
            <a:off x="860940" y="2746477"/>
            <a:ext cx="371883" cy="365691"/>
            <a:chOff x="860940" y="2746477"/>
            <a:chExt cx="371883" cy="365691"/>
          </a:xfrm>
        </p:grpSpPr>
        <p:sp>
          <p:nvSpPr>
            <p:cNvPr id="9343" name="Google Shape;9343;p77"/>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7"/>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7"/>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7"/>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7"/>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77"/>
          <p:cNvGrpSpPr/>
          <p:nvPr/>
        </p:nvGrpSpPr>
        <p:grpSpPr>
          <a:xfrm>
            <a:off x="1493849" y="2775533"/>
            <a:ext cx="283985" cy="341080"/>
            <a:chOff x="1493849" y="2775533"/>
            <a:chExt cx="283985" cy="341080"/>
          </a:xfrm>
        </p:grpSpPr>
        <p:sp>
          <p:nvSpPr>
            <p:cNvPr id="9349" name="Google Shape;9349;p77"/>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7"/>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77"/>
          <p:cNvGrpSpPr/>
          <p:nvPr/>
        </p:nvGrpSpPr>
        <p:grpSpPr>
          <a:xfrm>
            <a:off x="1952836" y="2774422"/>
            <a:ext cx="372835" cy="342573"/>
            <a:chOff x="1952836" y="2774422"/>
            <a:chExt cx="372835" cy="342573"/>
          </a:xfrm>
        </p:grpSpPr>
        <p:sp>
          <p:nvSpPr>
            <p:cNvPr id="9352" name="Google Shape;9352;p77"/>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7"/>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7"/>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77"/>
          <p:cNvGrpSpPr/>
          <p:nvPr/>
        </p:nvGrpSpPr>
        <p:grpSpPr>
          <a:xfrm>
            <a:off x="3079916" y="2744477"/>
            <a:ext cx="332729" cy="372518"/>
            <a:chOff x="3079916" y="2744477"/>
            <a:chExt cx="332729" cy="372518"/>
          </a:xfrm>
        </p:grpSpPr>
        <p:sp>
          <p:nvSpPr>
            <p:cNvPr id="9356" name="Google Shape;9356;p77"/>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7"/>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7"/>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9" name="Google Shape;9359;p77"/>
          <p:cNvGrpSpPr/>
          <p:nvPr/>
        </p:nvGrpSpPr>
        <p:grpSpPr>
          <a:xfrm>
            <a:off x="3620576" y="2745525"/>
            <a:ext cx="336889" cy="355592"/>
            <a:chOff x="3620576" y="2745525"/>
            <a:chExt cx="336889" cy="355592"/>
          </a:xfrm>
        </p:grpSpPr>
        <p:sp>
          <p:nvSpPr>
            <p:cNvPr id="9360" name="Google Shape;9360;p77"/>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7"/>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2" name="Google Shape;9362;p77"/>
          <p:cNvGrpSpPr/>
          <p:nvPr/>
        </p:nvGrpSpPr>
        <p:grpSpPr>
          <a:xfrm>
            <a:off x="4126815" y="2760704"/>
            <a:ext cx="380393" cy="363118"/>
            <a:chOff x="4126815" y="2760704"/>
            <a:chExt cx="380393" cy="363118"/>
          </a:xfrm>
        </p:grpSpPr>
        <p:sp>
          <p:nvSpPr>
            <p:cNvPr id="9363" name="Google Shape;9363;p77"/>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7"/>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7"/>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7"/>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7" name="Google Shape;9367;p77"/>
          <p:cNvGrpSpPr/>
          <p:nvPr/>
        </p:nvGrpSpPr>
        <p:grpSpPr>
          <a:xfrm>
            <a:off x="4675986" y="2745684"/>
            <a:ext cx="381346" cy="368644"/>
            <a:chOff x="4675986" y="2745684"/>
            <a:chExt cx="381346" cy="368644"/>
          </a:xfrm>
        </p:grpSpPr>
        <p:sp>
          <p:nvSpPr>
            <p:cNvPr id="9368" name="Google Shape;9368;p77"/>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7"/>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77"/>
          <p:cNvGrpSpPr/>
          <p:nvPr/>
        </p:nvGrpSpPr>
        <p:grpSpPr>
          <a:xfrm>
            <a:off x="5220616" y="2791061"/>
            <a:ext cx="373185" cy="302466"/>
            <a:chOff x="5220616" y="2791061"/>
            <a:chExt cx="373185" cy="302466"/>
          </a:xfrm>
        </p:grpSpPr>
        <p:sp>
          <p:nvSpPr>
            <p:cNvPr id="9371" name="Google Shape;9371;p77"/>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7"/>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7"/>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7"/>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7"/>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7"/>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7"/>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7"/>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7"/>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7"/>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7"/>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7"/>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7"/>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7"/>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7"/>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7"/>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7"/>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7"/>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77"/>
          <p:cNvGrpSpPr/>
          <p:nvPr/>
        </p:nvGrpSpPr>
        <p:grpSpPr>
          <a:xfrm>
            <a:off x="5788661" y="2772517"/>
            <a:ext cx="284366" cy="344097"/>
            <a:chOff x="5864861" y="2772517"/>
            <a:chExt cx="284366" cy="344097"/>
          </a:xfrm>
        </p:grpSpPr>
        <p:sp>
          <p:nvSpPr>
            <p:cNvPr id="9390" name="Google Shape;9390;p77"/>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7"/>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7"/>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7"/>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7"/>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7"/>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6" name="Google Shape;9396;p77"/>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7" name="Google Shape;9397;p77"/>
          <p:cNvGrpSpPr/>
          <p:nvPr/>
        </p:nvGrpSpPr>
        <p:grpSpPr>
          <a:xfrm>
            <a:off x="6974158" y="2789537"/>
            <a:ext cx="255247" cy="327458"/>
            <a:chOff x="6974158" y="2789537"/>
            <a:chExt cx="255247" cy="327458"/>
          </a:xfrm>
        </p:grpSpPr>
        <p:sp>
          <p:nvSpPr>
            <p:cNvPr id="9398" name="Google Shape;9398;p77"/>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7"/>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7"/>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7"/>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7"/>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7"/>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77"/>
          <p:cNvGrpSpPr/>
          <p:nvPr/>
        </p:nvGrpSpPr>
        <p:grpSpPr>
          <a:xfrm>
            <a:off x="7530697" y="2790299"/>
            <a:ext cx="244291" cy="326314"/>
            <a:chOff x="7530697" y="2790299"/>
            <a:chExt cx="244291" cy="326314"/>
          </a:xfrm>
        </p:grpSpPr>
        <p:sp>
          <p:nvSpPr>
            <p:cNvPr id="9405" name="Google Shape;9405;p77"/>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7"/>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7"/>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7"/>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7"/>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7"/>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77"/>
          <p:cNvGrpSpPr/>
          <p:nvPr/>
        </p:nvGrpSpPr>
        <p:grpSpPr>
          <a:xfrm>
            <a:off x="7988191" y="2832248"/>
            <a:ext cx="332348" cy="283985"/>
            <a:chOff x="7988191" y="2832248"/>
            <a:chExt cx="332348" cy="283985"/>
          </a:xfrm>
        </p:grpSpPr>
        <p:sp>
          <p:nvSpPr>
            <p:cNvPr id="9412" name="Google Shape;9412;p77"/>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7"/>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7"/>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5" name="Google Shape;9415;p77"/>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6" name="Google Shape;9416;p77"/>
          <p:cNvGrpSpPr/>
          <p:nvPr/>
        </p:nvGrpSpPr>
        <p:grpSpPr>
          <a:xfrm>
            <a:off x="3588440" y="3258368"/>
            <a:ext cx="364484" cy="262423"/>
            <a:chOff x="3588440" y="3258368"/>
            <a:chExt cx="364484" cy="262423"/>
          </a:xfrm>
        </p:grpSpPr>
        <p:sp>
          <p:nvSpPr>
            <p:cNvPr id="9417" name="Google Shape;9417;p77"/>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7"/>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7"/>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7"/>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7"/>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7"/>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3" name="Google Shape;9423;p77"/>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4" name="Google Shape;9424;p77"/>
          <p:cNvGrpSpPr/>
          <p:nvPr/>
        </p:nvGrpSpPr>
        <p:grpSpPr>
          <a:xfrm>
            <a:off x="5765817" y="3227724"/>
            <a:ext cx="364865" cy="324822"/>
            <a:chOff x="5765817" y="3227724"/>
            <a:chExt cx="364865" cy="324822"/>
          </a:xfrm>
        </p:grpSpPr>
        <p:sp>
          <p:nvSpPr>
            <p:cNvPr id="9425" name="Google Shape;9425;p77"/>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7"/>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7"/>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77"/>
          <p:cNvGrpSpPr/>
          <p:nvPr/>
        </p:nvGrpSpPr>
        <p:grpSpPr>
          <a:xfrm>
            <a:off x="6228583" y="3237664"/>
            <a:ext cx="446539" cy="303895"/>
            <a:chOff x="6228583" y="3237664"/>
            <a:chExt cx="446539" cy="303895"/>
          </a:xfrm>
        </p:grpSpPr>
        <p:sp>
          <p:nvSpPr>
            <p:cNvPr id="9429" name="Google Shape;9429;p77"/>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7"/>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7"/>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7"/>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7"/>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7"/>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7"/>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7"/>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7"/>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7"/>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7"/>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7"/>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7"/>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7"/>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7"/>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7"/>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7"/>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77"/>
          <p:cNvGrpSpPr/>
          <p:nvPr/>
        </p:nvGrpSpPr>
        <p:grpSpPr>
          <a:xfrm>
            <a:off x="865862" y="3207306"/>
            <a:ext cx="364484" cy="364897"/>
            <a:chOff x="865862" y="3207306"/>
            <a:chExt cx="364484" cy="364897"/>
          </a:xfrm>
        </p:grpSpPr>
        <p:sp>
          <p:nvSpPr>
            <p:cNvPr id="9447" name="Google Shape;9447;p77"/>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7"/>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7"/>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7"/>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7"/>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7"/>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7"/>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7"/>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7"/>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7"/>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7"/>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7"/>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7"/>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7"/>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77"/>
          <p:cNvGrpSpPr/>
          <p:nvPr/>
        </p:nvGrpSpPr>
        <p:grpSpPr>
          <a:xfrm>
            <a:off x="1404617" y="3226962"/>
            <a:ext cx="370168" cy="325965"/>
            <a:chOff x="1404617" y="3226962"/>
            <a:chExt cx="370168" cy="325965"/>
          </a:xfrm>
        </p:grpSpPr>
        <p:sp>
          <p:nvSpPr>
            <p:cNvPr id="9462" name="Google Shape;9462;p77"/>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7"/>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7"/>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7"/>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7"/>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7"/>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7"/>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7"/>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7"/>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77"/>
          <p:cNvGrpSpPr/>
          <p:nvPr/>
        </p:nvGrpSpPr>
        <p:grpSpPr>
          <a:xfrm>
            <a:off x="1954741" y="3212419"/>
            <a:ext cx="366389" cy="354481"/>
            <a:chOff x="1954741" y="3212419"/>
            <a:chExt cx="366389" cy="354481"/>
          </a:xfrm>
        </p:grpSpPr>
        <p:sp>
          <p:nvSpPr>
            <p:cNvPr id="9472" name="Google Shape;9472;p77"/>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7"/>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7"/>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7"/>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7"/>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7"/>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7"/>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9" name="Google Shape;9479;p77"/>
          <p:cNvGrpSpPr/>
          <p:nvPr/>
        </p:nvGrpSpPr>
        <p:grpSpPr>
          <a:xfrm>
            <a:off x="3043239" y="3215626"/>
            <a:ext cx="366008" cy="348670"/>
            <a:chOff x="3043239" y="3215626"/>
            <a:chExt cx="366008" cy="348670"/>
          </a:xfrm>
        </p:grpSpPr>
        <p:sp>
          <p:nvSpPr>
            <p:cNvPr id="9480" name="Google Shape;9480;p7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77"/>
          <p:cNvGrpSpPr/>
          <p:nvPr/>
        </p:nvGrpSpPr>
        <p:grpSpPr>
          <a:xfrm>
            <a:off x="4218333" y="3184982"/>
            <a:ext cx="209107" cy="383442"/>
            <a:chOff x="4218333" y="3184982"/>
            <a:chExt cx="209107" cy="383442"/>
          </a:xfrm>
        </p:grpSpPr>
        <p:sp>
          <p:nvSpPr>
            <p:cNvPr id="9483" name="Google Shape;9483;p77"/>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7"/>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5" name="Google Shape;9485;p77"/>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6" name="Google Shape;9486;p77"/>
          <p:cNvGrpSpPr/>
          <p:nvPr/>
        </p:nvGrpSpPr>
        <p:grpSpPr>
          <a:xfrm>
            <a:off x="6896644" y="3216007"/>
            <a:ext cx="322917" cy="347876"/>
            <a:chOff x="6896644" y="3216007"/>
            <a:chExt cx="322917" cy="347876"/>
          </a:xfrm>
        </p:grpSpPr>
        <p:sp>
          <p:nvSpPr>
            <p:cNvPr id="9487" name="Google Shape;9487;p77"/>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7"/>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7"/>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7"/>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7"/>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7"/>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7"/>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4" name="Google Shape;9494;p77"/>
          <p:cNvGrpSpPr/>
          <p:nvPr/>
        </p:nvGrpSpPr>
        <p:grpSpPr>
          <a:xfrm>
            <a:off x="7429366" y="3223183"/>
            <a:ext cx="334634" cy="333904"/>
            <a:chOff x="7429366" y="3223183"/>
            <a:chExt cx="334634" cy="333904"/>
          </a:xfrm>
        </p:grpSpPr>
        <p:sp>
          <p:nvSpPr>
            <p:cNvPr id="9495" name="Google Shape;9495;p77"/>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7"/>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7" name="Google Shape;9497;p77"/>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8" name="Google Shape;9498;p77"/>
          <p:cNvGrpSpPr/>
          <p:nvPr/>
        </p:nvGrpSpPr>
        <p:grpSpPr>
          <a:xfrm>
            <a:off x="5216456" y="3725484"/>
            <a:ext cx="356196" cy="265631"/>
            <a:chOff x="5216456" y="3725484"/>
            <a:chExt cx="356196" cy="265631"/>
          </a:xfrm>
        </p:grpSpPr>
        <p:sp>
          <p:nvSpPr>
            <p:cNvPr id="9499" name="Google Shape;9499;p7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77"/>
          <p:cNvGrpSpPr/>
          <p:nvPr/>
        </p:nvGrpSpPr>
        <p:grpSpPr>
          <a:xfrm>
            <a:off x="6849393" y="3733994"/>
            <a:ext cx="355053" cy="248038"/>
            <a:chOff x="6849393" y="3733994"/>
            <a:chExt cx="355053" cy="248038"/>
          </a:xfrm>
        </p:grpSpPr>
        <p:sp>
          <p:nvSpPr>
            <p:cNvPr id="9502" name="Google Shape;9502;p77"/>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7"/>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7"/>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7"/>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7"/>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77"/>
          <p:cNvGrpSpPr/>
          <p:nvPr/>
        </p:nvGrpSpPr>
        <p:grpSpPr>
          <a:xfrm>
            <a:off x="7918997" y="3714687"/>
            <a:ext cx="392111" cy="280206"/>
            <a:chOff x="7918997" y="3714687"/>
            <a:chExt cx="392111" cy="280206"/>
          </a:xfrm>
        </p:grpSpPr>
        <p:sp>
          <p:nvSpPr>
            <p:cNvPr id="9508" name="Google Shape;9508;p77"/>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7"/>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7"/>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7"/>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7"/>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3" name="Google Shape;9513;p77"/>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4" name="Google Shape;9514;p77"/>
          <p:cNvGrpSpPr/>
          <p:nvPr/>
        </p:nvGrpSpPr>
        <p:grpSpPr>
          <a:xfrm>
            <a:off x="1408777" y="3680964"/>
            <a:ext cx="357720" cy="355148"/>
            <a:chOff x="1408777" y="3680964"/>
            <a:chExt cx="357720" cy="355148"/>
          </a:xfrm>
        </p:grpSpPr>
        <p:sp>
          <p:nvSpPr>
            <p:cNvPr id="9515" name="Google Shape;9515;p77"/>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7"/>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7"/>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7"/>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7"/>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0" name="Google Shape;9520;p77"/>
          <p:cNvGrpSpPr/>
          <p:nvPr/>
        </p:nvGrpSpPr>
        <p:grpSpPr>
          <a:xfrm>
            <a:off x="1952836" y="3680964"/>
            <a:ext cx="357720" cy="355148"/>
            <a:chOff x="1952836" y="3680964"/>
            <a:chExt cx="357720" cy="355148"/>
          </a:xfrm>
        </p:grpSpPr>
        <p:sp>
          <p:nvSpPr>
            <p:cNvPr id="9521" name="Google Shape;9521;p77"/>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7"/>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7"/>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7"/>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7"/>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6" name="Google Shape;9526;p77"/>
          <p:cNvGrpSpPr/>
          <p:nvPr/>
        </p:nvGrpSpPr>
        <p:grpSpPr>
          <a:xfrm>
            <a:off x="2496894" y="3680964"/>
            <a:ext cx="357720" cy="355148"/>
            <a:chOff x="2496894" y="3680964"/>
            <a:chExt cx="357720" cy="355148"/>
          </a:xfrm>
        </p:grpSpPr>
        <p:sp>
          <p:nvSpPr>
            <p:cNvPr id="9527" name="Google Shape;9527;p77"/>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7"/>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7"/>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7"/>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7"/>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77"/>
          <p:cNvGrpSpPr/>
          <p:nvPr/>
        </p:nvGrpSpPr>
        <p:grpSpPr>
          <a:xfrm>
            <a:off x="3040984" y="3681059"/>
            <a:ext cx="356164" cy="355815"/>
            <a:chOff x="3040984" y="3681059"/>
            <a:chExt cx="356164" cy="355815"/>
          </a:xfrm>
        </p:grpSpPr>
        <p:sp>
          <p:nvSpPr>
            <p:cNvPr id="9533" name="Google Shape;9533;p77"/>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7"/>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7"/>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77"/>
          <p:cNvGrpSpPr/>
          <p:nvPr/>
        </p:nvGrpSpPr>
        <p:grpSpPr>
          <a:xfrm>
            <a:off x="3584280" y="3699191"/>
            <a:ext cx="358069" cy="317995"/>
            <a:chOff x="3584280" y="3699191"/>
            <a:chExt cx="358069" cy="317995"/>
          </a:xfrm>
        </p:grpSpPr>
        <p:sp>
          <p:nvSpPr>
            <p:cNvPr id="9537" name="Google Shape;9537;p77"/>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7"/>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7"/>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7"/>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77"/>
          <p:cNvGrpSpPr/>
          <p:nvPr/>
        </p:nvGrpSpPr>
        <p:grpSpPr>
          <a:xfrm>
            <a:off x="4129482" y="3681059"/>
            <a:ext cx="355402" cy="354291"/>
            <a:chOff x="4129482" y="3681059"/>
            <a:chExt cx="355402" cy="354291"/>
          </a:xfrm>
        </p:grpSpPr>
        <p:sp>
          <p:nvSpPr>
            <p:cNvPr id="9542" name="Google Shape;9542;p77"/>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7"/>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7"/>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7"/>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6" name="Google Shape;9546;p77"/>
          <p:cNvGrpSpPr/>
          <p:nvPr/>
        </p:nvGrpSpPr>
        <p:grpSpPr>
          <a:xfrm>
            <a:off x="4673540" y="3680297"/>
            <a:ext cx="355434" cy="355815"/>
            <a:chOff x="4673540" y="3680297"/>
            <a:chExt cx="355434" cy="355815"/>
          </a:xfrm>
        </p:grpSpPr>
        <p:sp>
          <p:nvSpPr>
            <p:cNvPr id="9547" name="Google Shape;9547;p77"/>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7"/>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7"/>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77"/>
          <p:cNvGrpSpPr/>
          <p:nvPr/>
        </p:nvGrpSpPr>
        <p:grpSpPr>
          <a:xfrm>
            <a:off x="5779408" y="3699191"/>
            <a:ext cx="317645" cy="318757"/>
            <a:chOff x="5779408" y="3699191"/>
            <a:chExt cx="317645" cy="318757"/>
          </a:xfrm>
        </p:grpSpPr>
        <p:sp>
          <p:nvSpPr>
            <p:cNvPr id="9551" name="Google Shape;9551;p7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3" name="Google Shape;9553;p77"/>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4" name="Google Shape;9554;p77"/>
          <p:cNvGrpSpPr/>
          <p:nvPr/>
        </p:nvGrpSpPr>
        <p:grpSpPr>
          <a:xfrm>
            <a:off x="7390435" y="3680868"/>
            <a:ext cx="372073" cy="355243"/>
            <a:chOff x="7390435" y="3680868"/>
            <a:chExt cx="372073" cy="355243"/>
          </a:xfrm>
        </p:grpSpPr>
        <p:sp>
          <p:nvSpPr>
            <p:cNvPr id="9555" name="Google Shape;9555;p77"/>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7"/>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7"/>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7"/>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7"/>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7"/>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77"/>
          <p:cNvGrpSpPr/>
          <p:nvPr/>
        </p:nvGrpSpPr>
        <p:grpSpPr>
          <a:xfrm>
            <a:off x="1421638" y="4125629"/>
            <a:ext cx="374709" cy="374010"/>
            <a:chOff x="1421638" y="4125629"/>
            <a:chExt cx="374709" cy="374010"/>
          </a:xfrm>
        </p:grpSpPr>
        <p:sp>
          <p:nvSpPr>
            <p:cNvPr id="9562" name="Google Shape;9562;p77"/>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7"/>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77"/>
          <p:cNvGrpSpPr/>
          <p:nvPr/>
        </p:nvGrpSpPr>
        <p:grpSpPr>
          <a:xfrm>
            <a:off x="1973254" y="4156304"/>
            <a:ext cx="357720" cy="342192"/>
            <a:chOff x="1973254" y="4156304"/>
            <a:chExt cx="357720" cy="342192"/>
          </a:xfrm>
        </p:grpSpPr>
        <p:sp>
          <p:nvSpPr>
            <p:cNvPr id="9565" name="Google Shape;9565;p77"/>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7"/>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7"/>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7"/>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7"/>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7"/>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77"/>
          <p:cNvGrpSpPr/>
          <p:nvPr/>
        </p:nvGrpSpPr>
        <p:grpSpPr>
          <a:xfrm>
            <a:off x="2523759" y="4135505"/>
            <a:ext cx="341049" cy="340318"/>
            <a:chOff x="2523759" y="4135505"/>
            <a:chExt cx="341049" cy="340318"/>
          </a:xfrm>
        </p:grpSpPr>
        <p:sp>
          <p:nvSpPr>
            <p:cNvPr id="9572" name="Google Shape;9572;p77"/>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7"/>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77"/>
          <p:cNvGrpSpPr/>
          <p:nvPr/>
        </p:nvGrpSpPr>
        <p:grpSpPr>
          <a:xfrm>
            <a:off x="3040603" y="4130360"/>
            <a:ext cx="392079" cy="350353"/>
            <a:chOff x="3040603" y="4130360"/>
            <a:chExt cx="392079" cy="350353"/>
          </a:xfrm>
        </p:grpSpPr>
        <p:sp>
          <p:nvSpPr>
            <p:cNvPr id="9575" name="Google Shape;9575;p77"/>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7"/>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7"/>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7"/>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7"/>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7"/>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7"/>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7"/>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7"/>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7"/>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77"/>
          <p:cNvGrpSpPr/>
          <p:nvPr/>
        </p:nvGrpSpPr>
        <p:grpSpPr>
          <a:xfrm>
            <a:off x="3662144" y="4135505"/>
            <a:ext cx="232955" cy="340318"/>
            <a:chOff x="3662144" y="4135505"/>
            <a:chExt cx="232955" cy="340318"/>
          </a:xfrm>
        </p:grpSpPr>
        <p:sp>
          <p:nvSpPr>
            <p:cNvPr id="9586" name="Google Shape;9586;p77"/>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7"/>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7"/>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7"/>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77"/>
          <p:cNvGrpSpPr/>
          <p:nvPr/>
        </p:nvGrpSpPr>
        <p:grpSpPr>
          <a:xfrm>
            <a:off x="4149138" y="4121151"/>
            <a:ext cx="344065" cy="368644"/>
            <a:chOff x="4149138" y="4121151"/>
            <a:chExt cx="344065" cy="368644"/>
          </a:xfrm>
        </p:grpSpPr>
        <p:sp>
          <p:nvSpPr>
            <p:cNvPr id="9591" name="Google Shape;9591;p77"/>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7"/>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7"/>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7"/>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7"/>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7"/>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7"/>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7"/>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7"/>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7"/>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7"/>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7"/>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3" name="Google Shape;9603;p77"/>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4" name="Google Shape;9604;p77"/>
          <p:cNvGrpSpPr/>
          <p:nvPr/>
        </p:nvGrpSpPr>
        <p:grpSpPr>
          <a:xfrm>
            <a:off x="5206262" y="4174817"/>
            <a:ext cx="397763" cy="262804"/>
            <a:chOff x="5206262" y="4174817"/>
            <a:chExt cx="397763" cy="262804"/>
          </a:xfrm>
        </p:grpSpPr>
        <p:sp>
          <p:nvSpPr>
            <p:cNvPr id="9605" name="Google Shape;9605;p77"/>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7"/>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7"/>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7"/>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7"/>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7"/>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7"/>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77"/>
          <p:cNvGrpSpPr/>
          <p:nvPr/>
        </p:nvGrpSpPr>
        <p:grpSpPr>
          <a:xfrm>
            <a:off x="5727616" y="4204699"/>
            <a:ext cx="440505" cy="290018"/>
            <a:chOff x="5727616" y="4204699"/>
            <a:chExt cx="440505" cy="290018"/>
          </a:xfrm>
        </p:grpSpPr>
        <p:sp>
          <p:nvSpPr>
            <p:cNvPr id="9613" name="Google Shape;9613;p77"/>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7"/>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7"/>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7"/>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7"/>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7"/>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7"/>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7"/>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77"/>
          <p:cNvGrpSpPr/>
          <p:nvPr/>
        </p:nvGrpSpPr>
        <p:grpSpPr>
          <a:xfrm>
            <a:off x="6410063" y="4135124"/>
            <a:ext cx="159950" cy="364516"/>
            <a:chOff x="6410063" y="4135124"/>
            <a:chExt cx="159950" cy="364516"/>
          </a:xfrm>
        </p:grpSpPr>
        <p:sp>
          <p:nvSpPr>
            <p:cNvPr id="9622" name="Google Shape;9622;p77"/>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7"/>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7"/>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7"/>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77"/>
          <p:cNvGrpSpPr/>
          <p:nvPr/>
        </p:nvGrpSpPr>
        <p:grpSpPr>
          <a:xfrm>
            <a:off x="6924652" y="4135505"/>
            <a:ext cx="214378" cy="364135"/>
            <a:chOff x="6924652" y="4135505"/>
            <a:chExt cx="214378" cy="364135"/>
          </a:xfrm>
        </p:grpSpPr>
        <p:sp>
          <p:nvSpPr>
            <p:cNvPr id="9627" name="Google Shape;9627;p77"/>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7"/>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7"/>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7"/>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77"/>
          <p:cNvGrpSpPr/>
          <p:nvPr/>
        </p:nvGrpSpPr>
        <p:grpSpPr>
          <a:xfrm>
            <a:off x="7384751" y="4147984"/>
            <a:ext cx="380012" cy="351274"/>
            <a:chOff x="7384751" y="4147984"/>
            <a:chExt cx="380012" cy="351274"/>
          </a:xfrm>
        </p:grpSpPr>
        <p:sp>
          <p:nvSpPr>
            <p:cNvPr id="9632" name="Google Shape;9632;p77"/>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7"/>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7"/>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7"/>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7"/>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40" name="Shape 9640"/>
        <p:cNvGrpSpPr/>
        <p:nvPr/>
      </p:nvGrpSpPr>
      <p:grpSpPr>
        <a:xfrm>
          <a:off x="0" y="0"/>
          <a:ext cx="0" cy="0"/>
          <a:chOff x="0" y="0"/>
          <a:chExt cx="0" cy="0"/>
        </a:xfrm>
      </p:grpSpPr>
      <p:sp>
        <p:nvSpPr>
          <p:cNvPr id="9641" name="Google Shape;9641;p78"/>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642" name="Google Shape;9642;p78"/>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643" name="Google Shape;9643;p78"/>
          <p:cNvGrpSpPr/>
          <p:nvPr/>
        </p:nvGrpSpPr>
        <p:grpSpPr>
          <a:xfrm>
            <a:off x="1989449" y="4282269"/>
            <a:ext cx="374774" cy="346073"/>
            <a:chOff x="1989449" y="4282269"/>
            <a:chExt cx="374774" cy="346073"/>
          </a:xfrm>
        </p:grpSpPr>
        <p:sp>
          <p:nvSpPr>
            <p:cNvPr id="9644" name="Google Shape;9644;p78"/>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8"/>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8"/>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8"/>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8"/>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9" name="Google Shape;9649;p78"/>
          <p:cNvGrpSpPr/>
          <p:nvPr/>
        </p:nvGrpSpPr>
        <p:grpSpPr>
          <a:xfrm>
            <a:off x="2487439" y="4280740"/>
            <a:ext cx="198775" cy="348972"/>
            <a:chOff x="2487439" y="4280740"/>
            <a:chExt cx="198775" cy="348972"/>
          </a:xfrm>
        </p:grpSpPr>
        <p:sp>
          <p:nvSpPr>
            <p:cNvPr id="9650" name="Google Shape;9650;p78"/>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8"/>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8"/>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8"/>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78"/>
          <p:cNvGrpSpPr/>
          <p:nvPr/>
        </p:nvGrpSpPr>
        <p:grpSpPr>
          <a:xfrm>
            <a:off x="2810958" y="4273923"/>
            <a:ext cx="353145" cy="361873"/>
            <a:chOff x="2810958" y="4273923"/>
            <a:chExt cx="353145" cy="361873"/>
          </a:xfrm>
        </p:grpSpPr>
        <p:sp>
          <p:nvSpPr>
            <p:cNvPr id="9655" name="Google Shape;9655;p78"/>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8"/>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8"/>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8"/>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8"/>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8"/>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8"/>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2" name="Google Shape;9662;p78"/>
          <p:cNvGrpSpPr/>
          <p:nvPr/>
        </p:nvGrpSpPr>
        <p:grpSpPr>
          <a:xfrm>
            <a:off x="6275635" y="4282651"/>
            <a:ext cx="209383" cy="366778"/>
            <a:chOff x="6275635" y="4282651"/>
            <a:chExt cx="209383" cy="366778"/>
          </a:xfrm>
        </p:grpSpPr>
        <p:sp>
          <p:nvSpPr>
            <p:cNvPr id="9663" name="Google Shape;9663;p78"/>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8"/>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78"/>
          <p:cNvGrpSpPr/>
          <p:nvPr/>
        </p:nvGrpSpPr>
        <p:grpSpPr>
          <a:xfrm>
            <a:off x="6701186" y="4283033"/>
            <a:ext cx="280292" cy="366396"/>
            <a:chOff x="6701186" y="4283033"/>
            <a:chExt cx="280292" cy="366396"/>
          </a:xfrm>
        </p:grpSpPr>
        <p:sp>
          <p:nvSpPr>
            <p:cNvPr id="9666" name="Google Shape;9666;p78"/>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8"/>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78"/>
          <p:cNvGrpSpPr/>
          <p:nvPr/>
        </p:nvGrpSpPr>
        <p:grpSpPr>
          <a:xfrm>
            <a:off x="2609571" y="3824958"/>
            <a:ext cx="373627" cy="347347"/>
            <a:chOff x="2609571" y="3824958"/>
            <a:chExt cx="373627" cy="347347"/>
          </a:xfrm>
        </p:grpSpPr>
        <p:sp>
          <p:nvSpPr>
            <p:cNvPr id="9669" name="Google Shape;9669;p78"/>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8"/>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1" name="Google Shape;9671;p78"/>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2" name="Google Shape;9672;p78"/>
          <p:cNvGrpSpPr/>
          <p:nvPr/>
        </p:nvGrpSpPr>
        <p:grpSpPr>
          <a:xfrm>
            <a:off x="916127" y="3807056"/>
            <a:ext cx="221902" cy="380795"/>
            <a:chOff x="916127" y="3807056"/>
            <a:chExt cx="221902" cy="380795"/>
          </a:xfrm>
        </p:grpSpPr>
        <p:sp>
          <p:nvSpPr>
            <p:cNvPr id="9673" name="Google Shape;9673;p78"/>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8"/>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8"/>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8"/>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7" name="Google Shape;9677;p78"/>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8"/>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9" name="Google Shape;9679;p78"/>
          <p:cNvGrpSpPr/>
          <p:nvPr/>
        </p:nvGrpSpPr>
        <p:grpSpPr>
          <a:xfrm>
            <a:off x="3513010" y="3816134"/>
            <a:ext cx="362223" cy="361108"/>
            <a:chOff x="3513010" y="3816134"/>
            <a:chExt cx="362223" cy="361108"/>
          </a:xfrm>
        </p:grpSpPr>
        <p:sp>
          <p:nvSpPr>
            <p:cNvPr id="9680" name="Google Shape;9680;p78"/>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8"/>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8"/>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8"/>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78"/>
          <p:cNvGrpSpPr/>
          <p:nvPr/>
        </p:nvGrpSpPr>
        <p:grpSpPr>
          <a:xfrm>
            <a:off x="3950316" y="3820307"/>
            <a:ext cx="369805" cy="353782"/>
            <a:chOff x="3950316" y="3820307"/>
            <a:chExt cx="369805" cy="353782"/>
          </a:xfrm>
        </p:grpSpPr>
        <p:sp>
          <p:nvSpPr>
            <p:cNvPr id="9685" name="Google Shape;9685;p78"/>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8"/>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8"/>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8"/>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78"/>
          <p:cNvGrpSpPr/>
          <p:nvPr/>
        </p:nvGrpSpPr>
        <p:grpSpPr>
          <a:xfrm>
            <a:off x="1761909" y="3811961"/>
            <a:ext cx="307974" cy="371716"/>
            <a:chOff x="1761909" y="3811961"/>
            <a:chExt cx="307974" cy="371716"/>
          </a:xfrm>
        </p:grpSpPr>
        <p:sp>
          <p:nvSpPr>
            <p:cNvPr id="9690" name="Google Shape;9690;p78"/>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8"/>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8"/>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8"/>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8"/>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8"/>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8"/>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8"/>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8"/>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8"/>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0" name="Google Shape;9700;p78"/>
          <p:cNvGrpSpPr/>
          <p:nvPr/>
        </p:nvGrpSpPr>
        <p:grpSpPr>
          <a:xfrm>
            <a:off x="5373342" y="3808935"/>
            <a:ext cx="231395" cy="353145"/>
            <a:chOff x="5373342" y="3808935"/>
            <a:chExt cx="231395" cy="353145"/>
          </a:xfrm>
        </p:grpSpPr>
        <p:sp>
          <p:nvSpPr>
            <p:cNvPr id="9701" name="Google Shape;9701;p78"/>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8"/>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8"/>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8"/>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8"/>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8"/>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8"/>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8"/>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8"/>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0" name="Google Shape;9710;p78"/>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1" name="Google Shape;9711;p78"/>
          <p:cNvGrpSpPr/>
          <p:nvPr/>
        </p:nvGrpSpPr>
        <p:grpSpPr>
          <a:xfrm>
            <a:off x="5833775" y="3809445"/>
            <a:ext cx="235185" cy="352253"/>
            <a:chOff x="5833775" y="3809445"/>
            <a:chExt cx="235185" cy="352253"/>
          </a:xfrm>
        </p:grpSpPr>
        <p:sp>
          <p:nvSpPr>
            <p:cNvPr id="9712" name="Google Shape;9712;p78"/>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8"/>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8"/>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78"/>
          <p:cNvGrpSpPr/>
          <p:nvPr/>
        </p:nvGrpSpPr>
        <p:grpSpPr>
          <a:xfrm>
            <a:off x="4942472" y="3809318"/>
            <a:ext cx="238976" cy="352762"/>
            <a:chOff x="4942472" y="3809318"/>
            <a:chExt cx="238976" cy="352762"/>
          </a:xfrm>
        </p:grpSpPr>
        <p:sp>
          <p:nvSpPr>
            <p:cNvPr id="9716" name="Google Shape;9716;p78"/>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8"/>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8"/>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8"/>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8"/>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8"/>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8"/>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78"/>
          <p:cNvGrpSpPr/>
          <p:nvPr/>
        </p:nvGrpSpPr>
        <p:grpSpPr>
          <a:xfrm>
            <a:off x="6266525" y="3807788"/>
            <a:ext cx="260223" cy="353527"/>
            <a:chOff x="6266525" y="3807788"/>
            <a:chExt cx="260223" cy="353527"/>
          </a:xfrm>
        </p:grpSpPr>
        <p:sp>
          <p:nvSpPr>
            <p:cNvPr id="9724" name="Google Shape;9724;p78"/>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8"/>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8"/>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8"/>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8" name="Google Shape;9728;p78"/>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9" name="Google Shape;9729;p78"/>
          <p:cNvGrpSpPr/>
          <p:nvPr/>
        </p:nvGrpSpPr>
        <p:grpSpPr>
          <a:xfrm>
            <a:off x="7184363" y="3809604"/>
            <a:ext cx="202184" cy="352762"/>
            <a:chOff x="7184363" y="3809604"/>
            <a:chExt cx="202184" cy="352762"/>
          </a:xfrm>
        </p:grpSpPr>
        <p:sp>
          <p:nvSpPr>
            <p:cNvPr id="9730" name="Google Shape;9730;p78"/>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8"/>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78"/>
          <p:cNvGrpSpPr/>
          <p:nvPr/>
        </p:nvGrpSpPr>
        <p:grpSpPr>
          <a:xfrm>
            <a:off x="7571624" y="3808935"/>
            <a:ext cx="292047" cy="352762"/>
            <a:chOff x="7571624" y="3808935"/>
            <a:chExt cx="292047" cy="352762"/>
          </a:xfrm>
        </p:grpSpPr>
        <p:sp>
          <p:nvSpPr>
            <p:cNvPr id="9733" name="Google Shape;9733;p78"/>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8"/>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8"/>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8"/>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8"/>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8"/>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78"/>
          <p:cNvGrpSpPr/>
          <p:nvPr/>
        </p:nvGrpSpPr>
        <p:grpSpPr>
          <a:xfrm>
            <a:off x="2174559" y="3356116"/>
            <a:ext cx="364135" cy="359930"/>
            <a:chOff x="2174559" y="3356116"/>
            <a:chExt cx="364135" cy="359930"/>
          </a:xfrm>
        </p:grpSpPr>
        <p:sp>
          <p:nvSpPr>
            <p:cNvPr id="9740" name="Google Shape;9740;p78"/>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8"/>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78"/>
          <p:cNvGrpSpPr/>
          <p:nvPr/>
        </p:nvGrpSpPr>
        <p:grpSpPr>
          <a:xfrm>
            <a:off x="1731934" y="3355639"/>
            <a:ext cx="368371" cy="361554"/>
            <a:chOff x="1731934" y="3355639"/>
            <a:chExt cx="368371" cy="361554"/>
          </a:xfrm>
        </p:grpSpPr>
        <p:sp>
          <p:nvSpPr>
            <p:cNvPr id="9743" name="Google Shape;9743;p78"/>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8"/>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78"/>
          <p:cNvGrpSpPr/>
          <p:nvPr/>
        </p:nvGrpSpPr>
        <p:grpSpPr>
          <a:xfrm>
            <a:off x="3990517" y="3354173"/>
            <a:ext cx="279559" cy="363402"/>
            <a:chOff x="3990517" y="3354173"/>
            <a:chExt cx="279559" cy="363402"/>
          </a:xfrm>
        </p:grpSpPr>
        <p:sp>
          <p:nvSpPr>
            <p:cNvPr id="9746" name="Google Shape;9746;p78"/>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8"/>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8"/>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78"/>
          <p:cNvGrpSpPr/>
          <p:nvPr/>
        </p:nvGrpSpPr>
        <p:grpSpPr>
          <a:xfrm>
            <a:off x="3497847" y="3417374"/>
            <a:ext cx="379680" cy="237606"/>
            <a:chOff x="3497847" y="3417374"/>
            <a:chExt cx="379680" cy="237606"/>
          </a:xfrm>
        </p:grpSpPr>
        <p:sp>
          <p:nvSpPr>
            <p:cNvPr id="9750" name="Google Shape;9750;p78"/>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8"/>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8"/>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8"/>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78"/>
          <p:cNvGrpSpPr/>
          <p:nvPr/>
        </p:nvGrpSpPr>
        <p:grpSpPr>
          <a:xfrm>
            <a:off x="2612597" y="3367075"/>
            <a:ext cx="376271" cy="337982"/>
            <a:chOff x="2612597" y="3367075"/>
            <a:chExt cx="376271" cy="337982"/>
          </a:xfrm>
        </p:grpSpPr>
        <p:sp>
          <p:nvSpPr>
            <p:cNvPr id="9755" name="Google Shape;9755;p78"/>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8"/>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78"/>
          <p:cNvGrpSpPr/>
          <p:nvPr/>
        </p:nvGrpSpPr>
        <p:grpSpPr>
          <a:xfrm>
            <a:off x="3071914" y="3364431"/>
            <a:ext cx="343652" cy="342505"/>
            <a:chOff x="3071914" y="3364431"/>
            <a:chExt cx="343652" cy="342505"/>
          </a:xfrm>
        </p:grpSpPr>
        <p:sp>
          <p:nvSpPr>
            <p:cNvPr id="9758" name="Google Shape;9758;p78"/>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8"/>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8"/>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8"/>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8"/>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78"/>
          <p:cNvGrpSpPr/>
          <p:nvPr/>
        </p:nvGrpSpPr>
        <p:grpSpPr>
          <a:xfrm>
            <a:off x="897141" y="3359875"/>
            <a:ext cx="257962" cy="352762"/>
            <a:chOff x="897141" y="3359875"/>
            <a:chExt cx="257962" cy="352762"/>
          </a:xfrm>
        </p:grpSpPr>
        <p:sp>
          <p:nvSpPr>
            <p:cNvPr id="9764" name="Google Shape;9764;p78"/>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8"/>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8"/>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8"/>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8"/>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8"/>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8"/>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8"/>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78"/>
          <p:cNvGrpSpPr/>
          <p:nvPr/>
        </p:nvGrpSpPr>
        <p:grpSpPr>
          <a:xfrm>
            <a:off x="1333682" y="3344330"/>
            <a:ext cx="271213" cy="383088"/>
            <a:chOff x="1333682" y="3344330"/>
            <a:chExt cx="271213" cy="383088"/>
          </a:xfrm>
        </p:grpSpPr>
        <p:sp>
          <p:nvSpPr>
            <p:cNvPr id="9773" name="Google Shape;9773;p78"/>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8"/>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8"/>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8"/>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8"/>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8"/>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8"/>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8"/>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8"/>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8"/>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8"/>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78"/>
          <p:cNvGrpSpPr/>
          <p:nvPr/>
        </p:nvGrpSpPr>
        <p:grpSpPr>
          <a:xfrm>
            <a:off x="6664394" y="3346974"/>
            <a:ext cx="353113" cy="351998"/>
            <a:chOff x="6664394" y="3346974"/>
            <a:chExt cx="353113" cy="351998"/>
          </a:xfrm>
        </p:grpSpPr>
        <p:sp>
          <p:nvSpPr>
            <p:cNvPr id="9785" name="Google Shape;9785;p78"/>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8"/>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8"/>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8"/>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8"/>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78"/>
          <p:cNvGrpSpPr/>
          <p:nvPr/>
        </p:nvGrpSpPr>
        <p:grpSpPr>
          <a:xfrm>
            <a:off x="849741" y="1959307"/>
            <a:ext cx="399398" cy="375443"/>
            <a:chOff x="849741" y="1959307"/>
            <a:chExt cx="399398" cy="375443"/>
          </a:xfrm>
        </p:grpSpPr>
        <p:sp>
          <p:nvSpPr>
            <p:cNvPr id="9791" name="Google Shape;9791;p78"/>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8"/>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78"/>
          <p:cNvGrpSpPr/>
          <p:nvPr/>
        </p:nvGrpSpPr>
        <p:grpSpPr>
          <a:xfrm>
            <a:off x="1284212" y="1963766"/>
            <a:ext cx="379489" cy="366046"/>
            <a:chOff x="1284212" y="1963766"/>
            <a:chExt cx="379489" cy="366046"/>
          </a:xfrm>
        </p:grpSpPr>
        <p:sp>
          <p:nvSpPr>
            <p:cNvPr id="9794" name="Google Shape;9794;p78"/>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8"/>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78"/>
          <p:cNvGrpSpPr/>
          <p:nvPr/>
        </p:nvGrpSpPr>
        <p:grpSpPr>
          <a:xfrm>
            <a:off x="3037766" y="1969564"/>
            <a:ext cx="370219" cy="354928"/>
            <a:chOff x="3037766" y="1969564"/>
            <a:chExt cx="370219" cy="354928"/>
          </a:xfrm>
        </p:grpSpPr>
        <p:sp>
          <p:nvSpPr>
            <p:cNvPr id="9797" name="Google Shape;9797;p78"/>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8"/>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8"/>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8"/>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78"/>
          <p:cNvGrpSpPr/>
          <p:nvPr/>
        </p:nvGrpSpPr>
        <p:grpSpPr>
          <a:xfrm>
            <a:off x="3982553" y="1971730"/>
            <a:ext cx="304566" cy="350501"/>
            <a:chOff x="3982553" y="1971730"/>
            <a:chExt cx="304566" cy="350501"/>
          </a:xfrm>
        </p:grpSpPr>
        <p:sp>
          <p:nvSpPr>
            <p:cNvPr id="9802" name="Google Shape;9802;p78"/>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8"/>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4" name="Google Shape;9804;p78"/>
          <p:cNvGrpSpPr/>
          <p:nvPr/>
        </p:nvGrpSpPr>
        <p:grpSpPr>
          <a:xfrm>
            <a:off x="2567841" y="1994124"/>
            <a:ext cx="399812" cy="306477"/>
            <a:chOff x="2567841" y="1994124"/>
            <a:chExt cx="399812" cy="306477"/>
          </a:xfrm>
        </p:grpSpPr>
        <p:sp>
          <p:nvSpPr>
            <p:cNvPr id="9805" name="Google Shape;9805;p78"/>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8"/>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8"/>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78"/>
          <p:cNvGrpSpPr/>
          <p:nvPr/>
        </p:nvGrpSpPr>
        <p:grpSpPr>
          <a:xfrm>
            <a:off x="2212084" y="1960358"/>
            <a:ext cx="324698" cy="372863"/>
            <a:chOff x="2212084" y="1960358"/>
            <a:chExt cx="324698" cy="372863"/>
          </a:xfrm>
        </p:grpSpPr>
        <p:sp>
          <p:nvSpPr>
            <p:cNvPr id="9809" name="Google Shape;9809;p78"/>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8"/>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8"/>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78"/>
          <p:cNvGrpSpPr/>
          <p:nvPr/>
        </p:nvGrpSpPr>
        <p:grpSpPr>
          <a:xfrm>
            <a:off x="1805901" y="1960358"/>
            <a:ext cx="284847" cy="373627"/>
            <a:chOff x="1805901" y="1960358"/>
            <a:chExt cx="284847" cy="373627"/>
          </a:xfrm>
        </p:grpSpPr>
        <p:sp>
          <p:nvSpPr>
            <p:cNvPr id="9813" name="Google Shape;9813;p78"/>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8"/>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5" name="Google Shape;9815;p78"/>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8"/>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8"/>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8" name="Google Shape;9818;p78"/>
          <p:cNvGrpSpPr/>
          <p:nvPr/>
        </p:nvGrpSpPr>
        <p:grpSpPr>
          <a:xfrm>
            <a:off x="6656812" y="2029388"/>
            <a:ext cx="368690" cy="245793"/>
            <a:chOff x="6656812" y="2029388"/>
            <a:chExt cx="368690" cy="245793"/>
          </a:xfrm>
        </p:grpSpPr>
        <p:sp>
          <p:nvSpPr>
            <p:cNvPr id="9819" name="Google Shape;9819;p78"/>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8"/>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8"/>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8"/>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8"/>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8"/>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8"/>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8"/>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8"/>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8"/>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78"/>
          <p:cNvGrpSpPr/>
          <p:nvPr/>
        </p:nvGrpSpPr>
        <p:grpSpPr>
          <a:xfrm>
            <a:off x="4869651" y="2012218"/>
            <a:ext cx="376654" cy="281566"/>
            <a:chOff x="4869651" y="2012218"/>
            <a:chExt cx="376654" cy="281566"/>
          </a:xfrm>
        </p:grpSpPr>
        <p:sp>
          <p:nvSpPr>
            <p:cNvPr id="9830" name="Google Shape;9830;p78"/>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8"/>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8"/>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8"/>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78"/>
          <p:cNvGrpSpPr/>
          <p:nvPr/>
        </p:nvGrpSpPr>
        <p:grpSpPr>
          <a:xfrm>
            <a:off x="5306224" y="2012313"/>
            <a:ext cx="367925" cy="281694"/>
            <a:chOff x="5306224" y="2012313"/>
            <a:chExt cx="367925" cy="281694"/>
          </a:xfrm>
        </p:grpSpPr>
        <p:sp>
          <p:nvSpPr>
            <p:cNvPr id="9835" name="Google Shape;9835;p78"/>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8"/>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7" name="Google Shape;9837;p78"/>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8" name="Google Shape;9838;p78"/>
          <p:cNvGrpSpPr/>
          <p:nvPr/>
        </p:nvGrpSpPr>
        <p:grpSpPr>
          <a:xfrm>
            <a:off x="6195998" y="1983102"/>
            <a:ext cx="368308" cy="338746"/>
            <a:chOff x="6195998" y="1983102"/>
            <a:chExt cx="368308" cy="338746"/>
          </a:xfrm>
        </p:grpSpPr>
        <p:sp>
          <p:nvSpPr>
            <p:cNvPr id="9839" name="Google Shape;9839;p78"/>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8"/>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8"/>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78"/>
          <p:cNvGrpSpPr/>
          <p:nvPr/>
        </p:nvGrpSpPr>
        <p:grpSpPr>
          <a:xfrm>
            <a:off x="7542031" y="2011835"/>
            <a:ext cx="369072" cy="280037"/>
            <a:chOff x="7542031" y="2011835"/>
            <a:chExt cx="369072" cy="280037"/>
          </a:xfrm>
        </p:grpSpPr>
        <p:sp>
          <p:nvSpPr>
            <p:cNvPr id="9843" name="Google Shape;9843;p78"/>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8"/>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8"/>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8"/>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8"/>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8"/>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8"/>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8"/>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8"/>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78"/>
          <p:cNvGrpSpPr/>
          <p:nvPr/>
        </p:nvGrpSpPr>
        <p:grpSpPr>
          <a:xfrm>
            <a:off x="8010427" y="3348503"/>
            <a:ext cx="278795" cy="351615"/>
            <a:chOff x="8010427" y="3348503"/>
            <a:chExt cx="278795" cy="351615"/>
          </a:xfrm>
        </p:grpSpPr>
        <p:sp>
          <p:nvSpPr>
            <p:cNvPr id="9853" name="Google Shape;9853;p78"/>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8"/>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8"/>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8"/>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7" name="Google Shape;9857;p78"/>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8" name="Google Shape;9858;p78"/>
          <p:cNvGrpSpPr/>
          <p:nvPr/>
        </p:nvGrpSpPr>
        <p:grpSpPr>
          <a:xfrm>
            <a:off x="7141900" y="3349204"/>
            <a:ext cx="281057" cy="351010"/>
            <a:chOff x="7141900" y="3349204"/>
            <a:chExt cx="281057" cy="351010"/>
          </a:xfrm>
        </p:grpSpPr>
        <p:sp>
          <p:nvSpPr>
            <p:cNvPr id="9859" name="Google Shape;9859;p78"/>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8"/>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8"/>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78"/>
          <p:cNvGrpSpPr/>
          <p:nvPr/>
        </p:nvGrpSpPr>
        <p:grpSpPr>
          <a:xfrm>
            <a:off x="5314188" y="3350032"/>
            <a:ext cx="363752" cy="353113"/>
            <a:chOff x="5314188" y="3350032"/>
            <a:chExt cx="363752" cy="353113"/>
          </a:xfrm>
        </p:grpSpPr>
        <p:sp>
          <p:nvSpPr>
            <p:cNvPr id="9863" name="Google Shape;9863;p78"/>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8"/>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78"/>
          <p:cNvGrpSpPr/>
          <p:nvPr/>
        </p:nvGrpSpPr>
        <p:grpSpPr>
          <a:xfrm>
            <a:off x="6203579" y="3348981"/>
            <a:ext cx="351615" cy="350373"/>
            <a:chOff x="6203579" y="3348981"/>
            <a:chExt cx="351615" cy="350373"/>
          </a:xfrm>
        </p:grpSpPr>
        <p:sp>
          <p:nvSpPr>
            <p:cNvPr id="9866" name="Google Shape;9866;p78"/>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8"/>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8"/>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8"/>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8"/>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78"/>
          <p:cNvGrpSpPr/>
          <p:nvPr/>
        </p:nvGrpSpPr>
        <p:grpSpPr>
          <a:xfrm>
            <a:off x="5829984" y="3350032"/>
            <a:ext cx="220755" cy="352348"/>
            <a:chOff x="5829984" y="3350032"/>
            <a:chExt cx="220755" cy="352348"/>
          </a:xfrm>
        </p:grpSpPr>
        <p:sp>
          <p:nvSpPr>
            <p:cNvPr id="9872" name="Google Shape;9872;p78"/>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8"/>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8"/>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8"/>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78"/>
          <p:cNvGrpSpPr/>
          <p:nvPr/>
        </p:nvGrpSpPr>
        <p:grpSpPr>
          <a:xfrm>
            <a:off x="4882170" y="3349841"/>
            <a:ext cx="358464" cy="352316"/>
            <a:chOff x="4882170" y="3349841"/>
            <a:chExt cx="358464" cy="352316"/>
          </a:xfrm>
        </p:grpSpPr>
        <p:sp>
          <p:nvSpPr>
            <p:cNvPr id="9877" name="Google Shape;9877;p78"/>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8"/>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9" name="Google Shape;9879;p78"/>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8"/>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1" name="Google Shape;9881;p78"/>
          <p:cNvGrpSpPr/>
          <p:nvPr/>
        </p:nvGrpSpPr>
        <p:grpSpPr>
          <a:xfrm>
            <a:off x="3044965" y="2435220"/>
            <a:ext cx="400194" cy="324316"/>
            <a:chOff x="3044965" y="2435220"/>
            <a:chExt cx="400194" cy="324316"/>
          </a:xfrm>
        </p:grpSpPr>
        <p:sp>
          <p:nvSpPr>
            <p:cNvPr id="9882" name="Google Shape;9882;p78"/>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8"/>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8"/>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78"/>
          <p:cNvGrpSpPr/>
          <p:nvPr/>
        </p:nvGrpSpPr>
        <p:grpSpPr>
          <a:xfrm>
            <a:off x="4878379" y="2473892"/>
            <a:ext cx="367161" cy="287523"/>
            <a:chOff x="4878379" y="2473892"/>
            <a:chExt cx="367161" cy="287523"/>
          </a:xfrm>
        </p:grpSpPr>
        <p:sp>
          <p:nvSpPr>
            <p:cNvPr id="9886" name="Google Shape;9886;p78"/>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8"/>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8"/>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8"/>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8"/>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78"/>
          <p:cNvGrpSpPr/>
          <p:nvPr/>
        </p:nvGrpSpPr>
        <p:grpSpPr>
          <a:xfrm>
            <a:off x="1325719" y="2887689"/>
            <a:ext cx="290581" cy="372481"/>
            <a:chOff x="1325719" y="2887689"/>
            <a:chExt cx="290581" cy="372481"/>
          </a:xfrm>
        </p:grpSpPr>
        <p:sp>
          <p:nvSpPr>
            <p:cNvPr id="9892" name="Google Shape;9892;p78"/>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8"/>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4" name="Google Shape;9894;p78"/>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5" name="Google Shape;9895;p78"/>
          <p:cNvGrpSpPr/>
          <p:nvPr/>
        </p:nvGrpSpPr>
        <p:grpSpPr>
          <a:xfrm>
            <a:off x="3510335" y="2892499"/>
            <a:ext cx="360726" cy="361204"/>
            <a:chOff x="3510335" y="2892499"/>
            <a:chExt cx="360726" cy="361204"/>
          </a:xfrm>
        </p:grpSpPr>
        <p:sp>
          <p:nvSpPr>
            <p:cNvPr id="9896" name="Google Shape;9896;p78"/>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8"/>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8"/>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8"/>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8"/>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78"/>
          <p:cNvGrpSpPr/>
          <p:nvPr/>
        </p:nvGrpSpPr>
        <p:grpSpPr>
          <a:xfrm>
            <a:off x="3086313" y="2877049"/>
            <a:ext cx="320143" cy="392581"/>
            <a:chOff x="3086313" y="2877049"/>
            <a:chExt cx="320143" cy="392581"/>
          </a:xfrm>
        </p:grpSpPr>
        <p:sp>
          <p:nvSpPr>
            <p:cNvPr id="9902" name="Google Shape;9902;p78"/>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8"/>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8"/>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8"/>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8"/>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8"/>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8"/>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8"/>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8"/>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8"/>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8"/>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8"/>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4" name="Google Shape;9914;p78"/>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5" name="Google Shape;9915;p78"/>
          <p:cNvGrpSpPr/>
          <p:nvPr/>
        </p:nvGrpSpPr>
        <p:grpSpPr>
          <a:xfrm>
            <a:off x="861113" y="2885746"/>
            <a:ext cx="333809" cy="373277"/>
            <a:chOff x="861113" y="2885746"/>
            <a:chExt cx="333809" cy="373277"/>
          </a:xfrm>
        </p:grpSpPr>
        <p:sp>
          <p:nvSpPr>
            <p:cNvPr id="9916" name="Google Shape;9916;p78"/>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8"/>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8"/>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9" name="Google Shape;9919;p78"/>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8"/>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1" name="Google Shape;9921;p78"/>
          <p:cNvGrpSpPr/>
          <p:nvPr/>
        </p:nvGrpSpPr>
        <p:grpSpPr>
          <a:xfrm>
            <a:off x="1297654" y="1504481"/>
            <a:ext cx="349354" cy="362223"/>
            <a:chOff x="1297654" y="1504481"/>
            <a:chExt cx="349354" cy="362223"/>
          </a:xfrm>
        </p:grpSpPr>
        <p:sp>
          <p:nvSpPr>
            <p:cNvPr id="9922" name="Google Shape;9922;p78"/>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8"/>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8"/>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5" name="Google Shape;9925;p78"/>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6" name="Google Shape;9926;p78"/>
          <p:cNvGrpSpPr/>
          <p:nvPr/>
        </p:nvGrpSpPr>
        <p:grpSpPr>
          <a:xfrm>
            <a:off x="852385" y="1510916"/>
            <a:ext cx="353145" cy="351998"/>
            <a:chOff x="852385" y="1510916"/>
            <a:chExt cx="353145" cy="351998"/>
          </a:xfrm>
        </p:grpSpPr>
        <p:sp>
          <p:nvSpPr>
            <p:cNvPr id="9927" name="Google Shape;9927;p78"/>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8"/>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8"/>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78"/>
          <p:cNvGrpSpPr/>
          <p:nvPr/>
        </p:nvGrpSpPr>
        <p:grpSpPr>
          <a:xfrm>
            <a:off x="1745217" y="1515471"/>
            <a:ext cx="343269" cy="342505"/>
            <a:chOff x="1745217" y="1515471"/>
            <a:chExt cx="343269" cy="342505"/>
          </a:xfrm>
        </p:grpSpPr>
        <p:sp>
          <p:nvSpPr>
            <p:cNvPr id="9931" name="Google Shape;9931;p78"/>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8"/>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8"/>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8"/>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5" name="Google Shape;9935;p78"/>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6" name="Google Shape;9936;p78"/>
          <p:cNvGrpSpPr/>
          <p:nvPr/>
        </p:nvGrpSpPr>
        <p:grpSpPr>
          <a:xfrm>
            <a:off x="3042703" y="1529137"/>
            <a:ext cx="411535" cy="315587"/>
            <a:chOff x="3042703" y="1529137"/>
            <a:chExt cx="411535" cy="315587"/>
          </a:xfrm>
        </p:grpSpPr>
        <p:sp>
          <p:nvSpPr>
            <p:cNvPr id="9937" name="Google Shape;9937;p78"/>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8"/>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8"/>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8"/>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8"/>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8"/>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8"/>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8"/>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8"/>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8"/>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78"/>
          <p:cNvGrpSpPr/>
          <p:nvPr/>
        </p:nvGrpSpPr>
        <p:grpSpPr>
          <a:xfrm>
            <a:off x="2629289" y="1544682"/>
            <a:ext cx="350501" cy="284497"/>
            <a:chOff x="2629289" y="1544682"/>
            <a:chExt cx="350501" cy="284497"/>
          </a:xfrm>
        </p:grpSpPr>
        <p:sp>
          <p:nvSpPr>
            <p:cNvPr id="9948" name="Google Shape;9948;p78"/>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8"/>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8"/>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8"/>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8"/>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78"/>
          <p:cNvGrpSpPr/>
          <p:nvPr/>
        </p:nvGrpSpPr>
        <p:grpSpPr>
          <a:xfrm>
            <a:off x="5305077" y="1502633"/>
            <a:ext cx="367893" cy="365218"/>
            <a:chOff x="5305077" y="1502633"/>
            <a:chExt cx="367893" cy="365218"/>
          </a:xfrm>
        </p:grpSpPr>
        <p:sp>
          <p:nvSpPr>
            <p:cNvPr id="9954" name="Google Shape;9954;p78"/>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8"/>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78"/>
          <p:cNvGrpSpPr/>
          <p:nvPr/>
        </p:nvGrpSpPr>
        <p:grpSpPr>
          <a:xfrm>
            <a:off x="7100170" y="1500117"/>
            <a:ext cx="368308" cy="367033"/>
            <a:chOff x="7100170" y="1500117"/>
            <a:chExt cx="368308" cy="367033"/>
          </a:xfrm>
        </p:grpSpPr>
        <p:sp>
          <p:nvSpPr>
            <p:cNvPr id="9957" name="Google Shape;9957;p78"/>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8"/>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8"/>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8"/>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8"/>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8"/>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8"/>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8"/>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8"/>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8"/>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8"/>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8"/>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8"/>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0" name="Google Shape;9970;p78"/>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1" name="Google Shape;9971;p78"/>
          <p:cNvGrpSpPr/>
          <p:nvPr/>
        </p:nvGrpSpPr>
        <p:grpSpPr>
          <a:xfrm>
            <a:off x="6649231" y="1500021"/>
            <a:ext cx="390287" cy="367065"/>
            <a:chOff x="6649231" y="1500021"/>
            <a:chExt cx="390287" cy="367065"/>
          </a:xfrm>
        </p:grpSpPr>
        <p:sp>
          <p:nvSpPr>
            <p:cNvPr id="9972" name="Google Shape;9972;p78"/>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8"/>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8"/>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8"/>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8"/>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8"/>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8"/>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8"/>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8"/>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8"/>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8"/>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8"/>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78"/>
          <p:cNvGrpSpPr/>
          <p:nvPr/>
        </p:nvGrpSpPr>
        <p:grpSpPr>
          <a:xfrm>
            <a:off x="5746938" y="1543503"/>
            <a:ext cx="387261" cy="280356"/>
            <a:chOff x="5746938" y="1543503"/>
            <a:chExt cx="387261" cy="280356"/>
          </a:xfrm>
        </p:grpSpPr>
        <p:sp>
          <p:nvSpPr>
            <p:cNvPr id="9985" name="Google Shape;9985;p78"/>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8"/>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78"/>
          <p:cNvGrpSpPr/>
          <p:nvPr/>
        </p:nvGrpSpPr>
        <p:grpSpPr>
          <a:xfrm>
            <a:off x="6196730" y="1525346"/>
            <a:ext cx="369072" cy="317467"/>
            <a:chOff x="6196730" y="1525346"/>
            <a:chExt cx="369072" cy="317467"/>
          </a:xfrm>
        </p:grpSpPr>
        <p:sp>
          <p:nvSpPr>
            <p:cNvPr id="9988" name="Google Shape;9988;p78"/>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8"/>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8"/>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1" name="Google Shape;9991;p78"/>
          <p:cNvGrpSpPr/>
          <p:nvPr/>
        </p:nvGrpSpPr>
        <p:grpSpPr>
          <a:xfrm>
            <a:off x="4940592" y="1500690"/>
            <a:ext cx="246558" cy="367161"/>
            <a:chOff x="4940592" y="1500690"/>
            <a:chExt cx="246558" cy="367161"/>
          </a:xfrm>
        </p:grpSpPr>
        <p:sp>
          <p:nvSpPr>
            <p:cNvPr id="9992" name="Google Shape;9992;p78"/>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8"/>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8"/>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8"/>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78"/>
          <p:cNvGrpSpPr/>
          <p:nvPr/>
        </p:nvGrpSpPr>
        <p:grpSpPr>
          <a:xfrm>
            <a:off x="7964906" y="1499894"/>
            <a:ext cx="380858" cy="367575"/>
            <a:chOff x="7964906" y="1499894"/>
            <a:chExt cx="380858" cy="367575"/>
          </a:xfrm>
        </p:grpSpPr>
        <p:sp>
          <p:nvSpPr>
            <p:cNvPr id="9997" name="Google Shape;9997;p78"/>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8"/>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8"/>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0" name="Google Shape;10000;p78"/>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1" name="Google Shape;10001;p78"/>
          <p:cNvGrpSpPr/>
          <p:nvPr/>
        </p:nvGrpSpPr>
        <p:grpSpPr>
          <a:xfrm>
            <a:off x="8007400" y="2902278"/>
            <a:ext cx="285230" cy="355597"/>
            <a:chOff x="8007400" y="2902278"/>
            <a:chExt cx="285230" cy="355597"/>
          </a:xfrm>
        </p:grpSpPr>
        <p:sp>
          <p:nvSpPr>
            <p:cNvPr id="10002" name="Google Shape;10002;p78"/>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8"/>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78"/>
          <p:cNvGrpSpPr/>
          <p:nvPr/>
        </p:nvGrpSpPr>
        <p:grpSpPr>
          <a:xfrm>
            <a:off x="6219124" y="2902788"/>
            <a:ext cx="318231" cy="355470"/>
            <a:chOff x="6219124" y="2902788"/>
            <a:chExt cx="318231" cy="355470"/>
          </a:xfrm>
        </p:grpSpPr>
        <p:sp>
          <p:nvSpPr>
            <p:cNvPr id="10005" name="Google Shape;10005;p78"/>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8"/>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8"/>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8" name="Google Shape;10008;p78"/>
          <p:cNvGrpSpPr/>
          <p:nvPr/>
        </p:nvGrpSpPr>
        <p:grpSpPr>
          <a:xfrm>
            <a:off x="4969421" y="2902852"/>
            <a:ext cx="185109" cy="355406"/>
            <a:chOff x="4969421" y="2902852"/>
            <a:chExt cx="185109" cy="355406"/>
          </a:xfrm>
        </p:grpSpPr>
        <p:sp>
          <p:nvSpPr>
            <p:cNvPr id="10009" name="Google Shape;10009;p78"/>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8"/>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8"/>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8"/>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8"/>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8"/>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5" name="Google Shape;10015;p78"/>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8"/>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7" name="Google Shape;10017;p78"/>
          <p:cNvGrpSpPr/>
          <p:nvPr/>
        </p:nvGrpSpPr>
        <p:grpSpPr>
          <a:xfrm>
            <a:off x="6685259" y="2902852"/>
            <a:ext cx="311414" cy="355406"/>
            <a:chOff x="6685259" y="2902852"/>
            <a:chExt cx="311414" cy="355406"/>
          </a:xfrm>
        </p:grpSpPr>
        <p:sp>
          <p:nvSpPr>
            <p:cNvPr id="10018" name="Google Shape;10018;p78"/>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8"/>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8"/>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78"/>
          <p:cNvGrpSpPr/>
          <p:nvPr/>
        </p:nvGrpSpPr>
        <p:grpSpPr>
          <a:xfrm>
            <a:off x="5309250" y="2903170"/>
            <a:ext cx="359579" cy="355852"/>
            <a:chOff x="5309250" y="2903170"/>
            <a:chExt cx="359579" cy="355852"/>
          </a:xfrm>
        </p:grpSpPr>
        <p:sp>
          <p:nvSpPr>
            <p:cNvPr id="10022" name="Google Shape;10022;p78"/>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8"/>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8"/>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5" name="Google Shape;10025;p78"/>
          <p:cNvGrpSpPr/>
          <p:nvPr/>
        </p:nvGrpSpPr>
        <p:grpSpPr>
          <a:xfrm>
            <a:off x="2199565" y="2421172"/>
            <a:ext cx="312179" cy="353431"/>
            <a:chOff x="2199565" y="2421172"/>
            <a:chExt cx="312179" cy="353431"/>
          </a:xfrm>
        </p:grpSpPr>
        <p:sp>
          <p:nvSpPr>
            <p:cNvPr id="10026" name="Google Shape;10026;p78"/>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8"/>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78"/>
          <p:cNvGrpSpPr/>
          <p:nvPr/>
        </p:nvGrpSpPr>
        <p:grpSpPr>
          <a:xfrm>
            <a:off x="1750887" y="2425727"/>
            <a:ext cx="320143" cy="343269"/>
            <a:chOff x="1750887" y="2425727"/>
            <a:chExt cx="320143" cy="343269"/>
          </a:xfrm>
        </p:grpSpPr>
        <p:sp>
          <p:nvSpPr>
            <p:cNvPr id="10029" name="Google Shape;10029;p78"/>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8"/>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78"/>
          <p:cNvGrpSpPr/>
          <p:nvPr/>
        </p:nvGrpSpPr>
        <p:grpSpPr>
          <a:xfrm>
            <a:off x="1298037" y="2425727"/>
            <a:ext cx="338364" cy="342887"/>
            <a:chOff x="1298037" y="2425727"/>
            <a:chExt cx="338364" cy="342887"/>
          </a:xfrm>
        </p:grpSpPr>
        <p:sp>
          <p:nvSpPr>
            <p:cNvPr id="10032" name="Google Shape;10032;p78"/>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8"/>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8"/>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8"/>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6" name="Google Shape;10036;p78"/>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7" name="Google Shape;10037;p78"/>
          <p:cNvGrpSpPr/>
          <p:nvPr/>
        </p:nvGrpSpPr>
        <p:grpSpPr>
          <a:xfrm>
            <a:off x="3974207" y="2429009"/>
            <a:ext cx="320143" cy="338491"/>
            <a:chOff x="3974207" y="2429009"/>
            <a:chExt cx="320143" cy="338491"/>
          </a:xfrm>
        </p:grpSpPr>
        <p:sp>
          <p:nvSpPr>
            <p:cNvPr id="10038" name="Google Shape;10038;p78"/>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8"/>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78"/>
          <p:cNvGrpSpPr/>
          <p:nvPr/>
        </p:nvGrpSpPr>
        <p:grpSpPr>
          <a:xfrm>
            <a:off x="2623237" y="2431047"/>
            <a:ext cx="355024" cy="332630"/>
            <a:chOff x="2623237" y="2431047"/>
            <a:chExt cx="355024" cy="332630"/>
          </a:xfrm>
        </p:grpSpPr>
        <p:sp>
          <p:nvSpPr>
            <p:cNvPr id="10041" name="Google Shape;10041;p78"/>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8"/>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8"/>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8"/>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78"/>
          <p:cNvGrpSpPr/>
          <p:nvPr/>
        </p:nvGrpSpPr>
        <p:grpSpPr>
          <a:xfrm>
            <a:off x="6657194" y="2434073"/>
            <a:ext cx="375507" cy="367925"/>
            <a:chOff x="6657194" y="2434073"/>
            <a:chExt cx="375507" cy="367925"/>
          </a:xfrm>
        </p:grpSpPr>
        <p:sp>
          <p:nvSpPr>
            <p:cNvPr id="10046" name="Google Shape;10046;p78"/>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8"/>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8"/>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9" name="Google Shape;10049;p78"/>
          <p:cNvGrpSpPr/>
          <p:nvPr/>
        </p:nvGrpSpPr>
        <p:grpSpPr>
          <a:xfrm>
            <a:off x="7101317" y="2441655"/>
            <a:ext cx="367925" cy="352380"/>
            <a:chOff x="7101317" y="2441655"/>
            <a:chExt cx="367925" cy="352380"/>
          </a:xfrm>
        </p:grpSpPr>
        <p:sp>
          <p:nvSpPr>
            <p:cNvPr id="10050" name="Google Shape;10050;p78"/>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8"/>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78"/>
          <p:cNvGrpSpPr/>
          <p:nvPr/>
        </p:nvGrpSpPr>
        <p:grpSpPr>
          <a:xfrm>
            <a:off x="5756399" y="2434456"/>
            <a:ext cx="367925" cy="367161"/>
            <a:chOff x="5756399" y="2434456"/>
            <a:chExt cx="367925" cy="367161"/>
          </a:xfrm>
        </p:grpSpPr>
        <p:sp>
          <p:nvSpPr>
            <p:cNvPr id="10053" name="Google Shape;10053;p78"/>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8"/>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8"/>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8"/>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8"/>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8"/>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8"/>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0" name="Google Shape;10060;p78"/>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8"/>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2" name="Google Shape;10062;p78"/>
          <p:cNvGrpSpPr/>
          <p:nvPr/>
        </p:nvGrpSpPr>
        <p:grpSpPr>
          <a:xfrm>
            <a:off x="7964906" y="2434073"/>
            <a:ext cx="373627" cy="367925"/>
            <a:chOff x="7964906" y="2434073"/>
            <a:chExt cx="373627" cy="367925"/>
          </a:xfrm>
        </p:grpSpPr>
        <p:sp>
          <p:nvSpPr>
            <p:cNvPr id="10063" name="Google Shape;10063;p78"/>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8"/>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78"/>
          <p:cNvGrpSpPr/>
          <p:nvPr/>
        </p:nvGrpSpPr>
        <p:grpSpPr>
          <a:xfrm>
            <a:off x="6194086" y="2437737"/>
            <a:ext cx="369837" cy="360471"/>
            <a:chOff x="6194086" y="2437737"/>
            <a:chExt cx="369837" cy="360471"/>
          </a:xfrm>
        </p:grpSpPr>
        <p:sp>
          <p:nvSpPr>
            <p:cNvPr id="10066" name="Google Shape;10066;p78"/>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8"/>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71" name="Shape 10071"/>
        <p:cNvGrpSpPr/>
        <p:nvPr/>
      </p:nvGrpSpPr>
      <p:grpSpPr>
        <a:xfrm>
          <a:off x="0" y="0"/>
          <a:ext cx="0" cy="0"/>
          <a:chOff x="0" y="0"/>
          <a:chExt cx="0" cy="0"/>
        </a:xfrm>
      </p:grpSpPr>
      <p:sp>
        <p:nvSpPr>
          <p:cNvPr id="10072" name="Google Shape;10072;p79"/>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073" name="Google Shape;10073;p79"/>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074" name="Google Shape;10074;p79"/>
          <p:cNvGrpSpPr/>
          <p:nvPr/>
        </p:nvGrpSpPr>
        <p:grpSpPr>
          <a:xfrm>
            <a:off x="3541011" y="1508594"/>
            <a:ext cx="350166" cy="349434"/>
            <a:chOff x="3541011" y="1508594"/>
            <a:chExt cx="350166" cy="349434"/>
          </a:xfrm>
        </p:grpSpPr>
        <p:sp>
          <p:nvSpPr>
            <p:cNvPr id="10075" name="Google Shape;10075;p79"/>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9"/>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9"/>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9"/>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9"/>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9"/>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9"/>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9"/>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9"/>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9"/>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9"/>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9"/>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9"/>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79"/>
          <p:cNvGrpSpPr/>
          <p:nvPr/>
        </p:nvGrpSpPr>
        <p:grpSpPr>
          <a:xfrm>
            <a:off x="3122257" y="1508594"/>
            <a:ext cx="294850" cy="349434"/>
            <a:chOff x="3122257" y="1508594"/>
            <a:chExt cx="294850" cy="349434"/>
          </a:xfrm>
        </p:grpSpPr>
        <p:sp>
          <p:nvSpPr>
            <p:cNvPr id="10089" name="Google Shape;10089;p79"/>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9"/>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9"/>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9"/>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9"/>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4" name="Google Shape;10094;p79"/>
          <p:cNvGrpSpPr/>
          <p:nvPr/>
        </p:nvGrpSpPr>
        <p:grpSpPr>
          <a:xfrm>
            <a:off x="910723" y="1508212"/>
            <a:ext cx="251660" cy="350166"/>
            <a:chOff x="910723" y="1508212"/>
            <a:chExt cx="251660" cy="350166"/>
          </a:xfrm>
        </p:grpSpPr>
        <p:sp>
          <p:nvSpPr>
            <p:cNvPr id="10095" name="Google Shape;10095;p79"/>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9"/>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9"/>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9"/>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9"/>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9"/>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9"/>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9"/>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9"/>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9"/>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9"/>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9"/>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9"/>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9"/>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9"/>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9"/>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9"/>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79"/>
          <p:cNvGrpSpPr/>
          <p:nvPr/>
        </p:nvGrpSpPr>
        <p:grpSpPr>
          <a:xfrm>
            <a:off x="1308631" y="1507830"/>
            <a:ext cx="350166" cy="350198"/>
            <a:chOff x="1308631" y="1507830"/>
            <a:chExt cx="350166" cy="350198"/>
          </a:xfrm>
        </p:grpSpPr>
        <p:sp>
          <p:nvSpPr>
            <p:cNvPr id="10113" name="Google Shape;10113;p79"/>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9"/>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9"/>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9"/>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79"/>
          <p:cNvGrpSpPr/>
          <p:nvPr/>
        </p:nvGrpSpPr>
        <p:grpSpPr>
          <a:xfrm>
            <a:off x="1756921" y="1509739"/>
            <a:ext cx="345997" cy="345997"/>
            <a:chOff x="1756921" y="1509739"/>
            <a:chExt cx="345997" cy="345997"/>
          </a:xfrm>
        </p:grpSpPr>
        <p:sp>
          <p:nvSpPr>
            <p:cNvPr id="10118" name="Google Shape;10118;p79"/>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9"/>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9"/>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9"/>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9"/>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9"/>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9"/>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9"/>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9"/>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9"/>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9"/>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9"/>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9"/>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9"/>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9"/>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9"/>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9"/>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79"/>
          <p:cNvGrpSpPr/>
          <p:nvPr/>
        </p:nvGrpSpPr>
        <p:grpSpPr>
          <a:xfrm>
            <a:off x="2216956" y="1510503"/>
            <a:ext cx="318721" cy="345615"/>
            <a:chOff x="2216956" y="1510503"/>
            <a:chExt cx="318721" cy="345615"/>
          </a:xfrm>
        </p:grpSpPr>
        <p:sp>
          <p:nvSpPr>
            <p:cNvPr id="10136" name="Google Shape;10136;p79"/>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9"/>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9"/>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9"/>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9"/>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79"/>
          <p:cNvGrpSpPr/>
          <p:nvPr/>
        </p:nvGrpSpPr>
        <p:grpSpPr>
          <a:xfrm>
            <a:off x="3988156" y="1568461"/>
            <a:ext cx="349052" cy="230049"/>
            <a:chOff x="3988156" y="1568461"/>
            <a:chExt cx="349052" cy="230049"/>
          </a:xfrm>
        </p:grpSpPr>
        <p:sp>
          <p:nvSpPr>
            <p:cNvPr id="10142" name="Google Shape;10142;p79"/>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9"/>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9"/>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9"/>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9"/>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9"/>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9"/>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9" name="Google Shape;10149;p79"/>
          <p:cNvGrpSpPr/>
          <p:nvPr/>
        </p:nvGrpSpPr>
        <p:grpSpPr>
          <a:xfrm>
            <a:off x="2633037" y="1499873"/>
            <a:ext cx="379002" cy="366112"/>
            <a:chOff x="2633037" y="1499873"/>
            <a:chExt cx="379002" cy="366112"/>
          </a:xfrm>
        </p:grpSpPr>
        <p:sp>
          <p:nvSpPr>
            <p:cNvPr id="10150" name="Google Shape;10150;p79"/>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9"/>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9"/>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9"/>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9"/>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9"/>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79"/>
          <p:cNvGrpSpPr/>
          <p:nvPr/>
        </p:nvGrpSpPr>
        <p:grpSpPr>
          <a:xfrm>
            <a:off x="6675256" y="1516169"/>
            <a:ext cx="327823" cy="357009"/>
            <a:chOff x="6675256" y="1516169"/>
            <a:chExt cx="327823" cy="357009"/>
          </a:xfrm>
        </p:grpSpPr>
        <p:sp>
          <p:nvSpPr>
            <p:cNvPr id="10157" name="Google Shape;10157;p79"/>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9"/>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9"/>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9"/>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9"/>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9"/>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9"/>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9"/>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9"/>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6" name="Google Shape;10166;p79"/>
          <p:cNvGrpSpPr/>
          <p:nvPr/>
        </p:nvGrpSpPr>
        <p:grpSpPr>
          <a:xfrm>
            <a:off x="8020159" y="1516551"/>
            <a:ext cx="300897" cy="356627"/>
            <a:chOff x="8020159" y="1516551"/>
            <a:chExt cx="300897" cy="356627"/>
          </a:xfrm>
        </p:grpSpPr>
        <p:sp>
          <p:nvSpPr>
            <p:cNvPr id="10167" name="Google Shape;10167;p79"/>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9"/>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9"/>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9"/>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9"/>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79"/>
          <p:cNvGrpSpPr/>
          <p:nvPr/>
        </p:nvGrpSpPr>
        <p:grpSpPr>
          <a:xfrm>
            <a:off x="5377363" y="1516169"/>
            <a:ext cx="257357" cy="356627"/>
            <a:chOff x="5377363" y="1516169"/>
            <a:chExt cx="257357" cy="356627"/>
          </a:xfrm>
        </p:grpSpPr>
        <p:sp>
          <p:nvSpPr>
            <p:cNvPr id="10173" name="Google Shape;10173;p79"/>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9"/>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9"/>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9"/>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9"/>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9"/>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9"/>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9"/>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9"/>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9"/>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9"/>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9"/>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9"/>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9"/>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9"/>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9"/>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9"/>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79"/>
          <p:cNvGrpSpPr/>
          <p:nvPr/>
        </p:nvGrpSpPr>
        <p:grpSpPr>
          <a:xfrm>
            <a:off x="4880567" y="1535870"/>
            <a:ext cx="356245" cy="317607"/>
            <a:chOff x="4880567" y="1535870"/>
            <a:chExt cx="356245" cy="317607"/>
          </a:xfrm>
        </p:grpSpPr>
        <p:sp>
          <p:nvSpPr>
            <p:cNvPr id="10191" name="Google Shape;10191;p79"/>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9"/>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9"/>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9"/>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9"/>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6" name="Google Shape;10196;p79"/>
          <p:cNvGrpSpPr/>
          <p:nvPr/>
        </p:nvGrpSpPr>
        <p:grpSpPr>
          <a:xfrm>
            <a:off x="5771483" y="1515787"/>
            <a:ext cx="357359" cy="357391"/>
            <a:chOff x="5771483" y="1515787"/>
            <a:chExt cx="357359" cy="357391"/>
          </a:xfrm>
        </p:grpSpPr>
        <p:sp>
          <p:nvSpPr>
            <p:cNvPr id="10197" name="Google Shape;10197;p79"/>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9"/>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9"/>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9"/>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79"/>
          <p:cNvGrpSpPr/>
          <p:nvPr/>
        </p:nvGrpSpPr>
        <p:grpSpPr>
          <a:xfrm>
            <a:off x="7121669" y="1533610"/>
            <a:ext cx="321362" cy="321362"/>
            <a:chOff x="7121669" y="1533610"/>
            <a:chExt cx="321362" cy="321362"/>
          </a:xfrm>
        </p:grpSpPr>
        <p:sp>
          <p:nvSpPr>
            <p:cNvPr id="10202" name="Google Shape;10202;p79"/>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9"/>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9"/>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9"/>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79"/>
          <p:cNvGrpSpPr/>
          <p:nvPr/>
        </p:nvGrpSpPr>
        <p:grpSpPr>
          <a:xfrm>
            <a:off x="7562766" y="1514864"/>
            <a:ext cx="327059" cy="360192"/>
            <a:chOff x="7562766" y="1514864"/>
            <a:chExt cx="327059" cy="360192"/>
          </a:xfrm>
        </p:grpSpPr>
        <p:sp>
          <p:nvSpPr>
            <p:cNvPr id="10207" name="Google Shape;10207;p79"/>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9"/>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9"/>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9"/>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79"/>
          <p:cNvGrpSpPr/>
          <p:nvPr/>
        </p:nvGrpSpPr>
        <p:grpSpPr>
          <a:xfrm>
            <a:off x="6221229" y="1498673"/>
            <a:ext cx="361636" cy="362183"/>
            <a:chOff x="6259175" y="1559008"/>
            <a:chExt cx="271743" cy="272093"/>
          </a:xfrm>
        </p:grpSpPr>
        <p:sp>
          <p:nvSpPr>
            <p:cNvPr id="10212" name="Google Shape;10212;p79"/>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9"/>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9"/>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9"/>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9"/>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9"/>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9"/>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9"/>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9"/>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9"/>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9"/>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9"/>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9"/>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9"/>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9"/>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9"/>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9"/>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79"/>
          <p:cNvGrpSpPr/>
          <p:nvPr/>
        </p:nvGrpSpPr>
        <p:grpSpPr>
          <a:xfrm>
            <a:off x="2661459" y="2015001"/>
            <a:ext cx="322508" cy="273494"/>
            <a:chOff x="2661459" y="2015001"/>
            <a:chExt cx="322508" cy="273494"/>
          </a:xfrm>
        </p:grpSpPr>
        <p:sp>
          <p:nvSpPr>
            <p:cNvPr id="10230" name="Google Shape;10230;p79"/>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9"/>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2" name="Google Shape;10232;p79"/>
          <p:cNvGrpSpPr/>
          <p:nvPr/>
        </p:nvGrpSpPr>
        <p:grpSpPr>
          <a:xfrm>
            <a:off x="6671087" y="2009304"/>
            <a:ext cx="332757" cy="281833"/>
            <a:chOff x="6671087" y="2009304"/>
            <a:chExt cx="332757" cy="281833"/>
          </a:xfrm>
        </p:grpSpPr>
        <p:sp>
          <p:nvSpPr>
            <p:cNvPr id="10233" name="Google Shape;10233;p79"/>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9"/>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5" name="Google Shape;10235;p79"/>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6" name="Google Shape;10236;p79"/>
          <p:cNvGrpSpPr/>
          <p:nvPr/>
        </p:nvGrpSpPr>
        <p:grpSpPr>
          <a:xfrm>
            <a:off x="2201806" y="1976585"/>
            <a:ext cx="349784" cy="349434"/>
            <a:chOff x="2201806" y="1976585"/>
            <a:chExt cx="349784" cy="349434"/>
          </a:xfrm>
        </p:grpSpPr>
        <p:sp>
          <p:nvSpPr>
            <p:cNvPr id="10237" name="Google Shape;10237;p79"/>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9"/>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9"/>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9"/>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1" name="Google Shape;10241;p79"/>
          <p:cNvGrpSpPr/>
          <p:nvPr/>
        </p:nvGrpSpPr>
        <p:grpSpPr>
          <a:xfrm>
            <a:off x="3094217" y="1976585"/>
            <a:ext cx="350198" cy="350548"/>
            <a:chOff x="3094217" y="1976585"/>
            <a:chExt cx="350198" cy="350548"/>
          </a:xfrm>
        </p:grpSpPr>
        <p:sp>
          <p:nvSpPr>
            <p:cNvPr id="10242" name="Google Shape;10242;p79"/>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9"/>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9"/>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9"/>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9"/>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9"/>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9"/>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9"/>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9"/>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9"/>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9"/>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9"/>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9"/>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79"/>
          <p:cNvGrpSpPr/>
          <p:nvPr/>
        </p:nvGrpSpPr>
        <p:grpSpPr>
          <a:xfrm>
            <a:off x="870939" y="1975821"/>
            <a:ext cx="332375" cy="350071"/>
            <a:chOff x="870939" y="1975821"/>
            <a:chExt cx="332375" cy="350071"/>
          </a:xfrm>
        </p:grpSpPr>
        <p:sp>
          <p:nvSpPr>
            <p:cNvPr id="10256" name="Google Shape;10256;p79"/>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9"/>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9"/>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9"/>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0" name="Google Shape;10260;p79"/>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1" name="Google Shape;10261;p79"/>
          <p:cNvGrpSpPr/>
          <p:nvPr/>
        </p:nvGrpSpPr>
        <p:grpSpPr>
          <a:xfrm>
            <a:off x="3979435" y="1976585"/>
            <a:ext cx="345265" cy="349848"/>
            <a:chOff x="3979435" y="1976585"/>
            <a:chExt cx="345265" cy="349848"/>
          </a:xfrm>
        </p:grpSpPr>
        <p:sp>
          <p:nvSpPr>
            <p:cNvPr id="10262" name="Google Shape;10262;p79"/>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9"/>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9"/>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9"/>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9"/>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9"/>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9"/>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9"/>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9"/>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9"/>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9"/>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9"/>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9"/>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9"/>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9"/>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9"/>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9"/>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79"/>
          <p:cNvGrpSpPr/>
          <p:nvPr/>
        </p:nvGrpSpPr>
        <p:grpSpPr>
          <a:xfrm>
            <a:off x="3576626" y="1975821"/>
            <a:ext cx="284251" cy="351694"/>
            <a:chOff x="3576626" y="1975821"/>
            <a:chExt cx="284251" cy="351694"/>
          </a:xfrm>
        </p:grpSpPr>
        <p:sp>
          <p:nvSpPr>
            <p:cNvPr id="10280" name="Google Shape;10280;p79"/>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9"/>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9"/>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79"/>
          <p:cNvGrpSpPr/>
          <p:nvPr/>
        </p:nvGrpSpPr>
        <p:grpSpPr>
          <a:xfrm>
            <a:off x="2722090" y="2890162"/>
            <a:ext cx="238770" cy="371841"/>
            <a:chOff x="2722090" y="2890162"/>
            <a:chExt cx="238770" cy="371841"/>
          </a:xfrm>
        </p:grpSpPr>
        <p:sp>
          <p:nvSpPr>
            <p:cNvPr id="10284" name="Google Shape;10284;p79"/>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9"/>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9"/>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7" name="Google Shape;10287;p79"/>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8" name="Google Shape;10288;p79"/>
          <p:cNvGrpSpPr/>
          <p:nvPr/>
        </p:nvGrpSpPr>
        <p:grpSpPr>
          <a:xfrm>
            <a:off x="6216367" y="1970156"/>
            <a:ext cx="361147" cy="361147"/>
            <a:chOff x="6216367" y="1970156"/>
            <a:chExt cx="361147" cy="361147"/>
          </a:xfrm>
        </p:grpSpPr>
        <p:sp>
          <p:nvSpPr>
            <p:cNvPr id="10289" name="Google Shape;10289;p79"/>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9"/>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9"/>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9"/>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3" name="Google Shape;10293;p79"/>
          <p:cNvGrpSpPr/>
          <p:nvPr/>
        </p:nvGrpSpPr>
        <p:grpSpPr>
          <a:xfrm>
            <a:off x="1289311" y="2926222"/>
            <a:ext cx="408156" cy="299783"/>
            <a:chOff x="1289311" y="2926222"/>
            <a:chExt cx="408156" cy="299783"/>
          </a:xfrm>
        </p:grpSpPr>
        <p:sp>
          <p:nvSpPr>
            <p:cNvPr id="10294" name="Google Shape;10294;p79"/>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9"/>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79"/>
          <p:cNvGrpSpPr/>
          <p:nvPr/>
        </p:nvGrpSpPr>
        <p:grpSpPr>
          <a:xfrm>
            <a:off x="7978465" y="1969392"/>
            <a:ext cx="361147" cy="360797"/>
            <a:chOff x="7978465" y="1969392"/>
            <a:chExt cx="361147" cy="360797"/>
          </a:xfrm>
        </p:grpSpPr>
        <p:sp>
          <p:nvSpPr>
            <p:cNvPr id="10297" name="Google Shape;10297;p79"/>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9"/>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9"/>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9"/>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9"/>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9"/>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9"/>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9"/>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9"/>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6" name="Google Shape;10306;p79"/>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7" name="Google Shape;10307;p79"/>
          <p:cNvGrpSpPr/>
          <p:nvPr/>
        </p:nvGrpSpPr>
        <p:grpSpPr>
          <a:xfrm>
            <a:off x="854261" y="2908813"/>
            <a:ext cx="377474" cy="335748"/>
            <a:chOff x="854261" y="2908813"/>
            <a:chExt cx="377474" cy="335748"/>
          </a:xfrm>
        </p:grpSpPr>
        <p:sp>
          <p:nvSpPr>
            <p:cNvPr id="10308" name="Google Shape;10308;p79"/>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9"/>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9"/>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9"/>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9"/>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79"/>
          <p:cNvGrpSpPr/>
          <p:nvPr/>
        </p:nvGrpSpPr>
        <p:grpSpPr>
          <a:xfrm>
            <a:off x="1749728" y="2894777"/>
            <a:ext cx="386927" cy="363438"/>
            <a:chOff x="1749728" y="2894777"/>
            <a:chExt cx="386927" cy="363438"/>
          </a:xfrm>
        </p:grpSpPr>
        <p:sp>
          <p:nvSpPr>
            <p:cNvPr id="10314" name="Google Shape;10314;p79"/>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9"/>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9"/>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9"/>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9"/>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9"/>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9"/>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79"/>
          <p:cNvGrpSpPr/>
          <p:nvPr/>
        </p:nvGrpSpPr>
        <p:grpSpPr>
          <a:xfrm>
            <a:off x="7098912" y="1969392"/>
            <a:ext cx="359651" cy="361560"/>
            <a:chOff x="7098912" y="1969392"/>
            <a:chExt cx="359651" cy="361560"/>
          </a:xfrm>
        </p:grpSpPr>
        <p:sp>
          <p:nvSpPr>
            <p:cNvPr id="10322" name="Google Shape;10322;p79"/>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9"/>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9"/>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9"/>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9"/>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9"/>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9"/>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9"/>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9"/>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9"/>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9"/>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9"/>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9"/>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5" name="Google Shape;10335;p79"/>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6" name="Google Shape;10336;p79"/>
          <p:cNvGrpSpPr/>
          <p:nvPr/>
        </p:nvGrpSpPr>
        <p:grpSpPr>
          <a:xfrm>
            <a:off x="5352728" y="1990239"/>
            <a:ext cx="327091" cy="322508"/>
            <a:chOff x="5352728" y="1990239"/>
            <a:chExt cx="327091" cy="322508"/>
          </a:xfrm>
        </p:grpSpPr>
        <p:sp>
          <p:nvSpPr>
            <p:cNvPr id="10337" name="Google Shape;10337;p79"/>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9"/>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9"/>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79"/>
          <p:cNvGrpSpPr/>
          <p:nvPr/>
        </p:nvGrpSpPr>
        <p:grpSpPr>
          <a:xfrm>
            <a:off x="7538896" y="1970156"/>
            <a:ext cx="361147" cy="361529"/>
            <a:chOff x="7538896" y="1970156"/>
            <a:chExt cx="361147" cy="361529"/>
          </a:xfrm>
        </p:grpSpPr>
        <p:sp>
          <p:nvSpPr>
            <p:cNvPr id="10341" name="Google Shape;10341;p79"/>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9"/>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9"/>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9"/>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9"/>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9"/>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79"/>
          <p:cNvGrpSpPr/>
          <p:nvPr/>
        </p:nvGrpSpPr>
        <p:grpSpPr>
          <a:xfrm>
            <a:off x="4896099" y="1970920"/>
            <a:ext cx="358155" cy="358123"/>
            <a:chOff x="4896099" y="1970920"/>
            <a:chExt cx="358155" cy="358123"/>
          </a:xfrm>
        </p:grpSpPr>
        <p:sp>
          <p:nvSpPr>
            <p:cNvPr id="10348" name="Google Shape;10348;p79"/>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9"/>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9"/>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79"/>
          <p:cNvGrpSpPr/>
          <p:nvPr/>
        </p:nvGrpSpPr>
        <p:grpSpPr>
          <a:xfrm>
            <a:off x="4048787" y="2977019"/>
            <a:ext cx="283488" cy="198604"/>
            <a:chOff x="4048787" y="2977019"/>
            <a:chExt cx="283488" cy="198604"/>
          </a:xfrm>
        </p:grpSpPr>
        <p:sp>
          <p:nvSpPr>
            <p:cNvPr id="10352" name="Google Shape;10352;p79"/>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9"/>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9"/>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9"/>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9"/>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9"/>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79"/>
          <p:cNvGrpSpPr/>
          <p:nvPr/>
        </p:nvGrpSpPr>
        <p:grpSpPr>
          <a:xfrm>
            <a:off x="4054103" y="2430191"/>
            <a:ext cx="218687" cy="349052"/>
            <a:chOff x="4054103" y="2430191"/>
            <a:chExt cx="218687" cy="349052"/>
          </a:xfrm>
        </p:grpSpPr>
        <p:sp>
          <p:nvSpPr>
            <p:cNvPr id="10359" name="Google Shape;10359;p79"/>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9"/>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1" name="Google Shape;10361;p79"/>
          <p:cNvGrpSpPr/>
          <p:nvPr/>
        </p:nvGrpSpPr>
        <p:grpSpPr>
          <a:xfrm>
            <a:off x="2185128" y="2427549"/>
            <a:ext cx="382758" cy="356595"/>
            <a:chOff x="2185128" y="2427549"/>
            <a:chExt cx="382758" cy="356595"/>
          </a:xfrm>
        </p:grpSpPr>
        <p:sp>
          <p:nvSpPr>
            <p:cNvPr id="10362" name="Google Shape;10362;p79"/>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9"/>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9"/>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9"/>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6" name="Google Shape;10366;p79"/>
          <p:cNvGrpSpPr/>
          <p:nvPr/>
        </p:nvGrpSpPr>
        <p:grpSpPr>
          <a:xfrm>
            <a:off x="3539102" y="2427549"/>
            <a:ext cx="355099" cy="355481"/>
            <a:chOff x="3539102" y="2427549"/>
            <a:chExt cx="355099" cy="355481"/>
          </a:xfrm>
        </p:grpSpPr>
        <p:sp>
          <p:nvSpPr>
            <p:cNvPr id="10367" name="Google Shape;10367;p79"/>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9"/>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79"/>
          <p:cNvGrpSpPr/>
          <p:nvPr/>
        </p:nvGrpSpPr>
        <p:grpSpPr>
          <a:xfrm>
            <a:off x="2656907" y="2439293"/>
            <a:ext cx="332757" cy="332343"/>
            <a:chOff x="2656907" y="2439293"/>
            <a:chExt cx="332757" cy="332343"/>
          </a:xfrm>
        </p:grpSpPr>
        <p:sp>
          <p:nvSpPr>
            <p:cNvPr id="10370" name="Google Shape;10370;p79"/>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9"/>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9"/>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9"/>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9"/>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9"/>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9"/>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7" name="Google Shape;10377;p79"/>
          <p:cNvGrpSpPr/>
          <p:nvPr/>
        </p:nvGrpSpPr>
        <p:grpSpPr>
          <a:xfrm>
            <a:off x="1731523" y="2422616"/>
            <a:ext cx="399435" cy="365698"/>
            <a:chOff x="1731523" y="2422616"/>
            <a:chExt cx="399435" cy="365698"/>
          </a:xfrm>
        </p:grpSpPr>
        <p:sp>
          <p:nvSpPr>
            <p:cNvPr id="10378" name="Google Shape;10378;p79"/>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9"/>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9"/>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79"/>
          <p:cNvGrpSpPr/>
          <p:nvPr/>
        </p:nvGrpSpPr>
        <p:grpSpPr>
          <a:xfrm>
            <a:off x="3097241" y="2433564"/>
            <a:ext cx="344883" cy="343387"/>
            <a:chOff x="3097241" y="2433564"/>
            <a:chExt cx="344883" cy="343387"/>
          </a:xfrm>
        </p:grpSpPr>
        <p:sp>
          <p:nvSpPr>
            <p:cNvPr id="10382" name="Google Shape;10382;p79"/>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9"/>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9"/>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9"/>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9"/>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9"/>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9"/>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9"/>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9"/>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79"/>
          <p:cNvGrpSpPr/>
          <p:nvPr/>
        </p:nvGrpSpPr>
        <p:grpSpPr>
          <a:xfrm>
            <a:off x="1278299" y="2439293"/>
            <a:ext cx="410829" cy="332343"/>
            <a:chOff x="1278299" y="2439293"/>
            <a:chExt cx="410829" cy="332343"/>
          </a:xfrm>
        </p:grpSpPr>
        <p:sp>
          <p:nvSpPr>
            <p:cNvPr id="10392" name="Google Shape;10392;p79"/>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9"/>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9"/>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9"/>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9"/>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9"/>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9"/>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9"/>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79"/>
          <p:cNvGrpSpPr/>
          <p:nvPr/>
        </p:nvGrpSpPr>
        <p:grpSpPr>
          <a:xfrm>
            <a:off x="870939" y="2439293"/>
            <a:ext cx="331993" cy="331993"/>
            <a:chOff x="870939" y="2439293"/>
            <a:chExt cx="331993" cy="331993"/>
          </a:xfrm>
        </p:grpSpPr>
        <p:sp>
          <p:nvSpPr>
            <p:cNvPr id="10401" name="Google Shape;10401;p79"/>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9"/>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9"/>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9"/>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9"/>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9"/>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9"/>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9"/>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9"/>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9"/>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9"/>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9"/>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9"/>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9"/>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9"/>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9"/>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79"/>
          <p:cNvGrpSpPr/>
          <p:nvPr/>
        </p:nvGrpSpPr>
        <p:grpSpPr>
          <a:xfrm>
            <a:off x="6644957" y="2456353"/>
            <a:ext cx="371395" cy="278904"/>
            <a:chOff x="6644957" y="2456353"/>
            <a:chExt cx="371395" cy="278904"/>
          </a:xfrm>
        </p:grpSpPr>
        <p:sp>
          <p:nvSpPr>
            <p:cNvPr id="10418" name="Google Shape;10418;p79"/>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9"/>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9"/>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9"/>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9"/>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79"/>
          <p:cNvGrpSpPr/>
          <p:nvPr/>
        </p:nvGrpSpPr>
        <p:grpSpPr>
          <a:xfrm>
            <a:off x="5388757" y="2414659"/>
            <a:ext cx="260349" cy="362292"/>
            <a:chOff x="5388757" y="2414659"/>
            <a:chExt cx="260349" cy="362292"/>
          </a:xfrm>
        </p:grpSpPr>
        <p:sp>
          <p:nvSpPr>
            <p:cNvPr id="10424" name="Google Shape;10424;p79"/>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9"/>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9"/>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9"/>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9"/>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9"/>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9"/>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9"/>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9"/>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9"/>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9"/>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9"/>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9"/>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9"/>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9"/>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9"/>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9"/>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9"/>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9"/>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9"/>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79"/>
          <p:cNvGrpSpPr/>
          <p:nvPr/>
        </p:nvGrpSpPr>
        <p:grpSpPr>
          <a:xfrm>
            <a:off x="3567142" y="2905757"/>
            <a:ext cx="348288" cy="340331"/>
            <a:chOff x="3567142" y="2905757"/>
            <a:chExt cx="348288" cy="340331"/>
          </a:xfrm>
        </p:grpSpPr>
        <p:sp>
          <p:nvSpPr>
            <p:cNvPr id="10445" name="Google Shape;10445;p79"/>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9"/>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9"/>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9"/>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9"/>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79"/>
          <p:cNvGrpSpPr/>
          <p:nvPr/>
        </p:nvGrpSpPr>
        <p:grpSpPr>
          <a:xfrm>
            <a:off x="7967103" y="2415041"/>
            <a:ext cx="355863" cy="361911"/>
            <a:chOff x="7967103" y="2415041"/>
            <a:chExt cx="355863" cy="361911"/>
          </a:xfrm>
        </p:grpSpPr>
        <p:sp>
          <p:nvSpPr>
            <p:cNvPr id="10451" name="Google Shape;10451;p79"/>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9"/>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9"/>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9"/>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9"/>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9"/>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9"/>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9"/>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9"/>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9"/>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9"/>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79"/>
          <p:cNvGrpSpPr/>
          <p:nvPr/>
        </p:nvGrpSpPr>
        <p:grpSpPr>
          <a:xfrm>
            <a:off x="7529411" y="2414659"/>
            <a:ext cx="355863" cy="362292"/>
            <a:chOff x="7529411" y="2414659"/>
            <a:chExt cx="355863" cy="362292"/>
          </a:xfrm>
        </p:grpSpPr>
        <p:sp>
          <p:nvSpPr>
            <p:cNvPr id="10463" name="Google Shape;10463;p79"/>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9"/>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9"/>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9"/>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9"/>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9"/>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9"/>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9"/>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9"/>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9"/>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9"/>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9"/>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79"/>
          <p:cNvGrpSpPr/>
          <p:nvPr/>
        </p:nvGrpSpPr>
        <p:grpSpPr>
          <a:xfrm>
            <a:off x="5733194" y="2431718"/>
            <a:ext cx="446826" cy="327059"/>
            <a:chOff x="5733194" y="2431718"/>
            <a:chExt cx="446826" cy="327059"/>
          </a:xfrm>
        </p:grpSpPr>
        <p:sp>
          <p:nvSpPr>
            <p:cNvPr id="10476" name="Google Shape;10476;p79"/>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9"/>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9"/>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79"/>
          <p:cNvGrpSpPr/>
          <p:nvPr/>
        </p:nvGrpSpPr>
        <p:grpSpPr>
          <a:xfrm>
            <a:off x="4876780" y="2418064"/>
            <a:ext cx="407774" cy="356627"/>
            <a:chOff x="4876780" y="2418064"/>
            <a:chExt cx="407774" cy="356627"/>
          </a:xfrm>
        </p:grpSpPr>
        <p:sp>
          <p:nvSpPr>
            <p:cNvPr id="10480" name="Google Shape;10480;p79"/>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9"/>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9"/>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9"/>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9"/>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9"/>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9"/>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9"/>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79"/>
          <p:cNvGrpSpPr/>
          <p:nvPr/>
        </p:nvGrpSpPr>
        <p:grpSpPr>
          <a:xfrm>
            <a:off x="7070872" y="2410871"/>
            <a:ext cx="398321" cy="371013"/>
            <a:chOff x="7070872" y="2410871"/>
            <a:chExt cx="398321" cy="371013"/>
          </a:xfrm>
        </p:grpSpPr>
        <p:sp>
          <p:nvSpPr>
            <p:cNvPr id="10489" name="Google Shape;10489;p79"/>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9"/>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9"/>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9"/>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3" name="Google Shape;10493;p79"/>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4" name="Google Shape;10494;p79"/>
          <p:cNvGrpSpPr/>
          <p:nvPr/>
        </p:nvGrpSpPr>
        <p:grpSpPr>
          <a:xfrm>
            <a:off x="5318259" y="2982111"/>
            <a:ext cx="371013" cy="220787"/>
            <a:chOff x="5318259" y="2982111"/>
            <a:chExt cx="371013" cy="220787"/>
          </a:xfrm>
        </p:grpSpPr>
        <p:sp>
          <p:nvSpPr>
            <p:cNvPr id="10495" name="Google Shape;10495;p79"/>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9"/>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9"/>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9"/>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9"/>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9"/>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9"/>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9"/>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79"/>
          <p:cNvGrpSpPr/>
          <p:nvPr/>
        </p:nvGrpSpPr>
        <p:grpSpPr>
          <a:xfrm>
            <a:off x="7073928" y="2905757"/>
            <a:ext cx="371395" cy="371809"/>
            <a:chOff x="7073928" y="2905757"/>
            <a:chExt cx="371395" cy="371809"/>
          </a:xfrm>
        </p:grpSpPr>
        <p:sp>
          <p:nvSpPr>
            <p:cNvPr id="10504" name="Google Shape;10504;p79"/>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9"/>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9"/>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79"/>
          <p:cNvGrpSpPr/>
          <p:nvPr/>
        </p:nvGrpSpPr>
        <p:grpSpPr>
          <a:xfrm>
            <a:off x="6188327" y="2955408"/>
            <a:ext cx="371395" cy="272857"/>
            <a:chOff x="6188327" y="2955408"/>
            <a:chExt cx="371395" cy="272857"/>
          </a:xfrm>
        </p:grpSpPr>
        <p:sp>
          <p:nvSpPr>
            <p:cNvPr id="10508" name="Google Shape;10508;p79"/>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9"/>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79"/>
          <p:cNvGrpSpPr/>
          <p:nvPr/>
        </p:nvGrpSpPr>
        <p:grpSpPr>
          <a:xfrm>
            <a:off x="7521454" y="2906139"/>
            <a:ext cx="359651" cy="371013"/>
            <a:chOff x="7521454" y="2906139"/>
            <a:chExt cx="359651" cy="371013"/>
          </a:xfrm>
        </p:grpSpPr>
        <p:sp>
          <p:nvSpPr>
            <p:cNvPr id="10511" name="Google Shape;10511;p79"/>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9"/>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9"/>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9"/>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9"/>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79"/>
          <p:cNvGrpSpPr/>
          <p:nvPr/>
        </p:nvGrpSpPr>
        <p:grpSpPr>
          <a:xfrm>
            <a:off x="5782845" y="2906521"/>
            <a:ext cx="301661" cy="371013"/>
            <a:chOff x="5782845" y="2906521"/>
            <a:chExt cx="301661" cy="371013"/>
          </a:xfrm>
        </p:grpSpPr>
        <p:sp>
          <p:nvSpPr>
            <p:cNvPr id="10517" name="Google Shape;10517;p79"/>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9"/>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9"/>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79"/>
          <p:cNvGrpSpPr/>
          <p:nvPr/>
        </p:nvGrpSpPr>
        <p:grpSpPr>
          <a:xfrm>
            <a:off x="6630539" y="2917502"/>
            <a:ext cx="371777" cy="349434"/>
            <a:chOff x="6630539" y="2917502"/>
            <a:chExt cx="371777" cy="349434"/>
          </a:xfrm>
        </p:grpSpPr>
        <p:sp>
          <p:nvSpPr>
            <p:cNvPr id="10521" name="Google Shape;10521;p79"/>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9"/>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9"/>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9"/>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9"/>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9"/>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9"/>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79"/>
          <p:cNvGrpSpPr/>
          <p:nvPr/>
        </p:nvGrpSpPr>
        <p:grpSpPr>
          <a:xfrm>
            <a:off x="2171474" y="3369229"/>
            <a:ext cx="408156" cy="343737"/>
            <a:chOff x="2171474" y="3369229"/>
            <a:chExt cx="408156" cy="343737"/>
          </a:xfrm>
        </p:grpSpPr>
        <p:sp>
          <p:nvSpPr>
            <p:cNvPr id="10529" name="Google Shape;10529;p79"/>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9"/>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9"/>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9"/>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79"/>
          <p:cNvGrpSpPr/>
          <p:nvPr/>
        </p:nvGrpSpPr>
        <p:grpSpPr>
          <a:xfrm>
            <a:off x="4891198" y="2925108"/>
            <a:ext cx="334634" cy="334634"/>
            <a:chOff x="4891198" y="2925108"/>
            <a:chExt cx="334634" cy="334634"/>
          </a:xfrm>
        </p:grpSpPr>
        <p:sp>
          <p:nvSpPr>
            <p:cNvPr id="10534" name="Google Shape;10534;p79"/>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9"/>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9"/>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9"/>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9"/>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9"/>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9"/>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9"/>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2" name="Google Shape;10542;p79"/>
          <p:cNvGrpSpPr/>
          <p:nvPr/>
        </p:nvGrpSpPr>
        <p:grpSpPr>
          <a:xfrm>
            <a:off x="7976174" y="2925108"/>
            <a:ext cx="334666" cy="334634"/>
            <a:chOff x="7976174" y="2925108"/>
            <a:chExt cx="334666" cy="334634"/>
          </a:xfrm>
        </p:grpSpPr>
        <p:sp>
          <p:nvSpPr>
            <p:cNvPr id="10543" name="Google Shape;10543;p79"/>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9"/>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9"/>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9"/>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9"/>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9"/>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9"/>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9"/>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9"/>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79"/>
          <p:cNvGrpSpPr/>
          <p:nvPr/>
        </p:nvGrpSpPr>
        <p:grpSpPr>
          <a:xfrm>
            <a:off x="3091957" y="3374131"/>
            <a:ext cx="354717" cy="332757"/>
            <a:chOff x="3091957" y="3374131"/>
            <a:chExt cx="354717" cy="332757"/>
          </a:xfrm>
        </p:grpSpPr>
        <p:sp>
          <p:nvSpPr>
            <p:cNvPr id="10553" name="Google Shape;10553;p79"/>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9"/>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9"/>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9"/>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9"/>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9"/>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79"/>
          <p:cNvGrpSpPr/>
          <p:nvPr/>
        </p:nvGrpSpPr>
        <p:grpSpPr>
          <a:xfrm>
            <a:off x="3988156" y="3380210"/>
            <a:ext cx="353954" cy="318880"/>
            <a:chOff x="3988156" y="3380210"/>
            <a:chExt cx="353954" cy="318880"/>
          </a:xfrm>
        </p:grpSpPr>
        <p:sp>
          <p:nvSpPr>
            <p:cNvPr id="10560" name="Google Shape;10560;p79"/>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9"/>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9"/>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9"/>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9"/>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79"/>
          <p:cNvGrpSpPr/>
          <p:nvPr/>
        </p:nvGrpSpPr>
        <p:grpSpPr>
          <a:xfrm>
            <a:off x="3541011" y="3367320"/>
            <a:ext cx="348257" cy="346188"/>
            <a:chOff x="3541011" y="3367320"/>
            <a:chExt cx="348257" cy="346188"/>
          </a:xfrm>
        </p:grpSpPr>
        <p:sp>
          <p:nvSpPr>
            <p:cNvPr id="10566" name="Google Shape;10566;p79"/>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9"/>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9"/>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9"/>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79"/>
          <p:cNvGrpSpPr/>
          <p:nvPr/>
        </p:nvGrpSpPr>
        <p:grpSpPr>
          <a:xfrm>
            <a:off x="850092" y="3352934"/>
            <a:ext cx="369517" cy="375660"/>
            <a:chOff x="850092" y="3352934"/>
            <a:chExt cx="369517" cy="375660"/>
          </a:xfrm>
        </p:grpSpPr>
        <p:sp>
          <p:nvSpPr>
            <p:cNvPr id="10571" name="Google Shape;10571;p79"/>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9"/>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9"/>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9"/>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9"/>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79"/>
          <p:cNvGrpSpPr/>
          <p:nvPr/>
        </p:nvGrpSpPr>
        <p:grpSpPr>
          <a:xfrm>
            <a:off x="1314678" y="3358217"/>
            <a:ext cx="334666" cy="365348"/>
            <a:chOff x="1314678" y="3358217"/>
            <a:chExt cx="334666" cy="365348"/>
          </a:xfrm>
        </p:grpSpPr>
        <p:sp>
          <p:nvSpPr>
            <p:cNvPr id="10577" name="Google Shape;10577;p79"/>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9"/>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9"/>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9"/>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9"/>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79"/>
          <p:cNvGrpSpPr/>
          <p:nvPr/>
        </p:nvGrpSpPr>
        <p:grpSpPr>
          <a:xfrm>
            <a:off x="1748582" y="3372635"/>
            <a:ext cx="359269" cy="335780"/>
            <a:chOff x="1748582" y="3372635"/>
            <a:chExt cx="359269" cy="335780"/>
          </a:xfrm>
        </p:grpSpPr>
        <p:sp>
          <p:nvSpPr>
            <p:cNvPr id="10583" name="Google Shape;10583;p79"/>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4" name="Google Shape;10584;p79"/>
            <p:cNvGrpSpPr/>
            <p:nvPr/>
          </p:nvGrpSpPr>
          <p:grpSpPr>
            <a:xfrm>
              <a:off x="1748582" y="3372635"/>
              <a:ext cx="333520" cy="335780"/>
              <a:chOff x="1748582" y="3372635"/>
              <a:chExt cx="333520" cy="335780"/>
            </a:xfrm>
          </p:grpSpPr>
          <p:sp>
            <p:nvSpPr>
              <p:cNvPr id="10585" name="Google Shape;10585;p79"/>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9"/>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9"/>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88" name="Google Shape;10588;p79"/>
          <p:cNvGrpSpPr/>
          <p:nvPr/>
        </p:nvGrpSpPr>
        <p:grpSpPr>
          <a:xfrm>
            <a:off x="2640993" y="3357835"/>
            <a:ext cx="365348" cy="364966"/>
            <a:chOff x="2640993" y="3357835"/>
            <a:chExt cx="365348" cy="364966"/>
          </a:xfrm>
        </p:grpSpPr>
        <p:sp>
          <p:nvSpPr>
            <p:cNvPr id="10589" name="Google Shape;10589;p79"/>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9"/>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9"/>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9"/>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9"/>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9"/>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9"/>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9"/>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9"/>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9"/>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79"/>
          <p:cNvGrpSpPr/>
          <p:nvPr/>
        </p:nvGrpSpPr>
        <p:grpSpPr>
          <a:xfrm>
            <a:off x="4886264" y="3366174"/>
            <a:ext cx="350548" cy="350198"/>
            <a:chOff x="4886264" y="3366174"/>
            <a:chExt cx="350548" cy="350198"/>
          </a:xfrm>
        </p:grpSpPr>
        <p:sp>
          <p:nvSpPr>
            <p:cNvPr id="10600" name="Google Shape;10600;p79"/>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9"/>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9"/>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9"/>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9"/>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9"/>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9"/>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9"/>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9"/>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9"/>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9"/>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9"/>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9"/>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79"/>
          <p:cNvGrpSpPr/>
          <p:nvPr/>
        </p:nvGrpSpPr>
        <p:grpSpPr>
          <a:xfrm>
            <a:off x="5331913" y="3413947"/>
            <a:ext cx="347143" cy="254684"/>
            <a:chOff x="5331913" y="3413947"/>
            <a:chExt cx="347143" cy="254684"/>
          </a:xfrm>
        </p:grpSpPr>
        <p:sp>
          <p:nvSpPr>
            <p:cNvPr id="10614" name="Google Shape;10614;p79"/>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9"/>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9"/>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9"/>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9"/>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9"/>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0" name="Google Shape;10620;p79"/>
          <p:cNvGrpSpPr/>
          <p:nvPr/>
        </p:nvGrpSpPr>
        <p:grpSpPr>
          <a:xfrm>
            <a:off x="5776798" y="3409778"/>
            <a:ext cx="346379" cy="264518"/>
            <a:chOff x="5776798" y="3409778"/>
            <a:chExt cx="346379" cy="264518"/>
          </a:xfrm>
        </p:grpSpPr>
        <p:sp>
          <p:nvSpPr>
            <p:cNvPr id="10621" name="Google Shape;10621;p79"/>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9"/>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9"/>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9"/>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9"/>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9"/>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79"/>
          <p:cNvGrpSpPr/>
          <p:nvPr/>
        </p:nvGrpSpPr>
        <p:grpSpPr>
          <a:xfrm>
            <a:off x="7108015" y="3396505"/>
            <a:ext cx="344883" cy="290299"/>
            <a:chOff x="7108015" y="3396505"/>
            <a:chExt cx="344883" cy="290299"/>
          </a:xfrm>
        </p:grpSpPr>
        <p:sp>
          <p:nvSpPr>
            <p:cNvPr id="10628" name="Google Shape;10628;p79"/>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9"/>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9"/>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9"/>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2" name="Google Shape;10632;p79"/>
          <p:cNvGrpSpPr/>
          <p:nvPr/>
        </p:nvGrpSpPr>
        <p:grpSpPr>
          <a:xfrm>
            <a:off x="7551754" y="3390808"/>
            <a:ext cx="344883" cy="301311"/>
            <a:chOff x="7551754" y="3390808"/>
            <a:chExt cx="344883" cy="301311"/>
          </a:xfrm>
        </p:grpSpPr>
        <p:sp>
          <p:nvSpPr>
            <p:cNvPr id="10633" name="Google Shape;10633;p79"/>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9"/>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9"/>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9"/>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9"/>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9"/>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9"/>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9"/>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9"/>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9"/>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9"/>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79"/>
          <p:cNvGrpSpPr/>
          <p:nvPr/>
        </p:nvGrpSpPr>
        <p:grpSpPr>
          <a:xfrm>
            <a:off x="6707084" y="3387403"/>
            <a:ext cx="261145" cy="308504"/>
            <a:chOff x="6707084" y="3387403"/>
            <a:chExt cx="261145" cy="308504"/>
          </a:xfrm>
        </p:grpSpPr>
        <p:sp>
          <p:nvSpPr>
            <p:cNvPr id="10645" name="Google Shape;10645;p79"/>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9"/>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9"/>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9"/>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9" name="Google Shape;10649;p79"/>
          <p:cNvGrpSpPr/>
          <p:nvPr/>
        </p:nvGrpSpPr>
        <p:grpSpPr>
          <a:xfrm>
            <a:off x="848978" y="4297637"/>
            <a:ext cx="377824" cy="324418"/>
            <a:chOff x="848978" y="4297637"/>
            <a:chExt cx="377824" cy="324418"/>
          </a:xfrm>
        </p:grpSpPr>
        <p:sp>
          <p:nvSpPr>
            <p:cNvPr id="10650" name="Google Shape;10650;p79"/>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9"/>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79"/>
          <p:cNvGrpSpPr/>
          <p:nvPr/>
        </p:nvGrpSpPr>
        <p:grpSpPr>
          <a:xfrm>
            <a:off x="1754279" y="4286593"/>
            <a:ext cx="351439" cy="345965"/>
            <a:chOff x="1754279" y="4286593"/>
            <a:chExt cx="351439" cy="345965"/>
          </a:xfrm>
        </p:grpSpPr>
        <p:sp>
          <p:nvSpPr>
            <p:cNvPr id="10653" name="Google Shape;10653;p79"/>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9"/>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9"/>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9"/>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9"/>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79"/>
          <p:cNvGrpSpPr/>
          <p:nvPr/>
        </p:nvGrpSpPr>
        <p:grpSpPr>
          <a:xfrm>
            <a:off x="3996113" y="4291176"/>
            <a:ext cx="336512" cy="335048"/>
            <a:chOff x="3996113" y="4291176"/>
            <a:chExt cx="336512" cy="335048"/>
          </a:xfrm>
        </p:grpSpPr>
        <p:sp>
          <p:nvSpPr>
            <p:cNvPr id="10659" name="Google Shape;10659;p79"/>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9"/>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9"/>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2" name="Google Shape;10662;p79"/>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3" name="Google Shape;10663;p79"/>
          <p:cNvGrpSpPr/>
          <p:nvPr/>
        </p:nvGrpSpPr>
        <p:grpSpPr>
          <a:xfrm>
            <a:off x="2179081" y="4285511"/>
            <a:ext cx="397525" cy="348670"/>
            <a:chOff x="2179081" y="4285511"/>
            <a:chExt cx="397525" cy="348670"/>
          </a:xfrm>
        </p:grpSpPr>
        <p:sp>
          <p:nvSpPr>
            <p:cNvPr id="10664" name="Google Shape;10664;p79"/>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9"/>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6" name="Google Shape;10666;p79"/>
          <p:cNvGrpSpPr/>
          <p:nvPr/>
        </p:nvGrpSpPr>
        <p:grpSpPr>
          <a:xfrm>
            <a:off x="3584201" y="4294996"/>
            <a:ext cx="267574" cy="329415"/>
            <a:chOff x="3584201" y="4294996"/>
            <a:chExt cx="267574" cy="329415"/>
          </a:xfrm>
        </p:grpSpPr>
        <p:sp>
          <p:nvSpPr>
            <p:cNvPr id="10667" name="Google Shape;10667;p79"/>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9"/>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9"/>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9"/>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79"/>
          <p:cNvGrpSpPr/>
          <p:nvPr/>
        </p:nvGrpSpPr>
        <p:grpSpPr>
          <a:xfrm>
            <a:off x="3082855" y="4295728"/>
            <a:ext cx="375946" cy="327823"/>
            <a:chOff x="3082855" y="4295728"/>
            <a:chExt cx="375946" cy="327823"/>
          </a:xfrm>
        </p:grpSpPr>
        <p:sp>
          <p:nvSpPr>
            <p:cNvPr id="10672" name="Google Shape;10672;p79"/>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9"/>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9"/>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9"/>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9"/>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9"/>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9"/>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9"/>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9"/>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9"/>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9"/>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79"/>
          <p:cNvGrpSpPr/>
          <p:nvPr/>
        </p:nvGrpSpPr>
        <p:grpSpPr>
          <a:xfrm>
            <a:off x="2749016" y="4291176"/>
            <a:ext cx="150831" cy="336926"/>
            <a:chOff x="2749016" y="4291176"/>
            <a:chExt cx="150831" cy="336926"/>
          </a:xfrm>
        </p:grpSpPr>
        <p:sp>
          <p:nvSpPr>
            <p:cNvPr id="10684" name="Google Shape;10684;p79"/>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9"/>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9"/>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9"/>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79"/>
          <p:cNvGrpSpPr/>
          <p:nvPr/>
        </p:nvGrpSpPr>
        <p:grpSpPr>
          <a:xfrm>
            <a:off x="7127716" y="4279432"/>
            <a:ext cx="248254" cy="361942"/>
            <a:chOff x="7127716" y="4279432"/>
            <a:chExt cx="248254" cy="361942"/>
          </a:xfrm>
        </p:grpSpPr>
        <p:sp>
          <p:nvSpPr>
            <p:cNvPr id="10689" name="Google Shape;10689;p79"/>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9"/>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9"/>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9"/>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9"/>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9"/>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9"/>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9"/>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9"/>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79"/>
          <p:cNvGrpSpPr/>
          <p:nvPr/>
        </p:nvGrpSpPr>
        <p:grpSpPr>
          <a:xfrm>
            <a:off x="7565408" y="4279432"/>
            <a:ext cx="248255" cy="361942"/>
            <a:chOff x="7565408" y="4279432"/>
            <a:chExt cx="248255" cy="361942"/>
          </a:xfrm>
        </p:grpSpPr>
        <p:sp>
          <p:nvSpPr>
            <p:cNvPr id="10699" name="Google Shape;10699;p79"/>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9"/>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9"/>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9"/>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9"/>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9"/>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9"/>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9"/>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79"/>
          <p:cNvGrpSpPr/>
          <p:nvPr/>
        </p:nvGrpSpPr>
        <p:grpSpPr>
          <a:xfrm>
            <a:off x="6264109" y="4279432"/>
            <a:ext cx="225498" cy="361560"/>
            <a:chOff x="6264109" y="4279432"/>
            <a:chExt cx="225498" cy="361560"/>
          </a:xfrm>
        </p:grpSpPr>
        <p:sp>
          <p:nvSpPr>
            <p:cNvPr id="10708" name="Google Shape;10708;p79"/>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9"/>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79"/>
          <p:cNvGrpSpPr/>
          <p:nvPr/>
        </p:nvGrpSpPr>
        <p:grpSpPr>
          <a:xfrm>
            <a:off x="7929578" y="4284365"/>
            <a:ext cx="395266" cy="351312"/>
            <a:chOff x="7929578" y="4284365"/>
            <a:chExt cx="395266" cy="351312"/>
          </a:xfrm>
        </p:grpSpPr>
        <p:sp>
          <p:nvSpPr>
            <p:cNvPr id="10711" name="Google Shape;10711;p79"/>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9"/>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9"/>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9"/>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79"/>
          <p:cNvGrpSpPr/>
          <p:nvPr/>
        </p:nvGrpSpPr>
        <p:grpSpPr>
          <a:xfrm>
            <a:off x="6595502" y="4323777"/>
            <a:ext cx="426315" cy="332826"/>
            <a:chOff x="6639652" y="4323777"/>
            <a:chExt cx="426315" cy="332826"/>
          </a:xfrm>
        </p:grpSpPr>
        <p:sp>
          <p:nvSpPr>
            <p:cNvPr id="10716" name="Google Shape;10716;p79"/>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9"/>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9"/>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9"/>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9"/>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9"/>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9"/>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9"/>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9"/>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9"/>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79"/>
          <p:cNvGrpSpPr/>
          <p:nvPr/>
        </p:nvGrpSpPr>
        <p:grpSpPr>
          <a:xfrm>
            <a:off x="5357662" y="4297637"/>
            <a:ext cx="287275" cy="326296"/>
            <a:chOff x="5357662" y="4297637"/>
            <a:chExt cx="287275" cy="326296"/>
          </a:xfrm>
        </p:grpSpPr>
        <p:sp>
          <p:nvSpPr>
            <p:cNvPr id="10727" name="Google Shape;10727;p79"/>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9"/>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9"/>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9"/>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9"/>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79"/>
          <p:cNvGrpSpPr/>
          <p:nvPr/>
        </p:nvGrpSpPr>
        <p:grpSpPr>
          <a:xfrm>
            <a:off x="5774124" y="4294550"/>
            <a:ext cx="331611" cy="331674"/>
            <a:chOff x="5774124" y="4294550"/>
            <a:chExt cx="331611" cy="331674"/>
          </a:xfrm>
        </p:grpSpPr>
        <p:sp>
          <p:nvSpPr>
            <p:cNvPr id="10733" name="Google Shape;10733;p79"/>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9"/>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79"/>
          <p:cNvGrpSpPr/>
          <p:nvPr/>
        </p:nvGrpSpPr>
        <p:grpSpPr>
          <a:xfrm>
            <a:off x="4890434" y="4287389"/>
            <a:ext cx="345997" cy="346029"/>
            <a:chOff x="4890434" y="4287389"/>
            <a:chExt cx="345997" cy="346029"/>
          </a:xfrm>
        </p:grpSpPr>
        <p:sp>
          <p:nvSpPr>
            <p:cNvPr id="10736" name="Google Shape;10736;p79"/>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9"/>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9"/>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9"/>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9"/>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9"/>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9"/>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3" name="Google Shape;10743;p79"/>
          <p:cNvGrpSpPr/>
          <p:nvPr/>
        </p:nvGrpSpPr>
        <p:grpSpPr>
          <a:xfrm>
            <a:off x="2165809" y="3811059"/>
            <a:ext cx="422542" cy="342973"/>
            <a:chOff x="2165809" y="3811059"/>
            <a:chExt cx="422542" cy="342973"/>
          </a:xfrm>
        </p:grpSpPr>
        <p:sp>
          <p:nvSpPr>
            <p:cNvPr id="10744" name="Google Shape;10744;p79"/>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9"/>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9"/>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9"/>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9"/>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9"/>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9"/>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9"/>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9"/>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9"/>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9"/>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9"/>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9"/>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9"/>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9"/>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9"/>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9"/>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9"/>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2" name="Google Shape;10762;p79"/>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3" name="Google Shape;10763;p79"/>
          <p:cNvGrpSpPr/>
          <p:nvPr/>
        </p:nvGrpSpPr>
        <p:grpSpPr>
          <a:xfrm>
            <a:off x="903530" y="3806125"/>
            <a:ext cx="264550" cy="353222"/>
            <a:chOff x="903530" y="3806125"/>
            <a:chExt cx="264550" cy="353222"/>
          </a:xfrm>
        </p:grpSpPr>
        <p:sp>
          <p:nvSpPr>
            <p:cNvPr id="10764" name="Google Shape;10764;p79"/>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9"/>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9"/>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9"/>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79"/>
          <p:cNvGrpSpPr/>
          <p:nvPr/>
        </p:nvGrpSpPr>
        <p:grpSpPr>
          <a:xfrm>
            <a:off x="2611458" y="3816374"/>
            <a:ext cx="426329" cy="332375"/>
            <a:chOff x="2611458" y="3816374"/>
            <a:chExt cx="426329" cy="332375"/>
          </a:xfrm>
        </p:grpSpPr>
        <p:sp>
          <p:nvSpPr>
            <p:cNvPr id="10769" name="Google Shape;10769;p79"/>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9"/>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9"/>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9"/>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9"/>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9"/>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9"/>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9"/>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9"/>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9"/>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9" name="Google Shape;10779;p79"/>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0" name="Google Shape;10780;p79"/>
          <p:cNvGrpSpPr/>
          <p:nvPr/>
        </p:nvGrpSpPr>
        <p:grpSpPr>
          <a:xfrm>
            <a:off x="4019984" y="3805393"/>
            <a:ext cx="293704" cy="353954"/>
            <a:chOff x="4019984" y="3805393"/>
            <a:chExt cx="293704" cy="353954"/>
          </a:xfrm>
        </p:grpSpPr>
        <p:sp>
          <p:nvSpPr>
            <p:cNvPr id="10781" name="Google Shape;10781;p79"/>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9"/>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79"/>
          <p:cNvGrpSpPr/>
          <p:nvPr/>
        </p:nvGrpSpPr>
        <p:grpSpPr>
          <a:xfrm>
            <a:off x="8006505" y="3390044"/>
            <a:ext cx="323654" cy="303189"/>
            <a:chOff x="8006505" y="3390044"/>
            <a:chExt cx="323654" cy="303189"/>
          </a:xfrm>
        </p:grpSpPr>
        <p:sp>
          <p:nvSpPr>
            <p:cNvPr id="10784" name="Google Shape;10784;p79"/>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9"/>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9"/>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9"/>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9"/>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9"/>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79"/>
          <p:cNvGrpSpPr/>
          <p:nvPr/>
        </p:nvGrpSpPr>
        <p:grpSpPr>
          <a:xfrm>
            <a:off x="1299146" y="3806507"/>
            <a:ext cx="367990" cy="351312"/>
            <a:chOff x="1299146" y="3806507"/>
            <a:chExt cx="367990" cy="351312"/>
          </a:xfrm>
        </p:grpSpPr>
        <p:sp>
          <p:nvSpPr>
            <p:cNvPr id="10791" name="Google Shape;10791;p79"/>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9"/>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3" name="Google Shape;10793;p79"/>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4" name="Google Shape;10794;p79"/>
          <p:cNvGrpSpPr/>
          <p:nvPr/>
        </p:nvGrpSpPr>
        <p:grpSpPr>
          <a:xfrm>
            <a:off x="3095745" y="3805393"/>
            <a:ext cx="352840" cy="354717"/>
            <a:chOff x="3095745" y="3805393"/>
            <a:chExt cx="352840" cy="354717"/>
          </a:xfrm>
        </p:grpSpPr>
        <p:sp>
          <p:nvSpPr>
            <p:cNvPr id="10795" name="Google Shape;10795;p79"/>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9"/>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9"/>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9"/>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9"/>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9"/>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79"/>
          <p:cNvGrpSpPr/>
          <p:nvPr/>
        </p:nvGrpSpPr>
        <p:grpSpPr>
          <a:xfrm>
            <a:off x="7550258" y="3832670"/>
            <a:ext cx="371395" cy="301279"/>
            <a:chOff x="7550258" y="3832670"/>
            <a:chExt cx="371395" cy="301279"/>
          </a:xfrm>
        </p:grpSpPr>
        <p:sp>
          <p:nvSpPr>
            <p:cNvPr id="10802" name="Google Shape;10802;p79"/>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9"/>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9"/>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9"/>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9"/>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9"/>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9"/>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9"/>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9"/>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9"/>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9"/>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9"/>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9"/>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9"/>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9"/>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9"/>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9"/>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9"/>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0" name="Google Shape;10820;p79"/>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1" name="Google Shape;10821;p79"/>
          <p:cNvGrpSpPr/>
          <p:nvPr/>
        </p:nvGrpSpPr>
        <p:grpSpPr>
          <a:xfrm>
            <a:off x="6659725" y="3808035"/>
            <a:ext cx="367608" cy="350548"/>
            <a:chOff x="6659725" y="3808035"/>
            <a:chExt cx="367608" cy="350548"/>
          </a:xfrm>
        </p:grpSpPr>
        <p:sp>
          <p:nvSpPr>
            <p:cNvPr id="10822" name="Google Shape;10822;p79"/>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9"/>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79"/>
          <p:cNvGrpSpPr/>
          <p:nvPr/>
        </p:nvGrpSpPr>
        <p:grpSpPr>
          <a:xfrm>
            <a:off x="6219391" y="3816756"/>
            <a:ext cx="356627" cy="334252"/>
            <a:chOff x="6219391" y="3816756"/>
            <a:chExt cx="356627" cy="334252"/>
          </a:xfrm>
        </p:grpSpPr>
        <p:sp>
          <p:nvSpPr>
            <p:cNvPr id="10825" name="Google Shape;10825;p79"/>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9"/>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9"/>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9"/>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79"/>
          <p:cNvGrpSpPr/>
          <p:nvPr/>
        </p:nvGrpSpPr>
        <p:grpSpPr>
          <a:xfrm>
            <a:off x="5778676" y="3826972"/>
            <a:ext cx="349052" cy="313055"/>
            <a:chOff x="5778676" y="3826972"/>
            <a:chExt cx="349052" cy="313055"/>
          </a:xfrm>
        </p:grpSpPr>
        <p:sp>
          <p:nvSpPr>
            <p:cNvPr id="10830" name="Google Shape;10830;p79"/>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9"/>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9"/>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9"/>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9"/>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79"/>
          <p:cNvGrpSpPr/>
          <p:nvPr/>
        </p:nvGrpSpPr>
        <p:grpSpPr>
          <a:xfrm>
            <a:off x="5355784" y="3834547"/>
            <a:ext cx="299019" cy="297905"/>
            <a:chOff x="5355784" y="3834547"/>
            <a:chExt cx="299019" cy="297905"/>
          </a:xfrm>
        </p:grpSpPr>
        <p:sp>
          <p:nvSpPr>
            <p:cNvPr id="10836" name="Google Shape;10836;p79"/>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9"/>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9"/>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9"/>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79"/>
          <p:cNvGrpSpPr/>
          <p:nvPr/>
        </p:nvGrpSpPr>
        <p:grpSpPr>
          <a:xfrm>
            <a:off x="8036455" y="3807271"/>
            <a:ext cx="292176" cy="353985"/>
            <a:chOff x="8036455" y="3807271"/>
            <a:chExt cx="292176" cy="353985"/>
          </a:xfrm>
        </p:grpSpPr>
        <p:sp>
          <p:nvSpPr>
            <p:cNvPr id="10841" name="Google Shape;10841;p79"/>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9"/>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79"/>
          <p:cNvGrpSpPr/>
          <p:nvPr/>
        </p:nvGrpSpPr>
        <p:grpSpPr>
          <a:xfrm>
            <a:off x="4874902" y="3808799"/>
            <a:ext cx="345615" cy="350835"/>
            <a:chOff x="4874902" y="3808799"/>
            <a:chExt cx="345615" cy="350835"/>
          </a:xfrm>
        </p:grpSpPr>
        <p:sp>
          <p:nvSpPr>
            <p:cNvPr id="10844" name="Google Shape;10844;p79"/>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9"/>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9"/>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9"/>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9"/>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9"/>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9"/>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9"/>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9"/>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9"/>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9"/>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9"/>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9"/>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9"/>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9"/>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9"/>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9"/>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64" name="Shape 10864"/>
        <p:cNvGrpSpPr/>
        <p:nvPr/>
      </p:nvGrpSpPr>
      <p:grpSpPr>
        <a:xfrm>
          <a:off x="0" y="0"/>
          <a:ext cx="0" cy="0"/>
          <a:chOff x="0" y="0"/>
          <a:chExt cx="0" cy="0"/>
        </a:xfrm>
      </p:grpSpPr>
      <p:sp>
        <p:nvSpPr>
          <p:cNvPr id="10865" name="Google Shape;10865;p8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866" name="Google Shape;10866;p8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867" name="Google Shape;10867;p80"/>
          <p:cNvGrpSpPr/>
          <p:nvPr/>
        </p:nvGrpSpPr>
        <p:grpSpPr>
          <a:xfrm>
            <a:off x="2704005" y="4258781"/>
            <a:ext cx="342144" cy="362704"/>
            <a:chOff x="2704005" y="4258781"/>
            <a:chExt cx="342144" cy="362704"/>
          </a:xfrm>
        </p:grpSpPr>
        <p:sp>
          <p:nvSpPr>
            <p:cNvPr id="10868" name="Google Shape;10868;p80"/>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0"/>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0"/>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0"/>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0"/>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0"/>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0"/>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80"/>
          <p:cNvGrpSpPr/>
          <p:nvPr/>
        </p:nvGrpSpPr>
        <p:grpSpPr>
          <a:xfrm>
            <a:off x="2157462" y="4258496"/>
            <a:ext cx="347435" cy="363370"/>
            <a:chOff x="2157462" y="4258496"/>
            <a:chExt cx="347435" cy="363370"/>
          </a:xfrm>
        </p:grpSpPr>
        <p:sp>
          <p:nvSpPr>
            <p:cNvPr id="10876" name="Google Shape;10876;p80"/>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0"/>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0"/>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80"/>
          <p:cNvGrpSpPr/>
          <p:nvPr/>
        </p:nvGrpSpPr>
        <p:grpSpPr>
          <a:xfrm>
            <a:off x="4010963" y="3763781"/>
            <a:ext cx="343665" cy="363211"/>
            <a:chOff x="4010963" y="3763781"/>
            <a:chExt cx="343665" cy="363211"/>
          </a:xfrm>
        </p:grpSpPr>
        <p:sp>
          <p:nvSpPr>
            <p:cNvPr id="10880" name="Google Shape;10880;p80"/>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0"/>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0"/>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0"/>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0"/>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80"/>
          <p:cNvGrpSpPr/>
          <p:nvPr/>
        </p:nvGrpSpPr>
        <p:grpSpPr>
          <a:xfrm>
            <a:off x="2214042" y="3810509"/>
            <a:ext cx="368153" cy="311193"/>
            <a:chOff x="2214042" y="3810509"/>
            <a:chExt cx="368153" cy="311193"/>
          </a:xfrm>
        </p:grpSpPr>
        <p:sp>
          <p:nvSpPr>
            <p:cNvPr id="10886" name="Google Shape;10886;p80"/>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0"/>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80"/>
          <p:cNvGrpSpPr/>
          <p:nvPr/>
        </p:nvGrpSpPr>
        <p:grpSpPr>
          <a:xfrm>
            <a:off x="1768938" y="3782219"/>
            <a:ext cx="367805" cy="367773"/>
            <a:chOff x="1768938" y="3782219"/>
            <a:chExt cx="367805" cy="367773"/>
          </a:xfrm>
        </p:grpSpPr>
        <p:sp>
          <p:nvSpPr>
            <p:cNvPr id="10889" name="Google Shape;10889;p80"/>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0"/>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0"/>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0"/>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0"/>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4" name="Google Shape;10894;p80"/>
          <p:cNvGrpSpPr/>
          <p:nvPr/>
        </p:nvGrpSpPr>
        <p:grpSpPr>
          <a:xfrm>
            <a:off x="2681385" y="3798439"/>
            <a:ext cx="325544" cy="327413"/>
            <a:chOff x="2681385" y="3798439"/>
            <a:chExt cx="325544" cy="327413"/>
          </a:xfrm>
        </p:grpSpPr>
        <p:sp>
          <p:nvSpPr>
            <p:cNvPr id="10895" name="Google Shape;10895;p80"/>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0"/>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0"/>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0"/>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0"/>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0"/>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0"/>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80"/>
          <p:cNvGrpSpPr/>
          <p:nvPr/>
        </p:nvGrpSpPr>
        <p:grpSpPr>
          <a:xfrm>
            <a:off x="6243928" y="4263502"/>
            <a:ext cx="274254" cy="350824"/>
            <a:chOff x="6243928" y="4263502"/>
            <a:chExt cx="274254" cy="350824"/>
          </a:xfrm>
        </p:grpSpPr>
        <p:sp>
          <p:nvSpPr>
            <p:cNvPr id="10903" name="Google Shape;10903;p80"/>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0"/>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0"/>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0"/>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0"/>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0"/>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0"/>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0"/>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80"/>
          <p:cNvGrpSpPr/>
          <p:nvPr/>
        </p:nvGrpSpPr>
        <p:grpSpPr>
          <a:xfrm>
            <a:off x="3560600" y="3763338"/>
            <a:ext cx="352345" cy="363655"/>
            <a:chOff x="3560600" y="3763338"/>
            <a:chExt cx="352345" cy="363655"/>
          </a:xfrm>
        </p:grpSpPr>
        <p:sp>
          <p:nvSpPr>
            <p:cNvPr id="10912" name="Google Shape;10912;p80"/>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0"/>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0"/>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80"/>
          <p:cNvGrpSpPr/>
          <p:nvPr/>
        </p:nvGrpSpPr>
        <p:grpSpPr>
          <a:xfrm>
            <a:off x="5790556" y="4261252"/>
            <a:ext cx="279513" cy="356083"/>
            <a:chOff x="5790556" y="4261252"/>
            <a:chExt cx="279513" cy="356083"/>
          </a:xfrm>
        </p:grpSpPr>
        <p:sp>
          <p:nvSpPr>
            <p:cNvPr id="10916" name="Google Shape;10916;p80"/>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0"/>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0"/>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0"/>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0"/>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0"/>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0"/>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80"/>
          <p:cNvGrpSpPr/>
          <p:nvPr/>
        </p:nvGrpSpPr>
        <p:grpSpPr>
          <a:xfrm>
            <a:off x="5341333" y="4261252"/>
            <a:ext cx="278752" cy="356463"/>
            <a:chOff x="5341333" y="4261252"/>
            <a:chExt cx="278752" cy="356463"/>
          </a:xfrm>
        </p:grpSpPr>
        <p:sp>
          <p:nvSpPr>
            <p:cNvPr id="10924" name="Google Shape;10924;p80"/>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0"/>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0"/>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0"/>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0"/>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0"/>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0"/>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1" name="Google Shape;10931;p80"/>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2" name="Google Shape;10932;p80"/>
          <p:cNvGrpSpPr/>
          <p:nvPr/>
        </p:nvGrpSpPr>
        <p:grpSpPr>
          <a:xfrm>
            <a:off x="3103646" y="3766076"/>
            <a:ext cx="360233" cy="362451"/>
            <a:chOff x="3107608" y="3763401"/>
            <a:chExt cx="360233" cy="362451"/>
          </a:xfrm>
        </p:grpSpPr>
        <p:sp>
          <p:nvSpPr>
            <p:cNvPr id="10933" name="Google Shape;10933;p80"/>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0"/>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0"/>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80"/>
          <p:cNvGrpSpPr/>
          <p:nvPr/>
        </p:nvGrpSpPr>
        <p:grpSpPr>
          <a:xfrm>
            <a:off x="889343" y="3801227"/>
            <a:ext cx="351585" cy="339705"/>
            <a:chOff x="889343" y="3801227"/>
            <a:chExt cx="351585" cy="339705"/>
          </a:xfrm>
        </p:grpSpPr>
        <p:sp>
          <p:nvSpPr>
            <p:cNvPr id="10937" name="Google Shape;10937;p80"/>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0"/>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0"/>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0"/>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0"/>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80"/>
          <p:cNvGrpSpPr/>
          <p:nvPr/>
        </p:nvGrpSpPr>
        <p:grpSpPr>
          <a:xfrm>
            <a:off x="4896609" y="4260872"/>
            <a:ext cx="278784" cy="355323"/>
            <a:chOff x="4896609" y="4260872"/>
            <a:chExt cx="278784" cy="355323"/>
          </a:xfrm>
        </p:grpSpPr>
        <p:sp>
          <p:nvSpPr>
            <p:cNvPr id="10943" name="Google Shape;10943;p80"/>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0"/>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0"/>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0"/>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0"/>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0"/>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80"/>
          <p:cNvGrpSpPr/>
          <p:nvPr/>
        </p:nvGrpSpPr>
        <p:grpSpPr>
          <a:xfrm>
            <a:off x="7598438" y="4266131"/>
            <a:ext cx="260283" cy="345914"/>
            <a:chOff x="7598438" y="4266131"/>
            <a:chExt cx="260283" cy="345914"/>
          </a:xfrm>
        </p:grpSpPr>
        <p:sp>
          <p:nvSpPr>
            <p:cNvPr id="10950" name="Google Shape;10950;p80"/>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0"/>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0"/>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0"/>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0"/>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0"/>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0"/>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7" name="Google Shape;10957;p80"/>
          <p:cNvGrpSpPr/>
          <p:nvPr/>
        </p:nvGrpSpPr>
        <p:grpSpPr>
          <a:xfrm>
            <a:off x="1767069" y="3360146"/>
            <a:ext cx="286324" cy="348163"/>
            <a:chOff x="1767069" y="3360146"/>
            <a:chExt cx="286324" cy="348163"/>
          </a:xfrm>
        </p:grpSpPr>
        <p:sp>
          <p:nvSpPr>
            <p:cNvPr id="10958" name="Google Shape;10958;p80"/>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0"/>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0"/>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0"/>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0"/>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0"/>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0"/>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5" name="Google Shape;10965;p80"/>
          <p:cNvGrpSpPr/>
          <p:nvPr/>
        </p:nvGrpSpPr>
        <p:grpSpPr>
          <a:xfrm>
            <a:off x="7149944" y="4266131"/>
            <a:ext cx="260283" cy="345914"/>
            <a:chOff x="7149944" y="4266131"/>
            <a:chExt cx="260283" cy="345914"/>
          </a:xfrm>
        </p:grpSpPr>
        <p:sp>
          <p:nvSpPr>
            <p:cNvPr id="10966" name="Google Shape;10966;p80"/>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0"/>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0"/>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0"/>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0"/>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0"/>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80"/>
          <p:cNvGrpSpPr/>
          <p:nvPr/>
        </p:nvGrpSpPr>
        <p:grpSpPr>
          <a:xfrm>
            <a:off x="6695051" y="4259351"/>
            <a:ext cx="270104" cy="360233"/>
            <a:chOff x="6695051" y="4259351"/>
            <a:chExt cx="270104" cy="360233"/>
          </a:xfrm>
        </p:grpSpPr>
        <p:sp>
          <p:nvSpPr>
            <p:cNvPr id="10973" name="Google Shape;10973;p80"/>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0"/>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0"/>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0"/>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80"/>
          <p:cNvGrpSpPr/>
          <p:nvPr/>
        </p:nvGrpSpPr>
        <p:grpSpPr>
          <a:xfrm>
            <a:off x="8047661" y="4257451"/>
            <a:ext cx="277263" cy="362514"/>
            <a:chOff x="8047661" y="4257451"/>
            <a:chExt cx="277263" cy="362514"/>
          </a:xfrm>
        </p:grpSpPr>
        <p:sp>
          <p:nvSpPr>
            <p:cNvPr id="10978" name="Google Shape;10978;p80"/>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0"/>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0"/>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0"/>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2" name="Google Shape;10982;p80"/>
          <p:cNvGrpSpPr/>
          <p:nvPr/>
        </p:nvGrpSpPr>
        <p:grpSpPr>
          <a:xfrm>
            <a:off x="6248078" y="3784468"/>
            <a:ext cx="277263" cy="356115"/>
            <a:chOff x="6248078" y="3784468"/>
            <a:chExt cx="277263" cy="356115"/>
          </a:xfrm>
        </p:grpSpPr>
        <p:sp>
          <p:nvSpPr>
            <p:cNvPr id="10983" name="Google Shape;10983;p80"/>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0"/>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0"/>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0"/>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0"/>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80"/>
          <p:cNvGrpSpPr/>
          <p:nvPr/>
        </p:nvGrpSpPr>
        <p:grpSpPr>
          <a:xfrm>
            <a:off x="5800725" y="3785989"/>
            <a:ext cx="277644" cy="354594"/>
            <a:chOff x="5800725" y="3785989"/>
            <a:chExt cx="277644" cy="354594"/>
          </a:xfrm>
        </p:grpSpPr>
        <p:sp>
          <p:nvSpPr>
            <p:cNvPr id="10989" name="Google Shape;10989;p80"/>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0"/>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0"/>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0"/>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0"/>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0"/>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0"/>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80"/>
          <p:cNvGrpSpPr/>
          <p:nvPr/>
        </p:nvGrpSpPr>
        <p:grpSpPr>
          <a:xfrm>
            <a:off x="2206122" y="3360748"/>
            <a:ext cx="308183" cy="347561"/>
            <a:chOff x="2206122" y="3360748"/>
            <a:chExt cx="308183" cy="347561"/>
          </a:xfrm>
        </p:grpSpPr>
        <p:sp>
          <p:nvSpPr>
            <p:cNvPr id="10997" name="Google Shape;10997;p80"/>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0"/>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0"/>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0"/>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0"/>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80"/>
          <p:cNvGrpSpPr/>
          <p:nvPr/>
        </p:nvGrpSpPr>
        <p:grpSpPr>
          <a:xfrm>
            <a:off x="5353403" y="3785609"/>
            <a:ext cx="277992" cy="354974"/>
            <a:chOff x="5353403" y="3785609"/>
            <a:chExt cx="277992" cy="354974"/>
          </a:xfrm>
        </p:grpSpPr>
        <p:sp>
          <p:nvSpPr>
            <p:cNvPr id="11003" name="Google Shape;11003;p80"/>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0"/>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0"/>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0"/>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0"/>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0"/>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80"/>
          <p:cNvGrpSpPr/>
          <p:nvPr/>
        </p:nvGrpSpPr>
        <p:grpSpPr>
          <a:xfrm>
            <a:off x="4896229" y="3785989"/>
            <a:ext cx="278784" cy="354594"/>
            <a:chOff x="4896229" y="3785989"/>
            <a:chExt cx="278784" cy="354594"/>
          </a:xfrm>
        </p:grpSpPr>
        <p:sp>
          <p:nvSpPr>
            <p:cNvPr id="11010" name="Google Shape;11010;p80"/>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0"/>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0"/>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0"/>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0"/>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0"/>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6" name="Google Shape;11016;p80"/>
          <p:cNvGrpSpPr/>
          <p:nvPr/>
        </p:nvGrpSpPr>
        <p:grpSpPr>
          <a:xfrm>
            <a:off x="7592387" y="3787858"/>
            <a:ext cx="273874" cy="351204"/>
            <a:chOff x="7592387" y="3787858"/>
            <a:chExt cx="273874" cy="351204"/>
          </a:xfrm>
        </p:grpSpPr>
        <p:sp>
          <p:nvSpPr>
            <p:cNvPr id="11017" name="Google Shape;11017;p80"/>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0"/>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0"/>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0"/>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80"/>
          <p:cNvGrpSpPr/>
          <p:nvPr/>
        </p:nvGrpSpPr>
        <p:grpSpPr>
          <a:xfrm>
            <a:off x="7145794" y="3787858"/>
            <a:ext cx="274254" cy="350444"/>
            <a:chOff x="7145794" y="3787858"/>
            <a:chExt cx="274254" cy="350444"/>
          </a:xfrm>
        </p:grpSpPr>
        <p:sp>
          <p:nvSpPr>
            <p:cNvPr id="11022" name="Google Shape;11022;p80"/>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0"/>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0"/>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0"/>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0"/>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0"/>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8" name="Google Shape;11028;p80"/>
          <p:cNvGrpSpPr/>
          <p:nvPr/>
        </p:nvGrpSpPr>
        <p:grpSpPr>
          <a:xfrm>
            <a:off x="8054060" y="3787098"/>
            <a:ext cx="266334" cy="353834"/>
            <a:chOff x="8054060" y="3787098"/>
            <a:chExt cx="266334" cy="353834"/>
          </a:xfrm>
        </p:grpSpPr>
        <p:sp>
          <p:nvSpPr>
            <p:cNvPr id="11029" name="Google Shape;11029;p80"/>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0"/>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0"/>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0"/>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3" name="Google Shape;11033;p80"/>
          <p:cNvGrpSpPr/>
          <p:nvPr/>
        </p:nvGrpSpPr>
        <p:grpSpPr>
          <a:xfrm>
            <a:off x="6702211" y="3782599"/>
            <a:ext cx="270104" cy="361754"/>
            <a:chOff x="6702211" y="3782599"/>
            <a:chExt cx="270104" cy="361754"/>
          </a:xfrm>
        </p:grpSpPr>
        <p:sp>
          <p:nvSpPr>
            <p:cNvPr id="11034" name="Google Shape;11034;p80"/>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0"/>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0"/>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0"/>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0"/>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80"/>
          <p:cNvGrpSpPr/>
          <p:nvPr/>
        </p:nvGrpSpPr>
        <p:grpSpPr>
          <a:xfrm>
            <a:off x="3516886" y="3438727"/>
            <a:ext cx="391854" cy="269922"/>
            <a:chOff x="3516850" y="3406526"/>
            <a:chExt cx="369674" cy="254644"/>
          </a:xfrm>
        </p:grpSpPr>
        <p:sp>
          <p:nvSpPr>
            <p:cNvPr id="11040" name="Google Shape;11040;p80"/>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0"/>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0"/>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0"/>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80"/>
          <p:cNvGrpSpPr/>
          <p:nvPr/>
        </p:nvGrpSpPr>
        <p:grpSpPr>
          <a:xfrm>
            <a:off x="1310655" y="3360527"/>
            <a:ext cx="306314" cy="347403"/>
            <a:chOff x="1310655" y="3360527"/>
            <a:chExt cx="306314" cy="347403"/>
          </a:xfrm>
        </p:grpSpPr>
        <p:sp>
          <p:nvSpPr>
            <p:cNvPr id="11045" name="Google Shape;11045;p80"/>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0"/>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0"/>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0"/>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0"/>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0" name="Google Shape;11050;p80"/>
          <p:cNvGrpSpPr/>
          <p:nvPr/>
        </p:nvGrpSpPr>
        <p:grpSpPr>
          <a:xfrm>
            <a:off x="3119678" y="3360146"/>
            <a:ext cx="269343" cy="348543"/>
            <a:chOff x="3119678" y="3360146"/>
            <a:chExt cx="269343" cy="348543"/>
          </a:xfrm>
        </p:grpSpPr>
        <p:sp>
          <p:nvSpPr>
            <p:cNvPr id="11051" name="Google Shape;11051;p80"/>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0"/>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0"/>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0"/>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0"/>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0"/>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0"/>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80"/>
          <p:cNvGrpSpPr/>
          <p:nvPr/>
        </p:nvGrpSpPr>
        <p:grpSpPr>
          <a:xfrm>
            <a:off x="3967213" y="3356947"/>
            <a:ext cx="368185" cy="354753"/>
            <a:chOff x="3967213" y="3356947"/>
            <a:chExt cx="368185" cy="354753"/>
          </a:xfrm>
        </p:grpSpPr>
        <p:sp>
          <p:nvSpPr>
            <p:cNvPr id="11059" name="Google Shape;11059;p80"/>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0"/>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0"/>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0"/>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0"/>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80"/>
          <p:cNvGrpSpPr/>
          <p:nvPr/>
        </p:nvGrpSpPr>
        <p:grpSpPr>
          <a:xfrm>
            <a:off x="871254" y="3360146"/>
            <a:ext cx="285183" cy="347023"/>
            <a:chOff x="871254" y="3360146"/>
            <a:chExt cx="285183" cy="347023"/>
          </a:xfrm>
        </p:grpSpPr>
        <p:sp>
          <p:nvSpPr>
            <p:cNvPr id="11065" name="Google Shape;11065;p80"/>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0"/>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0"/>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0"/>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9" name="Google Shape;11069;p80"/>
          <p:cNvGrpSpPr/>
          <p:nvPr/>
        </p:nvGrpSpPr>
        <p:grpSpPr>
          <a:xfrm>
            <a:off x="2665165" y="3360146"/>
            <a:ext cx="281794" cy="349684"/>
            <a:chOff x="2665165" y="3360146"/>
            <a:chExt cx="281794" cy="349684"/>
          </a:xfrm>
        </p:grpSpPr>
        <p:sp>
          <p:nvSpPr>
            <p:cNvPr id="11070" name="Google Shape;11070;p80"/>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0"/>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0"/>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0"/>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0"/>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80"/>
          <p:cNvGrpSpPr/>
          <p:nvPr/>
        </p:nvGrpSpPr>
        <p:grpSpPr>
          <a:xfrm>
            <a:off x="7156344" y="3347696"/>
            <a:ext cx="264465" cy="353074"/>
            <a:chOff x="7156344" y="3347696"/>
            <a:chExt cx="264465" cy="353074"/>
          </a:xfrm>
        </p:grpSpPr>
        <p:sp>
          <p:nvSpPr>
            <p:cNvPr id="11076" name="Google Shape;11076;p80"/>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0"/>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0"/>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0"/>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0"/>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1" name="Google Shape;11081;p80"/>
          <p:cNvGrpSpPr/>
          <p:nvPr/>
        </p:nvGrpSpPr>
        <p:grpSpPr>
          <a:xfrm>
            <a:off x="6703732" y="3346936"/>
            <a:ext cx="264813" cy="352693"/>
            <a:chOff x="6703732" y="3346936"/>
            <a:chExt cx="264813" cy="352693"/>
          </a:xfrm>
        </p:grpSpPr>
        <p:sp>
          <p:nvSpPr>
            <p:cNvPr id="11082" name="Google Shape;11082;p80"/>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0"/>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0"/>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0"/>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0"/>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80"/>
          <p:cNvGrpSpPr/>
          <p:nvPr/>
        </p:nvGrpSpPr>
        <p:grpSpPr>
          <a:xfrm>
            <a:off x="6252228" y="3346936"/>
            <a:ext cx="265193" cy="352693"/>
            <a:chOff x="6252228" y="3346936"/>
            <a:chExt cx="265193" cy="352693"/>
          </a:xfrm>
        </p:grpSpPr>
        <p:sp>
          <p:nvSpPr>
            <p:cNvPr id="11088" name="Google Shape;11088;p80"/>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0"/>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0"/>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80"/>
          <p:cNvGrpSpPr/>
          <p:nvPr/>
        </p:nvGrpSpPr>
        <p:grpSpPr>
          <a:xfrm>
            <a:off x="5801105" y="3347696"/>
            <a:ext cx="264813" cy="351933"/>
            <a:chOff x="5801105" y="3347696"/>
            <a:chExt cx="264813" cy="351933"/>
          </a:xfrm>
        </p:grpSpPr>
        <p:sp>
          <p:nvSpPr>
            <p:cNvPr id="11092" name="Google Shape;11092;p80"/>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0"/>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0"/>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0"/>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80"/>
          <p:cNvGrpSpPr/>
          <p:nvPr/>
        </p:nvGrpSpPr>
        <p:grpSpPr>
          <a:xfrm>
            <a:off x="5349253" y="3346936"/>
            <a:ext cx="265922" cy="352693"/>
            <a:chOff x="5349253" y="3346936"/>
            <a:chExt cx="265922" cy="352693"/>
          </a:xfrm>
        </p:grpSpPr>
        <p:sp>
          <p:nvSpPr>
            <p:cNvPr id="11097" name="Google Shape;11097;p80"/>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0"/>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0"/>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0"/>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0"/>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0"/>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80"/>
          <p:cNvGrpSpPr/>
          <p:nvPr/>
        </p:nvGrpSpPr>
        <p:grpSpPr>
          <a:xfrm>
            <a:off x="4907159" y="3346936"/>
            <a:ext cx="264845" cy="354214"/>
            <a:chOff x="4907159" y="3346936"/>
            <a:chExt cx="264845" cy="354214"/>
          </a:xfrm>
        </p:grpSpPr>
        <p:sp>
          <p:nvSpPr>
            <p:cNvPr id="11104" name="Google Shape;11104;p80"/>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0"/>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80"/>
          <p:cNvGrpSpPr/>
          <p:nvPr/>
        </p:nvGrpSpPr>
        <p:grpSpPr>
          <a:xfrm>
            <a:off x="8048421" y="3334486"/>
            <a:ext cx="276503" cy="369674"/>
            <a:chOff x="8048421" y="3334486"/>
            <a:chExt cx="276503" cy="369674"/>
          </a:xfrm>
        </p:grpSpPr>
        <p:sp>
          <p:nvSpPr>
            <p:cNvPr id="11107" name="Google Shape;11107;p80"/>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0"/>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0"/>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0"/>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0"/>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0"/>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3" name="Google Shape;11113;p80"/>
          <p:cNvGrpSpPr/>
          <p:nvPr/>
        </p:nvGrpSpPr>
        <p:grpSpPr>
          <a:xfrm>
            <a:off x="7575787" y="3329955"/>
            <a:ext cx="295384" cy="376834"/>
            <a:chOff x="7575787" y="3329955"/>
            <a:chExt cx="295384" cy="376834"/>
          </a:xfrm>
        </p:grpSpPr>
        <p:sp>
          <p:nvSpPr>
            <p:cNvPr id="11114" name="Google Shape;11114;p80"/>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0"/>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0"/>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0"/>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0"/>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0"/>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80"/>
          <p:cNvGrpSpPr/>
          <p:nvPr/>
        </p:nvGrpSpPr>
        <p:grpSpPr>
          <a:xfrm>
            <a:off x="864062" y="2884503"/>
            <a:ext cx="264084" cy="347783"/>
            <a:chOff x="864062" y="2884503"/>
            <a:chExt cx="264084" cy="347783"/>
          </a:xfrm>
        </p:grpSpPr>
        <p:sp>
          <p:nvSpPr>
            <p:cNvPr id="11121" name="Google Shape;11121;p80"/>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0"/>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0"/>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0"/>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0"/>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0"/>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0"/>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0"/>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0"/>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0"/>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80"/>
          <p:cNvGrpSpPr/>
          <p:nvPr/>
        </p:nvGrpSpPr>
        <p:grpSpPr>
          <a:xfrm>
            <a:off x="3978523" y="2884661"/>
            <a:ext cx="348955" cy="346516"/>
            <a:chOff x="3978523" y="2884661"/>
            <a:chExt cx="348955" cy="346516"/>
          </a:xfrm>
        </p:grpSpPr>
        <p:sp>
          <p:nvSpPr>
            <p:cNvPr id="11132" name="Google Shape;11132;p80"/>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0"/>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0"/>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0"/>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0"/>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0"/>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0"/>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0"/>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80"/>
          <p:cNvGrpSpPr/>
          <p:nvPr/>
        </p:nvGrpSpPr>
        <p:grpSpPr>
          <a:xfrm>
            <a:off x="3527780" y="2885263"/>
            <a:ext cx="347435" cy="345534"/>
            <a:chOff x="3527780" y="2885263"/>
            <a:chExt cx="347435" cy="345534"/>
          </a:xfrm>
        </p:grpSpPr>
        <p:sp>
          <p:nvSpPr>
            <p:cNvPr id="11141" name="Google Shape;11141;p80"/>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0"/>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0"/>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0"/>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0"/>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0"/>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0"/>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0"/>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0"/>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0"/>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0"/>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0"/>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0"/>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0"/>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0"/>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0"/>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0"/>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0"/>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0"/>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0"/>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0"/>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0"/>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0"/>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80"/>
          <p:cNvGrpSpPr/>
          <p:nvPr/>
        </p:nvGrpSpPr>
        <p:grpSpPr>
          <a:xfrm>
            <a:off x="2239671" y="2884503"/>
            <a:ext cx="218053" cy="348543"/>
            <a:chOff x="2239671" y="2884503"/>
            <a:chExt cx="218053" cy="348543"/>
          </a:xfrm>
        </p:grpSpPr>
        <p:sp>
          <p:nvSpPr>
            <p:cNvPr id="11165" name="Google Shape;11165;p80"/>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0"/>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0"/>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0"/>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0"/>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0" name="Google Shape;11170;p80"/>
          <p:cNvGrpSpPr/>
          <p:nvPr/>
        </p:nvGrpSpPr>
        <p:grpSpPr>
          <a:xfrm>
            <a:off x="2691555" y="2884503"/>
            <a:ext cx="215044" cy="348924"/>
            <a:chOff x="2691555" y="2884503"/>
            <a:chExt cx="215044" cy="348924"/>
          </a:xfrm>
        </p:grpSpPr>
        <p:sp>
          <p:nvSpPr>
            <p:cNvPr id="11171" name="Google Shape;11171;p80"/>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0"/>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0"/>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80"/>
          <p:cNvGrpSpPr/>
          <p:nvPr/>
        </p:nvGrpSpPr>
        <p:grpSpPr>
          <a:xfrm>
            <a:off x="1770459" y="2884503"/>
            <a:ext cx="254644" cy="348828"/>
            <a:chOff x="1770459" y="2884503"/>
            <a:chExt cx="254644" cy="348828"/>
          </a:xfrm>
        </p:grpSpPr>
        <p:sp>
          <p:nvSpPr>
            <p:cNvPr id="11175" name="Google Shape;11175;p80"/>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0"/>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0"/>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0"/>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0"/>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0"/>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0"/>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0"/>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80"/>
          <p:cNvGrpSpPr/>
          <p:nvPr/>
        </p:nvGrpSpPr>
        <p:grpSpPr>
          <a:xfrm>
            <a:off x="1317466" y="2884883"/>
            <a:ext cx="258382" cy="348543"/>
            <a:chOff x="1317466" y="2884883"/>
            <a:chExt cx="258382" cy="348543"/>
          </a:xfrm>
        </p:grpSpPr>
        <p:sp>
          <p:nvSpPr>
            <p:cNvPr id="11184" name="Google Shape;11184;p80"/>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0"/>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0"/>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0"/>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0"/>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0"/>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0"/>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0"/>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2" name="Google Shape;11192;p80"/>
          <p:cNvGrpSpPr/>
          <p:nvPr/>
        </p:nvGrpSpPr>
        <p:grpSpPr>
          <a:xfrm>
            <a:off x="3121167" y="2884883"/>
            <a:ext cx="258414" cy="348543"/>
            <a:chOff x="3121167" y="2884883"/>
            <a:chExt cx="258414" cy="348543"/>
          </a:xfrm>
        </p:grpSpPr>
        <p:sp>
          <p:nvSpPr>
            <p:cNvPr id="11193" name="Google Shape;11193;p80"/>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0"/>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0"/>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0"/>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0"/>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0"/>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0"/>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0"/>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80"/>
          <p:cNvGrpSpPr/>
          <p:nvPr/>
        </p:nvGrpSpPr>
        <p:grpSpPr>
          <a:xfrm>
            <a:off x="4899999" y="2882095"/>
            <a:ext cx="271244" cy="346801"/>
            <a:chOff x="4899999" y="2882095"/>
            <a:chExt cx="271244" cy="346801"/>
          </a:xfrm>
        </p:grpSpPr>
        <p:sp>
          <p:nvSpPr>
            <p:cNvPr id="11202" name="Google Shape;11202;p80"/>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0"/>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0"/>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0"/>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0"/>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0"/>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0"/>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0"/>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0"/>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0"/>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80"/>
          <p:cNvGrpSpPr/>
          <p:nvPr/>
        </p:nvGrpSpPr>
        <p:grpSpPr>
          <a:xfrm>
            <a:off x="7162775" y="2881113"/>
            <a:ext cx="259523" cy="346294"/>
            <a:chOff x="7162775" y="2881113"/>
            <a:chExt cx="259523" cy="346294"/>
          </a:xfrm>
        </p:grpSpPr>
        <p:sp>
          <p:nvSpPr>
            <p:cNvPr id="11213" name="Google Shape;11213;p80"/>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0"/>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0"/>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0"/>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0"/>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0"/>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80"/>
          <p:cNvGrpSpPr/>
          <p:nvPr/>
        </p:nvGrpSpPr>
        <p:grpSpPr>
          <a:xfrm>
            <a:off x="6709751" y="2881842"/>
            <a:ext cx="261075" cy="347815"/>
            <a:chOff x="6709751" y="2881842"/>
            <a:chExt cx="261075" cy="347815"/>
          </a:xfrm>
        </p:grpSpPr>
        <p:sp>
          <p:nvSpPr>
            <p:cNvPr id="11220" name="Google Shape;11220;p80"/>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0"/>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0"/>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0"/>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0"/>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0"/>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80"/>
          <p:cNvGrpSpPr/>
          <p:nvPr/>
        </p:nvGrpSpPr>
        <p:grpSpPr>
          <a:xfrm>
            <a:off x="5807156" y="2881113"/>
            <a:ext cx="261043" cy="348163"/>
            <a:chOff x="5807156" y="2881113"/>
            <a:chExt cx="261043" cy="348163"/>
          </a:xfrm>
        </p:grpSpPr>
        <p:sp>
          <p:nvSpPr>
            <p:cNvPr id="11227" name="Google Shape;11227;p80"/>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0"/>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0"/>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0"/>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0"/>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2" name="Google Shape;11232;p80"/>
          <p:cNvGrpSpPr/>
          <p:nvPr/>
        </p:nvGrpSpPr>
        <p:grpSpPr>
          <a:xfrm>
            <a:off x="5355653" y="2881493"/>
            <a:ext cx="262184" cy="346643"/>
            <a:chOff x="5355653" y="2881493"/>
            <a:chExt cx="262184" cy="346643"/>
          </a:xfrm>
        </p:grpSpPr>
        <p:sp>
          <p:nvSpPr>
            <p:cNvPr id="11233" name="Google Shape;11233;p80"/>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0"/>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0"/>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0"/>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0"/>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8" name="Google Shape;11238;p80"/>
          <p:cNvGrpSpPr/>
          <p:nvPr/>
        </p:nvGrpSpPr>
        <p:grpSpPr>
          <a:xfrm>
            <a:off x="8055961" y="2881842"/>
            <a:ext cx="260283" cy="345914"/>
            <a:chOff x="8055961" y="2881842"/>
            <a:chExt cx="260283" cy="345914"/>
          </a:xfrm>
        </p:grpSpPr>
        <p:sp>
          <p:nvSpPr>
            <p:cNvPr id="11239" name="Google Shape;11239;p80"/>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0"/>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0"/>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0"/>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3" name="Google Shape;11243;p80"/>
          <p:cNvGrpSpPr/>
          <p:nvPr/>
        </p:nvGrpSpPr>
        <p:grpSpPr>
          <a:xfrm>
            <a:off x="7609368" y="2893912"/>
            <a:ext cx="264813" cy="353105"/>
            <a:chOff x="7609368" y="2893912"/>
            <a:chExt cx="264813" cy="353105"/>
          </a:xfrm>
        </p:grpSpPr>
        <p:sp>
          <p:nvSpPr>
            <p:cNvPr id="11244" name="Google Shape;11244;p80"/>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0"/>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0"/>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0"/>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0"/>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0"/>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80"/>
          <p:cNvGrpSpPr/>
          <p:nvPr/>
        </p:nvGrpSpPr>
        <p:grpSpPr>
          <a:xfrm>
            <a:off x="6248458" y="2869772"/>
            <a:ext cx="270864" cy="360645"/>
            <a:chOff x="6248458" y="2869772"/>
            <a:chExt cx="270864" cy="360645"/>
          </a:xfrm>
        </p:grpSpPr>
        <p:sp>
          <p:nvSpPr>
            <p:cNvPr id="11251" name="Google Shape;11251;p80"/>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0"/>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0"/>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0"/>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0"/>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80"/>
          <p:cNvGrpSpPr/>
          <p:nvPr/>
        </p:nvGrpSpPr>
        <p:grpSpPr>
          <a:xfrm>
            <a:off x="3075928" y="2445798"/>
            <a:ext cx="363243" cy="300675"/>
            <a:chOff x="3075928" y="2445798"/>
            <a:chExt cx="363243" cy="300675"/>
          </a:xfrm>
        </p:grpSpPr>
        <p:sp>
          <p:nvSpPr>
            <p:cNvPr id="11257" name="Google Shape;11257;p80"/>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0"/>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0"/>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0"/>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0"/>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0"/>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0"/>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0"/>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0"/>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0"/>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0"/>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80"/>
          <p:cNvGrpSpPr/>
          <p:nvPr/>
        </p:nvGrpSpPr>
        <p:grpSpPr>
          <a:xfrm>
            <a:off x="2633105" y="2431859"/>
            <a:ext cx="363243" cy="328585"/>
            <a:chOff x="2633105" y="2431859"/>
            <a:chExt cx="363243" cy="328585"/>
          </a:xfrm>
        </p:grpSpPr>
        <p:sp>
          <p:nvSpPr>
            <p:cNvPr id="11269" name="Google Shape;11269;p80"/>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0"/>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0"/>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0"/>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0"/>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0"/>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0"/>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0"/>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80"/>
          <p:cNvGrpSpPr/>
          <p:nvPr/>
        </p:nvGrpSpPr>
        <p:grpSpPr>
          <a:xfrm>
            <a:off x="2189142" y="2421310"/>
            <a:ext cx="365904" cy="350064"/>
            <a:chOff x="2189142" y="2421310"/>
            <a:chExt cx="365904" cy="350064"/>
          </a:xfrm>
        </p:grpSpPr>
        <p:sp>
          <p:nvSpPr>
            <p:cNvPr id="11278" name="Google Shape;11278;p80"/>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0"/>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0"/>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0"/>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0"/>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0"/>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0"/>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0"/>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0"/>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7" name="Google Shape;11287;p80"/>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8" name="Google Shape;11288;p80"/>
          <p:cNvGrpSpPr/>
          <p:nvPr/>
        </p:nvGrpSpPr>
        <p:grpSpPr>
          <a:xfrm>
            <a:off x="3961923" y="2486317"/>
            <a:ext cx="364415" cy="220936"/>
            <a:chOff x="3961923" y="2486317"/>
            <a:chExt cx="364415" cy="220936"/>
          </a:xfrm>
        </p:grpSpPr>
        <p:sp>
          <p:nvSpPr>
            <p:cNvPr id="11289" name="Google Shape;11289;p80"/>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0"/>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0"/>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0"/>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3" name="Google Shape;11293;p80"/>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4" name="Google Shape;11294;p80"/>
          <p:cNvGrpSpPr/>
          <p:nvPr/>
        </p:nvGrpSpPr>
        <p:grpSpPr>
          <a:xfrm>
            <a:off x="1303876" y="2419377"/>
            <a:ext cx="363275" cy="354626"/>
            <a:chOff x="1303876" y="2419377"/>
            <a:chExt cx="363275" cy="354626"/>
          </a:xfrm>
        </p:grpSpPr>
        <p:sp>
          <p:nvSpPr>
            <p:cNvPr id="11295" name="Google Shape;11295;p80"/>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0"/>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0"/>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0"/>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0"/>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0"/>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0"/>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0"/>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80"/>
          <p:cNvGrpSpPr/>
          <p:nvPr/>
        </p:nvGrpSpPr>
        <p:grpSpPr>
          <a:xfrm>
            <a:off x="861053" y="2414910"/>
            <a:ext cx="362134" cy="363623"/>
            <a:chOff x="861053" y="2414910"/>
            <a:chExt cx="362134" cy="363623"/>
          </a:xfrm>
        </p:grpSpPr>
        <p:sp>
          <p:nvSpPr>
            <p:cNvPr id="11304" name="Google Shape;11304;p80"/>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0"/>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0"/>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0"/>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0"/>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9" name="Google Shape;11309;p80"/>
          <p:cNvGrpSpPr/>
          <p:nvPr/>
        </p:nvGrpSpPr>
        <p:grpSpPr>
          <a:xfrm>
            <a:off x="7594288" y="2415259"/>
            <a:ext cx="279513" cy="355735"/>
            <a:chOff x="7594288" y="2415259"/>
            <a:chExt cx="279513" cy="355735"/>
          </a:xfrm>
        </p:grpSpPr>
        <p:sp>
          <p:nvSpPr>
            <p:cNvPr id="11310" name="Google Shape;11310;p80"/>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0"/>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0"/>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0"/>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0"/>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0"/>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80"/>
          <p:cNvGrpSpPr/>
          <p:nvPr/>
        </p:nvGrpSpPr>
        <p:grpSpPr>
          <a:xfrm>
            <a:off x="7145794" y="2415639"/>
            <a:ext cx="278784" cy="355735"/>
            <a:chOff x="7145794" y="2415639"/>
            <a:chExt cx="278784" cy="355735"/>
          </a:xfrm>
        </p:grpSpPr>
        <p:sp>
          <p:nvSpPr>
            <p:cNvPr id="11317" name="Google Shape;11317;p80"/>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0"/>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0"/>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0"/>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0"/>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0"/>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0"/>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0"/>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0"/>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0"/>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80"/>
          <p:cNvGrpSpPr/>
          <p:nvPr/>
        </p:nvGrpSpPr>
        <p:grpSpPr>
          <a:xfrm>
            <a:off x="6698441" y="2414530"/>
            <a:ext cx="277644" cy="357984"/>
            <a:chOff x="6698441" y="2414530"/>
            <a:chExt cx="277644" cy="357984"/>
          </a:xfrm>
        </p:grpSpPr>
        <p:sp>
          <p:nvSpPr>
            <p:cNvPr id="11328" name="Google Shape;11328;p80"/>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0"/>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0"/>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0"/>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0"/>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0"/>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4" name="Google Shape;11334;p80"/>
          <p:cNvGrpSpPr/>
          <p:nvPr/>
        </p:nvGrpSpPr>
        <p:grpSpPr>
          <a:xfrm>
            <a:off x="4897750" y="2415639"/>
            <a:ext cx="279513" cy="357255"/>
            <a:chOff x="4897750" y="2415639"/>
            <a:chExt cx="279513" cy="357255"/>
          </a:xfrm>
        </p:grpSpPr>
        <p:sp>
          <p:nvSpPr>
            <p:cNvPr id="11335" name="Google Shape;11335;p80"/>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0"/>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0"/>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0"/>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0"/>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0"/>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0"/>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0"/>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80"/>
          <p:cNvGrpSpPr/>
          <p:nvPr/>
        </p:nvGrpSpPr>
        <p:grpSpPr>
          <a:xfrm>
            <a:off x="5812066" y="2416019"/>
            <a:ext cx="264813" cy="353454"/>
            <a:chOff x="5812066" y="2416019"/>
            <a:chExt cx="264813" cy="353454"/>
          </a:xfrm>
        </p:grpSpPr>
        <p:sp>
          <p:nvSpPr>
            <p:cNvPr id="11344" name="Google Shape;11344;p80"/>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0"/>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0"/>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0"/>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0"/>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0"/>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0"/>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1" name="Google Shape;11351;p80"/>
          <p:cNvGrpSpPr/>
          <p:nvPr/>
        </p:nvGrpSpPr>
        <p:grpSpPr>
          <a:xfrm>
            <a:off x="8054820" y="2416399"/>
            <a:ext cx="264433" cy="353454"/>
            <a:chOff x="8054820" y="2416399"/>
            <a:chExt cx="264433" cy="353454"/>
          </a:xfrm>
        </p:grpSpPr>
        <p:sp>
          <p:nvSpPr>
            <p:cNvPr id="11352" name="Google Shape;11352;p80"/>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0"/>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0"/>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0"/>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0"/>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0"/>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80"/>
          <p:cNvGrpSpPr/>
          <p:nvPr/>
        </p:nvGrpSpPr>
        <p:grpSpPr>
          <a:xfrm>
            <a:off x="5356413" y="2413390"/>
            <a:ext cx="271212" cy="361374"/>
            <a:chOff x="5356413" y="2413390"/>
            <a:chExt cx="271212" cy="361374"/>
          </a:xfrm>
        </p:grpSpPr>
        <p:sp>
          <p:nvSpPr>
            <p:cNvPr id="11359" name="Google Shape;11359;p80"/>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0"/>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0"/>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0"/>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0"/>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4" name="Google Shape;11364;p80"/>
          <p:cNvGrpSpPr/>
          <p:nvPr/>
        </p:nvGrpSpPr>
        <p:grpSpPr>
          <a:xfrm>
            <a:off x="6255238" y="2412249"/>
            <a:ext cx="271244" cy="360994"/>
            <a:chOff x="6255238" y="2412249"/>
            <a:chExt cx="271244" cy="360994"/>
          </a:xfrm>
        </p:grpSpPr>
        <p:sp>
          <p:nvSpPr>
            <p:cNvPr id="11365" name="Google Shape;11365;p80"/>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0"/>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0"/>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0"/>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0"/>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0"/>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80"/>
          <p:cNvGrpSpPr/>
          <p:nvPr/>
        </p:nvGrpSpPr>
        <p:grpSpPr>
          <a:xfrm>
            <a:off x="2185372" y="1957799"/>
            <a:ext cx="366664" cy="366981"/>
            <a:chOff x="2185372" y="1957799"/>
            <a:chExt cx="366664" cy="366981"/>
          </a:xfrm>
        </p:grpSpPr>
        <p:sp>
          <p:nvSpPr>
            <p:cNvPr id="11372" name="Google Shape;11372;p80"/>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0"/>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0"/>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0"/>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0"/>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0"/>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0"/>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0"/>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80"/>
          <p:cNvGrpSpPr/>
          <p:nvPr/>
        </p:nvGrpSpPr>
        <p:grpSpPr>
          <a:xfrm>
            <a:off x="1737258" y="1988371"/>
            <a:ext cx="370814" cy="307359"/>
            <a:chOff x="1737258" y="1988371"/>
            <a:chExt cx="370814" cy="307359"/>
          </a:xfrm>
        </p:grpSpPr>
        <p:sp>
          <p:nvSpPr>
            <p:cNvPr id="11381" name="Google Shape;11381;p80"/>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0"/>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0"/>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0"/>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5" name="Google Shape;11385;p80"/>
          <p:cNvGrpSpPr/>
          <p:nvPr/>
        </p:nvGrpSpPr>
        <p:grpSpPr>
          <a:xfrm>
            <a:off x="848983" y="1989511"/>
            <a:ext cx="369294" cy="304350"/>
            <a:chOff x="848983" y="1989511"/>
            <a:chExt cx="369294" cy="304350"/>
          </a:xfrm>
        </p:grpSpPr>
        <p:sp>
          <p:nvSpPr>
            <p:cNvPr id="11386" name="Google Shape;11386;p80"/>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0"/>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0"/>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0"/>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0"/>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80"/>
          <p:cNvGrpSpPr/>
          <p:nvPr/>
        </p:nvGrpSpPr>
        <p:grpSpPr>
          <a:xfrm>
            <a:off x="3074027" y="1983777"/>
            <a:ext cx="380604" cy="313854"/>
            <a:chOff x="3074027" y="1983777"/>
            <a:chExt cx="380604" cy="313854"/>
          </a:xfrm>
        </p:grpSpPr>
        <p:sp>
          <p:nvSpPr>
            <p:cNvPr id="11392" name="Google Shape;11392;p80"/>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0"/>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0"/>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0"/>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0"/>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80"/>
          <p:cNvGrpSpPr/>
          <p:nvPr/>
        </p:nvGrpSpPr>
        <p:grpSpPr>
          <a:xfrm>
            <a:off x="3522521" y="1975857"/>
            <a:ext cx="367013" cy="331278"/>
            <a:chOff x="3522521" y="1975857"/>
            <a:chExt cx="367013" cy="331278"/>
          </a:xfrm>
        </p:grpSpPr>
        <p:sp>
          <p:nvSpPr>
            <p:cNvPr id="11398" name="Google Shape;11398;p80"/>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0"/>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0"/>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0"/>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0"/>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0"/>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0"/>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5" name="Google Shape;11405;p80"/>
          <p:cNvGrpSpPr/>
          <p:nvPr/>
        </p:nvGrpSpPr>
        <p:grpSpPr>
          <a:xfrm>
            <a:off x="2630824" y="1976966"/>
            <a:ext cx="368185" cy="330454"/>
            <a:chOff x="2630824" y="1976966"/>
            <a:chExt cx="368185" cy="330454"/>
          </a:xfrm>
        </p:grpSpPr>
        <p:sp>
          <p:nvSpPr>
            <p:cNvPr id="11406" name="Google Shape;11406;p80"/>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0"/>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0"/>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0"/>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0"/>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0"/>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0"/>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0"/>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80"/>
          <p:cNvGrpSpPr/>
          <p:nvPr/>
        </p:nvGrpSpPr>
        <p:grpSpPr>
          <a:xfrm>
            <a:off x="1293706" y="1966416"/>
            <a:ext cx="369294" cy="350444"/>
            <a:chOff x="1293706" y="1966416"/>
            <a:chExt cx="369294" cy="350444"/>
          </a:xfrm>
        </p:grpSpPr>
        <p:sp>
          <p:nvSpPr>
            <p:cNvPr id="11415" name="Google Shape;11415;p80"/>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0"/>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0"/>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0"/>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0"/>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0"/>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0"/>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0"/>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80"/>
          <p:cNvGrpSpPr/>
          <p:nvPr/>
        </p:nvGrpSpPr>
        <p:grpSpPr>
          <a:xfrm>
            <a:off x="3967213" y="1975477"/>
            <a:ext cx="368185" cy="331816"/>
            <a:chOff x="3967213" y="1975477"/>
            <a:chExt cx="368185" cy="331816"/>
          </a:xfrm>
        </p:grpSpPr>
        <p:sp>
          <p:nvSpPr>
            <p:cNvPr id="11424" name="Google Shape;11424;p80"/>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0"/>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0"/>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80"/>
          <p:cNvGrpSpPr/>
          <p:nvPr/>
        </p:nvGrpSpPr>
        <p:grpSpPr>
          <a:xfrm>
            <a:off x="8047661" y="1969046"/>
            <a:ext cx="279132" cy="356875"/>
            <a:chOff x="8047661" y="1969046"/>
            <a:chExt cx="279132" cy="356875"/>
          </a:xfrm>
        </p:grpSpPr>
        <p:sp>
          <p:nvSpPr>
            <p:cNvPr id="11428" name="Google Shape;11428;p80"/>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0"/>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0"/>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0"/>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80"/>
          <p:cNvGrpSpPr/>
          <p:nvPr/>
        </p:nvGrpSpPr>
        <p:grpSpPr>
          <a:xfrm>
            <a:off x="7596157" y="1968159"/>
            <a:ext cx="279544" cy="358142"/>
            <a:chOff x="7596157" y="1968159"/>
            <a:chExt cx="279544" cy="358142"/>
          </a:xfrm>
        </p:grpSpPr>
        <p:sp>
          <p:nvSpPr>
            <p:cNvPr id="11433" name="Google Shape;11433;p80"/>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0"/>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0"/>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0"/>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0"/>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0"/>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80"/>
          <p:cNvGrpSpPr/>
          <p:nvPr/>
        </p:nvGrpSpPr>
        <p:grpSpPr>
          <a:xfrm>
            <a:off x="7147315" y="1969046"/>
            <a:ext cx="279513" cy="357636"/>
            <a:chOff x="7147315" y="1969046"/>
            <a:chExt cx="279513" cy="357636"/>
          </a:xfrm>
        </p:grpSpPr>
        <p:sp>
          <p:nvSpPr>
            <p:cNvPr id="11440" name="Google Shape;11440;p80"/>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0"/>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0"/>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0"/>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0"/>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0"/>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0"/>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80"/>
          <p:cNvGrpSpPr/>
          <p:nvPr/>
        </p:nvGrpSpPr>
        <p:grpSpPr>
          <a:xfrm>
            <a:off x="6697681" y="1968317"/>
            <a:ext cx="280305" cy="359093"/>
            <a:chOff x="6697681" y="1968317"/>
            <a:chExt cx="280305" cy="359093"/>
          </a:xfrm>
        </p:grpSpPr>
        <p:sp>
          <p:nvSpPr>
            <p:cNvPr id="11448" name="Google Shape;11448;p80"/>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0"/>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0"/>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0"/>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0"/>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0"/>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0"/>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80"/>
          <p:cNvGrpSpPr/>
          <p:nvPr/>
        </p:nvGrpSpPr>
        <p:grpSpPr>
          <a:xfrm>
            <a:off x="6248839" y="1967937"/>
            <a:ext cx="280273" cy="358744"/>
            <a:chOff x="6248839" y="1967937"/>
            <a:chExt cx="280273" cy="358744"/>
          </a:xfrm>
        </p:grpSpPr>
        <p:sp>
          <p:nvSpPr>
            <p:cNvPr id="11456" name="Google Shape;11456;p80"/>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0"/>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0"/>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0"/>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0"/>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0"/>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2" name="Google Shape;11462;p80"/>
          <p:cNvGrpSpPr/>
          <p:nvPr/>
        </p:nvGrpSpPr>
        <p:grpSpPr>
          <a:xfrm>
            <a:off x="5801485" y="1969046"/>
            <a:ext cx="279164" cy="357794"/>
            <a:chOff x="5801485" y="1969046"/>
            <a:chExt cx="279164" cy="357794"/>
          </a:xfrm>
        </p:grpSpPr>
        <p:sp>
          <p:nvSpPr>
            <p:cNvPr id="11463" name="Google Shape;11463;p80"/>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0"/>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0"/>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0"/>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0"/>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0"/>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0"/>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0"/>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0"/>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0"/>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0"/>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0"/>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0"/>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80"/>
          <p:cNvGrpSpPr/>
          <p:nvPr/>
        </p:nvGrpSpPr>
        <p:grpSpPr>
          <a:xfrm>
            <a:off x="5352643" y="1969046"/>
            <a:ext cx="278404" cy="358364"/>
            <a:chOff x="5352643" y="1969046"/>
            <a:chExt cx="278404" cy="358364"/>
          </a:xfrm>
        </p:grpSpPr>
        <p:sp>
          <p:nvSpPr>
            <p:cNvPr id="11477" name="Google Shape;11477;p80"/>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0"/>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0"/>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0"/>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80"/>
          <p:cNvGrpSpPr/>
          <p:nvPr/>
        </p:nvGrpSpPr>
        <p:grpSpPr>
          <a:xfrm>
            <a:off x="4897750" y="1968317"/>
            <a:ext cx="279132" cy="358364"/>
            <a:chOff x="4897750" y="1968317"/>
            <a:chExt cx="279132" cy="358364"/>
          </a:xfrm>
        </p:grpSpPr>
        <p:sp>
          <p:nvSpPr>
            <p:cNvPr id="11482" name="Google Shape;11482;p80"/>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0"/>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0"/>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0"/>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0"/>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0"/>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0"/>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0"/>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0"/>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0"/>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0"/>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0"/>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0"/>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5" name="Google Shape;11495;p80"/>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6" name="Google Shape;11496;p80"/>
          <p:cNvGrpSpPr/>
          <p:nvPr/>
        </p:nvGrpSpPr>
        <p:grpSpPr>
          <a:xfrm>
            <a:off x="1767449" y="1513044"/>
            <a:ext cx="324403" cy="347783"/>
            <a:chOff x="1767449" y="1513044"/>
            <a:chExt cx="324403" cy="347783"/>
          </a:xfrm>
        </p:grpSpPr>
        <p:sp>
          <p:nvSpPr>
            <p:cNvPr id="11497" name="Google Shape;11497;p80"/>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0"/>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0"/>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0"/>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0"/>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0"/>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0"/>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0"/>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0"/>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80"/>
          <p:cNvGrpSpPr/>
          <p:nvPr/>
        </p:nvGrpSpPr>
        <p:grpSpPr>
          <a:xfrm>
            <a:off x="4007193" y="1512727"/>
            <a:ext cx="320633" cy="348100"/>
            <a:chOff x="4007193" y="1512727"/>
            <a:chExt cx="320633" cy="348100"/>
          </a:xfrm>
        </p:grpSpPr>
        <p:sp>
          <p:nvSpPr>
            <p:cNvPr id="11507" name="Google Shape;11507;p80"/>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0"/>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0"/>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0"/>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0"/>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80"/>
          <p:cNvGrpSpPr/>
          <p:nvPr/>
        </p:nvGrpSpPr>
        <p:grpSpPr>
          <a:xfrm>
            <a:off x="3530425" y="1508747"/>
            <a:ext cx="368175" cy="344594"/>
            <a:chOff x="3530425" y="1508747"/>
            <a:chExt cx="368175" cy="344594"/>
          </a:xfrm>
        </p:grpSpPr>
        <p:sp>
          <p:nvSpPr>
            <p:cNvPr id="11513" name="Google Shape;11513;p80"/>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0"/>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0"/>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0"/>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80"/>
          <p:cNvGrpSpPr/>
          <p:nvPr/>
        </p:nvGrpSpPr>
        <p:grpSpPr>
          <a:xfrm>
            <a:off x="3127598" y="1513234"/>
            <a:ext cx="289714" cy="347593"/>
            <a:chOff x="3127598" y="1513234"/>
            <a:chExt cx="289714" cy="347593"/>
          </a:xfrm>
        </p:grpSpPr>
        <p:sp>
          <p:nvSpPr>
            <p:cNvPr id="11518" name="Google Shape;11518;p80"/>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0"/>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0"/>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0"/>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0"/>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3" name="Google Shape;11523;p80"/>
          <p:cNvGrpSpPr/>
          <p:nvPr/>
        </p:nvGrpSpPr>
        <p:grpSpPr>
          <a:xfrm>
            <a:off x="2662884" y="1513044"/>
            <a:ext cx="322914" cy="348543"/>
            <a:chOff x="2662884" y="1513044"/>
            <a:chExt cx="322914" cy="348543"/>
          </a:xfrm>
        </p:grpSpPr>
        <p:sp>
          <p:nvSpPr>
            <p:cNvPr id="11524" name="Google Shape;11524;p80"/>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0"/>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0"/>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0"/>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0"/>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0"/>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0"/>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0"/>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0"/>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0"/>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80"/>
          <p:cNvGrpSpPr/>
          <p:nvPr/>
        </p:nvGrpSpPr>
        <p:grpSpPr>
          <a:xfrm>
            <a:off x="2232511" y="1512759"/>
            <a:ext cx="299534" cy="348068"/>
            <a:chOff x="2232511" y="1512759"/>
            <a:chExt cx="299534" cy="348068"/>
          </a:xfrm>
        </p:grpSpPr>
        <p:sp>
          <p:nvSpPr>
            <p:cNvPr id="11535" name="Google Shape;11535;p80"/>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0"/>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0"/>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0"/>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0"/>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0"/>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0"/>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0"/>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0"/>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0"/>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0"/>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80"/>
          <p:cNvGrpSpPr/>
          <p:nvPr/>
        </p:nvGrpSpPr>
        <p:grpSpPr>
          <a:xfrm>
            <a:off x="1331406" y="1513361"/>
            <a:ext cx="301784" cy="348607"/>
            <a:chOff x="1331406" y="1513361"/>
            <a:chExt cx="301784" cy="348607"/>
          </a:xfrm>
        </p:grpSpPr>
        <p:sp>
          <p:nvSpPr>
            <p:cNvPr id="11547" name="Google Shape;11547;p80"/>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0"/>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0"/>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0"/>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80"/>
          <p:cNvGrpSpPr/>
          <p:nvPr/>
        </p:nvGrpSpPr>
        <p:grpSpPr>
          <a:xfrm>
            <a:off x="7144274" y="1500214"/>
            <a:ext cx="282174" cy="355735"/>
            <a:chOff x="7144274" y="1500214"/>
            <a:chExt cx="282174" cy="355735"/>
          </a:xfrm>
        </p:grpSpPr>
        <p:sp>
          <p:nvSpPr>
            <p:cNvPr id="11552" name="Google Shape;11552;p80"/>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0"/>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0"/>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0"/>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0"/>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0"/>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80"/>
          <p:cNvGrpSpPr/>
          <p:nvPr/>
        </p:nvGrpSpPr>
        <p:grpSpPr>
          <a:xfrm>
            <a:off x="6685262" y="1500214"/>
            <a:ext cx="289682" cy="354594"/>
            <a:chOff x="6685262" y="1500214"/>
            <a:chExt cx="289682" cy="354594"/>
          </a:xfrm>
        </p:grpSpPr>
        <p:sp>
          <p:nvSpPr>
            <p:cNvPr id="11559" name="Google Shape;11559;p80"/>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0"/>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0"/>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0"/>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80"/>
          <p:cNvGrpSpPr/>
          <p:nvPr/>
        </p:nvGrpSpPr>
        <p:grpSpPr>
          <a:xfrm>
            <a:off x="6200938" y="1500594"/>
            <a:ext cx="322154" cy="355355"/>
            <a:chOff x="6200938" y="1500594"/>
            <a:chExt cx="322154" cy="355355"/>
          </a:xfrm>
        </p:grpSpPr>
        <p:sp>
          <p:nvSpPr>
            <p:cNvPr id="11564" name="Google Shape;11564;p80"/>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0"/>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0"/>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0"/>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0"/>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80"/>
          <p:cNvGrpSpPr/>
          <p:nvPr/>
        </p:nvGrpSpPr>
        <p:grpSpPr>
          <a:xfrm>
            <a:off x="5289631" y="1500214"/>
            <a:ext cx="332355" cy="354974"/>
            <a:chOff x="5289631" y="1500214"/>
            <a:chExt cx="332355" cy="354974"/>
          </a:xfrm>
        </p:grpSpPr>
        <p:sp>
          <p:nvSpPr>
            <p:cNvPr id="11570" name="Google Shape;11570;p80"/>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0"/>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0"/>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0"/>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0"/>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0"/>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80"/>
          <p:cNvGrpSpPr/>
          <p:nvPr/>
        </p:nvGrpSpPr>
        <p:grpSpPr>
          <a:xfrm>
            <a:off x="5748295" y="1499833"/>
            <a:ext cx="323294" cy="356115"/>
            <a:chOff x="5748295" y="1499833"/>
            <a:chExt cx="323294" cy="356115"/>
          </a:xfrm>
        </p:grpSpPr>
        <p:sp>
          <p:nvSpPr>
            <p:cNvPr id="11577" name="Google Shape;11577;p80"/>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0"/>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0"/>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0"/>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0"/>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0"/>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0"/>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80"/>
          <p:cNvGrpSpPr/>
          <p:nvPr/>
        </p:nvGrpSpPr>
        <p:grpSpPr>
          <a:xfrm>
            <a:off x="8047661" y="1501037"/>
            <a:ext cx="278404" cy="355260"/>
            <a:chOff x="8047661" y="1501037"/>
            <a:chExt cx="278404" cy="355260"/>
          </a:xfrm>
        </p:grpSpPr>
        <p:sp>
          <p:nvSpPr>
            <p:cNvPr id="11585" name="Google Shape;11585;p80"/>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0"/>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0"/>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0"/>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80"/>
          <p:cNvGrpSpPr/>
          <p:nvPr/>
        </p:nvGrpSpPr>
        <p:grpSpPr>
          <a:xfrm>
            <a:off x="4903389" y="1500214"/>
            <a:ext cx="267854" cy="355735"/>
            <a:chOff x="4903389" y="1500214"/>
            <a:chExt cx="267854" cy="355735"/>
          </a:xfrm>
        </p:grpSpPr>
        <p:sp>
          <p:nvSpPr>
            <p:cNvPr id="11590" name="Google Shape;11590;p80"/>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0"/>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0"/>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0"/>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0"/>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5" name="Google Shape;11595;p80"/>
          <p:cNvGrpSpPr/>
          <p:nvPr/>
        </p:nvGrpSpPr>
        <p:grpSpPr>
          <a:xfrm>
            <a:off x="7613518" y="1501354"/>
            <a:ext cx="264433" cy="353074"/>
            <a:chOff x="7613518" y="1501354"/>
            <a:chExt cx="264433" cy="353074"/>
          </a:xfrm>
        </p:grpSpPr>
        <p:sp>
          <p:nvSpPr>
            <p:cNvPr id="11596" name="Google Shape;11596;p80"/>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0"/>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0"/>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0"/>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0"/>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0"/>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 name="Shape 205"/>
        <p:cNvGrpSpPr/>
        <p:nvPr/>
      </p:nvGrpSpPr>
      <p:grpSpPr>
        <a:xfrm>
          <a:off x="0" y="0"/>
          <a:ext cx="0" cy="0"/>
          <a:chOff x="0" y="0"/>
          <a:chExt cx="0" cy="0"/>
        </a:xfrm>
      </p:grpSpPr>
      <p:sp>
        <p:nvSpPr>
          <p:cNvPr id="206" name="Google Shape;206;p36"/>
          <p:cNvSpPr txBox="1"/>
          <p:nvPr>
            <p:ph type="ctrTitle"/>
          </p:nvPr>
        </p:nvSpPr>
        <p:spPr>
          <a:xfrm flipH="1">
            <a:off x="3989675" y="3032150"/>
            <a:ext cx="3069600" cy="46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207" name="Google Shape;207;p36"/>
          <p:cNvSpPr txBox="1"/>
          <p:nvPr>
            <p:ph idx="1" type="subTitle"/>
          </p:nvPr>
        </p:nvSpPr>
        <p:spPr>
          <a:xfrm flipH="1">
            <a:off x="3989675" y="1700925"/>
            <a:ext cx="3382800" cy="1331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pic>
        <p:nvPicPr>
          <p:cNvPr id="208" name="Google Shape;208;p36"/>
          <p:cNvPicPr preferRelativeResize="0"/>
          <p:nvPr/>
        </p:nvPicPr>
        <p:blipFill>
          <a:blip r:embed="rId3">
            <a:alphaModFix/>
          </a:blip>
          <a:stretch>
            <a:fillRect/>
          </a:stretch>
        </p:blipFill>
        <p:spPr>
          <a:xfrm rot="10800000">
            <a:off x="909200" y="833163"/>
            <a:ext cx="2660025" cy="3477174"/>
          </a:xfrm>
          <a:prstGeom prst="rect">
            <a:avLst/>
          </a:prstGeom>
          <a:noFill/>
          <a:ln>
            <a:noFill/>
          </a:ln>
        </p:spPr>
      </p:pic>
      <p:pic>
        <p:nvPicPr>
          <p:cNvPr id="209" name="Google Shape;209;p36"/>
          <p:cNvPicPr preferRelativeResize="0"/>
          <p:nvPr/>
        </p:nvPicPr>
        <p:blipFill>
          <a:blip r:embed="rId4">
            <a:alphaModFix/>
          </a:blip>
          <a:stretch>
            <a:fillRect/>
          </a:stretch>
        </p:blipFill>
        <p:spPr>
          <a:xfrm rot="-4441753">
            <a:off x="5219850" y="-274525"/>
            <a:ext cx="663801" cy="527550"/>
          </a:xfrm>
          <a:prstGeom prst="rect">
            <a:avLst/>
          </a:prstGeom>
          <a:noFill/>
          <a:ln>
            <a:noFill/>
          </a:ln>
        </p:spPr>
      </p:pic>
      <p:pic>
        <p:nvPicPr>
          <p:cNvPr id="210" name="Google Shape;210;p36"/>
          <p:cNvPicPr preferRelativeResize="0"/>
          <p:nvPr/>
        </p:nvPicPr>
        <p:blipFill>
          <a:blip r:embed="rId5">
            <a:alphaModFix/>
          </a:blip>
          <a:stretch>
            <a:fillRect/>
          </a:stretch>
        </p:blipFill>
        <p:spPr>
          <a:xfrm rot="2250125">
            <a:off x="6240395" y="4488548"/>
            <a:ext cx="885661" cy="884228"/>
          </a:xfrm>
          <a:prstGeom prst="rect">
            <a:avLst/>
          </a:prstGeom>
          <a:noFill/>
          <a:ln>
            <a:noFill/>
          </a:ln>
        </p:spPr>
      </p:pic>
      <p:pic>
        <p:nvPicPr>
          <p:cNvPr id="211" name="Google Shape;211;p36"/>
          <p:cNvPicPr preferRelativeResize="0"/>
          <p:nvPr/>
        </p:nvPicPr>
        <p:blipFill>
          <a:blip r:embed="rId6">
            <a:alphaModFix/>
          </a:blip>
          <a:stretch>
            <a:fillRect/>
          </a:stretch>
        </p:blipFill>
        <p:spPr>
          <a:xfrm rot="8487265">
            <a:off x="8666629" y="794325"/>
            <a:ext cx="893400" cy="705050"/>
          </a:xfrm>
          <a:prstGeom prst="rect">
            <a:avLst/>
          </a:prstGeom>
          <a:noFill/>
          <a:ln>
            <a:noFill/>
          </a:ln>
        </p:spPr>
      </p:pic>
      <p:pic>
        <p:nvPicPr>
          <p:cNvPr id="212" name="Google Shape;212;p36"/>
          <p:cNvPicPr preferRelativeResize="0"/>
          <p:nvPr/>
        </p:nvPicPr>
        <p:blipFill>
          <a:blip r:embed="rId7">
            <a:alphaModFix/>
          </a:blip>
          <a:stretch>
            <a:fillRect/>
          </a:stretch>
        </p:blipFill>
        <p:spPr>
          <a:xfrm rot="919429">
            <a:off x="7568900" y="2838832"/>
            <a:ext cx="855107" cy="853726"/>
          </a:xfrm>
          <a:prstGeom prst="rect">
            <a:avLst/>
          </a:prstGeom>
          <a:noFill/>
          <a:ln>
            <a:noFill/>
          </a:ln>
        </p:spPr>
      </p:pic>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05" name="Shape 11605"/>
        <p:cNvGrpSpPr/>
        <p:nvPr/>
      </p:nvGrpSpPr>
      <p:grpSpPr>
        <a:xfrm>
          <a:off x="0" y="0"/>
          <a:ext cx="0" cy="0"/>
          <a:chOff x="0" y="0"/>
          <a:chExt cx="0" cy="0"/>
        </a:xfrm>
      </p:grpSpPr>
      <p:sp>
        <p:nvSpPr>
          <p:cNvPr id="11606" name="Google Shape;11606;p8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607" name="Google Shape;11607;p8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608" name="Google Shape;11608;p81"/>
          <p:cNvGrpSpPr/>
          <p:nvPr/>
        </p:nvGrpSpPr>
        <p:grpSpPr>
          <a:xfrm>
            <a:off x="1757085" y="1500675"/>
            <a:ext cx="371069" cy="359396"/>
            <a:chOff x="1757085" y="1500675"/>
            <a:chExt cx="371069" cy="359396"/>
          </a:xfrm>
        </p:grpSpPr>
        <p:sp>
          <p:nvSpPr>
            <p:cNvPr id="11609" name="Google Shape;11609;p81"/>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1"/>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1"/>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1"/>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1"/>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1"/>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1"/>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1"/>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1"/>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1"/>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1"/>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1"/>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1"/>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1"/>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1"/>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1"/>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1"/>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8" name="Google Shape;11638;p81"/>
          <p:cNvGrpSpPr/>
          <p:nvPr/>
        </p:nvGrpSpPr>
        <p:grpSpPr>
          <a:xfrm>
            <a:off x="2774209" y="1954691"/>
            <a:ext cx="116693" cy="374186"/>
            <a:chOff x="2774209" y="1954691"/>
            <a:chExt cx="116693" cy="374186"/>
          </a:xfrm>
        </p:grpSpPr>
        <p:sp>
          <p:nvSpPr>
            <p:cNvPr id="11639" name="Google Shape;11639;p81"/>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1"/>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81"/>
          <p:cNvGrpSpPr/>
          <p:nvPr/>
        </p:nvGrpSpPr>
        <p:grpSpPr>
          <a:xfrm>
            <a:off x="4017435" y="1499912"/>
            <a:ext cx="315092" cy="359397"/>
            <a:chOff x="4017435" y="1499912"/>
            <a:chExt cx="315092" cy="359397"/>
          </a:xfrm>
        </p:grpSpPr>
        <p:sp>
          <p:nvSpPr>
            <p:cNvPr id="11642" name="Google Shape;11642;p81"/>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1"/>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4" name="Google Shape;11644;p81"/>
          <p:cNvGrpSpPr/>
          <p:nvPr/>
        </p:nvGrpSpPr>
        <p:grpSpPr>
          <a:xfrm>
            <a:off x="3963652" y="1999759"/>
            <a:ext cx="374154" cy="284050"/>
            <a:chOff x="3963652" y="1999759"/>
            <a:chExt cx="374154" cy="284050"/>
          </a:xfrm>
        </p:grpSpPr>
        <p:sp>
          <p:nvSpPr>
            <p:cNvPr id="11645" name="Google Shape;11645;p81"/>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1"/>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1"/>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8" name="Google Shape;11648;p81"/>
          <p:cNvGrpSpPr/>
          <p:nvPr/>
        </p:nvGrpSpPr>
        <p:grpSpPr>
          <a:xfrm>
            <a:off x="1777536" y="2014866"/>
            <a:ext cx="376444" cy="253772"/>
            <a:chOff x="1777536" y="2014866"/>
            <a:chExt cx="376444" cy="253772"/>
          </a:xfrm>
        </p:grpSpPr>
        <p:sp>
          <p:nvSpPr>
            <p:cNvPr id="11649" name="Google Shape;11649;p81"/>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1"/>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1"/>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1"/>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1"/>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4" name="Google Shape;11654;p81"/>
          <p:cNvGrpSpPr/>
          <p:nvPr/>
        </p:nvGrpSpPr>
        <p:grpSpPr>
          <a:xfrm>
            <a:off x="1309875" y="2057326"/>
            <a:ext cx="374154" cy="169680"/>
            <a:chOff x="1309875" y="2057326"/>
            <a:chExt cx="374154" cy="169680"/>
          </a:xfrm>
        </p:grpSpPr>
        <p:sp>
          <p:nvSpPr>
            <p:cNvPr id="11655" name="Google Shape;11655;p8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1"/>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1"/>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1"/>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1"/>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1"/>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1"/>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6" name="Google Shape;11666;p81"/>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7" name="Google Shape;11667;p81"/>
          <p:cNvGrpSpPr/>
          <p:nvPr/>
        </p:nvGrpSpPr>
        <p:grpSpPr>
          <a:xfrm>
            <a:off x="2347450" y="1954564"/>
            <a:ext cx="113639" cy="373168"/>
            <a:chOff x="2347450" y="1954564"/>
            <a:chExt cx="113639" cy="373168"/>
          </a:xfrm>
        </p:grpSpPr>
        <p:sp>
          <p:nvSpPr>
            <p:cNvPr id="11668" name="Google Shape;11668;p81"/>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1"/>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0" name="Google Shape;11670;p81"/>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1" name="Google Shape;11671;p81"/>
          <p:cNvGrpSpPr/>
          <p:nvPr/>
        </p:nvGrpSpPr>
        <p:grpSpPr>
          <a:xfrm>
            <a:off x="3110102" y="1499880"/>
            <a:ext cx="330613" cy="358379"/>
            <a:chOff x="3110102" y="1499880"/>
            <a:chExt cx="330613" cy="358379"/>
          </a:xfrm>
        </p:grpSpPr>
        <p:sp>
          <p:nvSpPr>
            <p:cNvPr id="11672" name="Google Shape;11672;p81"/>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1"/>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1"/>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1"/>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1"/>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1"/>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1"/>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9" name="Google Shape;11679;p81"/>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0" name="Google Shape;11680;p81"/>
          <p:cNvGrpSpPr/>
          <p:nvPr/>
        </p:nvGrpSpPr>
        <p:grpSpPr>
          <a:xfrm>
            <a:off x="3485575" y="1999759"/>
            <a:ext cx="373772" cy="284050"/>
            <a:chOff x="3531200" y="1999759"/>
            <a:chExt cx="373772" cy="284050"/>
          </a:xfrm>
        </p:grpSpPr>
        <p:sp>
          <p:nvSpPr>
            <p:cNvPr id="11681" name="Google Shape;11681;p81"/>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1"/>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1"/>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1"/>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5" name="Google Shape;11685;p81"/>
          <p:cNvGrpSpPr/>
          <p:nvPr/>
        </p:nvGrpSpPr>
        <p:grpSpPr>
          <a:xfrm>
            <a:off x="2667058" y="1500293"/>
            <a:ext cx="330231" cy="359015"/>
            <a:chOff x="2667058" y="1500293"/>
            <a:chExt cx="330231" cy="359015"/>
          </a:xfrm>
        </p:grpSpPr>
        <p:sp>
          <p:nvSpPr>
            <p:cNvPr id="11686" name="Google Shape;11686;p81"/>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1"/>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1"/>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1"/>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1"/>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1"/>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1"/>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1"/>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1"/>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1"/>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1"/>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1"/>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4" name="Google Shape;11704;p81"/>
          <p:cNvGrpSpPr/>
          <p:nvPr/>
        </p:nvGrpSpPr>
        <p:grpSpPr>
          <a:xfrm>
            <a:off x="3567553" y="1499912"/>
            <a:ext cx="320022" cy="359778"/>
            <a:chOff x="3567553" y="1499912"/>
            <a:chExt cx="320022" cy="359778"/>
          </a:xfrm>
        </p:grpSpPr>
        <p:sp>
          <p:nvSpPr>
            <p:cNvPr id="11705" name="Google Shape;11705;p81"/>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1"/>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1"/>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1"/>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1"/>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1"/>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1" name="Google Shape;11711;p81"/>
          <p:cNvGrpSpPr/>
          <p:nvPr/>
        </p:nvGrpSpPr>
        <p:grpSpPr>
          <a:xfrm>
            <a:off x="1309875" y="1499912"/>
            <a:ext cx="359015" cy="358633"/>
            <a:chOff x="1309875" y="1499912"/>
            <a:chExt cx="359015" cy="358633"/>
          </a:xfrm>
        </p:grpSpPr>
        <p:sp>
          <p:nvSpPr>
            <p:cNvPr id="11712" name="Google Shape;11712;p81"/>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1"/>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1"/>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1"/>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1"/>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1"/>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1"/>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1"/>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1"/>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81"/>
          <p:cNvGrpSpPr/>
          <p:nvPr/>
        </p:nvGrpSpPr>
        <p:grpSpPr>
          <a:xfrm>
            <a:off x="2219466" y="1500293"/>
            <a:ext cx="330613" cy="359015"/>
            <a:chOff x="2219466" y="1500293"/>
            <a:chExt cx="330613" cy="359015"/>
          </a:xfrm>
        </p:grpSpPr>
        <p:sp>
          <p:nvSpPr>
            <p:cNvPr id="11722" name="Google Shape;11722;p81"/>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1"/>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4" name="Google Shape;11724;p81"/>
          <p:cNvGrpSpPr/>
          <p:nvPr/>
        </p:nvGrpSpPr>
        <p:grpSpPr>
          <a:xfrm>
            <a:off x="5343544" y="1509358"/>
            <a:ext cx="244676" cy="351095"/>
            <a:chOff x="5343544" y="1509358"/>
            <a:chExt cx="244676" cy="351095"/>
          </a:xfrm>
        </p:grpSpPr>
        <p:sp>
          <p:nvSpPr>
            <p:cNvPr id="11725" name="Google Shape;11725;p81"/>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1"/>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1"/>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8" name="Google Shape;11728;p81"/>
          <p:cNvGrpSpPr/>
          <p:nvPr/>
        </p:nvGrpSpPr>
        <p:grpSpPr>
          <a:xfrm>
            <a:off x="4882340" y="1509358"/>
            <a:ext cx="246171" cy="351095"/>
            <a:chOff x="4882340" y="1509358"/>
            <a:chExt cx="246171" cy="351095"/>
          </a:xfrm>
        </p:grpSpPr>
        <p:sp>
          <p:nvSpPr>
            <p:cNvPr id="11729" name="Google Shape;11729;p81"/>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1"/>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1"/>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1"/>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1"/>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4" name="Google Shape;11734;p81"/>
          <p:cNvGrpSpPr/>
          <p:nvPr/>
        </p:nvGrpSpPr>
        <p:grpSpPr>
          <a:xfrm>
            <a:off x="6273204" y="1509008"/>
            <a:ext cx="236343" cy="351445"/>
            <a:chOff x="6273204" y="1509008"/>
            <a:chExt cx="236343" cy="351445"/>
          </a:xfrm>
        </p:grpSpPr>
        <p:sp>
          <p:nvSpPr>
            <p:cNvPr id="11735" name="Google Shape;11735;p81"/>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1"/>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7" name="Google Shape;11737;p81"/>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8" name="Google Shape;11738;p81"/>
          <p:cNvGrpSpPr/>
          <p:nvPr/>
        </p:nvGrpSpPr>
        <p:grpSpPr>
          <a:xfrm>
            <a:off x="7219530" y="1508244"/>
            <a:ext cx="191625" cy="352209"/>
            <a:chOff x="7219530" y="1508244"/>
            <a:chExt cx="191625" cy="352209"/>
          </a:xfrm>
        </p:grpSpPr>
        <p:sp>
          <p:nvSpPr>
            <p:cNvPr id="11739" name="Google Shape;11739;p81"/>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1"/>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1" name="Google Shape;11741;p81"/>
          <p:cNvGrpSpPr/>
          <p:nvPr/>
        </p:nvGrpSpPr>
        <p:grpSpPr>
          <a:xfrm>
            <a:off x="7699309" y="1508626"/>
            <a:ext cx="154922" cy="351827"/>
            <a:chOff x="7699309" y="1508626"/>
            <a:chExt cx="154922" cy="351827"/>
          </a:xfrm>
        </p:grpSpPr>
        <p:sp>
          <p:nvSpPr>
            <p:cNvPr id="11742" name="Google Shape;11742;p81"/>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1"/>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1"/>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1"/>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1"/>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1"/>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1"/>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9" name="Google Shape;11749;p81"/>
          <p:cNvGrpSpPr/>
          <p:nvPr/>
        </p:nvGrpSpPr>
        <p:grpSpPr>
          <a:xfrm>
            <a:off x="8161690" y="1509008"/>
            <a:ext cx="153396" cy="351064"/>
            <a:chOff x="8161690" y="1509008"/>
            <a:chExt cx="153396" cy="351064"/>
          </a:xfrm>
        </p:grpSpPr>
        <p:sp>
          <p:nvSpPr>
            <p:cNvPr id="11750" name="Google Shape;11750;p81"/>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1"/>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1"/>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1"/>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4" name="Google Shape;11754;p81"/>
          <p:cNvGrpSpPr/>
          <p:nvPr/>
        </p:nvGrpSpPr>
        <p:grpSpPr>
          <a:xfrm>
            <a:off x="6746940" y="1508881"/>
            <a:ext cx="213221" cy="352304"/>
            <a:chOff x="6746940" y="1508881"/>
            <a:chExt cx="213221" cy="352304"/>
          </a:xfrm>
        </p:grpSpPr>
        <p:sp>
          <p:nvSpPr>
            <p:cNvPr id="11755" name="Google Shape;11755;p81"/>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1"/>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1"/>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1"/>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81"/>
          <p:cNvGrpSpPr/>
          <p:nvPr/>
        </p:nvGrpSpPr>
        <p:grpSpPr>
          <a:xfrm>
            <a:off x="5770336" y="2007615"/>
            <a:ext cx="350682" cy="292097"/>
            <a:chOff x="5770336" y="2007615"/>
            <a:chExt cx="350682" cy="292097"/>
          </a:xfrm>
        </p:grpSpPr>
        <p:sp>
          <p:nvSpPr>
            <p:cNvPr id="11760" name="Google Shape;11760;p81"/>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1"/>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1"/>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1"/>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81"/>
          <p:cNvGrpSpPr/>
          <p:nvPr/>
        </p:nvGrpSpPr>
        <p:grpSpPr>
          <a:xfrm>
            <a:off x="5326878" y="1980358"/>
            <a:ext cx="350332" cy="346229"/>
            <a:chOff x="5326878" y="1980358"/>
            <a:chExt cx="350332" cy="346229"/>
          </a:xfrm>
        </p:grpSpPr>
        <p:sp>
          <p:nvSpPr>
            <p:cNvPr id="11765" name="Google Shape;11765;p81"/>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1"/>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1"/>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1"/>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9" name="Google Shape;11769;p81"/>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0" name="Google Shape;11770;p81"/>
          <p:cNvGrpSpPr/>
          <p:nvPr/>
        </p:nvGrpSpPr>
        <p:grpSpPr>
          <a:xfrm>
            <a:off x="4883835" y="1992571"/>
            <a:ext cx="350300" cy="323043"/>
            <a:chOff x="4883835" y="1992571"/>
            <a:chExt cx="350300" cy="323043"/>
          </a:xfrm>
        </p:grpSpPr>
        <p:sp>
          <p:nvSpPr>
            <p:cNvPr id="11771" name="Google Shape;11771;p81"/>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1"/>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1"/>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1"/>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1"/>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1"/>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7" name="Google Shape;11777;p81"/>
          <p:cNvGrpSpPr/>
          <p:nvPr/>
        </p:nvGrpSpPr>
        <p:grpSpPr>
          <a:xfrm>
            <a:off x="7548967" y="1978927"/>
            <a:ext cx="333285" cy="349950"/>
            <a:chOff x="7548967" y="1978927"/>
            <a:chExt cx="333285" cy="349950"/>
          </a:xfrm>
        </p:grpSpPr>
        <p:sp>
          <p:nvSpPr>
            <p:cNvPr id="11778" name="Google Shape;11778;p81"/>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1"/>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1"/>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1"/>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1"/>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1"/>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1"/>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81"/>
          <p:cNvGrpSpPr/>
          <p:nvPr/>
        </p:nvGrpSpPr>
        <p:grpSpPr>
          <a:xfrm>
            <a:off x="6214142" y="1978927"/>
            <a:ext cx="346515" cy="350300"/>
            <a:chOff x="6214142" y="1978927"/>
            <a:chExt cx="346515" cy="350300"/>
          </a:xfrm>
        </p:grpSpPr>
        <p:sp>
          <p:nvSpPr>
            <p:cNvPr id="11786" name="Google Shape;11786;p81"/>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1"/>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8" name="Google Shape;11788;p81"/>
          <p:cNvGrpSpPr/>
          <p:nvPr/>
        </p:nvGrpSpPr>
        <p:grpSpPr>
          <a:xfrm>
            <a:off x="7105923" y="1978545"/>
            <a:ext cx="333285" cy="350682"/>
            <a:chOff x="7105923" y="1978545"/>
            <a:chExt cx="333285" cy="350682"/>
          </a:xfrm>
        </p:grpSpPr>
        <p:sp>
          <p:nvSpPr>
            <p:cNvPr id="11789" name="Google Shape;11789;p81"/>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1"/>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1"/>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1"/>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1"/>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1"/>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1"/>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6" name="Google Shape;11796;p81"/>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1"/>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8" name="Google Shape;11798;p81"/>
          <p:cNvGrpSpPr/>
          <p:nvPr/>
        </p:nvGrpSpPr>
        <p:grpSpPr>
          <a:xfrm>
            <a:off x="3616406" y="2422352"/>
            <a:ext cx="203393" cy="351827"/>
            <a:chOff x="3616406" y="2422352"/>
            <a:chExt cx="203393" cy="351827"/>
          </a:xfrm>
        </p:grpSpPr>
        <p:sp>
          <p:nvSpPr>
            <p:cNvPr id="11799" name="Google Shape;11799;p81"/>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1"/>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1" name="Google Shape;11801;p81"/>
          <p:cNvGrpSpPr/>
          <p:nvPr/>
        </p:nvGrpSpPr>
        <p:grpSpPr>
          <a:xfrm>
            <a:off x="878187" y="2421970"/>
            <a:ext cx="272696" cy="351827"/>
            <a:chOff x="913012" y="2421970"/>
            <a:chExt cx="272696" cy="351827"/>
          </a:xfrm>
        </p:grpSpPr>
        <p:sp>
          <p:nvSpPr>
            <p:cNvPr id="11802" name="Google Shape;11802;p81"/>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1"/>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1"/>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1"/>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81"/>
          <p:cNvGrpSpPr/>
          <p:nvPr/>
        </p:nvGrpSpPr>
        <p:grpSpPr>
          <a:xfrm>
            <a:off x="2274743" y="2422352"/>
            <a:ext cx="255649" cy="351445"/>
            <a:chOff x="2274743" y="2422352"/>
            <a:chExt cx="255649" cy="351445"/>
          </a:xfrm>
        </p:grpSpPr>
        <p:sp>
          <p:nvSpPr>
            <p:cNvPr id="11807" name="Google Shape;11807;p81"/>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1"/>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1"/>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81"/>
          <p:cNvGrpSpPr/>
          <p:nvPr/>
        </p:nvGrpSpPr>
        <p:grpSpPr>
          <a:xfrm>
            <a:off x="2708723" y="2421239"/>
            <a:ext cx="246552" cy="352558"/>
            <a:chOff x="2708723" y="2421239"/>
            <a:chExt cx="246552" cy="352558"/>
          </a:xfrm>
        </p:grpSpPr>
        <p:sp>
          <p:nvSpPr>
            <p:cNvPr id="11811" name="Google Shape;11811;p81"/>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1"/>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81"/>
          <p:cNvGrpSpPr/>
          <p:nvPr/>
        </p:nvGrpSpPr>
        <p:grpSpPr>
          <a:xfrm>
            <a:off x="1835485" y="2422352"/>
            <a:ext cx="259433" cy="350714"/>
            <a:chOff x="1835485" y="2422352"/>
            <a:chExt cx="259433" cy="350714"/>
          </a:xfrm>
        </p:grpSpPr>
        <p:sp>
          <p:nvSpPr>
            <p:cNvPr id="11814" name="Google Shape;11814;p81"/>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1"/>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1"/>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1"/>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1"/>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1"/>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1"/>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1" name="Google Shape;11821;p81"/>
          <p:cNvGrpSpPr/>
          <p:nvPr/>
        </p:nvGrpSpPr>
        <p:grpSpPr>
          <a:xfrm>
            <a:off x="3150240" y="2422352"/>
            <a:ext cx="212489" cy="351445"/>
            <a:chOff x="3150240" y="2422352"/>
            <a:chExt cx="212489" cy="351445"/>
          </a:xfrm>
        </p:grpSpPr>
        <p:sp>
          <p:nvSpPr>
            <p:cNvPr id="11822" name="Google Shape;11822;p81"/>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1"/>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81"/>
          <p:cNvGrpSpPr/>
          <p:nvPr/>
        </p:nvGrpSpPr>
        <p:grpSpPr>
          <a:xfrm>
            <a:off x="1367060" y="2422129"/>
            <a:ext cx="269261" cy="352050"/>
            <a:chOff x="1367060" y="2422129"/>
            <a:chExt cx="269261" cy="352050"/>
          </a:xfrm>
        </p:grpSpPr>
        <p:sp>
          <p:nvSpPr>
            <p:cNvPr id="11825" name="Google Shape;11825;p81"/>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1"/>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1"/>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1"/>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1"/>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1"/>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1"/>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1"/>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1"/>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1"/>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1"/>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1"/>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1"/>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1"/>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9" name="Google Shape;11839;p81"/>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0" name="Google Shape;11840;p81"/>
          <p:cNvGrpSpPr/>
          <p:nvPr/>
        </p:nvGrpSpPr>
        <p:grpSpPr>
          <a:xfrm>
            <a:off x="4882690" y="2425405"/>
            <a:ext cx="274573" cy="350682"/>
            <a:chOff x="4882690" y="2425405"/>
            <a:chExt cx="274573" cy="350682"/>
          </a:xfrm>
        </p:grpSpPr>
        <p:sp>
          <p:nvSpPr>
            <p:cNvPr id="11841" name="Google Shape;11841;p81"/>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1"/>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81"/>
          <p:cNvGrpSpPr/>
          <p:nvPr/>
        </p:nvGrpSpPr>
        <p:grpSpPr>
          <a:xfrm>
            <a:off x="6627639" y="2443884"/>
            <a:ext cx="355993" cy="313247"/>
            <a:chOff x="6627639" y="2443884"/>
            <a:chExt cx="355993" cy="313247"/>
          </a:xfrm>
        </p:grpSpPr>
        <p:sp>
          <p:nvSpPr>
            <p:cNvPr id="11844" name="Google Shape;11844;p81"/>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1"/>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1"/>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81"/>
          <p:cNvGrpSpPr/>
          <p:nvPr/>
        </p:nvGrpSpPr>
        <p:grpSpPr>
          <a:xfrm>
            <a:off x="6183451" y="2462140"/>
            <a:ext cx="351445" cy="277976"/>
            <a:chOff x="6183451" y="2462140"/>
            <a:chExt cx="351445" cy="277976"/>
          </a:xfrm>
        </p:grpSpPr>
        <p:sp>
          <p:nvSpPr>
            <p:cNvPr id="11848" name="Google Shape;11848;p81"/>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1"/>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1"/>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1"/>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1"/>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1"/>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1"/>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81"/>
          <p:cNvGrpSpPr/>
          <p:nvPr/>
        </p:nvGrpSpPr>
        <p:grpSpPr>
          <a:xfrm>
            <a:off x="5735477" y="2429858"/>
            <a:ext cx="353354" cy="341299"/>
            <a:chOff x="5735477" y="2429858"/>
            <a:chExt cx="353354" cy="341299"/>
          </a:xfrm>
        </p:grpSpPr>
        <p:sp>
          <p:nvSpPr>
            <p:cNvPr id="11856" name="Google Shape;11856;p81"/>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1"/>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1"/>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1"/>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1"/>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1"/>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2" name="Google Shape;11862;p81"/>
          <p:cNvGrpSpPr/>
          <p:nvPr/>
        </p:nvGrpSpPr>
        <p:grpSpPr>
          <a:xfrm>
            <a:off x="5243735" y="2446973"/>
            <a:ext cx="405255" cy="275499"/>
            <a:chOff x="5283337" y="2478774"/>
            <a:chExt cx="358633" cy="243913"/>
          </a:xfrm>
        </p:grpSpPr>
        <p:sp>
          <p:nvSpPr>
            <p:cNvPr id="11863" name="Google Shape;11863;p81"/>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1"/>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1"/>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1"/>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1"/>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1"/>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1"/>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1"/>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1"/>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1"/>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1"/>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1"/>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1"/>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1"/>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1"/>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1"/>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1"/>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81"/>
          <p:cNvGrpSpPr/>
          <p:nvPr/>
        </p:nvGrpSpPr>
        <p:grpSpPr>
          <a:xfrm>
            <a:off x="7964753" y="2470823"/>
            <a:ext cx="362068" cy="258670"/>
            <a:chOff x="7964753" y="2470823"/>
            <a:chExt cx="362068" cy="258670"/>
          </a:xfrm>
        </p:grpSpPr>
        <p:sp>
          <p:nvSpPr>
            <p:cNvPr id="11881" name="Google Shape;11881;p81"/>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1"/>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1"/>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1"/>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1"/>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1"/>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1"/>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1"/>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1"/>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81"/>
          <p:cNvGrpSpPr/>
          <p:nvPr/>
        </p:nvGrpSpPr>
        <p:grpSpPr>
          <a:xfrm>
            <a:off x="7524349" y="2456447"/>
            <a:ext cx="350332" cy="288948"/>
            <a:chOff x="7524349" y="2456447"/>
            <a:chExt cx="350332" cy="288948"/>
          </a:xfrm>
        </p:grpSpPr>
        <p:sp>
          <p:nvSpPr>
            <p:cNvPr id="11891" name="Google Shape;11891;p81"/>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1"/>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1"/>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1"/>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1"/>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81"/>
          <p:cNvGrpSpPr/>
          <p:nvPr/>
        </p:nvGrpSpPr>
        <p:grpSpPr>
          <a:xfrm>
            <a:off x="3972749" y="2894211"/>
            <a:ext cx="355230" cy="356725"/>
            <a:chOff x="3972749" y="2894211"/>
            <a:chExt cx="355230" cy="356725"/>
          </a:xfrm>
        </p:grpSpPr>
        <p:sp>
          <p:nvSpPr>
            <p:cNvPr id="11897" name="Google Shape;11897;p81"/>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1"/>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1"/>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1"/>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1"/>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2" name="Google Shape;11902;p81"/>
          <p:cNvGrpSpPr/>
          <p:nvPr/>
        </p:nvGrpSpPr>
        <p:grpSpPr>
          <a:xfrm>
            <a:off x="3527797" y="2918796"/>
            <a:ext cx="355993" cy="307904"/>
            <a:chOff x="3527797" y="2918796"/>
            <a:chExt cx="355993" cy="307904"/>
          </a:xfrm>
        </p:grpSpPr>
        <p:sp>
          <p:nvSpPr>
            <p:cNvPr id="11903" name="Google Shape;11903;p81"/>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1"/>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1"/>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1"/>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1"/>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1"/>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1"/>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1"/>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1"/>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1"/>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3" name="Google Shape;11913;p81"/>
          <p:cNvGrpSpPr/>
          <p:nvPr/>
        </p:nvGrpSpPr>
        <p:grpSpPr>
          <a:xfrm>
            <a:off x="3082845" y="2920959"/>
            <a:ext cx="356375" cy="302338"/>
            <a:chOff x="3082845" y="2920959"/>
            <a:chExt cx="356375" cy="302338"/>
          </a:xfrm>
        </p:grpSpPr>
        <p:sp>
          <p:nvSpPr>
            <p:cNvPr id="11914" name="Google Shape;11914;p81"/>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1"/>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6" name="Google Shape;11916;p81"/>
          <p:cNvGrpSpPr/>
          <p:nvPr/>
        </p:nvGrpSpPr>
        <p:grpSpPr>
          <a:xfrm>
            <a:off x="2639038" y="2894942"/>
            <a:ext cx="355612" cy="355612"/>
            <a:chOff x="2639038" y="2894942"/>
            <a:chExt cx="355612" cy="355612"/>
          </a:xfrm>
        </p:grpSpPr>
        <p:sp>
          <p:nvSpPr>
            <p:cNvPr id="11917" name="Google Shape;11917;p81"/>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1"/>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9" name="Google Shape;11919;p81"/>
          <p:cNvGrpSpPr/>
          <p:nvPr/>
        </p:nvGrpSpPr>
        <p:grpSpPr>
          <a:xfrm>
            <a:off x="2194468" y="2938865"/>
            <a:ext cx="355993" cy="267766"/>
            <a:chOff x="2194468" y="2938865"/>
            <a:chExt cx="355993" cy="267766"/>
          </a:xfrm>
        </p:grpSpPr>
        <p:sp>
          <p:nvSpPr>
            <p:cNvPr id="11920" name="Google Shape;11920;p81"/>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1"/>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1"/>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1"/>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1"/>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1"/>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1"/>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1"/>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1"/>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1"/>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1"/>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1"/>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1"/>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1"/>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1"/>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1"/>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1"/>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1"/>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1"/>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1"/>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81"/>
          <p:cNvGrpSpPr/>
          <p:nvPr/>
        </p:nvGrpSpPr>
        <p:grpSpPr>
          <a:xfrm>
            <a:off x="1749897" y="2894561"/>
            <a:ext cx="355993" cy="355612"/>
            <a:chOff x="1749897" y="2894561"/>
            <a:chExt cx="355993" cy="355612"/>
          </a:xfrm>
        </p:grpSpPr>
        <p:sp>
          <p:nvSpPr>
            <p:cNvPr id="11941" name="Google Shape;11941;p81"/>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1"/>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1"/>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1"/>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1"/>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1"/>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1"/>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1"/>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1"/>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1"/>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1"/>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81"/>
          <p:cNvGrpSpPr/>
          <p:nvPr/>
        </p:nvGrpSpPr>
        <p:grpSpPr>
          <a:xfrm>
            <a:off x="1305327" y="2894211"/>
            <a:ext cx="357520" cy="357488"/>
            <a:chOff x="1305327" y="2894211"/>
            <a:chExt cx="357520" cy="357488"/>
          </a:xfrm>
        </p:grpSpPr>
        <p:sp>
          <p:nvSpPr>
            <p:cNvPr id="11953" name="Google Shape;11953;p81"/>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1"/>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1"/>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1"/>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1"/>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8" name="Google Shape;11958;p81"/>
          <p:cNvGrpSpPr/>
          <p:nvPr/>
        </p:nvGrpSpPr>
        <p:grpSpPr>
          <a:xfrm>
            <a:off x="853950" y="2894720"/>
            <a:ext cx="364104" cy="353290"/>
            <a:chOff x="853950" y="2894720"/>
            <a:chExt cx="364104" cy="353290"/>
          </a:xfrm>
        </p:grpSpPr>
        <p:sp>
          <p:nvSpPr>
            <p:cNvPr id="11959" name="Google Shape;11959;p81"/>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1"/>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1"/>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1"/>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1"/>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1"/>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1"/>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81"/>
          <p:cNvGrpSpPr/>
          <p:nvPr/>
        </p:nvGrpSpPr>
        <p:grpSpPr>
          <a:xfrm>
            <a:off x="7066548" y="2912594"/>
            <a:ext cx="352209" cy="334938"/>
            <a:chOff x="7066548" y="2912594"/>
            <a:chExt cx="352209" cy="334938"/>
          </a:xfrm>
        </p:grpSpPr>
        <p:sp>
          <p:nvSpPr>
            <p:cNvPr id="11967" name="Google Shape;11967;p81"/>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1"/>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1"/>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1"/>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1"/>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1"/>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3" name="Google Shape;11973;p81"/>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1"/>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5" name="Google Shape;11975;p81"/>
          <p:cNvGrpSpPr/>
          <p:nvPr/>
        </p:nvGrpSpPr>
        <p:grpSpPr>
          <a:xfrm>
            <a:off x="7541397" y="2904802"/>
            <a:ext cx="318495" cy="352209"/>
            <a:chOff x="7541397" y="2904802"/>
            <a:chExt cx="318495" cy="352209"/>
          </a:xfrm>
        </p:grpSpPr>
        <p:sp>
          <p:nvSpPr>
            <p:cNvPr id="11976" name="Google Shape;11976;p81"/>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1"/>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81"/>
          <p:cNvGrpSpPr/>
          <p:nvPr/>
        </p:nvGrpSpPr>
        <p:grpSpPr>
          <a:xfrm>
            <a:off x="8003015" y="2904039"/>
            <a:ext cx="306759" cy="351445"/>
            <a:chOff x="8003015" y="2904039"/>
            <a:chExt cx="306759" cy="351445"/>
          </a:xfrm>
        </p:grpSpPr>
        <p:sp>
          <p:nvSpPr>
            <p:cNvPr id="11979" name="Google Shape;11979;p81"/>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1"/>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1"/>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1"/>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1"/>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1"/>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5" name="Google Shape;11985;p81"/>
          <p:cNvGrpSpPr/>
          <p:nvPr/>
        </p:nvGrpSpPr>
        <p:grpSpPr>
          <a:xfrm>
            <a:off x="5687770" y="2885496"/>
            <a:ext cx="369638" cy="369606"/>
            <a:chOff x="5687770" y="2885496"/>
            <a:chExt cx="369638" cy="369606"/>
          </a:xfrm>
        </p:grpSpPr>
        <p:sp>
          <p:nvSpPr>
            <p:cNvPr id="11986" name="Google Shape;11986;p81"/>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1"/>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1"/>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1"/>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1"/>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1"/>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1"/>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1"/>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1"/>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1"/>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6" name="Google Shape;11996;p81"/>
          <p:cNvGrpSpPr/>
          <p:nvPr/>
        </p:nvGrpSpPr>
        <p:grpSpPr>
          <a:xfrm>
            <a:off x="4881958" y="2904802"/>
            <a:ext cx="156417" cy="349537"/>
            <a:chOff x="4881958" y="2904802"/>
            <a:chExt cx="156417" cy="349537"/>
          </a:xfrm>
        </p:grpSpPr>
        <p:sp>
          <p:nvSpPr>
            <p:cNvPr id="11997" name="Google Shape;11997;p81"/>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1"/>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1"/>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1"/>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1"/>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1"/>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1"/>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81"/>
          <p:cNvGrpSpPr/>
          <p:nvPr/>
        </p:nvGrpSpPr>
        <p:grpSpPr>
          <a:xfrm>
            <a:off x="5230318" y="2886514"/>
            <a:ext cx="371133" cy="367443"/>
            <a:chOff x="5230318" y="2886514"/>
            <a:chExt cx="371133" cy="367443"/>
          </a:xfrm>
        </p:grpSpPr>
        <p:sp>
          <p:nvSpPr>
            <p:cNvPr id="12005" name="Google Shape;12005;p81"/>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1"/>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1"/>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1"/>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1"/>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1"/>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1"/>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1"/>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1"/>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81"/>
          <p:cNvGrpSpPr/>
          <p:nvPr/>
        </p:nvGrpSpPr>
        <p:grpSpPr>
          <a:xfrm>
            <a:off x="5748358" y="3434578"/>
            <a:ext cx="352590" cy="182561"/>
            <a:chOff x="5748358" y="3434578"/>
            <a:chExt cx="352590" cy="182561"/>
          </a:xfrm>
        </p:grpSpPr>
        <p:sp>
          <p:nvSpPr>
            <p:cNvPr id="12015" name="Google Shape;12015;p81"/>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1"/>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1"/>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1"/>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1"/>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1"/>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81"/>
          <p:cNvGrpSpPr/>
          <p:nvPr/>
        </p:nvGrpSpPr>
        <p:grpSpPr>
          <a:xfrm>
            <a:off x="862283" y="4274771"/>
            <a:ext cx="341204" cy="359301"/>
            <a:chOff x="862283" y="4274771"/>
            <a:chExt cx="341204" cy="359301"/>
          </a:xfrm>
        </p:grpSpPr>
        <p:sp>
          <p:nvSpPr>
            <p:cNvPr id="12022" name="Google Shape;12022;p81"/>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1"/>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1"/>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81"/>
          <p:cNvGrpSpPr/>
          <p:nvPr/>
        </p:nvGrpSpPr>
        <p:grpSpPr>
          <a:xfrm>
            <a:off x="1396957" y="4287365"/>
            <a:ext cx="301861" cy="332871"/>
            <a:chOff x="1396957" y="4287365"/>
            <a:chExt cx="301861" cy="332871"/>
          </a:xfrm>
        </p:grpSpPr>
        <p:sp>
          <p:nvSpPr>
            <p:cNvPr id="12026" name="Google Shape;12026;p81"/>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1"/>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1"/>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1"/>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1"/>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1"/>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1"/>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1"/>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1"/>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1"/>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1"/>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1"/>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1"/>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1"/>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1"/>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81"/>
          <p:cNvGrpSpPr/>
          <p:nvPr/>
        </p:nvGrpSpPr>
        <p:grpSpPr>
          <a:xfrm>
            <a:off x="1865381" y="4277506"/>
            <a:ext cx="396131" cy="355612"/>
            <a:chOff x="1865381" y="4277506"/>
            <a:chExt cx="396131" cy="355612"/>
          </a:xfrm>
        </p:grpSpPr>
        <p:sp>
          <p:nvSpPr>
            <p:cNvPr id="12042" name="Google Shape;12042;p81"/>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1"/>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1"/>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1"/>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1"/>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1"/>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81"/>
          <p:cNvGrpSpPr/>
          <p:nvPr/>
        </p:nvGrpSpPr>
        <p:grpSpPr>
          <a:xfrm>
            <a:off x="2411823" y="4303999"/>
            <a:ext cx="334398" cy="299953"/>
            <a:chOff x="2411823" y="4303999"/>
            <a:chExt cx="334398" cy="299953"/>
          </a:xfrm>
        </p:grpSpPr>
        <p:sp>
          <p:nvSpPr>
            <p:cNvPr id="12049" name="Google Shape;12049;p81"/>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1"/>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1"/>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1"/>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1"/>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1"/>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1"/>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81"/>
          <p:cNvGrpSpPr/>
          <p:nvPr/>
        </p:nvGrpSpPr>
        <p:grpSpPr>
          <a:xfrm>
            <a:off x="2903337" y="4279032"/>
            <a:ext cx="382519" cy="350682"/>
            <a:chOff x="2903337" y="4279032"/>
            <a:chExt cx="382519" cy="350682"/>
          </a:xfrm>
        </p:grpSpPr>
        <p:sp>
          <p:nvSpPr>
            <p:cNvPr id="12057" name="Google Shape;12057;p81"/>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1"/>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1"/>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1"/>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1"/>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1"/>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1"/>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1"/>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1"/>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1"/>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1"/>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1"/>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1"/>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1"/>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1"/>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81"/>
          <p:cNvGrpSpPr/>
          <p:nvPr/>
        </p:nvGrpSpPr>
        <p:grpSpPr>
          <a:xfrm>
            <a:off x="3933342" y="4315767"/>
            <a:ext cx="383632" cy="276449"/>
            <a:chOff x="3933342" y="4315767"/>
            <a:chExt cx="383632" cy="276449"/>
          </a:xfrm>
        </p:grpSpPr>
        <p:sp>
          <p:nvSpPr>
            <p:cNvPr id="12073" name="Google Shape;12073;p81"/>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1"/>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1"/>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1"/>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1"/>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1"/>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81"/>
          <p:cNvGrpSpPr/>
          <p:nvPr/>
        </p:nvGrpSpPr>
        <p:grpSpPr>
          <a:xfrm>
            <a:off x="3441065" y="4302505"/>
            <a:ext cx="337069" cy="302593"/>
            <a:chOff x="3441065" y="4302505"/>
            <a:chExt cx="337069" cy="302593"/>
          </a:xfrm>
        </p:grpSpPr>
        <p:sp>
          <p:nvSpPr>
            <p:cNvPr id="12080" name="Google Shape;12080;p81"/>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1"/>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1"/>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1"/>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1"/>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1"/>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1"/>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1"/>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1"/>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1"/>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1"/>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1"/>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1"/>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3" name="Google Shape;12093;p81"/>
          <p:cNvGrpSpPr/>
          <p:nvPr/>
        </p:nvGrpSpPr>
        <p:grpSpPr>
          <a:xfrm>
            <a:off x="3532345" y="3362635"/>
            <a:ext cx="339328" cy="336274"/>
            <a:chOff x="3532345" y="3362635"/>
            <a:chExt cx="339328" cy="336274"/>
          </a:xfrm>
        </p:grpSpPr>
        <p:sp>
          <p:nvSpPr>
            <p:cNvPr id="12094" name="Google Shape;12094;p8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1"/>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1"/>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1"/>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9" name="Google Shape;12099;p81"/>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0" name="Google Shape;12100;p81"/>
          <p:cNvGrpSpPr/>
          <p:nvPr/>
        </p:nvGrpSpPr>
        <p:grpSpPr>
          <a:xfrm>
            <a:off x="1883955" y="3808700"/>
            <a:ext cx="162873" cy="351445"/>
            <a:chOff x="1883955" y="3808700"/>
            <a:chExt cx="162873" cy="351445"/>
          </a:xfrm>
        </p:grpSpPr>
        <p:sp>
          <p:nvSpPr>
            <p:cNvPr id="12101" name="Google Shape;12101;p81"/>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1"/>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81"/>
          <p:cNvGrpSpPr/>
          <p:nvPr/>
        </p:nvGrpSpPr>
        <p:grpSpPr>
          <a:xfrm>
            <a:off x="939156" y="3809209"/>
            <a:ext cx="192007" cy="351318"/>
            <a:chOff x="939156" y="3809209"/>
            <a:chExt cx="192007" cy="351318"/>
          </a:xfrm>
        </p:grpSpPr>
        <p:sp>
          <p:nvSpPr>
            <p:cNvPr id="12104" name="Google Shape;12104;p81"/>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1"/>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81"/>
          <p:cNvGrpSpPr/>
          <p:nvPr/>
        </p:nvGrpSpPr>
        <p:grpSpPr>
          <a:xfrm>
            <a:off x="2306167" y="3809845"/>
            <a:ext cx="193915" cy="349155"/>
            <a:chOff x="2306167" y="3809845"/>
            <a:chExt cx="193915" cy="349155"/>
          </a:xfrm>
        </p:grpSpPr>
        <p:sp>
          <p:nvSpPr>
            <p:cNvPr id="12107" name="Google Shape;12107;p81"/>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1"/>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1"/>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1"/>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1"/>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1"/>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1"/>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81"/>
          <p:cNvGrpSpPr/>
          <p:nvPr/>
        </p:nvGrpSpPr>
        <p:grpSpPr>
          <a:xfrm>
            <a:off x="1323901" y="3807173"/>
            <a:ext cx="356343" cy="356757"/>
            <a:chOff x="1323901" y="3807173"/>
            <a:chExt cx="356343" cy="356757"/>
          </a:xfrm>
        </p:grpSpPr>
        <p:sp>
          <p:nvSpPr>
            <p:cNvPr id="12115" name="Google Shape;12115;p81"/>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1"/>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1"/>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1"/>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1"/>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1"/>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1"/>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1"/>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1"/>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1"/>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1"/>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1"/>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1"/>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1"/>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1"/>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1"/>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1"/>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1"/>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1"/>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1"/>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1"/>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1"/>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1"/>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1"/>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9" name="Google Shape;12139;p81"/>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0" name="Google Shape;12140;p81"/>
          <p:cNvGrpSpPr/>
          <p:nvPr/>
        </p:nvGrpSpPr>
        <p:grpSpPr>
          <a:xfrm>
            <a:off x="859262" y="3353920"/>
            <a:ext cx="306759" cy="351445"/>
            <a:chOff x="859262" y="3353920"/>
            <a:chExt cx="306759" cy="351445"/>
          </a:xfrm>
        </p:grpSpPr>
        <p:sp>
          <p:nvSpPr>
            <p:cNvPr id="12141" name="Google Shape;12141;p81"/>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1"/>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1"/>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1"/>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1"/>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6" name="Google Shape;12146;p81"/>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7" name="Google Shape;12147;p81"/>
          <p:cNvGrpSpPr/>
          <p:nvPr/>
        </p:nvGrpSpPr>
        <p:grpSpPr>
          <a:xfrm>
            <a:off x="3967437" y="3837102"/>
            <a:ext cx="364708" cy="295405"/>
            <a:chOff x="3967437" y="3837102"/>
            <a:chExt cx="364708" cy="295405"/>
          </a:xfrm>
        </p:grpSpPr>
        <p:sp>
          <p:nvSpPr>
            <p:cNvPr id="12148" name="Google Shape;12148;p81"/>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1"/>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1"/>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1"/>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1"/>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3" name="Google Shape;12153;p81"/>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1"/>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1"/>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6" name="Google Shape;12156;p81"/>
          <p:cNvGrpSpPr/>
          <p:nvPr/>
        </p:nvGrpSpPr>
        <p:grpSpPr>
          <a:xfrm>
            <a:off x="5811827" y="3806451"/>
            <a:ext cx="283743" cy="308444"/>
            <a:chOff x="5964227" y="3858701"/>
            <a:chExt cx="283743" cy="308444"/>
          </a:xfrm>
        </p:grpSpPr>
        <p:sp>
          <p:nvSpPr>
            <p:cNvPr id="12157" name="Google Shape;12157;p81"/>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1"/>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1"/>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1"/>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1" name="Google Shape;12161;p81"/>
          <p:cNvGrpSpPr/>
          <p:nvPr/>
        </p:nvGrpSpPr>
        <p:grpSpPr>
          <a:xfrm>
            <a:off x="6243508" y="3873073"/>
            <a:ext cx="320372" cy="213602"/>
            <a:chOff x="6395908" y="3873073"/>
            <a:chExt cx="320372" cy="213602"/>
          </a:xfrm>
        </p:grpSpPr>
        <p:sp>
          <p:nvSpPr>
            <p:cNvPr id="12162" name="Google Shape;12162;p81"/>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1"/>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1"/>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1"/>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1"/>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1"/>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1"/>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1"/>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1"/>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1"/>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2" name="Google Shape;12172;p81"/>
          <p:cNvGrpSpPr/>
          <p:nvPr/>
        </p:nvGrpSpPr>
        <p:grpSpPr>
          <a:xfrm>
            <a:off x="7262890" y="3802816"/>
            <a:ext cx="357138" cy="352018"/>
            <a:chOff x="7415290" y="3802816"/>
            <a:chExt cx="357138" cy="352018"/>
          </a:xfrm>
        </p:grpSpPr>
        <p:sp>
          <p:nvSpPr>
            <p:cNvPr id="12173" name="Google Shape;12173;p81"/>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1"/>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1"/>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1"/>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1"/>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1"/>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1"/>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1"/>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1" name="Google Shape;12181;p81"/>
          <p:cNvGrpSpPr/>
          <p:nvPr/>
        </p:nvGrpSpPr>
        <p:grpSpPr>
          <a:xfrm>
            <a:off x="6737312" y="3833413"/>
            <a:ext cx="355230" cy="293401"/>
            <a:chOff x="6889712" y="3833413"/>
            <a:chExt cx="355230" cy="293401"/>
          </a:xfrm>
        </p:grpSpPr>
        <p:sp>
          <p:nvSpPr>
            <p:cNvPr id="12182" name="Google Shape;12182;p81"/>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1"/>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1"/>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1"/>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1"/>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81"/>
          <p:cNvGrpSpPr/>
          <p:nvPr/>
        </p:nvGrpSpPr>
        <p:grpSpPr>
          <a:xfrm>
            <a:off x="7707152" y="3835870"/>
            <a:ext cx="282318" cy="337168"/>
            <a:chOff x="1635875" y="237775"/>
            <a:chExt cx="4370250" cy="5219325"/>
          </a:xfrm>
        </p:grpSpPr>
        <p:sp>
          <p:nvSpPr>
            <p:cNvPr id="12188" name="Google Shape;12188;p81"/>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1"/>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81"/>
          <p:cNvGrpSpPr/>
          <p:nvPr/>
        </p:nvGrpSpPr>
        <p:grpSpPr>
          <a:xfrm>
            <a:off x="3103963" y="3361140"/>
            <a:ext cx="297886" cy="337578"/>
            <a:chOff x="3103963" y="3361140"/>
            <a:chExt cx="297886" cy="337578"/>
          </a:xfrm>
        </p:grpSpPr>
        <p:sp>
          <p:nvSpPr>
            <p:cNvPr id="12191" name="Google Shape;12191;p81"/>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1"/>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1"/>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1"/>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1"/>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1"/>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1"/>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1"/>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1"/>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1"/>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1"/>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1"/>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81"/>
          <p:cNvGrpSpPr/>
          <p:nvPr/>
        </p:nvGrpSpPr>
        <p:grpSpPr>
          <a:xfrm>
            <a:off x="2667821" y="3361108"/>
            <a:ext cx="273046" cy="337801"/>
            <a:chOff x="2667821" y="3361108"/>
            <a:chExt cx="273046" cy="337801"/>
          </a:xfrm>
        </p:grpSpPr>
        <p:sp>
          <p:nvSpPr>
            <p:cNvPr id="12216" name="Google Shape;12216;p81"/>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1"/>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1"/>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1"/>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1"/>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1"/>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1"/>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1"/>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1"/>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1"/>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1"/>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1"/>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1"/>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1"/>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1"/>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1"/>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1"/>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1"/>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1"/>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5" name="Google Shape;12235;p81"/>
          <p:cNvGrpSpPr/>
          <p:nvPr/>
        </p:nvGrpSpPr>
        <p:grpSpPr>
          <a:xfrm>
            <a:off x="2212469" y="3360313"/>
            <a:ext cx="282715" cy="338660"/>
            <a:chOff x="2212469" y="3360313"/>
            <a:chExt cx="282715" cy="338660"/>
          </a:xfrm>
        </p:grpSpPr>
        <p:sp>
          <p:nvSpPr>
            <p:cNvPr id="12236" name="Google Shape;12236;p81"/>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1"/>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1"/>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9" name="Google Shape;12239;p81"/>
          <p:cNvGrpSpPr/>
          <p:nvPr/>
        </p:nvGrpSpPr>
        <p:grpSpPr>
          <a:xfrm>
            <a:off x="1768821" y="3361108"/>
            <a:ext cx="278739" cy="339073"/>
            <a:chOff x="1768821" y="3361108"/>
            <a:chExt cx="278739" cy="339073"/>
          </a:xfrm>
        </p:grpSpPr>
        <p:sp>
          <p:nvSpPr>
            <p:cNvPr id="12240" name="Google Shape;12240;p81"/>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1"/>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1"/>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1"/>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1"/>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1"/>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1"/>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1"/>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1"/>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1"/>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1"/>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81"/>
          <p:cNvGrpSpPr/>
          <p:nvPr/>
        </p:nvGrpSpPr>
        <p:grpSpPr>
          <a:xfrm>
            <a:off x="5337883" y="3336873"/>
            <a:ext cx="307141" cy="376826"/>
            <a:chOff x="5337883" y="3336873"/>
            <a:chExt cx="307141" cy="376826"/>
          </a:xfrm>
        </p:grpSpPr>
        <p:sp>
          <p:nvSpPr>
            <p:cNvPr id="12252" name="Google Shape;12252;p81"/>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1"/>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81"/>
          <p:cNvGrpSpPr/>
          <p:nvPr/>
        </p:nvGrpSpPr>
        <p:grpSpPr>
          <a:xfrm>
            <a:off x="4883835" y="3337255"/>
            <a:ext cx="323425" cy="377557"/>
            <a:chOff x="4883835" y="3337255"/>
            <a:chExt cx="323425" cy="377557"/>
          </a:xfrm>
        </p:grpSpPr>
        <p:sp>
          <p:nvSpPr>
            <p:cNvPr id="12255" name="Google Shape;12255;p81"/>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1"/>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1"/>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8" name="Google Shape;12258;p81"/>
          <p:cNvGrpSpPr/>
          <p:nvPr/>
        </p:nvGrpSpPr>
        <p:grpSpPr>
          <a:xfrm>
            <a:off x="6193310" y="3407289"/>
            <a:ext cx="352590" cy="237488"/>
            <a:chOff x="6193310" y="3407289"/>
            <a:chExt cx="352590" cy="237488"/>
          </a:xfrm>
        </p:grpSpPr>
        <p:sp>
          <p:nvSpPr>
            <p:cNvPr id="12259" name="Google Shape;12259;p81"/>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1"/>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1"/>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1"/>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1"/>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81"/>
          <p:cNvGrpSpPr/>
          <p:nvPr/>
        </p:nvGrpSpPr>
        <p:grpSpPr>
          <a:xfrm>
            <a:off x="6637117" y="3397843"/>
            <a:ext cx="353735" cy="254504"/>
            <a:chOff x="6637117" y="3397843"/>
            <a:chExt cx="353735" cy="254504"/>
          </a:xfrm>
        </p:grpSpPr>
        <p:sp>
          <p:nvSpPr>
            <p:cNvPr id="12265" name="Google Shape;12265;p81"/>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1"/>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1"/>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1"/>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1"/>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1"/>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1" name="Google Shape;12271;p81"/>
          <p:cNvGrpSpPr/>
          <p:nvPr/>
        </p:nvGrpSpPr>
        <p:grpSpPr>
          <a:xfrm>
            <a:off x="7075994" y="3349531"/>
            <a:ext cx="360637" cy="352336"/>
            <a:chOff x="7075994" y="3349531"/>
            <a:chExt cx="360637" cy="352336"/>
          </a:xfrm>
        </p:grpSpPr>
        <p:sp>
          <p:nvSpPr>
            <p:cNvPr id="12272" name="Google Shape;12272;p81"/>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1"/>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1"/>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1"/>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1"/>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1"/>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1"/>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81"/>
          <p:cNvGrpSpPr/>
          <p:nvPr/>
        </p:nvGrpSpPr>
        <p:grpSpPr>
          <a:xfrm>
            <a:off x="7651983" y="3349181"/>
            <a:ext cx="107183" cy="352399"/>
            <a:chOff x="7651983" y="3349181"/>
            <a:chExt cx="107183" cy="352399"/>
          </a:xfrm>
        </p:grpSpPr>
        <p:sp>
          <p:nvSpPr>
            <p:cNvPr id="12280" name="Google Shape;12280;p81"/>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1"/>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2" name="Google Shape;12282;p81"/>
          <p:cNvGrpSpPr/>
          <p:nvPr/>
        </p:nvGrpSpPr>
        <p:grpSpPr>
          <a:xfrm>
            <a:off x="7973468" y="3382322"/>
            <a:ext cx="352590" cy="287072"/>
            <a:chOff x="7973468" y="3382322"/>
            <a:chExt cx="352590" cy="287072"/>
          </a:xfrm>
        </p:grpSpPr>
        <p:sp>
          <p:nvSpPr>
            <p:cNvPr id="12283" name="Google Shape;12283;p81"/>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1"/>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1"/>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1"/>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1"/>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1"/>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1"/>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1"/>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1"/>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1"/>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1"/>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1"/>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98" name="Shape 12298"/>
        <p:cNvGrpSpPr/>
        <p:nvPr/>
      </p:nvGrpSpPr>
      <p:grpSpPr>
        <a:xfrm>
          <a:off x="0" y="0"/>
          <a:ext cx="0" cy="0"/>
          <a:chOff x="0" y="0"/>
          <a:chExt cx="0" cy="0"/>
        </a:xfrm>
      </p:grpSpPr>
      <p:sp>
        <p:nvSpPr>
          <p:cNvPr id="12299" name="Google Shape;12299;p8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2300" name="Google Shape;12300;p82"/>
          <p:cNvGrpSpPr/>
          <p:nvPr/>
        </p:nvGrpSpPr>
        <p:grpSpPr>
          <a:xfrm>
            <a:off x="849677" y="1500658"/>
            <a:ext cx="347872" cy="347488"/>
            <a:chOff x="849677" y="1500658"/>
            <a:chExt cx="347872" cy="347488"/>
          </a:xfrm>
        </p:grpSpPr>
        <p:sp>
          <p:nvSpPr>
            <p:cNvPr id="12301" name="Google Shape;12301;p82"/>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2"/>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2"/>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2"/>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2"/>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2"/>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82"/>
          <p:cNvGrpSpPr/>
          <p:nvPr/>
        </p:nvGrpSpPr>
        <p:grpSpPr>
          <a:xfrm>
            <a:off x="1415853" y="1500658"/>
            <a:ext cx="315872" cy="347488"/>
            <a:chOff x="1415853" y="1500658"/>
            <a:chExt cx="315872" cy="347488"/>
          </a:xfrm>
        </p:grpSpPr>
        <p:sp>
          <p:nvSpPr>
            <p:cNvPr id="12308" name="Google Shape;12308;p82"/>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2"/>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2"/>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2"/>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2" name="Google Shape;12312;p82"/>
          <p:cNvGrpSpPr/>
          <p:nvPr/>
        </p:nvGrpSpPr>
        <p:grpSpPr>
          <a:xfrm>
            <a:off x="4697389" y="1500658"/>
            <a:ext cx="347520" cy="347104"/>
            <a:chOff x="4697389" y="1500658"/>
            <a:chExt cx="347520" cy="347104"/>
          </a:xfrm>
        </p:grpSpPr>
        <p:sp>
          <p:nvSpPr>
            <p:cNvPr id="12313" name="Google Shape;12313;p82"/>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2"/>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2"/>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6" name="Google Shape;12316;p82"/>
          <p:cNvGrpSpPr/>
          <p:nvPr/>
        </p:nvGrpSpPr>
        <p:grpSpPr>
          <a:xfrm>
            <a:off x="3603533" y="1964946"/>
            <a:ext cx="347520" cy="353760"/>
            <a:chOff x="3603533" y="1964946"/>
            <a:chExt cx="347520" cy="353760"/>
          </a:xfrm>
        </p:grpSpPr>
        <p:sp>
          <p:nvSpPr>
            <p:cNvPr id="12317" name="Google Shape;12317;p82"/>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2"/>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2"/>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82"/>
          <p:cNvGrpSpPr/>
          <p:nvPr/>
        </p:nvGrpSpPr>
        <p:grpSpPr>
          <a:xfrm>
            <a:off x="1950765" y="1964338"/>
            <a:ext cx="357792" cy="352448"/>
            <a:chOff x="1950765" y="1964338"/>
            <a:chExt cx="357792" cy="352448"/>
          </a:xfrm>
        </p:grpSpPr>
        <p:sp>
          <p:nvSpPr>
            <p:cNvPr id="12321" name="Google Shape;12321;p82"/>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2"/>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2"/>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2"/>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5" name="Google Shape;12325;p82"/>
          <p:cNvGrpSpPr/>
          <p:nvPr/>
        </p:nvGrpSpPr>
        <p:grpSpPr>
          <a:xfrm>
            <a:off x="7435629" y="1964690"/>
            <a:ext cx="367712" cy="353248"/>
            <a:chOff x="7435629" y="1964690"/>
            <a:chExt cx="367712" cy="353248"/>
          </a:xfrm>
        </p:grpSpPr>
        <p:sp>
          <p:nvSpPr>
            <p:cNvPr id="12326" name="Google Shape;12326;p82"/>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2"/>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2"/>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2"/>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0" name="Google Shape;12330;p82"/>
          <p:cNvGrpSpPr/>
          <p:nvPr/>
        </p:nvGrpSpPr>
        <p:grpSpPr>
          <a:xfrm>
            <a:off x="2512749" y="1965042"/>
            <a:ext cx="333024" cy="352896"/>
            <a:chOff x="2512749" y="1965042"/>
            <a:chExt cx="333024" cy="352896"/>
          </a:xfrm>
        </p:grpSpPr>
        <p:sp>
          <p:nvSpPr>
            <p:cNvPr id="12331" name="Google Shape;12331;p82"/>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2"/>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2"/>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2"/>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2"/>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6" name="Google Shape;12336;p82"/>
          <p:cNvGrpSpPr/>
          <p:nvPr/>
        </p:nvGrpSpPr>
        <p:grpSpPr>
          <a:xfrm>
            <a:off x="1398317" y="1981778"/>
            <a:ext cx="365792" cy="335392"/>
            <a:chOff x="1398317" y="1981778"/>
            <a:chExt cx="365792" cy="335392"/>
          </a:xfrm>
        </p:grpSpPr>
        <p:sp>
          <p:nvSpPr>
            <p:cNvPr id="12337" name="Google Shape;12337;p82"/>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2"/>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2"/>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2"/>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2"/>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2"/>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3" name="Google Shape;12343;p82"/>
          <p:cNvGrpSpPr/>
          <p:nvPr/>
        </p:nvGrpSpPr>
        <p:grpSpPr>
          <a:xfrm>
            <a:off x="3052237" y="2003570"/>
            <a:ext cx="353600" cy="314752"/>
            <a:chOff x="3052237" y="2003570"/>
            <a:chExt cx="353600" cy="314752"/>
          </a:xfrm>
        </p:grpSpPr>
        <p:sp>
          <p:nvSpPr>
            <p:cNvPr id="12344" name="Google Shape;12344;p82"/>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2"/>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2"/>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82"/>
          <p:cNvGrpSpPr/>
          <p:nvPr/>
        </p:nvGrpSpPr>
        <p:grpSpPr>
          <a:xfrm>
            <a:off x="1404013" y="2958066"/>
            <a:ext cx="368096" cy="223968"/>
            <a:chOff x="1404013" y="2958066"/>
            <a:chExt cx="368096" cy="223968"/>
          </a:xfrm>
        </p:grpSpPr>
        <p:sp>
          <p:nvSpPr>
            <p:cNvPr id="12348" name="Google Shape;12348;p82"/>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2"/>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0" name="Google Shape;12350;p82"/>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2"/>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2" name="Google Shape;12352;p82"/>
          <p:cNvGrpSpPr/>
          <p:nvPr/>
        </p:nvGrpSpPr>
        <p:grpSpPr>
          <a:xfrm>
            <a:off x="1951149" y="2885202"/>
            <a:ext cx="370368" cy="367328"/>
            <a:chOff x="1951149" y="2885202"/>
            <a:chExt cx="370368" cy="367328"/>
          </a:xfrm>
        </p:grpSpPr>
        <p:sp>
          <p:nvSpPr>
            <p:cNvPr id="12353" name="Google Shape;12353;p82"/>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2"/>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2"/>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6" name="Google Shape;12356;p82"/>
          <p:cNvGrpSpPr/>
          <p:nvPr/>
        </p:nvGrpSpPr>
        <p:grpSpPr>
          <a:xfrm>
            <a:off x="2501677" y="2906162"/>
            <a:ext cx="367328" cy="327296"/>
            <a:chOff x="2501677" y="2906162"/>
            <a:chExt cx="367328" cy="327296"/>
          </a:xfrm>
        </p:grpSpPr>
        <p:sp>
          <p:nvSpPr>
            <p:cNvPr id="12357" name="Google Shape;12357;p82"/>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2"/>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2"/>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0" name="Google Shape;12360;p82"/>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1" name="Google Shape;12361;p82"/>
          <p:cNvGrpSpPr/>
          <p:nvPr/>
        </p:nvGrpSpPr>
        <p:grpSpPr>
          <a:xfrm>
            <a:off x="3050317" y="2893714"/>
            <a:ext cx="367712" cy="354240"/>
            <a:chOff x="3050317" y="2893714"/>
            <a:chExt cx="367712" cy="354240"/>
          </a:xfrm>
        </p:grpSpPr>
        <p:sp>
          <p:nvSpPr>
            <p:cNvPr id="12362" name="Google Shape;12362;p82"/>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2"/>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4" name="Google Shape;12364;p82"/>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2"/>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6" name="Google Shape;12366;p82"/>
          <p:cNvGrpSpPr/>
          <p:nvPr/>
        </p:nvGrpSpPr>
        <p:grpSpPr>
          <a:xfrm>
            <a:off x="7531277" y="2886354"/>
            <a:ext cx="185184" cy="367296"/>
            <a:chOff x="7531277" y="2886354"/>
            <a:chExt cx="185184" cy="367296"/>
          </a:xfrm>
        </p:grpSpPr>
        <p:sp>
          <p:nvSpPr>
            <p:cNvPr id="12367" name="Google Shape;12367;p82"/>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2"/>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2"/>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0" name="Google Shape;12370;p82"/>
          <p:cNvGrpSpPr/>
          <p:nvPr/>
        </p:nvGrpSpPr>
        <p:grpSpPr>
          <a:xfrm>
            <a:off x="6926637" y="2886738"/>
            <a:ext cx="297184" cy="367296"/>
            <a:chOff x="6926637" y="2886738"/>
            <a:chExt cx="297184" cy="367296"/>
          </a:xfrm>
        </p:grpSpPr>
        <p:sp>
          <p:nvSpPr>
            <p:cNvPr id="12371" name="Google Shape;12371;p82"/>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2"/>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2"/>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4" name="Google Shape;12374;p82"/>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2"/>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6" name="Google Shape;12376;p82"/>
          <p:cNvGrpSpPr/>
          <p:nvPr/>
        </p:nvGrpSpPr>
        <p:grpSpPr>
          <a:xfrm>
            <a:off x="6340653" y="2886354"/>
            <a:ext cx="370368" cy="368064"/>
            <a:chOff x="6340653" y="2886354"/>
            <a:chExt cx="370368" cy="368064"/>
          </a:xfrm>
        </p:grpSpPr>
        <p:sp>
          <p:nvSpPr>
            <p:cNvPr id="12377" name="Google Shape;12377;p82"/>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2"/>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2"/>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2"/>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2"/>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2"/>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82"/>
          <p:cNvGrpSpPr/>
          <p:nvPr/>
        </p:nvGrpSpPr>
        <p:grpSpPr>
          <a:xfrm>
            <a:off x="5246797" y="1981426"/>
            <a:ext cx="354752" cy="336512"/>
            <a:chOff x="5246797" y="1981426"/>
            <a:chExt cx="354752" cy="336512"/>
          </a:xfrm>
        </p:grpSpPr>
        <p:sp>
          <p:nvSpPr>
            <p:cNvPr id="12384" name="Google Shape;12384;p82"/>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2"/>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6" name="Google Shape;12386;p82"/>
          <p:cNvGrpSpPr/>
          <p:nvPr/>
        </p:nvGrpSpPr>
        <p:grpSpPr>
          <a:xfrm>
            <a:off x="4148749" y="2102066"/>
            <a:ext cx="355136" cy="216256"/>
            <a:chOff x="4148749" y="2102066"/>
            <a:chExt cx="355136" cy="216256"/>
          </a:xfrm>
        </p:grpSpPr>
        <p:sp>
          <p:nvSpPr>
            <p:cNvPr id="12387" name="Google Shape;12387;p82"/>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2"/>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82"/>
          <p:cNvGrpSpPr/>
          <p:nvPr/>
        </p:nvGrpSpPr>
        <p:grpSpPr>
          <a:xfrm>
            <a:off x="5794669" y="2001426"/>
            <a:ext cx="354752" cy="315360"/>
            <a:chOff x="5794669" y="2001426"/>
            <a:chExt cx="354752" cy="315360"/>
          </a:xfrm>
        </p:grpSpPr>
        <p:sp>
          <p:nvSpPr>
            <p:cNvPr id="12390" name="Google Shape;12390;p82"/>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2"/>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2" name="Google Shape;12392;p82"/>
          <p:cNvGrpSpPr/>
          <p:nvPr/>
        </p:nvGrpSpPr>
        <p:grpSpPr>
          <a:xfrm>
            <a:off x="6345229" y="2029842"/>
            <a:ext cx="352832" cy="289216"/>
            <a:chOff x="6345229" y="2029842"/>
            <a:chExt cx="352832" cy="289216"/>
          </a:xfrm>
        </p:grpSpPr>
        <p:sp>
          <p:nvSpPr>
            <p:cNvPr id="12393" name="Google Shape;12393;p82"/>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2"/>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82"/>
          <p:cNvGrpSpPr/>
          <p:nvPr/>
        </p:nvGrpSpPr>
        <p:grpSpPr>
          <a:xfrm>
            <a:off x="4697389" y="2036338"/>
            <a:ext cx="354752" cy="281984"/>
            <a:chOff x="4697389" y="2036338"/>
            <a:chExt cx="354752" cy="281984"/>
          </a:xfrm>
        </p:grpSpPr>
        <p:sp>
          <p:nvSpPr>
            <p:cNvPr id="12396" name="Google Shape;12396;p82"/>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2"/>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82"/>
          <p:cNvGrpSpPr/>
          <p:nvPr/>
        </p:nvGrpSpPr>
        <p:grpSpPr>
          <a:xfrm>
            <a:off x="1404013" y="2424754"/>
            <a:ext cx="353600" cy="354944"/>
            <a:chOff x="1404013" y="2424754"/>
            <a:chExt cx="353600" cy="354944"/>
          </a:xfrm>
        </p:grpSpPr>
        <p:sp>
          <p:nvSpPr>
            <p:cNvPr id="12399" name="Google Shape;12399;p82"/>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2"/>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2"/>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2"/>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2"/>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4" name="Google Shape;12404;p82"/>
          <p:cNvGrpSpPr/>
          <p:nvPr/>
        </p:nvGrpSpPr>
        <p:grpSpPr>
          <a:xfrm>
            <a:off x="854253" y="2428274"/>
            <a:ext cx="355104" cy="351040"/>
            <a:chOff x="854253" y="2428274"/>
            <a:chExt cx="355104" cy="351040"/>
          </a:xfrm>
        </p:grpSpPr>
        <p:sp>
          <p:nvSpPr>
            <p:cNvPr id="12405" name="Google Shape;12405;p82"/>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2"/>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7" name="Google Shape;12407;p82"/>
          <p:cNvGrpSpPr/>
          <p:nvPr/>
        </p:nvGrpSpPr>
        <p:grpSpPr>
          <a:xfrm>
            <a:off x="6896909" y="2440946"/>
            <a:ext cx="354752" cy="275904"/>
            <a:chOff x="6896909" y="2440946"/>
            <a:chExt cx="354752" cy="275904"/>
          </a:xfrm>
        </p:grpSpPr>
        <p:sp>
          <p:nvSpPr>
            <p:cNvPr id="12408" name="Google Shape;12408;p82"/>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2"/>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0" name="Google Shape;12410;p82"/>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1" name="Google Shape;12411;p82"/>
          <p:cNvGrpSpPr/>
          <p:nvPr/>
        </p:nvGrpSpPr>
        <p:grpSpPr>
          <a:xfrm>
            <a:off x="5265069" y="2424754"/>
            <a:ext cx="321984" cy="354560"/>
            <a:chOff x="5265069" y="2424754"/>
            <a:chExt cx="321984" cy="354560"/>
          </a:xfrm>
        </p:grpSpPr>
        <p:sp>
          <p:nvSpPr>
            <p:cNvPr id="12412" name="Google Shape;12412;p82"/>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2"/>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82"/>
          <p:cNvGrpSpPr/>
          <p:nvPr/>
        </p:nvGrpSpPr>
        <p:grpSpPr>
          <a:xfrm>
            <a:off x="4150669" y="2466770"/>
            <a:ext cx="355104" cy="259584"/>
            <a:chOff x="4150669" y="2466770"/>
            <a:chExt cx="355104" cy="259584"/>
          </a:xfrm>
        </p:grpSpPr>
        <p:sp>
          <p:nvSpPr>
            <p:cNvPr id="12415" name="Google Shape;12415;p82"/>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2"/>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2"/>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2"/>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82"/>
          <p:cNvGrpSpPr/>
          <p:nvPr/>
        </p:nvGrpSpPr>
        <p:grpSpPr>
          <a:xfrm>
            <a:off x="4699693" y="2424946"/>
            <a:ext cx="354336" cy="353984"/>
            <a:chOff x="4699693" y="2424946"/>
            <a:chExt cx="354336" cy="353984"/>
          </a:xfrm>
        </p:grpSpPr>
        <p:sp>
          <p:nvSpPr>
            <p:cNvPr id="12420" name="Google Shape;12420;p82"/>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2"/>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2" name="Google Shape;12422;p82"/>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2"/>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4" name="Google Shape;12424;p82"/>
          <p:cNvGrpSpPr/>
          <p:nvPr/>
        </p:nvGrpSpPr>
        <p:grpSpPr>
          <a:xfrm>
            <a:off x="1953037" y="2552242"/>
            <a:ext cx="355136" cy="227072"/>
            <a:chOff x="1953037" y="2552242"/>
            <a:chExt cx="355136" cy="227072"/>
          </a:xfrm>
        </p:grpSpPr>
        <p:sp>
          <p:nvSpPr>
            <p:cNvPr id="12425" name="Google Shape;12425;p82"/>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2"/>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7" name="Google Shape;12427;p82"/>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8" name="Google Shape;12428;p82"/>
          <p:cNvGrpSpPr/>
          <p:nvPr/>
        </p:nvGrpSpPr>
        <p:grpSpPr>
          <a:xfrm>
            <a:off x="2500941" y="2527218"/>
            <a:ext cx="355104" cy="250944"/>
            <a:chOff x="2500941" y="2527218"/>
            <a:chExt cx="355104" cy="250944"/>
          </a:xfrm>
        </p:grpSpPr>
        <p:sp>
          <p:nvSpPr>
            <p:cNvPr id="12429" name="Google Shape;12429;p82"/>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2"/>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2"/>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2"/>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2"/>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4" name="Google Shape;12434;p82"/>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5" name="Google Shape;12435;p82"/>
          <p:cNvGrpSpPr/>
          <p:nvPr/>
        </p:nvGrpSpPr>
        <p:grpSpPr>
          <a:xfrm>
            <a:off x="7993805" y="2427122"/>
            <a:ext cx="356256" cy="351808"/>
            <a:chOff x="7993805" y="2427122"/>
            <a:chExt cx="356256" cy="351808"/>
          </a:xfrm>
        </p:grpSpPr>
        <p:sp>
          <p:nvSpPr>
            <p:cNvPr id="12436" name="Google Shape;12436;p82"/>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2"/>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2"/>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82"/>
          <p:cNvGrpSpPr/>
          <p:nvPr/>
        </p:nvGrpSpPr>
        <p:grpSpPr>
          <a:xfrm>
            <a:off x="878637" y="1965010"/>
            <a:ext cx="308640" cy="353312"/>
            <a:chOff x="878637" y="1965010"/>
            <a:chExt cx="308640" cy="353312"/>
          </a:xfrm>
        </p:grpSpPr>
        <p:sp>
          <p:nvSpPr>
            <p:cNvPr id="12440" name="Google Shape;12440;p82"/>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2"/>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2"/>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82"/>
          <p:cNvGrpSpPr/>
          <p:nvPr/>
        </p:nvGrpSpPr>
        <p:grpSpPr>
          <a:xfrm>
            <a:off x="6896141" y="1964722"/>
            <a:ext cx="348256" cy="352448"/>
            <a:chOff x="6896141" y="1964722"/>
            <a:chExt cx="348256" cy="352448"/>
          </a:xfrm>
        </p:grpSpPr>
        <p:sp>
          <p:nvSpPr>
            <p:cNvPr id="12444" name="Google Shape;12444;p82"/>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2"/>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2"/>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7" name="Google Shape;12447;p82"/>
          <p:cNvGrpSpPr/>
          <p:nvPr/>
        </p:nvGrpSpPr>
        <p:grpSpPr>
          <a:xfrm>
            <a:off x="7989997" y="2015378"/>
            <a:ext cx="355136" cy="303328"/>
            <a:chOff x="7989997" y="2015378"/>
            <a:chExt cx="355136" cy="303328"/>
          </a:xfrm>
        </p:grpSpPr>
        <p:sp>
          <p:nvSpPr>
            <p:cNvPr id="12448" name="Google Shape;12448;p82"/>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2"/>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2"/>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82"/>
          <p:cNvGrpSpPr/>
          <p:nvPr/>
        </p:nvGrpSpPr>
        <p:grpSpPr>
          <a:xfrm>
            <a:off x="3598221" y="1509362"/>
            <a:ext cx="348640" cy="330784"/>
            <a:chOff x="3598221" y="1509362"/>
            <a:chExt cx="348640" cy="330784"/>
          </a:xfrm>
        </p:grpSpPr>
        <p:sp>
          <p:nvSpPr>
            <p:cNvPr id="12452" name="Google Shape;12452;p82"/>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2"/>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2"/>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2"/>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6" name="Google Shape;12456;p82"/>
          <p:cNvGrpSpPr/>
          <p:nvPr/>
        </p:nvGrpSpPr>
        <p:grpSpPr>
          <a:xfrm>
            <a:off x="5246797" y="1500658"/>
            <a:ext cx="347872" cy="347488"/>
            <a:chOff x="5246797" y="1500658"/>
            <a:chExt cx="347872" cy="347488"/>
          </a:xfrm>
        </p:grpSpPr>
        <p:sp>
          <p:nvSpPr>
            <p:cNvPr id="12457" name="Google Shape;12457;p82"/>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2"/>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2"/>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2"/>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1" name="Google Shape;12461;p82"/>
          <p:cNvGrpSpPr/>
          <p:nvPr/>
        </p:nvGrpSpPr>
        <p:grpSpPr>
          <a:xfrm>
            <a:off x="5796589" y="1500658"/>
            <a:ext cx="349024" cy="346752"/>
            <a:chOff x="5796589" y="1500658"/>
            <a:chExt cx="349024" cy="346752"/>
          </a:xfrm>
        </p:grpSpPr>
        <p:sp>
          <p:nvSpPr>
            <p:cNvPr id="12462" name="Google Shape;12462;p82"/>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3" name="Google Shape;12463;p82"/>
            <p:cNvGrpSpPr/>
            <p:nvPr/>
          </p:nvGrpSpPr>
          <p:grpSpPr>
            <a:xfrm>
              <a:off x="5796589" y="1500658"/>
              <a:ext cx="349024" cy="346752"/>
              <a:chOff x="5796589" y="1500658"/>
              <a:chExt cx="349024" cy="346752"/>
            </a:xfrm>
          </p:grpSpPr>
          <p:sp>
            <p:nvSpPr>
              <p:cNvPr id="12464" name="Google Shape;12464;p82"/>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2"/>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2"/>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2"/>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68" name="Google Shape;12468;p82"/>
          <p:cNvGrpSpPr/>
          <p:nvPr/>
        </p:nvGrpSpPr>
        <p:grpSpPr>
          <a:xfrm>
            <a:off x="6895373" y="1502578"/>
            <a:ext cx="348640" cy="343296"/>
            <a:chOff x="6895373" y="1502578"/>
            <a:chExt cx="348640" cy="343296"/>
          </a:xfrm>
        </p:grpSpPr>
        <p:sp>
          <p:nvSpPr>
            <p:cNvPr id="12469" name="Google Shape;12469;p82"/>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2"/>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2"/>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2" name="Google Shape;12472;p82"/>
          <p:cNvGrpSpPr/>
          <p:nvPr/>
        </p:nvGrpSpPr>
        <p:grpSpPr>
          <a:xfrm>
            <a:off x="4147597" y="1505458"/>
            <a:ext cx="347904" cy="336992"/>
            <a:chOff x="4147597" y="1505458"/>
            <a:chExt cx="347904" cy="336992"/>
          </a:xfrm>
        </p:grpSpPr>
        <p:sp>
          <p:nvSpPr>
            <p:cNvPr id="12473" name="Google Shape;12473;p82"/>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2"/>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2"/>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2"/>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2"/>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2"/>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2"/>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0" name="Google Shape;12480;p82"/>
          <p:cNvGrpSpPr/>
          <p:nvPr/>
        </p:nvGrpSpPr>
        <p:grpSpPr>
          <a:xfrm>
            <a:off x="2499405" y="1499890"/>
            <a:ext cx="347488" cy="348256"/>
            <a:chOff x="2499405" y="1499890"/>
            <a:chExt cx="347488" cy="348256"/>
          </a:xfrm>
        </p:grpSpPr>
        <p:sp>
          <p:nvSpPr>
            <p:cNvPr id="12481" name="Google Shape;12481;p82"/>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2"/>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2"/>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2"/>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2"/>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6" name="Google Shape;12486;p82"/>
          <p:cNvGrpSpPr/>
          <p:nvPr/>
        </p:nvGrpSpPr>
        <p:grpSpPr>
          <a:xfrm>
            <a:off x="1956845" y="1500498"/>
            <a:ext cx="331520" cy="348032"/>
            <a:chOff x="1956845" y="1500498"/>
            <a:chExt cx="331520" cy="348032"/>
          </a:xfrm>
        </p:grpSpPr>
        <p:sp>
          <p:nvSpPr>
            <p:cNvPr id="12487" name="Google Shape;12487;p82"/>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2"/>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2"/>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2"/>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2"/>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2"/>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2"/>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2"/>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2"/>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2"/>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2"/>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2"/>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9" name="Google Shape;12499;p82"/>
          <p:cNvGrpSpPr/>
          <p:nvPr/>
        </p:nvGrpSpPr>
        <p:grpSpPr>
          <a:xfrm>
            <a:off x="6345613" y="1549874"/>
            <a:ext cx="348640" cy="250656"/>
            <a:chOff x="6345613" y="1549874"/>
            <a:chExt cx="348640" cy="250656"/>
          </a:xfrm>
        </p:grpSpPr>
        <p:sp>
          <p:nvSpPr>
            <p:cNvPr id="12500" name="Google Shape;12500;p82"/>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2"/>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2"/>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2"/>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2"/>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2"/>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6" name="Google Shape;12506;p82"/>
          <p:cNvGrpSpPr/>
          <p:nvPr/>
        </p:nvGrpSpPr>
        <p:grpSpPr>
          <a:xfrm>
            <a:off x="7444781" y="1507026"/>
            <a:ext cx="348640" cy="334272"/>
            <a:chOff x="7444781" y="1507026"/>
            <a:chExt cx="348640" cy="334272"/>
          </a:xfrm>
        </p:grpSpPr>
        <p:sp>
          <p:nvSpPr>
            <p:cNvPr id="12507" name="Google Shape;12507;p82"/>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2"/>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2"/>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2"/>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2"/>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82"/>
          <p:cNvGrpSpPr/>
          <p:nvPr/>
        </p:nvGrpSpPr>
        <p:grpSpPr>
          <a:xfrm>
            <a:off x="7995341" y="1506738"/>
            <a:ext cx="347872" cy="334944"/>
            <a:chOff x="7995341" y="1506738"/>
            <a:chExt cx="347872" cy="334944"/>
          </a:xfrm>
        </p:grpSpPr>
        <p:sp>
          <p:nvSpPr>
            <p:cNvPr id="12513" name="Google Shape;12513;p82"/>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2"/>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2"/>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2"/>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2"/>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2"/>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9" name="Google Shape;12519;p82"/>
          <p:cNvGrpSpPr/>
          <p:nvPr/>
        </p:nvGrpSpPr>
        <p:grpSpPr>
          <a:xfrm>
            <a:off x="3048045" y="1522930"/>
            <a:ext cx="347872" cy="303904"/>
            <a:chOff x="3048045" y="1522930"/>
            <a:chExt cx="347872" cy="303904"/>
          </a:xfrm>
        </p:grpSpPr>
        <p:sp>
          <p:nvSpPr>
            <p:cNvPr id="12520" name="Google Shape;12520;p8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1" name="Google Shape;12521;p82"/>
            <p:cNvGrpSpPr/>
            <p:nvPr/>
          </p:nvGrpSpPr>
          <p:grpSpPr>
            <a:xfrm>
              <a:off x="3048045" y="1522930"/>
              <a:ext cx="347872" cy="303904"/>
              <a:chOff x="3048045" y="1522930"/>
              <a:chExt cx="347872" cy="303904"/>
            </a:xfrm>
          </p:grpSpPr>
          <p:sp>
            <p:nvSpPr>
              <p:cNvPr id="12522" name="Google Shape;12522;p82"/>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2"/>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24" name="Google Shape;12524;p82"/>
          <p:cNvGrpSpPr/>
          <p:nvPr/>
        </p:nvGrpSpPr>
        <p:grpSpPr>
          <a:xfrm>
            <a:off x="1133133" y="3351922"/>
            <a:ext cx="313984" cy="358560"/>
            <a:chOff x="1133133" y="3351922"/>
            <a:chExt cx="313984" cy="358560"/>
          </a:xfrm>
        </p:grpSpPr>
        <p:sp>
          <p:nvSpPr>
            <p:cNvPr id="12525" name="Google Shape;12525;p82"/>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2"/>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2"/>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2"/>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2"/>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2"/>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2"/>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2"/>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2"/>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2"/>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2"/>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2"/>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2"/>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2"/>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2"/>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2"/>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1" name="Google Shape;12541;p82"/>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2" name="Google Shape;12542;p82"/>
          <p:cNvGrpSpPr/>
          <p:nvPr/>
        </p:nvGrpSpPr>
        <p:grpSpPr>
          <a:xfrm>
            <a:off x="2795053" y="3352594"/>
            <a:ext cx="288448" cy="357120"/>
            <a:chOff x="2795053" y="3352594"/>
            <a:chExt cx="288448" cy="357120"/>
          </a:xfrm>
        </p:grpSpPr>
        <p:sp>
          <p:nvSpPr>
            <p:cNvPr id="12543" name="Google Shape;12543;p82"/>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2"/>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2"/>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2"/>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2"/>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2"/>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2"/>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2"/>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2"/>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2" name="Google Shape;12552;p82"/>
          <p:cNvGrpSpPr/>
          <p:nvPr/>
        </p:nvGrpSpPr>
        <p:grpSpPr>
          <a:xfrm>
            <a:off x="2236525" y="3353202"/>
            <a:ext cx="304832" cy="356512"/>
            <a:chOff x="2236525" y="3353202"/>
            <a:chExt cx="304832" cy="356512"/>
          </a:xfrm>
        </p:grpSpPr>
        <p:sp>
          <p:nvSpPr>
            <p:cNvPr id="12553" name="Google Shape;12553;p82"/>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2"/>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2"/>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6" name="Google Shape;12556;p82"/>
          <p:cNvGrpSpPr/>
          <p:nvPr/>
        </p:nvGrpSpPr>
        <p:grpSpPr>
          <a:xfrm>
            <a:off x="3910637" y="3352690"/>
            <a:ext cx="256800" cy="357024"/>
            <a:chOff x="3910637" y="3352690"/>
            <a:chExt cx="256800" cy="357024"/>
          </a:xfrm>
        </p:grpSpPr>
        <p:sp>
          <p:nvSpPr>
            <p:cNvPr id="12557" name="Google Shape;12557;p82"/>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2"/>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2"/>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0" name="Google Shape;12560;p82"/>
          <p:cNvGrpSpPr/>
          <p:nvPr/>
        </p:nvGrpSpPr>
        <p:grpSpPr>
          <a:xfrm>
            <a:off x="6056429" y="3351922"/>
            <a:ext cx="360064" cy="360096"/>
            <a:chOff x="6056429" y="3351922"/>
            <a:chExt cx="360064" cy="360096"/>
          </a:xfrm>
        </p:grpSpPr>
        <p:sp>
          <p:nvSpPr>
            <p:cNvPr id="12561" name="Google Shape;12561;p82"/>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2"/>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2"/>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4" name="Google Shape;12564;p82"/>
          <p:cNvGrpSpPr/>
          <p:nvPr/>
        </p:nvGrpSpPr>
        <p:grpSpPr>
          <a:xfrm>
            <a:off x="6608877" y="3353074"/>
            <a:ext cx="357408" cy="357408"/>
            <a:chOff x="6608877" y="3353074"/>
            <a:chExt cx="357408" cy="357408"/>
          </a:xfrm>
        </p:grpSpPr>
        <p:sp>
          <p:nvSpPr>
            <p:cNvPr id="12565" name="Google Shape;12565;p82"/>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2"/>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2"/>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2"/>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2"/>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2"/>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2"/>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2" name="Google Shape;12572;p82"/>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3" name="Google Shape;12573;p82"/>
          <p:cNvGrpSpPr/>
          <p:nvPr/>
        </p:nvGrpSpPr>
        <p:grpSpPr>
          <a:xfrm>
            <a:off x="3316269" y="3352402"/>
            <a:ext cx="344832" cy="356544"/>
            <a:chOff x="3316269" y="3352402"/>
            <a:chExt cx="344832" cy="356544"/>
          </a:xfrm>
        </p:grpSpPr>
        <p:sp>
          <p:nvSpPr>
            <p:cNvPr id="12574" name="Google Shape;12574;p82"/>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2"/>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2"/>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7" name="Google Shape;12577;p82"/>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8" name="Google Shape;12578;p82"/>
          <p:cNvGrpSpPr/>
          <p:nvPr/>
        </p:nvGrpSpPr>
        <p:grpSpPr>
          <a:xfrm>
            <a:off x="4959533" y="3370226"/>
            <a:ext cx="357408" cy="323488"/>
            <a:chOff x="4959533" y="3370226"/>
            <a:chExt cx="357408" cy="323488"/>
          </a:xfrm>
        </p:grpSpPr>
        <p:sp>
          <p:nvSpPr>
            <p:cNvPr id="12579" name="Google Shape;12579;p82"/>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2"/>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1" name="Google Shape;12581;p82"/>
          <p:cNvGrpSpPr/>
          <p:nvPr/>
        </p:nvGrpSpPr>
        <p:grpSpPr>
          <a:xfrm>
            <a:off x="7158637" y="3353074"/>
            <a:ext cx="357056" cy="357408"/>
            <a:chOff x="7158637" y="3353074"/>
            <a:chExt cx="357056" cy="357408"/>
          </a:xfrm>
        </p:grpSpPr>
        <p:sp>
          <p:nvSpPr>
            <p:cNvPr id="12582" name="Google Shape;12582;p82"/>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2"/>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2"/>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2"/>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6" name="Google Shape;12586;p82"/>
          <p:cNvGrpSpPr/>
          <p:nvPr/>
        </p:nvGrpSpPr>
        <p:grpSpPr>
          <a:xfrm>
            <a:off x="5508909" y="3371506"/>
            <a:ext cx="358560" cy="319552"/>
            <a:chOff x="5508909" y="3371506"/>
            <a:chExt cx="358560" cy="319552"/>
          </a:xfrm>
        </p:grpSpPr>
        <p:sp>
          <p:nvSpPr>
            <p:cNvPr id="12587" name="Google Shape;12587;p82"/>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2"/>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2"/>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2"/>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2"/>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2"/>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2"/>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2"/>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2"/>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2"/>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00" name="Shape 12600"/>
        <p:cNvGrpSpPr/>
        <p:nvPr/>
      </p:nvGrpSpPr>
      <p:grpSpPr>
        <a:xfrm>
          <a:off x="0" y="0"/>
          <a:ext cx="0" cy="0"/>
          <a:chOff x="0" y="0"/>
          <a:chExt cx="0" cy="0"/>
        </a:xfrm>
      </p:grpSpPr>
      <p:sp>
        <p:nvSpPr>
          <p:cNvPr id="12601" name="Google Shape;12601;p8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602" name="Google Shape;12602;p83"/>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03" name="Google Shape;12603;p83"/>
          <p:cNvGrpSpPr/>
          <p:nvPr/>
        </p:nvGrpSpPr>
        <p:grpSpPr>
          <a:xfrm>
            <a:off x="3303268" y="3817349"/>
            <a:ext cx="346056" cy="345674"/>
            <a:chOff x="3303268" y="3817349"/>
            <a:chExt cx="346056" cy="345674"/>
          </a:xfrm>
        </p:grpSpPr>
        <p:sp>
          <p:nvSpPr>
            <p:cNvPr id="12604" name="Google Shape;12604;p8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8" name="Google Shape;12608;p83"/>
          <p:cNvGrpSpPr/>
          <p:nvPr/>
        </p:nvGrpSpPr>
        <p:grpSpPr>
          <a:xfrm>
            <a:off x="3752358" y="3817349"/>
            <a:ext cx="346056" cy="345674"/>
            <a:chOff x="3752358" y="3817349"/>
            <a:chExt cx="346056" cy="345674"/>
          </a:xfrm>
        </p:grpSpPr>
        <p:sp>
          <p:nvSpPr>
            <p:cNvPr id="12609" name="Google Shape;12609;p83"/>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83"/>
          <p:cNvGrpSpPr/>
          <p:nvPr/>
        </p:nvGrpSpPr>
        <p:grpSpPr>
          <a:xfrm>
            <a:off x="5100008" y="3817349"/>
            <a:ext cx="346024" cy="345674"/>
            <a:chOff x="5100008" y="3817349"/>
            <a:chExt cx="346024" cy="345674"/>
          </a:xfrm>
        </p:grpSpPr>
        <p:sp>
          <p:nvSpPr>
            <p:cNvPr id="12614" name="Google Shape;12614;p83"/>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3"/>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3"/>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7" name="Google Shape;12617;p83"/>
          <p:cNvGrpSpPr/>
          <p:nvPr/>
        </p:nvGrpSpPr>
        <p:grpSpPr>
          <a:xfrm>
            <a:off x="5998919" y="3817349"/>
            <a:ext cx="345674" cy="345674"/>
            <a:chOff x="5998919" y="3817349"/>
            <a:chExt cx="345674" cy="345674"/>
          </a:xfrm>
        </p:grpSpPr>
        <p:sp>
          <p:nvSpPr>
            <p:cNvPr id="12618" name="Google Shape;12618;p83"/>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3"/>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3"/>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1" name="Google Shape;12621;p83"/>
          <p:cNvGrpSpPr/>
          <p:nvPr/>
        </p:nvGrpSpPr>
        <p:grpSpPr>
          <a:xfrm>
            <a:off x="4201447" y="3817349"/>
            <a:ext cx="346024" cy="345674"/>
            <a:chOff x="4201447" y="3817349"/>
            <a:chExt cx="346024" cy="345674"/>
          </a:xfrm>
        </p:grpSpPr>
        <p:sp>
          <p:nvSpPr>
            <p:cNvPr id="12622" name="Google Shape;12622;p83"/>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3"/>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4" name="Google Shape;12624;p83"/>
          <p:cNvGrpSpPr/>
          <p:nvPr/>
        </p:nvGrpSpPr>
        <p:grpSpPr>
          <a:xfrm>
            <a:off x="4650919" y="3817349"/>
            <a:ext cx="346024" cy="345674"/>
            <a:chOff x="4650919" y="3817349"/>
            <a:chExt cx="346024" cy="345674"/>
          </a:xfrm>
        </p:grpSpPr>
        <p:sp>
          <p:nvSpPr>
            <p:cNvPr id="12625" name="Google Shape;12625;p83"/>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3"/>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3"/>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8" name="Google Shape;12628;p83"/>
          <p:cNvGrpSpPr/>
          <p:nvPr/>
        </p:nvGrpSpPr>
        <p:grpSpPr>
          <a:xfrm>
            <a:off x="5549861" y="3817349"/>
            <a:ext cx="345642" cy="345674"/>
            <a:chOff x="5549861" y="3817349"/>
            <a:chExt cx="345642" cy="345674"/>
          </a:xfrm>
        </p:grpSpPr>
        <p:sp>
          <p:nvSpPr>
            <p:cNvPr id="12629" name="Google Shape;12629;p83"/>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3"/>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3"/>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2" name="Google Shape;12632;p83"/>
          <p:cNvGrpSpPr/>
          <p:nvPr/>
        </p:nvGrpSpPr>
        <p:grpSpPr>
          <a:xfrm>
            <a:off x="1306445" y="3397829"/>
            <a:ext cx="367255" cy="269855"/>
            <a:chOff x="1306445" y="3397829"/>
            <a:chExt cx="367255" cy="269855"/>
          </a:xfrm>
        </p:grpSpPr>
        <p:sp>
          <p:nvSpPr>
            <p:cNvPr id="12633" name="Google Shape;12633;p83"/>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3"/>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3"/>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3"/>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3"/>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3"/>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9" name="Google Shape;12639;p83"/>
          <p:cNvGrpSpPr/>
          <p:nvPr/>
        </p:nvGrpSpPr>
        <p:grpSpPr>
          <a:xfrm>
            <a:off x="1781317" y="3391400"/>
            <a:ext cx="367255" cy="282364"/>
            <a:chOff x="1781317" y="3391400"/>
            <a:chExt cx="367255" cy="282364"/>
          </a:xfrm>
        </p:grpSpPr>
        <p:sp>
          <p:nvSpPr>
            <p:cNvPr id="12640" name="Google Shape;12640;p83"/>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3"/>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3"/>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3"/>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3"/>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3"/>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83"/>
          <p:cNvGrpSpPr/>
          <p:nvPr/>
        </p:nvGrpSpPr>
        <p:grpSpPr>
          <a:xfrm>
            <a:off x="3678830" y="3370933"/>
            <a:ext cx="369164" cy="323297"/>
            <a:chOff x="3678830" y="3370933"/>
            <a:chExt cx="369164" cy="323297"/>
          </a:xfrm>
        </p:grpSpPr>
        <p:sp>
          <p:nvSpPr>
            <p:cNvPr id="12647" name="Google Shape;12647;p83"/>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3"/>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3"/>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3"/>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3"/>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3"/>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3"/>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3"/>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3"/>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3"/>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3"/>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83"/>
          <p:cNvGrpSpPr/>
          <p:nvPr/>
        </p:nvGrpSpPr>
        <p:grpSpPr>
          <a:xfrm>
            <a:off x="859265" y="3348175"/>
            <a:ext cx="312316" cy="368400"/>
            <a:chOff x="859265" y="3348175"/>
            <a:chExt cx="312316" cy="368400"/>
          </a:xfrm>
        </p:grpSpPr>
        <p:sp>
          <p:nvSpPr>
            <p:cNvPr id="12659" name="Google Shape;12659;p83"/>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3"/>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3"/>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3"/>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3"/>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4" name="Google Shape;12664;p83"/>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5" name="Google Shape;12665;p83"/>
          <p:cNvGrpSpPr/>
          <p:nvPr/>
        </p:nvGrpSpPr>
        <p:grpSpPr>
          <a:xfrm>
            <a:off x="2766374" y="3361013"/>
            <a:ext cx="330110" cy="308908"/>
            <a:chOff x="2766264" y="3394042"/>
            <a:chExt cx="294873" cy="275934"/>
          </a:xfrm>
        </p:grpSpPr>
        <p:sp>
          <p:nvSpPr>
            <p:cNvPr id="12666" name="Google Shape;12666;p83"/>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3"/>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3"/>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3"/>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0" name="Google Shape;12670;p83"/>
          <p:cNvGrpSpPr/>
          <p:nvPr/>
        </p:nvGrpSpPr>
        <p:grpSpPr>
          <a:xfrm>
            <a:off x="3214972" y="3359188"/>
            <a:ext cx="346406" cy="347552"/>
            <a:chOff x="3214972" y="3359188"/>
            <a:chExt cx="346406" cy="347552"/>
          </a:xfrm>
        </p:grpSpPr>
        <p:sp>
          <p:nvSpPr>
            <p:cNvPr id="12671" name="Google Shape;12671;p83"/>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3"/>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3"/>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3"/>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3"/>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3"/>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3"/>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3"/>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3"/>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3"/>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3"/>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3"/>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3"/>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3"/>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5" name="Google Shape;12685;p83"/>
          <p:cNvGrpSpPr/>
          <p:nvPr/>
        </p:nvGrpSpPr>
        <p:grpSpPr>
          <a:xfrm>
            <a:off x="4629306" y="3409193"/>
            <a:ext cx="367255" cy="244486"/>
            <a:chOff x="4629306" y="3409193"/>
            <a:chExt cx="367255" cy="244486"/>
          </a:xfrm>
        </p:grpSpPr>
        <p:sp>
          <p:nvSpPr>
            <p:cNvPr id="12686" name="Google Shape;12686;p83"/>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3"/>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3"/>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3"/>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3"/>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3"/>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3"/>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3"/>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3"/>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3"/>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6" name="Google Shape;12696;p83"/>
          <p:cNvGrpSpPr/>
          <p:nvPr/>
        </p:nvGrpSpPr>
        <p:grpSpPr>
          <a:xfrm>
            <a:off x="4193490" y="3350084"/>
            <a:ext cx="289939" cy="334661"/>
            <a:chOff x="4193490" y="3350084"/>
            <a:chExt cx="289939" cy="334661"/>
          </a:xfrm>
        </p:grpSpPr>
        <p:sp>
          <p:nvSpPr>
            <p:cNvPr id="12697" name="Google Shape;12697;p83"/>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3"/>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3"/>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3"/>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3"/>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3"/>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3"/>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3"/>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3"/>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3"/>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83"/>
          <p:cNvGrpSpPr/>
          <p:nvPr/>
        </p:nvGrpSpPr>
        <p:grpSpPr>
          <a:xfrm>
            <a:off x="6533281" y="3351230"/>
            <a:ext cx="357037" cy="357005"/>
            <a:chOff x="6533281" y="3351230"/>
            <a:chExt cx="357037" cy="357005"/>
          </a:xfrm>
        </p:grpSpPr>
        <p:sp>
          <p:nvSpPr>
            <p:cNvPr id="12708" name="Google Shape;12708;p83"/>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3"/>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3"/>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1" name="Google Shape;12711;p83"/>
          <p:cNvGrpSpPr/>
          <p:nvPr/>
        </p:nvGrpSpPr>
        <p:grpSpPr>
          <a:xfrm>
            <a:off x="6058441" y="3351230"/>
            <a:ext cx="357387" cy="357005"/>
            <a:chOff x="6058441" y="3351230"/>
            <a:chExt cx="357387" cy="357005"/>
          </a:xfrm>
        </p:grpSpPr>
        <p:sp>
          <p:nvSpPr>
            <p:cNvPr id="12712" name="Google Shape;12712;p83"/>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3"/>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4" name="Google Shape;12714;p83"/>
          <p:cNvGrpSpPr/>
          <p:nvPr/>
        </p:nvGrpSpPr>
        <p:grpSpPr>
          <a:xfrm>
            <a:off x="7957483" y="3350848"/>
            <a:ext cx="357387" cy="357387"/>
            <a:chOff x="7957483" y="3350848"/>
            <a:chExt cx="357387" cy="357387"/>
          </a:xfrm>
        </p:grpSpPr>
        <p:sp>
          <p:nvSpPr>
            <p:cNvPr id="12715" name="Google Shape;12715;p83"/>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3"/>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3"/>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8" name="Google Shape;12718;p83"/>
          <p:cNvGrpSpPr/>
          <p:nvPr/>
        </p:nvGrpSpPr>
        <p:grpSpPr>
          <a:xfrm>
            <a:off x="7007771" y="3351230"/>
            <a:ext cx="357387" cy="357005"/>
            <a:chOff x="7007771" y="3351230"/>
            <a:chExt cx="357387" cy="357005"/>
          </a:xfrm>
        </p:grpSpPr>
        <p:sp>
          <p:nvSpPr>
            <p:cNvPr id="12719" name="Google Shape;12719;p83"/>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3"/>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3"/>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3"/>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3"/>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4" name="Google Shape;12724;p83"/>
          <p:cNvGrpSpPr/>
          <p:nvPr/>
        </p:nvGrpSpPr>
        <p:grpSpPr>
          <a:xfrm>
            <a:off x="5108729" y="3351230"/>
            <a:ext cx="357005" cy="357005"/>
            <a:chOff x="5108729" y="3351230"/>
            <a:chExt cx="357005" cy="357005"/>
          </a:xfrm>
        </p:grpSpPr>
        <p:sp>
          <p:nvSpPr>
            <p:cNvPr id="12725" name="Google Shape;12725;p83"/>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3"/>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83"/>
          <p:cNvGrpSpPr/>
          <p:nvPr/>
        </p:nvGrpSpPr>
        <p:grpSpPr>
          <a:xfrm>
            <a:off x="5583569" y="3351230"/>
            <a:ext cx="357419" cy="357005"/>
            <a:chOff x="5583569" y="3351230"/>
            <a:chExt cx="357419" cy="357005"/>
          </a:xfrm>
        </p:grpSpPr>
        <p:sp>
          <p:nvSpPr>
            <p:cNvPr id="12728" name="Google Shape;12728;p83"/>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3"/>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0" name="Google Shape;12730;p83"/>
          <p:cNvGrpSpPr/>
          <p:nvPr/>
        </p:nvGrpSpPr>
        <p:grpSpPr>
          <a:xfrm>
            <a:off x="7482229" y="3351230"/>
            <a:ext cx="357419" cy="357005"/>
            <a:chOff x="7482229" y="3351230"/>
            <a:chExt cx="357419" cy="357005"/>
          </a:xfrm>
        </p:grpSpPr>
        <p:sp>
          <p:nvSpPr>
            <p:cNvPr id="12731" name="Google Shape;12731;p83"/>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3"/>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3"/>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3"/>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3"/>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83"/>
          <p:cNvGrpSpPr/>
          <p:nvPr/>
        </p:nvGrpSpPr>
        <p:grpSpPr>
          <a:xfrm>
            <a:off x="3764485" y="2890682"/>
            <a:ext cx="222874" cy="345737"/>
            <a:chOff x="3764485" y="2890682"/>
            <a:chExt cx="222874" cy="345737"/>
          </a:xfrm>
        </p:grpSpPr>
        <p:sp>
          <p:nvSpPr>
            <p:cNvPr id="12737" name="Google Shape;12737;p83"/>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3"/>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3"/>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0" name="Google Shape;12740;p83"/>
          <p:cNvGrpSpPr/>
          <p:nvPr/>
        </p:nvGrpSpPr>
        <p:grpSpPr>
          <a:xfrm>
            <a:off x="2238616" y="2908131"/>
            <a:ext cx="422596" cy="310382"/>
            <a:chOff x="2278533" y="2937377"/>
            <a:chExt cx="346788" cy="254704"/>
          </a:xfrm>
        </p:grpSpPr>
        <p:sp>
          <p:nvSpPr>
            <p:cNvPr id="12741" name="Google Shape;12741;p83"/>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3"/>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3" name="Google Shape;12743;p83"/>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4" name="Google Shape;12744;p83"/>
          <p:cNvGrpSpPr/>
          <p:nvPr/>
        </p:nvGrpSpPr>
        <p:grpSpPr>
          <a:xfrm>
            <a:off x="1836637" y="2891510"/>
            <a:ext cx="286152" cy="346438"/>
            <a:chOff x="1836637" y="2891510"/>
            <a:chExt cx="286152" cy="346438"/>
          </a:xfrm>
        </p:grpSpPr>
        <p:sp>
          <p:nvSpPr>
            <p:cNvPr id="12745" name="Google Shape;12745;p83"/>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3"/>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3"/>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8" name="Google Shape;12748;p83"/>
          <p:cNvGrpSpPr/>
          <p:nvPr/>
        </p:nvGrpSpPr>
        <p:grpSpPr>
          <a:xfrm>
            <a:off x="5585861" y="2905929"/>
            <a:ext cx="379764" cy="337684"/>
            <a:chOff x="5585861" y="2905929"/>
            <a:chExt cx="379764" cy="337684"/>
          </a:xfrm>
        </p:grpSpPr>
        <p:sp>
          <p:nvSpPr>
            <p:cNvPr id="12749" name="Google Shape;12749;p83"/>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3"/>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3"/>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3"/>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3" name="Google Shape;12753;p83"/>
          <p:cNvGrpSpPr/>
          <p:nvPr/>
        </p:nvGrpSpPr>
        <p:grpSpPr>
          <a:xfrm>
            <a:off x="1327676" y="2910480"/>
            <a:ext cx="347934" cy="310024"/>
            <a:chOff x="1327676" y="2910480"/>
            <a:chExt cx="347934" cy="310024"/>
          </a:xfrm>
        </p:grpSpPr>
        <p:sp>
          <p:nvSpPr>
            <p:cNvPr id="12754" name="Google Shape;12754;p83"/>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3"/>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3"/>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3"/>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3"/>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9" name="Google Shape;12759;p83"/>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0" name="Google Shape;12760;p83"/>
          <p:cNvGrpSpPr/>
          <p:nvPr/>
        </p:nvGrpSpPr>
        <p:grpSpPr>
          <a:xfrm>
            <a:off x="2753401" y="2869564"/>
            <a:ext cx="382828" cy="358601"/>
            <a:chOff x="2753373" y="2902523"/>
            <a:chExt cx="347552" cy="325557"/>
          </a:xfrm>
        </p:grpSpPr>
        <p:sp>
          <p:nvSpPr>
            <p:cNvPr id="12761" name="Google Shape;12761;p83"/>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3"/>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3"/>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3"/>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3"/>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3"/>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7" name="Google Shape;12767;p83"/>
          <p:cNvGrpSpPr/>
          <p:nvPr/>
        </p:nvGrpSpPr>
        <p:grpSpPr>
          <a:xfrm>
            <a:off x="849016" y="2903255"/>
            <a:ext cx="356655" cy="335425"/>
            <a:chOff x="849016" y="2903255"/>
            <a:chExt cx="356655" cy="335425"/>
          </a:xfrm>
        </p:grpSpPr>
        <p:sp>
          <p:nvSpPr>
            <p:cNvPr id="12768" name="Google Shape;12768;p83"/>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3"/>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3"/>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3"/>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3"/>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3"/>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3"/>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3"/>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3"/>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3"/>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3"/>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9" name="Google Shape;12779;p83"/>
          <p:cNvGrpSpPr/>
          <p:nvPr/>
        </p:nvGrpSpPr>
        <p:grpSpPr>
          <a:xfrm>
            <a:off x="4210933" y="2926777"/>
            <a:ext cx="280072" cy="275520"/>
            <a:chOff x="4210933" y="2926777"/>
            <a:chExt cx="280072" cy="275520"/>
          </a:xfrm>
        </p:grpSpPr>
        <p:sp>
          <p:nvSpPr>
            <p:cNvPr id="12780" name="Google Shape;12780;p83"/>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3"/>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3"/>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3"/>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3"/>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3"/>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3"/>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3"/>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3"/>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3"/>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3"/>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3"/>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3"/>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3" name="Google Shape;12793;p83"/>
          <p:cNvGrpSpPr/>
          <p:nvPr/>
        </p:nvGrpSpPr>
        <p:grpSpPr>
          <a:xfrm>
            <a:off x="4667216" y="2915382"/>
            <a:ext cx="320273" cy="318395"/>
            <a:chOff x="4667216" y="2915382"/>
            <a:chExt cx="320273" cy="318395"/>
          </a:xfrm>
        </p:grpSpPr>
        <p:sp>
          <p:nvSpPr>
            <p:cNvPr id="12794" name="Google Shape;12794;p83"/>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3"/>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3"/>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3"/>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8" name="Google Shape;12798;p83"/>
          <p:cNvGrpSpPr/>
          <p:nvPr/>
        </p:nvGrpSpPr>
        <p:grpSpPr>
          <a:xfrm>
            <a:off x="5170480" y="2934639"/>
            <a:ext cx="261929" cy="280550"/>
            <a:chOff x="5170480" y="2934639"/>
            <a:chExt cx="261929" cy="280550"/>
          </a:xfrm>
        </p:grpSpPr>
        <p:sp>
          <p:nvSpPr>
            <p:cNvPr id="12799" name="Google Shape;12799;p83"/>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3"/>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3"/>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3"/>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3"/>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3"/>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3"/>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83"/>
          <p:cNvGrpSpPr/>
          <p:nvPr/>
        </p:nvGrpSpPr>
        <p:grpSpPr>
          <a:xfrm>
            <a:off x="6069423" y="2891892"/>
            <a:ext cx="362321" cy="364231"/>
            <a:chOff x="6069423" y="2891892"/>
            <a:chExt cx="362321" cy="364231"/>
          </a:xfrm>
        </p:grpSpPr>
        <p:sp>
          <p:nvSpPr>
            <p:cNvPr id="12807" name="Google Shape;12807;p83"/>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3"/>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3"/>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3"/>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3"/>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3"/>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3" name="Google Shape;12813;p83"/>
          <p:cNvGrpSpPr/>
          <p:nvPr/>
        </p:nvGrpSpPr>
        <p:grpSpPr>
          <a:xfrm>
            <a:off x="6571955" y="2919170"/>
            <a:ext cx="308878" cy="311170"/>
            <a:chOff x="6571955" y="2919170"/>
            <a:chExt cx="308878" cy="311170"/>
          </a:xfrm>
        </p:grpSpPr>
        <p:sp>
          <p:nvSpPr>
            <p:cNvPr id="12814" name="Google Shape;12814;p83"/>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3"/>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3"/>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3"/>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3"/>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3"/>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3"/>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3"/>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3"/>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3"/>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4" name="Google Shape;12824;p83"/>
          <p:cNvGrpSpPr/>
          <p:nvPr/>
        </p:nvGrpSpPr>
        <p:grpSpPr>
          <a:xfrm>
            <a:off x="7500054" y="2934735"/>
            <a:ext cx="350576" cy="280454"/>
            <a:chOff x="7500054" y="2934735"/>
            <a:chExt cx="350576" cy="280454"/>
          </a:xfrm>
        </p:grpSpPr>
        <p:sp>
          <p:nvSpPr>
            <p:cNvPr id="12825" name="Google Shape;12825;p83"/>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3"/>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3"/>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3"/>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3"/>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3"/>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3"/>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3"/>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83"/>
          <p:cNvGrpSpPr/>
          <p:nvPr/>
        </p:nvGrpSpPr>
        <p:grpSpPr>
          <a:xfrm>
            <a:off x="7024430" y="2874662"/>
            <a:ext cx="332012" cy="355454"/>
            <a:chOff x="7055134" y="2919170"/>
            <a:chExt cx="290321" cy="310820"/>
          </a:xfrm>
        </p:grpSpPr>
        <p:sp>
          <p:nvSpPr>
            <p:cNvPr id="12834" name="Google Shape;12834;p83"/>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3"/>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3"/>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3"/>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3"/>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3"/>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3"/>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3"/>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3"/>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3"/>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3"/>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3"/>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3"/>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3"/>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8" name="Google Shape;12848;p83"/>
          <p:cNvGrpSpPr/>
          <p:nvPr/>
        </p:nvGrpSpPr>
        <p:grpSpPr>
          <a:xfrm>
            <a:off x="7985143" y="2900613"/>
            <a:ext cx="330109" cy="347552"/>
            <a:chOff x="7985143" y="2900613"/>
            <a:chExt cx="330109" cy="347552"/>
          </a:xfrm>
        </p:grpSpPr>
        <p:sp>
          <p:nvSpPr>
            <p:cNvPr id="12849" name="Google Shape;12849;p83"/>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3"/>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3"/>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3"/>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3"/>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3"/>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3"/>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3"/>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7" name="Google Shape;12857;p83"/>
          <p:cNvGrpSpPr/>
          <p:nvPr/>
        </p:nvGrpSpPr>
        <p:grpSpPr>
          <a:xfrm>
            <a:off x="7990840" y="2435226"/>
            <a:ext cx="354363" cy="353631"/>
            <a:chOff x="7990840" y="2435226"/>
            <a:chExt cx="354363" cy="353631"/>
          </a:xfrm>
        </p:grpSpPr>
        <p:sp>
          <p:nvSpPr>
            <p:cNvPr id="12858" name="Google Shape;12858;p83"/>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3"/>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3"/>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1" name="Google Shape;12861;p83"/>
          <p:cNvGrpSpPr/>
          <p:nvPr/>
        </p:nvGrpSpPr>
        <p:grpSpPr>
          <a:xfrm>
            <a:off x="1817317" y="2480330"/>
            <a:ext cx="350958" cy="263043"/>
            <a:chOff x="1817317" y="2480330"/>
            <a:chExt cx="350958" cy="263043"/>
          </a:xfrm>
        </p:grpSpPr>
        <p:sp>
          <p:nvSpPr>
            <p:cNvPr id="12862" name="Google Shape;12862;p83"/>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3"/>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3"/>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3"/>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3"/>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7" name="Google Shape;12867;p83"/>
          <p:cNvGrpSpPr/>
          <p:nvPr/>
        </p:nvGrpSpPr>
        <p:grpSpPr>
          <a:xfrm>
            <a:off x="1341727" y="2483349"/>
            <a:ext cx="419913" cy="308109"/>
            <a:chOff x="1341727" y="2483349"/>
            <a:chExt cx="419913" cy="308109"/>
          </a:xfrm>
        </p:grpSpPr>
        <p:sp>
          <p:nvSpPr>
            <p:cNvPr id="12868" name="Google Shape;12868;p83"/>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3"/>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3"/>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1" name="Google Shape;12871;p83"/>
          <p:cNvGrpSpPr/>
          <p:nvPr/>
        </p:nvGrpSpPr>
        <p:grpSpPr>
          <a:xfrm>
            <a:off x="854332" y="2447736"/>
            <a:ext cx="376358" cy="330109"/>
            <a:chOff x="854332" y="2447736"/>
            <a:chExt cx="376358" cy="330109"/>
          </a:xfrm>
        </p:grpSpPr>
        <p:sp>
          <p:nvSpPr>
            <p:cNvPr id="12872" name="Google Shape;12872;p83"/>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3"/>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3"/>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3"/>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3"/>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3"/>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3"/>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3"/>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0" name="Google Shape;12880;p83"/>
          <p:cNvGrpSpPr/>
          <p:nvPr/>
        </p:nvGrpSpPr>
        <p:grpSpPr>
          <a:xfrm>
            <a:off x="4206763" y="2450951"/>
            <a:ext cx="322151" cy="322374"/>
            <a:chOff x="4206763" y="2450951"/>
            <a:chExt cx="322151" cy="322374"/>
          </a:xfrm>
        </p:grpSpPr>
        <p:sp>
          <p:nvSpPr>
            <p:cNvPr id="12881" name="Google Shape;12881;p83"/>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3"/>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3" name="Google Shape;12883;p83"/>
          <p:cNvGrpSpPr/>
          <p:nvPr/>
        </p:nvGrpSpPr>
        <p:grpSpPr>
          <a:xfrm>
            <a:off x="7528096" y="2450059"/>
            <a:ext cx="327976" cy="324316"/>
            <a:chOff x="7528096" y="2450059"/>
            <a:chExt cx="327976" cy="324316"/>
          </a:xfrm>
        </p:grpSpPr>
        <p:sp>
          <p:nvSpPr>
            <p:cNvPr id="12884" name="Google Shape;12884;p83"/>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3"/>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3"/>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3"/>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3"/>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9" name="Google Shape;12889;p83"/>
          <p:cNvGrpSpPr/>
          <p:nvPr/>
        </p:nvGrpSpPr>
        <p:grpSpPr>
          <a:xfrm>
            <a:off x="7077129" y="2512542"/>
            <a:ext cx="282364" cy="198619"/>
            <a:chOff x="7077129" y="2512542"/>
            <a:chExt cx="282364" cy="198619"/>
          </a:xfrm>
        </p:grpSpPr>
        <p:sp>
          <p:nvSpPr>
            <p:cNvPr id="12890" name="Google Shape;12890;p83"/>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3"/>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3"/>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3"/>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3"/>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3"/>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6" name="Google Shape;12896;p83"/>
          <p:cNvGrpSpPr/>
          <p:nvPr/>
        </p:nvGrpSpPr>
        <p:grpSpPr>
          <a:xfrm>
            <a:off x="3725461" y="2444712"/>
            <a:ext cx="334279" cy="334661"/>
            <a:chOff x="3725461" y="2444712"/>
            <a:chExt cx="334279" cy="334661"/>
          </a:xfrm>
        </p:grpSpPr>
        <p:sp>
          <p:nvSpPr>
            <p:cNvPr id="12897" name="Google Shape;12897;p83"/>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3"/>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3"/>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3"/>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3"/>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3"/>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3"/>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4" name="Google Shape;12904;p83"/>
          <p:cNvGrpSpPr/>
          <p:nvPr/>
        </p:nvGrpSpPr>
        <p:grpSpPr>
          <a:xfrm>
            <a:off x="6577238" y="2457221"/>
            <a:ext cx="332019" cy="310788"/>
            <a:chOff x="6577238" y="2457221"/>
            <a:chExt cx="332019" cy="310788"/>
          </a:xfrm>
        </p:grpSpPr>
        <p:sp>
          <p:nvSpPr>
            <p:cNvPr id="12905" name="Google Shape;12905;p83"/>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3"/>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3"/>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3"/>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3"/>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3"/>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1" name="Google Shape;12911;p83"/>
          <p:cNvGrpSpPr/>
          <p:nvPr/>
        </p:nvGrpSpPr>
        <p:grpSpPr>
          <a:xfrm>
            <a:off x="2818561" y="2439778"/>
            <a:ext cx="247892" cy="346024"/>
            <a:chOff x="2818561" y="2439778"/>
            <a:chExt cx="247892" cy="346024"/>
          </a:xfrm>
        </p:grpSpPr>
        <p:sp>
          <p:nvSpPr>
            <p:cNvPr id="12912" name="Google Shape;12912;p83"/>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3"/>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3"/>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3"/>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3"/>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3"/>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3"/>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3"/>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3"/>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3"/>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3"/>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3"/>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4" name="Google Shape;12924;p83"/>
          <p:cNvGrpSpPr/>
          <p:nvPr/>
        </p:nvGrpSpPr>
        <p:grpSpPr>
          <a:xfrm>
            <a:off x="3207778" y="2474632"/>
            <a:ext cx="419933" cy="275170"/>
            <a:chOff x="3207778" y="2474632"/>
            <a:chExt cx="419933" cy="275170"/>
          </a:xfrm>
        </p:grpSpPr>
        <p:sp>
          <p:nvSpPr>
            <p:cNvPr id="12925" name="Google Shape;12925;p83"/>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3"/>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3"/>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3"/>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3"/>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3"/>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3"/>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3"/>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3"/>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3"/>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3"/>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3"/>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3"/>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3"/>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83"/>
          <p:cNvGrpSpPr/>
          <p:nvPr/>
        </p:nvGrpSpPr>
        <p:grpSpPr>
          <a:xfrm>
            <a:off x="6099375" y="2456075"/>
            <a:ext cx="337684" cy="314194"/>
            <a:chOff x="6099375" y="2456075"/>
            <a:chExt cx="337684" cy="314194"/>
          </a:xfrm>
        </p:grpSpPr>
        <p:sp>
          <p:nvSpPr>
            <p:cNvPr id="12940" name="Google Shape;12940;p83"/>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3"/>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2" name="Google Shape;12942;p83"/>
          <p:cNvGrpSpPr/>
          <p:nvPr/>
        </p:nvGrpSpPr>
        <p:grpSpPr>
          <a:xfrm>
            <a:off x="2312623" y="2468584"/>
            <a:ext cx="312698" cy="286534"/>
            <a:chOff x="2312623" y="2468584"/>
            <a:chExt cx="312698" cy="286534"/>
          </a:xfrm>
        </p:grpSpPr>
        <p:sp>
          <p:nvSpPr>
            <p:cNvPr id="12943" name="Google Shape;12943;p83"/>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3"/>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3"/>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6" name="Google Shape;12946;p83"/>
          <p:cNvGrpSpPr/>
          <p:nvPr/>
        </p:nvGrpSpPr>
        <p:grpSpPr>
          <a:xfrm>
            <a:off x="5618805" y="2440924"/>
            <a:ext cx="345292" cy="342618"/>
            <a:chOff x="5618805" y="2440924"/>
            <a:chExt cx="345292" cy="342618"/>
          </a:xfrm>
        </p:grpSpPr>
        <p:sp>
          <p:nvSpPr>
            <p:cNvPr id="12947" name="Google Shape;12947;p83"/>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3"/>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3"/>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3"/>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3"/>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2" name="Google Shape;12952;p83"/>
          <p:cNvGrpSpPr/>
          <p:nvPr/>
        </p:nvGrpSpPr>
        <p:grpSpPr>
          <a:xfrm>
            <a:off x="4653179" y="2446590"/>
            <a:ext cx="377886" cy="331255"/>
            <a:chOff x="4653179" y="2446590"/>
            <a:chExt cx="377886" cy="331255"/>
          </a:xfrm>
        </p:grpSpPr>
        <p:sp>
          <p:nvSpPr>
            <p:cNvPr id="12953" name="Google Shape;12953;p83"/>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3"/>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3"/>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3"/>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7" name="Google Shape;12957;p83"/>
          <p:cNvGrpSpPr/>
          <p:nvPr/>
        </p:nvGrpSpPr>
        <p:grpSpPr>
          <a:xfrm>
            <a:off x="5184517" y="2459481"/>
            <a:ext cx="252062" cy="305122"/>
            <a:chOff x="5184517" y="2459481"/>
            <a:chExt cx="252062" cy="305122"/>
          </a:xfrm>
        </p:grpSpPr>
        <p:sp>
          <p:nvSpPr>
            <p:cNvPr id="12958" name="Google Shape;12958;p83"/>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3"/>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3"/>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3"/>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3"/>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3"/>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4" name="Google Shape;12964;p83"/>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65" name="Google Shape;12965;p83"/>
          <p:cNvGrpSpPr/>
          <p:nvPr/>
        </p:nvGrpSpPr>
        <p:grpSpPr>
          <a:xfrm>
            <a:off x="6155459" y="1969108"/>
            <a:ext cx="249770" cy="363849"/>
            <a:chOff x="6155459" y="1969108"/>
            <a:chExt cx="249770" cy="363849"/>
          </a:xfrm>
        </p:grpSpPr>
        <p:sp>
          <p:nvSpPr>
            <p:cNvPr id="12966" name="Google Shape;12966;p83"/>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3"/>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3"/>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3"/>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3"/>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3"/>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3"/>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3"/>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3"/>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5" name="Google Shape;12975;p83"/>
          <p:cNvGrpSpPr/>
          <p:nvPr/>
        </p:nvGrpSpPr>
        <p:grpSpPr>
          <a:xfrm>
            <a:off x="2280029" y="1970604"/>
            <a:ext cx="353631" cy="354395"/>
            <a:chOff x="2280029" y="1970604"/>
            <a:chExt cx="353631" cy="354395"/>
          </a:xfrm>
        </p:grpSpPr>
        <p:sp>
          <p:nvSpPr>
            <p:cNvPr id="12976" name="Google Shape;12976;p83"/>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3"/>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3"/>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3"/>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0" name="Google Shape;12980;p83"/>
          <p:cNvGrpSpPr/>
          <p:nvPr/>
        </p:nvGrpSpPr>
        <p:grpSpPr>
          <a:xfrm>
            <a:off x="8065100" y="2000174"/>
            <a:ext cx="255086" cy="301685"/>
            <a:chOff x="8065100" y="2000174"/>
            <a:chExt cx="255086" cy="301685"/>
          </a:xfrm>
        </p:grpSpPr>
        <p:sp>
          <p:nvSpPr>
            <p:cNvPr id="12981" name="Google Shape;12981;p83"/>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3"/>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3"/>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3"/>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5" name="Google Shape;12985;p83"/>
          <p:cNvGrpSpPr/>
          <p:nvPr/>
        </p:nvGrpSpPr>
        <p:grpSpPr>
          <a:xfrm>
            <a:off x="6633705" y="1969108"/>
            <a:ext cx="249420" cy="363849"/>
            <a:chOff x="6633705" y="1969108"/>
            <a:chExt cx="249420" cy="363849"/>
          </a:xfrm>
        </p:grpSpPr>
        <p:sp>
          <p:nvSpPr>
            <p:cNvPr id="12986" name="Google Shape;12986;p83"/>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3"/>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3"/>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3"/>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3"/>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3"/>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3"/>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3"/>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4" name="Google Shape;12994;p83"/>
          <p:cNvGrpSpPr/>
          <p:nvPr/>
        </p:nvGrpSpPr>
        <p:grpSpPr>
          <a:xfrm>
            <a:off x="5211031" y="1969108"/>
            <a:ext cx="226661" cy="363467"/>
            <a:chOff x="5211031" y="1969108"/>
            <a:chExt cx="226661" cy="363467"/>
          </a:xfrm>
        </p:grpSpPr>
        <p:sp>
          <p:nvSpPr>
            <p:cNvPr id="12995" name="Google Shape;12995;p83"/>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3"/>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7" name="Google Shape;12997;p83"/>
          <p:cNvGrpSpPr/>
          <p:nvPr/>
        </p:nvGrpSpPr>
        <p:grpSpPr>
          <a:xfrm>
            <a:off x="3712952" y="1970604"/>
            <a:ext cx="354363" cy="354395"/>
            <a:chOff x="3712952" y="1970604"/>
            <a:chExt cx="354363" cy="354395"/>
          </a:xfrm>
        </p:grpSpPr>
        <p:sp>
          <p:nvSpPr>
            <p:cNvPr id="12998" name="Google Shape;12998;p83"/>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3"/>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3"/>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3"/>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3"/>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3"/>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3"/>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3"/>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3"/>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7" name="Google Shape;13007;p83"/>
          <p:cNvGrpSpPr/>
          <p:nvPr/>
        </p:nvGrpSpPr>
        <p:grpSpPr>
          <a:xfrm>
            <a:off x="3235438" y="1970604"/>
            <a:ext cx="354363" cy="354745"/>
            <a:chOff x="3235438" y="1970604"/>
            <a:chExt cx="354363" cy="354745"/>
          </a:xfrm>
        </p:grpSpPr>
        <p:sp>
          <p:nvSpPr>
            <p:cNvPr id="13008" name="Google Shape;13008;p83"/>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3"/>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3"/>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3"/>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3"/>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3"/>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3"/>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3"/>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3"/>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3"/>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3"/>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3"/>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3"/>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1" name="Google Shape;13021;p83"/>
          <p:cNvGrpSpPr/>
          <p:nvPr/>
        </p:nvGrpSpPr>
        <p:grpSpPr>
          <a:xfrm>
            <a:off x="1329585" y="1989925"/>
            <a:ext cx="341472" cy="335074"/>
            <a:chOff x="1329585" y="1989925"/>
            <a:chExt cx="341472" cy="335074"/>
          </a:xfrm>
        </p:grpSpPr>
        <p:sp>
          <p:nvSpPr>
            <p:cNvPr id="13022" name="Google Shape;13022;p83"/>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3"/>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3"/>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5" name="Google Shape;13025;p83"/>
          <p:cNvGrpSpPr/>
          <p:nvPr/>
        </p:nvGrpSpPr>
        <p:grpSpPr>
          <a:xfrm>
            <a:off x="5591871" y="1989906"/>
            <a:ext cx="416649" cy="325597"/>
            <a:chOff x="5626763" y="2013829"/>
            <a:chExt cx="351722" cy="274788"/>
          </a:xfrm>
        </p:grpSpPr>
        <p:sp>
          <p:nvSpPr>
            <p:cNvPr id="13026" name="Google Shape;13026;p83"/>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3"/>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3"/>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3"/>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3"/>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3"/>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3"/>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3"/>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3"/>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3"/>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6" name="Google Shape;13036;p83"/>
          <p:cNvGrpSpPr/>
          <p:nvPr/>
        </p:nvGrpSpPr>
        <p:grpSpPr>
          <a:xfrm>
            <a:off x="7576605" y="1983877"/>
            <a:ext cx="276698" cy="333133"/>
            <a:chOff x="7576605" y="1983877"/>
            <a:chExt cx="276698" cy="333133"/>
          </a:xfrm>
        </p:grpSpPr>
        <p:sp>
          <p:nvSpPr>
            <p:cNvPr id="13037" name="Google Shape;13037;p83"/>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3"/>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9" name="Google Shape;13039;p83"/>
          <p:cNvGrpSpPr/>
          <p:nvPr/>
        </p:nvGrpSpPr>
        <p:grpSpPr>
          <a:xfrm>
            <a:off x="853568" y="1975538"/>
            <a:ext cx="337334" cy="353599"/>
            <a:chOff x="853568" y="1975538"/>
            <a:chExt cx="337334" cy="353599"/>
          </a:xfrm>
        </p:grpSpPr>
        <p:sp>
          <p:nvSpPr>
            <p:cNvPr id="13040" name="Google Shape;13040;p83"/>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3"/>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3"/>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3"/>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4" name="Google Shape;13044;p83"/>
          <p:cNvGrpSpPr/>
          <p:nvPr/>
        </p:nvGrpSpPr>
        <p:grpSpPr>
          <a:xfrm>
            <a:off x="2770052" y="2009628"/>
            <a:ext cx="327085" cy="277080"/>
            <a:chOff x="2770052" y="2009628"/>
            <a:chExt cx="327085" cy="277080"/>
          </a:xfrm>
        </p:grpSpPr>
        <p:sp>
          <p:nvSpPr>
            <p:cNvPr id="13045" name="Google Shape;13045;p83"/>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3"/>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47" name="Google Shape;13047;p83"/>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8" name="Google Shape;13048;p83"/>
          <p:cNvGrpSpPr/>
          <p:nvPr/>
        </p:nvGrpSpPr>
        <p:grpSpPr>
          <a:xfrm>
            <a:off x="4195399" y="1970604"/>
            <a:ext cx="344878" cy="343573"/>
            <a:chOff x="4195399" y="1970604"/>
            <a:chExt cx="344878" cy="343573"/>
          </a:xfrm>
        </p:grpSpPr>
        <p:sp>
          <p:nvSpPr>
            <p:cNvPr id="13049" name="Google Shape;13049;p83"/>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3"/>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3"/>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3"/>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83"/>
          <p:cNvGrpSpPr/>
          <p:nvPr/>
        </p:nvGrpSpPr>
        <p:grpSpPr>
          <a:xfrm>
            <a:off x="4674791" y="1977447"/>
            <a:ext cx="344528" cy="344114"/>
            <a:chOff x="4674791" y="1977447"/>
            <a:chExt cx="344528" cy="344114"/>
          </a:xfrm>
        </p:grpSpPr>
        <p:sp>
          <p:nvSpPr>
            <p:cNvPr id="13054" name="Google Shape;13054;p83"/>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3"/>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3"/>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3"/>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3"/>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3"/>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3"/>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3"/>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3"/>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3"/>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3"/>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3"/>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3"/>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3"/>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3"/>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3"/>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3"/>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3"/>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3"/>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3"/>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3"/>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3"/>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3"/>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3"/>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3"/>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3"/>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0" name="Google Shape;13080;p83"/>
          <p:cNvGrpSpPr/>
          <p:nvPr/>
        </p:nvGrpSpPr>
        <p:grpSpPr>
          <a:xfrm>
            <a:off x="6083810" y="1547297"/>
            <a:ext cx="382819" cy="310788"/>
            <a:chOff x="6083810" y="1547297"/>
            <a:chExt cx="382819" cy="310788"/>
          </a:xfrm>
        </p:grpSpPr>
        <p:sp>
          <p:nvSpPr>
            <p:cNvPr id="13081" name="Google Shape;13081;p83"/>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3"/>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3"/>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3"/>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3"/>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3"/>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3"/>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3"/>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3"/>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3"/>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3"/>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3"/>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3"/>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3"/>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3"/>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3"/>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3"/>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3"/>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9" name="Google Shape;13099;p83"/>
          <p:cNvGrpSpPr/>
          <p:nvPr/>
        </p:nvGrpSpPr>
        <p:grpSpPr>
          <a:xfrm>
            <a:off x="6558300" y="1538193"/>
            <a:ext cx="382788" cy="328613"/>
            <a:chOff x="6558300" y="1538193"/>
            <a:chExt cx="382788" cy="328613"/>
          </a:xfrm>
        </p:grpSpPr>
        <p:sp>
          <p:nvSpPr>
            <p:cNvPr id="13100" name="Google Shape;13100;p83"/>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3"/>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2" name="Google Shape;13102;p83"/>
          <p:cNvGrpSpPr/>
          <p:nvPr/>
        </p:nvGrpSpPr>
        <p:grpSpPr>
          <a:xfrm>
            <a:off x="5194002" y="1511297"/>
            <a:ext cx="259605" cy="346024"/>
            <a:chOff x="5194002" y="1511297"/>
            <a:chExt cx="259605" cy="346024"/>
          </a:xfrm>
        </p:grpSpPr>
        <p:sp>
          <p:nvSpPr>
            <p:cNvPr id="13103" name="Google Shape;13103;p83"/>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3"/>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3"/>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3"/>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7" name="Google Shape;13107;p83"/>
          <p:cNvGrpSpPr/>
          <p:nvPr/>
        </p:nvGrpSpPr>
        <p:grpSpPr>
          <a:xfrm>
            <a:off x="1394741" y="1512061"/>
            <a:ext cx="252444" cy="351722"/>
            <a:chOff x="1394741" y="1512061"/>
            <a:chExt cx="252444" cy="351722"/>
          </a:xfrm>
        </p:grpSpPr>
        <p:sp>
          <p:nvSpPr>
            <p:cNvPr id="13108" name="Google Shape;13108;p83"/>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3"/>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3"/>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3"/>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3"/>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3"/>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3"/>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3"/>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3"/>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3"/>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3"/>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3"/>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3"/>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3"/>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3"/>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3"/>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3"/>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5" name="Google Shape;13125;p83"/>
          <p:cNvGrpSpPr/>
          <p:nvPr/>
        </p:nvGrpSpPr>
        <p:grpSpPr>
          <a:xfrm>
            <a:off x="855096" y="1504485"/>
            <a:ext cx="380910" cy="339594"/>
            <a:chOff x="855096" y="1504485"/>
            <a:chExt cx="380910" cy="339594"/>
          </a:xfrm>
        </p:grpSpPr>
        <p:sp>
          <p:nvSpPr>
            <p:cNvPr id="13126" name="Google Shape;13126;p83"/>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3"/>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3"/>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3"/>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3"/>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1" name="Google Shape;13131;p83"/>
          <p:cNvGrpSpPr/>
          <p:nvPr/>
        </p:nvGrpSpPr>
        <p:grpSpPr>
          <a:xfrm>
            <a:off x="1819576" y="1511679"/>
            <a:ext cx="352103" cy="352103"/>
            <a:chOff x="1819576" y="1511679"/>
            <a:chExt cx="352103" cy="352103"/>
          </a:xfrm>
        </p:grpSpPr>
        <p:sp>
          <p:nvSpPr>
            <p:cNvPr id="13132" name="Google Shape;13132;p83"/>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3"/>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3"/>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3"/>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6" name="Google Shape;13136;p83"/>
          <p:cNvGrpSpPr/>
          <p:nvPr/>
        </p:nvGrpSpPr>
        <p:grpSpPr>
          <a:xfrm>
            <a:off x="5621097" y="1500761"/>
            <a:ext cx="371424" cy="355446"/>
            <a:chOff x="5621097" y="1500761"/>
            <a:chExt cx="371424" cy="355446"/>
          </a:xfrm>
        </p:grpSpPr>
        <p:sp>
          <p:nvSpPr>
            <p:cNvPr id="13137" name="Google Shape;13137;p83"/>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3"/>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9" name="Google Shape;13139;p83"/>
          <p:cNvGrpSpPr/>
          <p:nvPr/>
        </p:nvGrpSpPr>
        <p:grpSpPr>
          <a:xfrm>
            <a:off x="4670239" y="1541599"/>
            <a:ext cx="359679" cy="321833"/>
            <a:chOff x="4670239" y="1541599"/>
            <a:chExt cx="359679" cy="321833"/>
          </a:xfrm>
        </p:grpSpPr>
        <p:sp>
          <p:nvSpPr>
            <p:cNvPr id="13140" name="Google Shape;13140;p83"/>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3"/>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3"/>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3"/>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3"/>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5" name="Google Shape;13145;p83"/>
          <p:cNvGrpSpPr/>
          <p:nvPr/>
        </p:nvGrpSpPr>
        <p:grpSpPr>
          <a:xfrm>
            <a:off x="4212429" y="1502385"/>
            <a:ext cx="321037" cy="353822"/>
            <a:chOff x="4212429" y="1502385"/>
            <a:chExt cx="321037" cy="353822"/>
          </a:xfrm>
        </p:grpSpPr>
        <p:sp>
          <p:nvSpPr>
            <p:cNvPr id="13146" name="Google Shape;13146;p83"/>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3"/>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3"/>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3"/>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0" name="Google Shape;13150;p83"/>
          <p:cNvGrpSpPr/>
          <p:nvPr/>
        </p:nvGrpSpPr>
        <p:grpSpPr>
          <a:xfrm>
            <a:off x="2302788" y="1505981"/>
            <a:ext cx="336188" cy="335425"/>
            <a:chOff x="2302788" y="1505981"/>
            <a:chExt cx="336188" cy="335425"/>
          </a:xfrm>
        </p:grpSpPr>
        <p:sp>
          <p:nvSpPr>
            <p:cNvPr id="13151" name="Google Shape;13151;p83"/>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3"/>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3"/>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3"/>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3"/>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3"/>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3"/>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3"/>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3"/>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3"/>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3"/>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3"/>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3"/>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3"/>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3"/>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3"/>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3"/>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8" name="Google Shape;13168;p83"/>
          <p:cNvGrpSpPr/>
          <p:nvPr/>
        </p:nvGrpSpPr>
        <p:grpSpPr>
          <a:xfrm>
            <a:off x="2780301" y="1521896"/>
            <a:ext cx="333133" cy="321037"/>
            <a:chOff x="2780301" y="1521896"/>
            <a:chExt cx="333133" cy="321037"/>
          </a:xfrm>
        </p:grpSpPr>
        <p:sp>
          <p:nvSpPr>
            <p:cNvPr id="13169" name="Google Shape;13169;p83"/>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3"/>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3"/>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3"/>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3"/>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3"/>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3"/>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3"/>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3"/>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3"/>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3"/>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3"/>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3"/>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3"/>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3"/>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3"/>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3"/>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3"/>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3"/>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3"/>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89" name="Google Shape;13189;p83"/>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3"/>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3"/>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2" name="Google Shape;13192;p83"/>
          <p:cNvGrpSpPr/>
          <p:nvPr/>
        </p:nvGrpSpPr>
        <p:grpSpPr>
          <a:xfrm>
            <a:off x="3316159" y="1515085"/>
            <a:ext cx="211892" cy="339594"/>
            <a:chOff x="3316159" y="1515085"/>
            <a:chExt cx="211892" cy="339594"/>
          </a:xfrm>
        </p:grpSpPr>
        <p:sp>
          <p:nvSpPr>
            <p:cNvPr id="13193" name="Google Shape;13193;p83"/>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3"/>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3"/>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3"/>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3"/>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3"/>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9" name="Google Shape;13199;p83"/>
          <p:cNvGrpSpPr/>
          <p:nvPr/>
        </p:nvGrpSpPr>
        <p:grpSpPr>
          <a:xfrm>
            <a:off x="3716358" y="1544655"/>
            <a:ext cx="361971" cy="314958"/>
            <a:chOff x="3716358" y="1544655"/>
            <a:chExt cx="361971" cy="314958"/>
          </a:xfrm>
        </p:grpSpPr>
        <p:sp>
          <p:nvSpPr>
            <p:cNvPr id="13200" name="Google Shape;13200;p83"/>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3"/>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3"/>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3"/>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3"/>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05" name="Google Shape;13205;p83"/>
            <p:cNvGrpSpPr/>
            <p:nvPr/>
          </p:nvGrpSpPr>
          <p:grpSpPr>
            <a:xfrm>
              <a:off x="3716358" y="1544655"/>
              <a:ext cx="361971" cy="314958"/>
              <a:chOff x="3716358" y="1544655"/>
              <a:chExt cx="361971" cy="314958"/>
            </a:xfrm>
          </p:grpSpPr>
          <p:sp>
            <p:nvSpPr>
              <p:cNvPr id="13206" name="Google Shape;13206;p83"/>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3"/>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3"/>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3"/>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3"/>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11" name="Google Shape;13211;p83"/>
          <p:cNvGrpSpPr/>
          <p:nvPr/>
        </p:nvGrpSpPr>
        <p:grpSpPr>
          <a:xfrm>
            <a:off x="7011924" y="1557552"/>
            <a:ext cx="499533" cy="305136"/>
            <a:chOff x="7009649" y="1541981"/>
            <a:chExt cx="524940" cy="320655"/>
          </a:xfrm>
        </p:grpSpPr>
        <p:sp>
          <p:nvSpPr>
            <p:cNvPr id="13212" name="Google Shape;13212;p83"/>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3"/>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3"/>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3"/>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3"/>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3"/>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3"/>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3"/>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83"/>
          <p:cNvGrpSpPr/>
          <p:nvPr/>
        </p:nvGrpSpPr>
        <p:grpSpPr>
          <a:xfrm>
            <a:off x="8034034" y="1518109"/>
            <a:ext cx="282746" cy="340358"/>
            <a:chOff x="8034034" y="1518109"/>
            <a:chExt cx="282746" cy="340358"/>
          </a:xfrm>
        </p:grpSpPr>
        <p:sp>
          <p:nvSpPr>
            <p:cNvPr id="13221" name="Google Shape;13221;p83"/>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3"/>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3"/>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3"/>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5" name="Google Shape;13225;p83"/>
          <p:cNvGrpSpPr/>
          <p:nvPr/>
        </p:nvGrpSpPr>
        <p:grpSpPr>
          <a:xfrm>
            <a:off x="7582302" y="1499934"/>
            <a:ext cx="369133" cy="360411"/>
            <a:chOff x="7582302" y="1499934"/>
            <a:chExt cx="369133" cy="360411"/>
          </a:xfrm>
        </p:grpSpPr>
        <p:sp>
          <p:nvSpPr>
            <p:cNvPr id="13226" name="Google Shape;13226;p83"/>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3"/>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3"/>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3"/>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3"/>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34" name="Shape 13234"/>
        <p:cNvGrpSpPr/>
        <p:nvPr/>
      </p:nvGrpSpPr>
      <p:grpSpPr>
        <a:xfrm>
          <a:off x="0" y="0"/>
          <a:ext cx="0" cy="0"/>
          <a:chOff x="0" y="0"/>
          <a:chExt cx="0" cy="0"/>
        </a:xfrm>
      </p:grpSpPr>
      <p:pic>
        <p:nvPicPr>
          <p:cNvPr id="13235" name="Google Shape;13235;p8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 name="Shape 216"/>
        <p:cNvGrpSpPr/>
        <p:nvPr/>
      </p:nvGrpSpPr>
      <p:grpSpPr>
        <a:xfrm>
          <a:off x="0" y="0"/>
          <a:ext cx="0" cy="0"/>
          <a:chOff x="0" y="0"/>
          <a:chExt cx="0" cy="0"/>
        </a:xfrm>
      </p:grpSpPr>
      <p:sp>
        <p:nvSpPr>
          <p:cNvPr id="217" name="Google Shape;217;p37"/>
          <p:cNvSpPr txBox="1"/>
          <p:nvPr>
            <p:ph type="ctrTitle"/>
          </p:nvPr>
        </p:nvSpPr>
        <p:spPr>
          <a:xfrm>
            <a:off x="617619" y="2317250"/>
            <a:ext cx="2470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COMPANY</a:t>
            </a:r>
            <a:endParaRPr/>
          </a:p>
        </p:txBody>
      </p:sp>
      <p:sp>
        <p:nvSpPr>
          <p:cNvPr id="218" name="Google Shape;218;p37"/>
          <p:cNvSpPr txBox="1"/>
          <p:nvPr>
            <p:ph idx="1" type="subTitle"/>
          </p:nvPr>
        </p:nvSpPr>
        <p:spPr>
          <a:xfrm>
            <a:off x="617619" y="2778700"/>
            <a:ext cx="25599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
        <p:nvSpPr>
          <p:cNvPr id="219" name="Google Shape;219;p37"/>
          <p:cNvSpPr txBox="1"/>
          <p:nvPr>
            <p:ph idx="2" type="title"/>
          </p:nvPr>
        </p:nvSpPr>
        <p:spPr>
          <a:xfrm>
            <a:off x="617619" y="1714374"/>
            <a:ext cx="8391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pic>
        <p:nvPicPr>
          <p:cNvPr id="220" name="Google Shape;220;p37"/>
          <p:cNvPicPr preferRelativeResize="0"/>
          <p:nvPr/>
        </p:nvPicPr>
        <p:blipFill rotWithShape="1">
          <a:blip r:embed="rId3">
            <a:alphaModFix/>
          </a:blip>
          <a:srcRect b="7920" l="0" r="0" t="7911"/>
          <a:stretch/>
        </p:blipFill>
        <p:spPr>
          <a:xfrm>
            <a:off x="4040450" y="615275"/>
            <a:ext cx="3797600" cy="3827050"/>
          </a:xfrm>
          <a:prstGeom prst="rect">
            <a:avLst/>
          </a:prstGeom>
          <a:noFill/>
          <a:ln>
            <a:noFill/>
          </a:ln>
        </p:spPr>
      </p:pic>
      <p:pic>
        <p:nvPicPr>
          <p:cNvPr id="221" name="Google Shape;221;p37"/>
          <p:cNvPicPr preferRelativeResize="0"/>
          <p:nvPr/>
        </p:nvPicPr>
        <p:blipFill rotWithShape="1">
          <a:blip r:embed="rId4">
            <a:alphaModFix/>
          </a:blip>
          <a:srcRect b="4643" l="0" r="0" t="4661"/>
          <a:stretch/>
        </p:blipFill>
        <p:spPr>
          <a:xfrm>
            <a:off x="6620025" y="399025"/>
            <a:ext cx="3342575" cy="4248876"/>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 name="Shape 225"/>
        <p:cNvGrpSpPr/>
        <p:nvPr/>
      </p:nvGrpSpPr>
      <p:grpSpPr>
        <a:xfrm>
          <a:off x="0" y="0"/>
          <a:ext cx="0" cy="0"/>
          <a:chOff x="0" y="0"/>
          <a:chExt cx="0" cy="0"/>
        </a:xfrm>
      </p:grpSpPr>
      <p:sp>
        <p:nvSpPr>
          <p:cNvPr id="226" name="Google Shape;226;p38"/>
          <p:cNvSpPr/>
          <p:nvPr/>
        </p:nvSpPr>
        <p:spPr>
          <a:xfrm>
            <a:off x="2218375" y="984475"/>
            <a:ext cx="6993300" cy="3174600"/>
          </a:xfrm>
          <a:prstGeom prst="roundRect">
            <a:avLst>
              <a:gd fmla="val 16667" name="adj"/>
            </a:avLst>
          </a:prstGeom>
          <a:noFill/>
          <a:ln cap="flat" cmpd="sng" w="19050">
            <a:solidFill>
              <a:schemeClr val="accent1"/>
            </a:solidFill>
            <a:prstDash val="solid"/>
            <a:round/>
            <a:headEnd len="sm" w="sm" type="none"/>
            <a:tailEnd len="sm" w="sm" type="none"/>
          </a:ln>
          <a:effectLst>
            <a:outerShdw blurRad="57150" rotWithShape="0" algn="bl" dir="5400000" dist="19050">
              <a:schemeClr val="accent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8"/>
          <p:cNvSpPr/>
          <p:nvPr/>
        </p:nvSpPr>
        <p:spPr>
          <a:xfrm>
            <a:off x="2218375" y="984475"/>
            <a:ext cx="6993300" cy="31746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8"/>
          <p:cNvSpPr txBox="1"/>
          <p:nvPr>
            <p:ph idx="1" type="body"/>
          </p:nvPr>
        </p:nvSpPr>
        <p:spPr>
          <a:xfrm>
            <a:off x="2739150" y="1457550"/>
            <a:ext cx="4592100" cy="236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br>
              <a:rPr lang="en"/>
            </a:br>
            <a:endParaRPr/>
          </a:p>
          <a:p>
            <a:pPr indent="-317500" lvl="0" marL="457200" rtl="0" algn="l">
              <a:spcBef>
                <a:spcPts val="0"/>
              </a:spcBef>
              <a:spcAft>
                <a:spcPts val="0"/>
              </a:spcAft>
              <a:buSzPts val="1400"/>
              <a:buFont typeface="Barlow Semi Condensed"/>
              <a:buChar char="●"/>
            </a:pPr>
            <a:r>
              <a:rPr lang="en"/>
              <a:t>They’re simple </a:t>
            </a:r>
            <a:endParaRPr/>
          </a:p>
          <a:p>
            <a:pPr indent="-317500" lvl="0" marL="457200" rtl="0" algn="l">
              <a:spcBef>
                <a:spcPts val="0"/>
              </a:spcBef>
              <a:spcAft>
                <a:spcPts val="0"/>
              </a:spcAft>
              <a:buSzPts val="1400"/>
              <a:buFont typeface="Barlow Semi Condensed"/>
              <a:buChar char="●"/>
            </a:pPr>
            <a:r>
              <a:rPr lang="en"/>
              <a:t>You can organize your ideas clearly</a:t>
            </a:r>
            <a:endParaRPr/>
          </a:p>
          <a:p>
            <a:pPr indent="-317500" lvl="0" marL="457200" rtl="0" algn="l">
              <a:spcBef>
                <a:spcPts val="0"/>
              </a:spcBef>
              <a:spcAft>
                <a:spcPts val="0"/>
              </a:spcAft>
              <a:buSzPts val="1400"/>
              <a:buFont typeface="Barlow Semi Condensed"/>
              <a:buChar char="●"/>
            </a:pPr>
            <a:r>
              <a:rPr lang="en"/>
              <a:t>You’ll never forget to buy milk!</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rPr lang="en"/>
              <a:t>And the most important thing: the audience won’t miss the point of your presentation</a:t>
            </a:r>
            <a:endParaRPr/>
          </a:p>
          <a:p>
            <a:pPr indent="0" lvl="0" marL="0" rtl="0" algn="l">
              <a:spcBef>
                <a:spcPts val="0"/>
              </a:spcBef>
              <a:spcAft>
                <a:spcPts val="1600"/>
              </a:spcAft>
              <a:buNone/>
            </a:pPr>
            <a:r>
              <a:t/>
            </a:r>
            <a:endParaRPr/>
          </a:p>
        </p:txBody>
      </p:sp>
      <p:sp>
        <p:nvSpPr>
          <p:cNvPr id="229" name="Google Shape;229;p38"/>
          <p:cNvSpPr txBox="1"/>
          <p:nvPr>
            <p:ph type="title"/>
          </p:nvPr>
        </p:nvSpPr>
        <p:spPr>
          <a:xfrm rot="-5400000">
            <a:off x="-860750" y="2252575"/>
            <a:ext cx="33363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SLIDE TITLE GOES HERE!</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 name="Shape 233"/>
        <p:cNvGrpSpPr/>
        <p:nvPr/>
      </p:nvGrpSpPr>
      <p:grpSpPr>
        <a:xfrm>
          <a:off x="0" y="0"/>
          <a:ext cx="0" cy="0"/>
          <a:chOff x="0" y="0"/>
          <a:chExt cx="0" cy="0"/>
        </a:xfrm>
      </p:grpSpPr>
      <p:sp>
        <p:nvSpPr>
          <p:cNvPr id="234" name="Google Shape;234;p39"/>
          <p:cNvSpPr txBox="1"/>
          <p:nvPr>
            <p:ph idx="4"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MAYBE YOU NEED TO DIVIDE YOUR TEXT</a:t>
            </a:r>
            <a:endParaRPr/>
          </a:p>
        </p:txBody>
      </p:sp>
      <p:pic>
        <p:nvPicPr>
          <p:cNvPr id="235" name="Google Shape;235;p39"/>
          <p:cNvPicPr preferRelativeResize="0"/>
          <p:nvPr/>
        </p:nvPicPr>
        <p:blipFill>
          <a:blip r:embed="rId3">
            <a:alphaModFix/>
          </a:blip>
          <a:stretch>
            <a:fillRect/>
          </a:stretch>
        </p:blipFill>
        <p:spPr>
          <a:xfrm rot="-923777">
            <a:off x="1597720" y="2373392"/>
            <a:ext cx="1816839" cy="1799340"/>
          </a:xfrm>
          <a:prstGeom prst="rect">
            <a:avLst/>
          </a:prstGeom>
          <a:noFill/>
          <a:ln>
            <a:noFill/>
          </a:ln>
        </p:spPr>
      </p:pic>
      <p:sp>
        <p:nvSpPr>
          <p:cNvPr id="236" name="Google Shape;236;p39"/>
          <p:cNvSpPr txBox="1"/>
          <p:nvPr>
            <p:ph type="ctrTitle"/>
          </p:nvPr>
        </p:nvSpPr>
        <p:spPr>
          <a:xfrm flipH="1">
            <a:off x="5109875" y="684488"/>
            <a:ext cx="15534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237" name="Google Shape;237;p39"/>
          <p:cNvSpPr txBox="1"/>
          <p:nvPr>
            <p:ph idx="1" type="subTitle"/>
          </p:nvPr>
        </p:nvSpPr>
        <p:spPr>
          <a:xfrm flipH="1">
            <a:off x="3576800" y="1145950"/>
            <a:ext cx="3130200" cy="1843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one in the Solar System—it’s only a bit larger than our Moon </a:t>
            </a:r>
            <a:endParaRPr/>
          </a:p>
        </p:txBody>
      </p:sp>
      <p:sp>
        <p:nvSpPr>
          <p:cNvPr id="238" name="Google Shape;238;p39"/>
          <p:cNvSpPr txBox="1"/>
          <p:nvPr>
            <p:ph idx="2" type="ctrTitle"/>
          </p:nvPr>
        </p:nvSpPr>
        <p:spPr>
          <a:xfrm flipH="1">
            <a:off x="3235150" y="2614686"/>
            <a:ext cx="1789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39" name="Google Shape;239;p39"/>
          <p:cNvSpPr txBox="1"/>
          <p:nvPr>
            <p:ph idx="3" type="subTitle"/>
          </p:nvPr>
        </p:nvSpPr>
        <p:spPr>
          <a:xfrm flipH="1">
            <a:off x="3235200" y="3076149"/>
            <a:ext cx="3130200" cy="116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and its atmosphere is extremely poisonous</a:t>
            </a:r>
            <a:endParaRPr/>
          </a:p>
        </p:txBody>
      </p:sp>
      <p:pic>
        <p:nvPicPr>
          <p:cNvPr id="240" name="Google Shape;240;p39"/>
          <p:cNvPicPr preferRelativeResize="0"/>
          <p:nvPr/>
        </p:nvPicPr>
        <p:blipFill>
          <a:blip r:embed="rId4">
            <a:alphaModFix/>
          </a:blip>
          <a:stretch>
            <a:fillRect/>
          </a:stretch>
        </p:blipFill>
        <p:spPr>
          <a:xfrm rot="565440">
            <a:off x="6917688" y="540000"/>
            <a:ext cx="1719475" cy="1944125"/>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 name="Shape 244"/>
        <p:cNvGrpSpPr/>
        <p:nvPr/>
      </p:nvGrpSpPr>
      <p:grpSpPr>
        <a:xfrm>
          <a:off x="0" y="0"/>
          <a:ext cx="0" cy="0"/>
          <a:chOff x="0" y="0"/>
          <a:chExt cx="0" cy="0"/>
        </a:xfrm>
      </p:grpSpPr>
      <p:sp>
        <p:nvSpPr>
          <p:cNvPr id="245" name="Google Shape;245;p40"/>
          <p:cNvSpPr txBox="1"/>
          <p:nvPr>
            <p:ph idx="6" type="title"/>
          </p:nvPr>
        </p:nvSpPr>
        <p:spPr>
          <a:xfrm rot="-5400000">
            <a:off x="-1021401" y="2252550"/>
            <a:ext cx="3657600" cy="64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COULD USE THREE COLUMNS, WHY NOT?</a:t>
            </a:r>
            <a:endParaRPr/>
          </a:p>
        </p:txBody>
      </p:sp>
      <p:sp>
        <p:nvSpPr>
          <p:cNvPr id="246" name="Google Shape;246;p40"/>
          <p:cNvSpPr txBox="1"/>
          <p:nvPr>
            <p:ph type="ctrTitle"/>
          </p:nvPr>
        </p:nvSpPr>
        <p:spPr>
          <a:xfrm flipH="1">
            <a:off x="2942904" y="1258137"/>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47" name="Google Shape;247;p40"/>
          <p:cNvSpPr txBox="1"/>
          <p:nvPr>
            <p:ph idx="1" type="subTitle"/>
          </p:nvPr>
        </p:nvSpPr>
        <p:spPr>
          <a:xfrm flipH="1">
            <a:off x="2415800" y="1694796"/>
            <a:ext cx="26148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248" name="Google Shape;248;p40"/>
          <p:cNvSpPr txBox="1"/>
          <p:nvPr>
            <p:ph idx="2" type="ctrTitle"/>
          </p:nvPr>
        </p:nvSpPr>
        <p:spPr>
          <a:xfrm flipH="1">
            <a:off x="5932125" y="2360963"/>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49" name="Google Shape;249;p40"/>
          <p:cNvSpPr txBox="1"/>
          <p:nvPr>
            <p:ph idx="3" type="subTitle"/>
          </p:nvPr>
        </p:nvSpPr>
        <p:spPr>
          <a:xfrm flipH="1">
            <a:off x="5405025" y="2789843"/>
            <a:ext cx="26148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our Solar System</a:t>
            </a:r>
            <a:endParaRPr/>
          </a:p>
        </p:txBody>
      </p:sp>
      <p:sp>
        <p:nvSpPr>
          <p:cNvPr id="250" name="Google Shape;250;p40"/>
          <p:cNvSpPr txBox="1"/>
          <p:nvPr>
            <p:ph idx="4" type="ctrTitle"/>
          </p:nvPr>
        </p:nvSpPr>
        <p:spPr>
          <a:xfrm flipH="1">
            <a:off x="2942904" y="3705085"/>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51" name="Google Shape;251;p40"/>
          <p:cNvSpPr txBox="1"/>
          <p:nvPr>
            <p:ph idx="5" type="subTitle"/>
          </p:nvPr>
        </p:nvSpPr>
        <p:spPr>
          <a:xfrm flipH="1">
            <a:off x="2415800" y="4134139"/>
            <a:ext cx="2614800" cy="68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Yes, this is the ringed one and a gas giant</a:t>
            </a:r>
            <a:endParaRPr/>
          </a:p>
        </p:txBody>
      </p:sp>
      <p:pic>
        <p:nvPicPr>
          <p:cNvPr id="252" name="Google Shape;252;p40"/>
          <p:cNvPicPr preferRelativeResize="0"/>
          <p:nvPr/>
        </p:nvPicPr>
        <p:blipFill>
          <a:blip r:embed="rId3">
            <a:alphaModFix/>
          </a:blip>
          <a:stretch>
            <a:fillRect/>
          </a:stretch>
        </p:blipFill>
        <p:spPr>
          <a:xfrm>
            <a:off x="6171725" y="1478261"/>
            <a:ext cx="1081399" cy="1081399"/>
          </a:xfrm>
          <a:prstGeom prst="rect">
            <a:avLst/>
          </a:prstGeom>
          <a:noFill/>
          <a:ln>
            <a:noFill/>
          </a:ln>
        </p:spPr>
      </p:pic>
      <p:pic>
        <p:nvPicPr>
          <p:cNvPr id="253" name="Google Shape;253;p40"/>
          <p:cNvPicPr preferRelativeResize="0"/>
          <p:nvPr/>
        </p:nvPicPr>
        <p:blipFill>
          <a:blip r:embed="rId3">
            <a:alphaModFix/>
          </a:blip>
          <a:stretch>
            <a:fillRect/>
          </a:stretch>
        </p:blipFill>
        <p:spPr>
          <a:xfrm>
            <a:off x="3182504" y="2830183"/>
            <a:ext cx="1081399" cy="1081399"/>
          </a:xfrm>
          <a:prstGeom prst="rect">
            <a:avLst/>
          </a:prstGeom>
          <a:noFill/>
          <a:ln>
            <a:noFill/>
          </a:ln>
        </p:spPr>
      </p:pic>
      <p:pic>
        <p:nvPicPr>
          <p:cNvPr id="254" name="Google Shape;254;p40"/>
          <p:cNvPicPr preferRelativeResize="0"/>
          <p:nvPr/>
        </p:nvPicPr>
        <p:blipFill>
          <a:blip r:embed="rId3">
            <a:alphaModFix/>
          </a:blip>
          <a:stretch>
            <a:fillRect/>
          </a:stretch>
        </p:blipFill>
        <p:spPr>
          <a:xfrm>
            <a:off x="3182504" y="375093"/>
            <a:ext cx="1081399" cy="1081399"/>
          </a:xfrm>
          <a:prstGeom prst="rect">
            <a:avLst/>
          </a:prstGeom>
          <a:noFill/>
          <a:ln>
            <a:noFill/>
          </a:ln>
        </p:spPr>
      </p:pic>
      <p:grpSp>
        <p:nvGrpSpPr>
          <p:cNvPr id="255" name="Google Shape;255;p40"/>
          <p:cNvGrpSpPr/>
          <p:nvPr/>
        </p:nvGrpSpPr>
        <p:grpSpPr>
          <a:xfrm>
            <a:off x="3539229" y="760187"/>
            <a:ext cx="367950" cy="311200"/>
            <a:chOff x="2096650" y="2392775"/>
            <a:chExt cx="367950" cy="311200"/>
          </a:xfrm>
        </p:grpSpPr>
        <p:sp>
          <p:nvSpPr>
            <p:cNvPr id="256" name="Google Shape;256;p40"/>
            <p:cNvSpPr/>
            <p:nvPr/>
          </p:nvSpPr>
          <p:spPr>
            <a:xfrm>
              <a:off x="2146575" y="2526775"/>
              <a:ext cx="266375" cy="10500"/>
            </a:xfrm>
            <a:custGeom>
              <a:rect b="b" l="l" r="r" t="t"/>
              <a:pathLst>
                <a:path extrusionOk="0" h="420" w="10655">
                  <a:moveTo>
                    <a:pt x="277" y="1"/>
                  </a:moveTo>
                  <a:cubicBezTo>
                    <a:pt x="0" y="1"/>
                    <a:pt x="0" y="420"/>
                    <a:pt x="277" y="420"/>
                  </a:cubicBezTo>
                  <a:lnTo>
                    <a:pt x="10447" y="420"/>
                  </a:lnTo>
                  <a:cubicBezTo>
                    <a:pt x="10563" y="420"/>
                    <a:pt x="10654" y="325"/>
                    <a:pt x="10654" y="212"/>
                  </a:cubicBezTo>
                  <a:cubicBezTo>
                    <a:pt x="10654" y="95"/>
                    <a:pt x="10563" y="1"/>
                    <a:pt x="104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40"/>
            <p:cNvSpPr/>
            <p:nvPr/>
          </p:nvSpPr>
          <p:spPr>
            <a:xfrm>
              <a:off x="2146575" y="2664150"/>
              <a:ext cx="266375" cy="10500"/>
            </a:xfrm>
            <a:custGeom>
              <a:rect b="b" l="l" r="r" t="t"/>
              <a:pathLst>
                <a:path extrusionOk="0" h="420" w="10655">
                  <a:moveTo>
                    <a:pt x="277" y="0"/>
                  </a:moveTo>
                  <a:cubicBezTo>
                    <a:pt x="0" y="0"/>
                    <a:pt x="0" y="419"/>
                    <a:pt x="277" y="419"/>
                  </a:cubicBezTo>
                  <a:lnTo>
                    <a:pt x="10447" y="419"/>
                  </a:lnTo>
                  <a:cubicBezTo>
                    <a:pt x="10563" y="419"/>
                    <a:pt x="10654" y="324"/>
                    <a:pt x="10654" y="208"/>
                  </a:cubicBezTo>
                  <a:cubicBezTo>
                    <a:pt x="10654" y="91"/>
                    <a:pt x="10563" y="0"/>
                    <a:pt x="104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40"/>
            <p:cNvSpPr/>
            <p:nvPr/>
          </p:nvSpPr>
          <p:spPr>
            <a:xfrm>
              <a:off x="2096650" y="2614775"/>
              <a:ext cx="367950" cy="89200"/>
            </a:xfrm>
            <a:custGeom>
              <a:rect b="b" l="l" r="r" t="t"/>
              <a:pathLst>
                <a:path extrusionOk="0" h="3568" w="14718">
                  <a:moveTo>
                    <a:pt x="14509" y="0"/>
                  </a:moveTo>
                  <a:cubicBezTo>
                    <a:pt x="14393" y="0"/>
                    <a:pt x="14298" y="95"/>
                    <a:pt x="14298" y="208"/>
                  </a:cubicBezTo>
                  <a:lnTo>
                    <a:pt x="14298" y="2587"/>
                  </a:lnTo>
                  <a:cubicBezTo>
                    <a:pt x="14298" y="2897"/>
                    <a:pt x="14047" y="3148"/>
                    <a:pt x="13737" y="3148"/>
                  </a:cubicBezTo>
                  <a:lnTo>
                    <a:pt x="985" y="3148"/>
                  </a:lnTo>
                  <a:cubicBezTo>
                    <a:pt x="675" y="3148"/>
                    <a:pt x="423" y="2897"/>
                    <a:pt x="420" y="2587"/>
                  </a:cubicBezTo>
                  <a:lnTo>
                    <a:pt x="420" y="219"/>
                  </a:lnTo>
                  <a:cubicBezTo>
                    <a:pt x="420" y="79"/>
                    <a:pt x="315" y="8"/>
                    <a:pt x="210" y="8"/>
                  </a:cubicBezTo>
                  <a:cubicBezTo>
                    <a:pt x="106" y="8"/>
                    <a:pt x="1" y="79"/>
                    <a:pt x="1" y="219"/>
                  </a:cubicBezTo>
                  <a:lnTo>
                    <a:pt x="1" y="2587"/>
                  </a:lnTo>
                  <a:cubicBezTo>
                    <a:pt x="4" y="3126"/>
                    <a:pt x="442" y="3567"/>
                    <a:pt x="985" y="3567"/>
                  </a:cubicBezTo>
                  <a:lnTo>
                    <a:pt x="13737" y="3567"/>
                  </a:lnTo>
                  <a:cubicBezTo>
                    <a:pt x="14276" y="3567"/>
                    <a:pt x="14717" y="3126"/>
                    <a:pt x="14717" y="2587"/>
                  </a:cubicBezTo>
                  <a:lnTo>
                    <a:pt x="14717" y="208"/>
                  </a:lnTo>
                  <a:cubicBezTo>
                    <a:pt x="14717" y="95"/>
                    <a:pt x="14622" y="0"/>
                    <a:pt x="145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40"/>
            <p:cNvSpPr/>
            <p:nvPr/>
          </p:nvSpPr>
          <p:spPr>
            <a:xfrm>
              <a:off x="2096650" y="2392775"/>
              <a:ext cx="367950" cy="195600"/>
            </a:xfrm>
            <a:custGeom>
              <a:rect b="b" l="l" r="r" t="t"/>
              <a:pathLst>
                <a:path extrusionOk="0" h="7824" w="14718">
                  <a:moveTo>
                    <a:pt x="7359" y="423"/>
                  </a:moveTo>
                  <a:cubicBezTo>
                    <a:pt x="7557" y="423"/>
                    <a:pt x="7754" y="542"/>
                    <a:pt x="7809" y="781"/>
                  </a:cubicBezTo>
                  <a:cubicBezTo>
                    <a:pt x="7809" y="792"/>
                    <a:pt x="7813" y="803"/>
                    <a:pt x="7813" y="810"/>
                  </a:cubicBezTo>
                  <a:lnTo>
                    <a:pt x="7813" y="814"/>
                  </a:lnTo>
                  <a:cubicBezTo>
                    <a:pt x="7816" y="828"/>
                    <a:pt x="7816" y="843"/>
                    <a:pt x="7816" y="857"/>
                  </a:cubicBezTo>
                  <a:lnTo>
                    <a:pt x="7816" y="872"/>
                  </a:lnTo>
                  <a:lnTo>
                    <a:pt x="7816" y="894"/>
                  </a:lnTo>
                  <a:lnTo>
                    <a:pt x="7816" y="919"/>
                  </a:lnTo>
                  <a:lnTo>
                    <a:pt x="7816" y="934"/>
                  </a:lnTo>
                  <a:cubicBezTo>
                    <a:pt x="7816" y="937"/>
                    <a:pt x="7816" y="956"/>
                    <a:pt x="7813" y="967"/>
                  </a:cubicBezTo>
                  <a:lnTo>
                    <a:pt x="7813" y="977"/>
                  </a:lnTo>
                  <a:cubicBezTo>
                    <a:pt x="7809" y="988"/>
                    <a:pt x="7809" y="1003"/>
                    <a:pt x="7805" y="1014"/>
                  </a:cubicBezTo>
                  <a:lnTo>
                    <a:pt x="7805" y="1018"/>
                  </a:lnTo>
                  <a:cubicBezTo>
                    <a:pt x="7802" y="1028"/>
                    <a:pt x="7798" y="1043"/>
                    <a:pt x="7791" y="1054"/>
                  </a:cubicBezTo>
                  <a:lnTo>
                    <a:pt x="7791" y="1061"/>
                  </a:lnTo>
                  <a:cubicBezTo>
                    <a:pt x="7783" y="1072"/>
                    <a:pt x="7780" y="1083"/>
                    <a:pt x="7773" y="1098"/>
                  </a:cubicBezTo>
                  <a:lnTo>
                    <a:pt x="7769" y="1101"/>
                  </a:lnTo>
                  <a:cubicBezTo>
                    <a:pt x="7762" y="1112"/>
                    <a:pt x="7758" y="1123"/>
                    <a:pt x="7751" y="1134"/>
                  </a:cubicBezTo>
                  <a:lnTo>
                    <a:pt x="7747" y="1138"/>
                  </a:lnTo>
                  <a:cubicBezTo>
                    <a:pt x="7740" y="1149"/>
                    <a:pt x="7732" y="1160"/>
                    <a:pt x="7721" y="1171"/>
                  </a:cubicBezTo>
                  <a:lnTo>
                    <a:pt x="7718" y="1178"/>
                  </a:lnTo>
                  <a:cubicBezTo>
                    <a:pt x="7707" y="1189"/>
                    <a:pt x="7700" y="1200"/>
                    <a:pt x="7689" y="1207"/>
                  </a:cubicBezTo>
                  <a:cubicBezTo>
                    <a:pt x="7599" y="1298"/>
                    <a:pt x="7482" y="1344"/>
                    <a:pt x="7364" y="1344"/>
                  </a:cubicBezTo>
                  <a:cubicBezTo>
                    <a:pt x="7246" y="1344"/>
                    <a:pt x="7128" y="1298"/>
                    <a:pt x="7037" y="1207"/>
                  </a:cubicBezTo>
                  <a:cubicBezTo>
                    <a:pt x="7026" y="1200"/>
                    <a:pt x="7018" y="1189"/>
                    <a:pt x="7007" y="1178"/>
                  </a:cubicBezTo>
                  <a:lnTo>
                    <a:pt x="7004" y="1171"/>
                  </a:lnTo>
                  <a:cubicBezTo>
                    <a:pt x="6993" y="1160"/>
                    <a:pt x="6985" y="1149"/>
                    <a:pt x="6978" y="1138"/>
                  </a:cubicBezTo>
                  <a:lnTo>
                    <a:pt x="6975" y="1134"/>
                  </a:lnTo>
                  <a:cubicBezTo>
                    <a:pt x="6967" y="1123"/>
                    <a:pt x="6964" y="1112"/>
                    <a:pt x="6956" y="1101"/>
                  </a:cubicBezTo>
                  <a:lnTo>
                    <a:pt x="6953" y="1094"/>
                  </a:lnTo>
                  <a:cubicBezTo>
                    <a:pt x="6945" y="1083"/>
                    <a:pt x="6942" y="1072"/>
                    <a:pt x="6938" y="1058"/>
                  </a:cubicBezTo>
                  <a:lnTo>
                    <a:pt x="6934" y="1054"/>
                  </a:lnTo>
                  <a:cubicBezTo>
                    <a:pt x="6931" y="1039"/>
                    <a:pt x="6924" y="1028"/>
                    <a:pt x="6920" y="1018"/>
                  </a:cubicBezTo>
                  <a:lnTo>
                    <a:pt x="6920" y="1014"/>
                  </a:lnTo>
                  <a:cubicBezTo>
                    <a:pt x="6916" y="999"/>
                    <a:pt x="6916" y="988"/>
                    <a:pt x="6913" y="974"/>
                  </a:cubicBezTo>
                  <a:lnTo>
                    <a:pt x="6913" y="967"/>
                  </a:lnTo>
                  <a:cubicBezTo>
                    <a:pt x="6909" y="956"/>
                    <a:pt x="6909" y="945"/>
                    <a:pt x="6909" y="934"/>
                  </a:cubicBezTo>
                  <a:lnTo>
                    <a:pt x="6909" y="919"/>
                  </a:lnTo>
                  <a:lnTo>
                    <a:pt x="6909" y="894"/>
                  </a:lnTo>
                  <a:cubicBezTo>
                    <a:pt x="6909" y="883"/>
                    <a:pt x="6898" y="879"/>
                    <a:pt x="6898" y="872"/>
                  </a:cubicBezTo>
                  <a:lnTo>
                    <a:pt x="6898" y="857"/>
                  </a:lnTo>
                  <a:cubicBezTo>
                    <a:pt x="6902" y="843"/>
                    <a:pt x="6902" y="824"/>
                    <a:pt x="6905" y="810"/>
                  </a:cubicBezTo>
                  <a:cubicBezTo>
                    <a:pt x="6905" y="803"/>
                    <a:pt x="6909" y="792"/>
                    <a:pt x="6909" y="781"/>
                  </a:cubicBezTo>
                  <a:cubicBezTo>
                    <a:pt x="6964" y="542"/>
                    <a:pt x="7161" y="423"/>
                    <a:pt x="7359" y="423"/>
                  </a:cubicBezTo>
                  <a:close/>
                  <a:moveTo>
                    <a:pt x="8181" y="1196"/>
                  </a:moveTo>
                  <a:lnTo>
                    <a:pt x="11248" y="4264"/>
                  </a:lnTo>
                  <a:lnTo>
                    <a:pt x="3469" y="4264"/>
                  </a:lnTo>
                  <a:lnTo>
                    <a:pt x="6537" y="1200"/>
                  </a:lnTo>
                  <a:cubicBezTo>
                    <a:pt x="6552" y="1229"/>
                    <a:pt x="6566" y="1258"/>
                    <a:pt x="6581" y="1291"/>
                  </a:cubicBezTo>
                  <a:cubicBezTo>
                    <a:pt x="6588" y="1302"/>
                    <a:pt x="6592" y="1313"/>
                    <a:pt x="6599" y="1324"/>
                  </a:cubicBezTo>
                  <a:lnTo>
                    <a:pt x="6603" y="1331"/>
                  </a:lnTo>
                  <a:cubicBezTo>
                    <a:pt x="6610" y="1342"/>
                    <a:pt x="6617" y="1353"/>
                    <a:pt x="6625" y="1360"/>
                  </a:cubicBezTo>
                  <a:lnTo>
                    <a:pt x="6628" y="1371"/>
                  </a:lnTo>
                  <a:cubicBezTo>
                    <a:pt x="6636" y="1382"/>
                    <a:pt x="6643" y="1389"/>
                    <a:pt x="6650" y="1396"/>
                  </a:cubicBezTo>
                  <a:lnTo>
                    <a:pt x="6661" y="1411"/>
                  </a:lnTo>
                  <a:lnTo>
                    <a:pt x="6676" y="1433"/>
                  </a:lnTo>
                  <a:lnTo>
                    <a:pt x="6694" y="1451"/>
                  </a:lnTo>
                  <a:lnTo>
                    <a:pt x="6705" y="1469"/>
                  </a:lnTo>
                  <a:cubicBezTo>
                    <a:pt x="6716" y="1480"/>
                    <a:pt x="6727" y="1491"/>
                    <a:pt x="6738" y="1502"/>
                  </a:cubicBezTo>
                  <a:cubicBezTo>
                    <a:pt x="6905" y="1669"/>
                    <a:pt x="7130" y="1759"/>
                    <a:pt x="7360" y="1759"/>
                  </a:cubicBezTo>
                  <a:cubicBezTo>
                    <a:pt x="7471" y="1759"/>
                    <a:pt x="7582" y="1738"/>
                    <a:pt x="7689" y="1695"/>
                  </a:cubicBezTo>
                  <a:cubicBezTo>
                    <a:pt x="7798" y="1648"/>
                    <a:pt x="7896" y="1582"/>
                    <a:pt x="7980" y="1502"/>
                  </a:cubicBezTo>
                  <a:cubicBezTo>
                    <a:pt x="7991" y="1491"/>
                    <a:pt x="8002" y="1477"/>
                    <a:pt x="8013" y="1466"/>
                  </a:cubicBezTo>
                  <a:lnTo>
                    <a:pt x="8024" y="1455"/>
                  </a:lnTo>
                  <a:lnTo>
                    <a:pt x="8042" y="1433"/>
                  </a:lnTo>
                  <a:lnTo>
                    <a:pt x="8057" y="1415"/>
                  </a:lnTo>
                  <a:lnTo>
                    <a:pt x="8071" y="1396"/>
                  </a:lnTo>
                  <a:lnTo>
                    <a:pt x="8086" y="1371"/>
                  </a:lnTo>
                  <a:lnTo>
                    <a:pt x="8097" y="1360"/>
                  </a:lnTo>
                  <a:cubicBezTo>
                    <a:pt x="8100" y="1353"/>
                    <a:pt x="8108" y="1342"/>
                    <a:pt x="8115" y="1331"/>
                  </a:cubicBezTo>
                  <a:lnTo>
                    <a:pt x="8119" y="1324"/>
                  </a:lnTo>
                  <a:cubicBezTo>
                    <a:pt x="8126" y="1313"/>
                    <a:pt x="8130" y="1302"/>
                    <a:pt x="8137" y="1291"/>
                  </a:cubicBezTo>
                  <a:lnTo>
                    <a:pt x="8137" y="1287"/>
                  </a:lnTo>
                  <a:cubicBezTo>
                    <a:pt x="8151" y="1258"/>
                    <a:pt x="8166" y="1225"/>
                    <a:pt x="8181" y="1196"/>
                  </a:cubicBezTo>
                  <a:close/>
                  <a:moveTo>
                    <a:pt x="7361" y="1"/>
                  </a:moveTo>
                  <a:cubicBezTo>
                    <a:pt x="6971" y="1"/>
                    <a:pt x="6632" y="252"/>
                    <a:pt x="6519" y="624"/>
                  </a:cubicBezTo>
                  <a:lnTo>
                    <a:pt x="2879" y="4264"/>
                  </a:lnTo>
                  <a:lnTo>
                    <a:pt x="985" y="4264"/>
                  </a:lnTo>
                  <a:cubicBezTo>
                    <a:pt x="442" y="4264"/>
                    <a:pt x="1" y="4705"/>
                    <a:pt x="1" y="5244"/>
                  </a:cubicBezTo>
                  <a:lnTo>
                    <a:pt x="1" y="7569"/>
                  </a:lnTo>
                  <a:cubicBezTo>
                    <a:pt x="1" y="7685"/>
                    <a:pt x="96" y="7776"/>
                    <a:pt x="212" y="7776"/>
                  </a:cubicBezTo>
                  <a:cubicBezTo>
                    <a:pt x="329" y="7776"/>
                    <a:pt x="420" y="7685"/>
                    <a:pt x="420" y="7569"/>
                  </a:cubicBezTo>
                  <a:lnTo>
                    <a:pt x="420" y="5244"/>
                  </a:lnTo>
                  <a:cubicBezTo>
                    <a:pt x="420" y="4934"/>
                    <a:pt x="671" y="4683"/>
                    <a:pt x="985" y="4683"/>
                  </a:cubicBezTo>
                  <a:lnTo>
                    <a:pt x="13737" y="4683"/>
                  </a:lnTo>
                  <a:cubicBezTo>
                    <a:pt x="14047" y="4683"/>
                    <a:pt x="14298" y="4934"/>
                    <a:pt x="14298" y="5244"/>
                  </a:cubicBezTo>
                  <a:lnTo>
                    <a:pt x="14298" y="7612"/>
                  </a:lnTo>
                  <a:cubicBezTo>
                    <a:pt x="14298" y="7729"/>
                    <a:pt x="14389" y="7824"/>
                    <a:pt x="14506" y="7824"/>
                  </a:cubicBezTo>
                  <a:cubicBezTo>
                    <a:pt x="14622" y="7824"/>
                    <a:pt x="14717" y="7729"/>
                    <a:pt x="14717" y="7612"/>
                  </a:cubicBezTo>
                  <a:lnTo>
                    <a:pt x="14717" y="5244"/>
                  </a:lnTo>
                  <a:cubicBezTo>
                    <a:pt x="14717" y="4705"/>
                    <a:pt x="14276" y="4268"/>
                    <a:pt x="13737" y="4264"/>
                  </a:cubicBezTo>
                  <a:lnTo>
                    <a:pt x="11842" y="4264"/>
                  </a:lnTo>
                  <a:lnTo>
                    <a:pt x="8199" y="624"/>
                  </a:lnTo>
                  <a:cubicBezTo>
                    <a:pt x="8086" y="252"/>
                    <a:pt x="7747" y="1"/>
                    <a:pt x="73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40"/>
            <p:cNvSpPr/>
            <p:nvPr/>
          </p:nvSpPr>
          <p:spPr>
            <a:xfrm>
              <a:off x="2148400" y="2560750"/>
              <a:ext cx="51225" cy="84650"/>
            </a:xfrm>
            <a:custGeom>
              <a:rect b="b" l="l" r="r" t="t"/>
              <a:pathLst>
                <a:path extrusionOk="0" h="3386" w="2049">
                  <a:moveTo>
                    <a:pt x="1137" y="1"/>
                  </a:moveTo>
                  <a:cubicBezTo>
                    <a:pt x="649" y="1"/>
                    <a:pt x="84" y="201"/>
                    <a:pt x="84" y="879"/>
                  </a:cubicBezTo>
                  <a:cubicBezTo>
                    <a:pt x="84" y="1972"/>
                    <a:pt x="1563" y="1658"/>
                    <a:pt x="1563" y="2464"/>
                  </a:cubicBezTo>
                  <a:cubicBezTo>
                    <a:pt x="1563" y="2792"/>
                    <a:pt x="1319" y="2948"/>
                    <a:pt x="988" y="2948"/>
                  </a:cubicBezTo>
                  <a:cubicBezTo>
                    <a:pt x="485" y="2948"/>
                    <a:pt x="372" y="2588"/>
                    <a:pt x="208" y="2588"/>
                  </a:cubicBezTo>
                  <a:cubicBezTo>
                    <a:pt x="95" y="2588"/>
                    <a:pt x="0" y="2737"/>
                    <a:pt x="0" y="2846"/>
                  </a:cubicBezTo>
                  <a:cubicBezTo>
                    <a:pt x="0" y="3076"/>
                    <a:pt x="416" y="3386"/>
                    <a:pt x="1006" y="3386"/>
                  </a:cubicBezTo>
                  <a:cubicBezTo>
                    <a:pt x="1611" y="3386"/>
                    <a:pt x="2048" y="3065"/>
                    <a:pt x="2048" y="2413"/>
                  </a:cubicBezTo>
                  <a:cubicBezTo>
                    <a:pt x="2048" y="1203"/>
                    <a:pt x="565" y="1509"/>
                    <a:pt x="565" y="831"/>
                  </a:cubicBezTo>
                  <a:cubicBezTo>
                    <a:pt x="565" y="544"/>
                    <a:pt x="802" y="416"/>
                    <a:pt x="1137" y="416"/>
                  </a:cubicBezTo>
                  <a:cubicBezTo>
                    <a:pt x="1523" y="416"/>
                    <a:pt x="1640" y="591"/>
                    <a:pt x="1764" y="591"/>
                  </a:cubicBezTo>
                  <a:cubicBezTo>
                    <a:pt x="1902" y="591"/>
                    <a:pt x="1964" y="423"/>
                    <a:pt x="1964" y="329"/>
                  </a:cubicBezTo>
                  <a:cubicBezTo>
                    <a:pt x="1964" y="81"/>
                    <a:pt x="1432" y="1"/>
                    <a:pt x="11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40"/>
            <p:cNvSpPr/>
            <p:nvPr/>
          </p:nvSpPr>
          <p:spPr>
            <a:xfrm>
              <a:off x="2213700" y="2560475"/>
              <a:ext cx="61050" cy="84025"/>
            </a:xfrm>
            <a:custGeom>
              <a:rect b="b" l="l" r="r" t="t"/>
              <a:pathLst>
                <a:path extrusionOk="0" h="3361" w="2442">
                  <a:moveTo>
                    <a:pt x="1218" y="660"/>
                  </a:moveTo>
                  <a:lnTo>
                    <a:pt x="1673" y="2227"/>
                  </a:lnTo>
                  <a:lnTo>
                    <a:pt x="762" y="2227"/>
                  </a:lnTo>
                  <a:lnTo>
                    <a:pt x="1218" y="660"/>
                  </a:lnTo>
                  <a:close/>
                  <a:moveTo>
                    <a:pt x="1218" y="1"/>
                  </a:moveTo>
                  <a:cubicBezTo>
                    <a:pt x="1083" y="1"/>
                    <a:pt x="948" y="55"/>
                    <a:pt x="912" y="165"/>
                  </a:cubicBezTo>
                  <a:lnTo>
                    <a:pt x="4" y="3120"/>
                  </a:lnTo>
                  <a:cubicBezTo>
                    <a:pt x="1" y="3131"/>
                    <a:pt x="1" y="3145"/>
                    <a:pt x="1" y="3160"/>
                  </a:cubicBezTo>
                  <a:cubicBezTo>
                    <a:pt x="1" y="3280"/>
                    <a:pt x="168" y="3360"/>
                    <a:pt x="303" y="3360"/>
                  </a:cubicBezTo>
                  <a:cubicBezTo>
                    <a:pt x="383" y="3360"/>
                    <a:pt x="449" y="3335"/>
                    <a:pt x="471" y="3262"/>
                  </a:cubicBezTo>
                  <a:lnTo>
                    <a:pt x="657" y="2613"/>
                  </a:lnTo>
                  <a:lnTo>
                    <a:pt x="1782" y="2613"/>
                  </a:lnTo>
                  <a:lnTo>
                    <a:pt x="1972" y="3262"/>
                  </a:lnTo>
                  <a:cubicBezTo>
                    <a:pt x="1994" y="3335"/>
                    <a:pt x="2059" y="3360"/>
                    <a:pt x="2136" y="3360"/>
                  </a:cubicBezTo>
                  <a:cubicBezTo>
                    <a:pt x="2271" y="3360"/>
                    <a:pt x="2442" y="3273"/>
                    <a:pt x="2442" y="3160"/>
                  </a:cubicBezTo>
                  <a:cubicBezTo>
                    <a:pt x="2438" y="3145"/>
                    <a:pt x="2435" y="3131"/>
                    <a:pt x="2431" y="3120"/>
                  </a:cubicBezTo>
                  <a:lnTo>
                    <a:pt x="1527" y="165"/>
                  </a:lnTo>
                  <a:cubicBezTo>
                    <a:pt x="1491" y="55"/>
                    <a:pt x="1356" y="1"/>
                    <a:pt x="1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40"/>
            <p:cNvSpPr/>
            <p:nvPr/>
          </p:nvSpPr>
          <p:spPr>
            <a:xfrm>
              <a:off x="2292400" y="2561200"/>
              <a:ext cx="45400" cy="83300"/>
            </a:xfrm>
            <a:custGeom>
              <a:rect b="b" l="l" r="r" t="t"/>
              <a:pathLst>
                <a:path extrusionOk="0" h="3332" w="1816">
                  <a:moveTo>
                    <a:pt x="241" y="1"/>
                  </a:moveTo>
                  <a:cubicBezTo>
                    <a:pt x="117" y="1"/>
                    <a:pt x="1" y="45"/>
                    <a:pt x="1" y="154"/>
                  </a:cubicBezTo>
                  <a:lnTo>
                    <a:pt x="1" y="3174"/>
                  </a:lnTo>
                  <a:cubicBezTo>
                    <a:pt x="1" y="3276"/>
                    <a:pt x="110" y="3331"/>
                    <a:pt x="216" y="3331"/>
                  </a:cubicBezTo>
                  <a:lnTo>
                    <a:pt x="1670" y="3331"/>
                  </a:lnTo>
                  <a:cubicBezTo>
                    <a:pt x="1764" y="3331"/>
                    <a:pt x="1815" y="3222"/>
                    <a:pt x="1815" y="3116"/>
                  </a:cubicBezTo>
                  <a:cubicBezTo>
                    <a:pt x="1815" y="3010"/>
                    <a:pt x="1764" y="2905"/>
                    <a:pt x="1670" y="2905"/>
                  </a:cubicBezTo>
                  <a:lnTo>
                    <a:pt x="485" y="2905"/>
                  </a:lnTo>
                  <a:lnTo>
                    <a:pt x="485" y="154"/>
                  </a:lnTo>
                  <a:cubicBezTo>
                    <a:pt x="485" y="45"/>
                    <a:pt x="365" y="1"/>
                    <a:pt x="2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40"/>
            <p:cNvSpPr/>
            <p:nvPr/>
          </p:nvSpPr>
          <p:spPr>
            <a:xfrm>
              <a:off x="2355450" y="2561125"/>
              <a:ext cx="49925" cy="83375"/>
            </a:xfrm>
            <a:custGeom>
              <a:rect b="b" l="l" r="r" t="t"/>
              <a:pathLst>
                <a:path extrusionOk="0" h="3335" w="1997">
                  <a:moveTo>
                    <a:pt x="211" y="0"/>
                  </a:moveTo>
                  <a:cubicBezTo>
                    <a:pt x="109" y="0"/>
                    <a:pt x="0" y="55"/>
                    <a:pt x="0" y="161"/>
                  </a:cubicBezTo>
                  <a:lnTo>
                    <a:pt x="0" y="3174"/>
                  </a:lnTo>
                  <a:cubicBezTo>
                    <a:pt x="0" y="3279"/>
                    <a:pt x="109" y="3334"/>
                    <a:pt x="211" y="3334"/>
                  </a:cubicBezTo>
                  <a:lnTo>
                    <a:pt x="1837" y="3334"/>
                  </a:lnTo>
                  <a:cubicBezTo>
                    <a:pt x="1946" y="3334"/>
                    <a:pt x="1997" y="3225"/>
                    <a:pt x="1997" y="3123"/>
                  </a:cubicBezTo>
                  <a:cubicBezTo>
                    <a:pt x="1997" y="3006"/>
                    <a:pt x="1935" y="2908"/>
                    <a:pt x="1837" y="2908"/>
                  </a:cubicBezTo>
                  <a:lnTo>
                    <a:pt x="481" y="2908"/>
                  </a:lnTo>
                  <a:lnTo>
                    <a:pt x="481" y="1858"/>
                  </a:lnTo>
                  <a:lnTo>
                    <a:pt x="1184" y="1858"/>
                  </a:lnTo>
                  <a:cubicBezTo>
                    <a:pt x="1294" y="1858"/>
                    <a:pt x="1345" y="1760"/>
                    <a:pt x="1345" y="1673"/>
                  </a:cubicBezTo>
                  <a:cubicBezTo>
                    <a:pt x="1345" y="1567"/>
                    <a:pt x="1286" y="1476"/>
                    <a:pt x="1184" y="1476"/>
                  </a:cubicBezTo>
                  <a:lnTo>
                    <a:pt x="481" y="1476"/>
                  </a:lnTo>
                  <a:lnTo>
                    <a:pt x="481" y="430"/>
                  </a:lnTo>
                  <a:lnTo>
                    <a:pt x="1837" y="430"/>
                  </a:lnTo>
                  <a:cubicBezTo>
                    <a:pt x="1935" y="430"/>
                    <a:pt x="1997" y="332"/>
                    <a:pt x="1997" y="212"/>
                  </a:cubicBezTo>
                  <a:cubicBezTo>
                    <a:pt x="1997" y="110"/>
                    <a:pt x="1946" y="0"/>
                    <a:pt x="18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 name="Google Shape;264;p40"/>
          <p:cNvGrpSpPr/>
          <p:nvPr/>
        </p:nvGrpSpPr>
        <p:grpSpPr>
          <a:xfrm>
            <a:off x="3539275" y="3213830"/>
            <a:ext cx="367825" cy="314075"/>
            <a:chOff x="3923275" y="1847725"/>
            <a:chExt cx="367825" cy="314075"/>
          </a:xfrm>
        </p:grpSpPr>
        <p:sp>
          <p:nvSpPr>
            <p:cNvPr id="265" name="Google Shape;265;p40"/>
            <p:cNvSpPr/>
            <p:nvPr/>
          </p:nvSpPr>
          <p:spPr>
            <a:xfrm>
              <a:off x="3923275" y="1847725"/>
              <a:ext cx="285750" cy="189475"/>
            </a:xfrm>
            <a:custGeom>
              <a:rect b="b" l="l" r="r" t="t"/>
              <a:pathLst>
                <a:path extrusionOk="0" h="7579" w="11430">
                  <a:moveTo>
                    <a:pt x="1086" y="0"/>
                  </a:moveTo>
                  <a:cubicBezTo>
                    <a:pt x="485" y="0"/>
                    <a:pt x="0" y="488"/>
                    <a:pt x="0" y="1089"/>
                  </a:cubicBezTo>
                  <a:lnTo>
                    <a:pt x="0" y="7371"/>
                  </a:lnTo>
                  <a:cubicBezTo>
                    <a:pt x="0" y="7484"/>
                    <a:pt x="91" y="7579"/>
                    <a:pt x="208" y="7579"/>
                  </a:cubicBezTo>
                  <a:cubicBezTo>
                    <a:pt x="324" y="7579"/>
                    <a:pt x="416" y="7484"/>
                    <a:pt x="416" y="7371"/>
                  </a:cubicBezTo>
                  <a:lnTo>
                    <a:pt x="416" y="1089"/>
                  </a:lnTo>
                  <a:cubicBezTo>
                    <a:pt x="419" y="718"/>
                    <a:pt x="718" y="419"/>
                    <a:pt x="1086" y="419"/>
                  </a:cubicBezTo>
                  <a:lnTo>
                    <a:pt x="11222" y="419"/>
                  </a:lnTo>
                  <a:cubicBezTo>
                    <a:pt x="11339" y="419"/>
                    <a:pt x="11430" y="324"/>
                    <a:pt x="11430" y="208"/>
                  </a:cubicBezTo>
                  <a:cubicBezTo>
                    <a:pt x="11430" y="91"/>
                    <a:pt x="11339" y="0"/>
                    <a:pt x="112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40"/>
            <p:cNvSpPr/>
            <p:nvPr/>
          </p:nvSpPr>
          <p:spPr>
            <a:xfrm>
              <a:off x="3923275" y="1847725"/>
              <a:ext cx="367825" cy="314075"/>
            </a:xfrm>
            <a:custGeom>
              <a:rect b="b" l="l" r="r" t="t"/>
              <a:pathLst>
                <a:path extrusionOk="0" h="12563" w="14713">
                  <a:moveTo>
                    <a:pt x="8763" y="10413"/>
                  </a:moveTo>
                  <a:lnTo>
                    <a:pt x="8938" y="11153"/>
                  </a:lnTo>
                  <a:lnTo>
                    <a:pt x="5775" y="11153"/>
                  </a:lnTo>
                  <a:lnTo>
                    <a:pt x="5950" y="10413"/>
                  </a:lnTo>
                  <a:close/>
                  <a:moveTo>
                    <a:pt x="10024" y="11568"/>
                  </a:moveTo>
                  <a:cubicBezTo>
                    <a:pt x="10162" y="11568"/>
                    <a:pt x="10279" y="11681"/>
                    <a:pt x="10279" y="11823"/>
                  </a:cubicBezTo>
                  <a:lnTo>
                    <a:pt x="10279" y="12144"/>
                  </a:lnTo>
                  <a:lnTo>
                    <a:pt x="4434" y="12144"/>
                  </a:lnTo>
                  <a:lnTo>
                    <a:pt x="4434" y="11823"/>
                  </a:lnTo>
                  <a:cubicBezTo>
                    <a:pt x="4434" y="11681"/>
                    <a:pt x="4551" y="11568"/>
                    <a:pt x="4689" y="11568"/>
                  </a:cubicBezTo>
                  <a:close/>
                  <a:moveTo>
                    <a:pt x="12687" y="0"/>
                  </a:moveTo>
                  <a:cubicBezTo>
                    <a:pt x="12406" y="0"/>
                    <a:pt x="12406" y="419"/>
                    <a:pt x="12687" y="419"/>
                  </a:cubicBezTo>
                  <a:lnTo>
                    <a:pt x="13623" y="419"/>
                  </a:lnTo>
                  <a:cubicBezTo>
                    <a:pt x="13995" y="419"/>
                    <a:pt x="14294" y="718"/>
                    <a:pt x="14294" y="1089"/>
                  </a:cubicBezTo>
                  <a:lnTo>
                    <a:pt x="14294" y="9324"/>
                  </a:lnTo>
                  <a:cubicBezTo>
                    <a:pt x="14294" y="9692"/>
                    <a:pt x="13995" y="9991"/>
                    <a:pt x="13623" y="9994"/>
                  </a:cubicBezTo>
                  <a:lnTo>
                    <a:pt x="1086" y="9994"/>
                  </a:lnTo>
                  <a:cubicBezTo>
                    <a:pt x="718" y="9991"/>
                    <a:pt x="419" y="9692"/>
                    <a:pt x="416" y="9324"/>
                  </a:cubicBezTo>
                  <a:lnTo>
                    <a:pt x="416" y="8836"/>
                  </a:lnTo>
                  <a:cubicBezTo>
                    <a:pt x="417" y="8695"/>
                    <a:pt x="313" y="8625"/>
                    <a:pt x="209" y="8625"/>
                  </a:cubicBezTo>
                  <a:cubicBezTo>
                    <a:pt x="105" y="8625"/>
                    <a:pt x="0" y="8695"/>
                    <a:pt x="0" y="8836"/>
                  </a:cubicBezTo>
                  <a:lnTo>
                    <a:pt x="0" y="9324"/>
                  </a:lnTo>
                  <a:cubicBezTo>
                    <a:pt x="0" y="9925"/>
                    <a:pt x="485" y="10410"/>
                    <a:pt x="1086" y="10410"/>
                  </a:cubicBezTo>
                  <a:lnTo>
                    <a:pt x="5520" y="10410"/>
                  </a:lnTo>
                  <a:lnTo>
                    <a:pt x="5345" y="11153"/>
                  </a:lnTo>
                  <a:lnTo>
                    <a:pt x="4689" y="11153"/>
                  </a:lnTo>
                  <a:cubicBezTo>
                    <a:pt x="4318" y="11153"/>
                    <a:pt x="4015" y="11455"/>
                    <a:pt x="4015" y="11827"/>
                  </a:cubicBezTo>
                  <a:lnTo>
                    <a:pt x="4015" y="12210"/>
                  </a:lnTo>
                  <a:cubicBezTo>
                    <a:pt x="4015" y="12406"/>
                    <a:pt x="4172" y="12563"/>
                    <a:pt x="4369" y="12563"/>
                  </a:cubicBezTo>
                  <a:lnTo>
                    <a:pt x="10344" y="12563"/>
                  </a:lnTo>
                  <a:cubicBezTo>
                    <a:pt x="10537" y="12563"/>
                    <a:pt x="10698" y="12406"/>
                    <a:pt x="10698" y="12210"/>
                  </a:cubicBezTo>
                  <a:lnTo>
                    <a:pt x="10698" y="11827"/>
                  </a:lnTo>
                  <a:cubicBezTo>
                    <a:pt x="10694" y="11455"/>
                    <a:pt x="10395" y="11153"/>
                    <a:pt x="10020" y="11153"/>
                  </a:cubicBezTo>
                  <a:lnTo>
                    <a:pt x="9368" y="11153"/>
                  </a:lnTo>
                  <a:lnTo>
                    <a:pt x="9193" y="10410"/>
                  </a:lnTo>
                  <a:lnTo>
                    <a:pt x="13627" y="10410"/>
                  </a:lnTo>
                  <a:cubicBezTo>
                    <a:pt x="14228" y="10410"/>
                    <a:pt x="14713" y="9925"/>
                    <a:pt x="14713" y="9324"/>
                  </a:cubicBezTo>
                  <a:lnTo>
                    <a:pt x="14713" y="1089"/>
                  </a:lnTo>
                  <a:cubicBezTo>
                    <a:pt x="14713" y="488"/>
                    <a:pt x="14225" y="0"/>
                    <a:pt x="136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40"/>
            <p:cNvSpPr/>
            <p:nvPr/>
          </p:nvSpPr>
          <p:spPr>
            <a:xfrm>
              <a:off x="3945575" y="1870025"/>
              <a:ext cx="323125" cy="202700"/>
            </a:xfrm>
            <a:custGeom>
              <a:rect b="b" l="l" r="r" t="t"/>
              <a:pathLst>
                <a:path extrusionOk="0" h="8108" w="12925">
                  <a:moveTo>
                    <a:pt x="12498" y="420"/>
                  </a:moveTo>
                  <a:cubicBezTo>
                    <a:pt x="12506" y="420"/>
                    <a:pt x="12509" y="423"/>
                    <a:pt x="12509" y="431"/>
                  </a:cubicBezTo>
                  <a:lnTo>
                    <a:pt x="12509" y="7681"/>
                  </a:lnTo>
                  <a:cubicBezTo>
                    <a:pt x="12509" y="7685"/>
                    <a:pt x="12506" y="7689"/>
                    <a:pt x="12498" y="7689"/>
                  </a:cubicBezTo>
                  <a:lnTo>
                    <a:pt x="431" y="7689"/>
                  </a:lnTo>
                  <a:cubicBezTo>
                    <a:pt x="423" y="7689"/>
                    <a:pt x="420" y="7685"/>
                    <a:pt x="420" y="7681"/>
                  </a:cubicBezTo>
                  <a:lnTo>
                    <a:pt x="420" y="431"/>
                  </a:lnTo>
                  <a:cubicBezTo>
                    <a:pt x="420" y="423"/>
                    <a:pt x="423" y="420"/>
                    <a:pt x="431" y="420"/>
                  </a:cubicBezTo>
                  <a:close/>
                  <a:moveTo>
                    <a:pt x="431" y="1"/>
                  </a:moveTo>
                  <a:cubicBezTo>
                    <a:pt x="194" y="1"/>
                    <a:pt x="1" y="190"/>
                    <a:pt x="1" y="431"/>
                  </a:cubicBezTo>
                  <a:lnTo>
                    <a:pt x="1" y="7681"/>
                  </a:lnTo>
                  <a:cubicBezTo>
                    <a:pt x="1" y="7914"/>
                    <a:pt x="190" y="8108"/>
                    <a:pt x="427" y="8108"/>
                  </a:cubicBezTo>
                  <a:lnTo>
                    <a:pt x="12498" y="8108"/>
                  </a:lnTo>
                  <a:cubicBezTo>
                    <a:pt x="12735" y="8108"/>
                    <a:pt x="12925" y="7914"/>
                    <a:pt x="12925" y="7681"/>
                  </a:cubicBezTo>
                  <a:lnTo>
                    <a:pt x="12925" y="431"/>
                  </a:lnTo>
                  <a:cubicBezTo>
                    <a:pt x="12925" y="194"/>
                    <a:pt x="12735" y="1"/>
                    <a:pt x="124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40"/>
            <p:cNvSpPr/>
            <p:nvPr/>
          </p:nvSpPr>
          <p:spPr>
            <a:xfrm>
              <a:off x="4048275" y="1939475"/>
              <a:ext cx="24775" cy="61100"/>
            </a:xfrm>
            <a:custGeom>
              <a:rect b="b" l="l" r="r" t="t"/>
              <a:pathLst>
                <a:path extrusionOk="0" h="2444" w="991">
                  <a:moveTo>
                    <a:pt x="246" y="1"/>
                  </a:moveTo>
                  <a:cubicBezTo>
                    <a:pt x="124" y="1"/>
                    <a:pt x="1" y="99"/>
                    <a:pt x="36" y="254"/>
                  </a:cubicBezTo>
                  <a:lnTo>
                    <a:pt x="553" y="2276"/>
                  </a:lnTo>
                  <a:cubicBezTo>
                    <a:pt x="575" y="2376"/>
                    <a:pt x="662" y="2443"/>
                    <a:pt x="757" y="2443"/>
                  </a:cubicBezTo>
                  <a:cubicBezTo>
                    <a:pt x="774" y="2443"/>
                    <a:pt x="791" y="2441"/>
                    <a:pt x="808" y="2437"/>
                  </a:cubicBezTo>
                  <a:cubicBezTo>
                    <a:pt x="925" y="2407"/>
                    <a:pt x="990" y="2287"/>
                    <a:pt x="957" y="2174"/>
                  </a:cubicBezTo>
                  <a:lnTo>
                    <a:pt x="444" y="152"/>
                  </a:lnTo>
                  <a:cubicBezTo>
                    <a:pt x="412" y="47"/>
                    <a:pt x="329" y="1"/>
                    <a:pt x="2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40"/>
            <p:cNvSpPr/>
            <p:nvPr/>
          </p:nvSpPr>
          <p:spPr>
            <a:xfrm>
              <a:off x="4084750" y="1939125"/>
              <a:ext cx="15425" cy="61275"/>
            </a:xfrm>
            <a:custGeom>
              <a:rect b="b" l="l" r="r" t="t"/>
              <a:pathLst>
                <a:path extrusionOk="0" h="2451" w="617">
                  <a:moveTo>
                    <a:pt x="230" y="0"/>
                  </a:moveTo>
                  <a:cubicBezTo>
                    <a:pt x="116" y="0"/>
                    <a:pt x="0" y="82"/>
                    <a:pt x="19" y="235"/>
                  </a:cubicBezTo>
                  <a:lnTo>
                    <a:pt x="191" y="2258"/>
                  </a:lnTo>
                  <a:cubicBezTo>
                    <a:pt x="202" y="2367"/>
                    <a:pt x="293" y="2451"/>
                    <a:pt x="398" y="2451"/>
                  </a:cubicBezTo>
                  <a:lnTo>
                    <a:pt x="417" y="2451"/>
                  </a:lnTo>
                  <a:cubicBezTo>
                    <a:pt x="533" y="2440"/>
                    <a:pt x="617" y="2338"/>
                    <a:pt x="606" y="2221"/>
                  </a:cubicBezTo>
                  <a:lnTo>
                    <a:pt x="435" y="199"/>
                  </a:lnTo>
                  <a:cubicBezTo>
                    <a:pt x="430" y="64"/>
                    <a:pt x="330" y="0"/>
                    <a:pt x="2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40"/>
            <p:cNvSpPr/>
            <p:nvPr/>
          </p:nvSpPr>
          <p:spPr>
            <a:xfrm>
              <a:off x="4116750" y="1939325"/>
              <a:ext cx="15325" cy="61075"/>
            </a:xfrm>
            <a:custGeom>
              <a:rect b="b" l="l" r="r" t="t"/>
              <a:pathLst>
                <a:path extrusionOk="0" h="2443" w="613">
                  <a:moveTo>
                    <a:pt x="391" y="1"/>
                  </a:moveTo>
                  <a:cubicBezTo>
                    <a:pt x="284" y="1"/>
                    <a:pt x="193" y="81"/>
                    <a:pt x="182" y="191"/>
                  </a:cubicBezTo>
                  <a:lnTo>
                    <a:pt x="11" y="2213"/>
                  </a:lnTo>
                  <a:cubicBezTo>
                    <a:pt x="0" y="2330"/>
                    <a:pt x="88" y="2432"/>
                    <a:pt x="204" y="2443"/>
                  </a:cubicBezTo>
                  <a:lnTo>
                    <a:pt x="219" y="2443"/>
                  </a:lnTo>
                  <a:cubicBezTo>
                    <a:pt x="328" y="2443"/>
                    <a:pt x="419" y="2359"/>
                    <a:pt x="430" y="2250"/>
                  </a:cubicBezTo>
                  <a:lnTo>
                    <a:pt x="601" y="227"/>
                  </a:lnTo>
                  <a:cubicBezTo>
                    <a:pt x="612" y="114"/>
                    <a:pt x="525" y="12"/>
                    <a:pt x="412" y="1"/>
                  </a:cubicBezTo>
                  <a:cubicBezTo>
                    <a:pt x="405" y="1"/>
                    <a:pt x="398" y="1"/>
                    <a:pt x="3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40"/>
            <p:cNvSpPr/>
            <p:nvPr/>
          </p:nvSpPr>
          <p:spPr>
            <a:xfrm>
              <a:off x="4143975" y="1939350"/>
              <a:ext cx="24625" cy="61225"/>
            </a:xfrm>
            <a:custGeom>
              <a:rect b="b" l="l" r="r" t="t"/>
              <a:pathLst>
                <a:path extrusionOk="0" h="2449" w="985">
                  <a:moveTo>
                    <a:pt x="752" y="1"/>
                  </a:moveTo>
                  <a:cubicBezTo>
                    <a:pt x="658" y="1"/>
                    <a:pt x="572" y="62"/>
                    <a:pt x="551" y="157"/>
                  </a:cubicBezTo>
                  <a:lnTo>
                    <a:pt x="33" y="2179"/>
                  </a:lnTo>
                  <a:cubicBezTo>
                    <a:pt x="0" y="2292"/>
                    <a:pt x="70" y="2412"/>
                    <a:pt x="183" y="2442"/>
                  </a:cubicBezTo>
                  <a:cubicBezTo>
                    <a:pt x="200" y="2446"/>
                    <a:pt x="217" y="2448"/>
                    <a:pt x="235" y="2448"/>
                  </a:cubicBezTo>
                  <a:cubicBezTo>
                    <a:pt x="332" y="2448"/>
                    <a:pt x="419" y="2381"/>
                    <a:pt x="438" y="2281"/>
                  </a:cubicBezTo>
                  <a:lnTo>
                    <a:pt x="955" y="259"/>
                  </a:lnTo>
                  <a:cubicBezTo>
                    <a:pt x="984" y="150"/>
                    <a:pt x="915" y="33"/>
                    <a:pt x="806" y="8"/>
                  </a:cubicBezTo>
                  <a:cubicBezTo>
                    <a:pt x="788" y="3"/>
                    <a:pt x="769" y="1"/>
                    <a:pt x="7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40"/>
            <p:cNvSpPr/>
            <p:nvPr/>
          </p:nvSpPr>
          <p:spPr>
            <a:xfrm>
              <a:off x="3984575" y="1889000"/>
              <a:ext cx="212800" cy="164875"/>
            </a:xfrm>
            <a:custGeom>
              <a:rect b="b" l="l" r="r" t="t"/>
              <a:pathLst>
                <a:path extrusionOk="0" h="6595" w="8512">
                  <a:moveTo>
                    <a:pt x="8031" y="1854"/>
                  </a:moveTo>
                  <a:cubicBezTo>
                    <a:pt x="8034" y="1854"/>
                    <a:pt x="8038" y="1858"/>
                    <a:pt x="8038" y="1861"/>
                  </a:cubicBezTo>
                  <a:lnTo>
                    <a:pt x="7335" y="4609"/>
                  </a:lnTo>
                  <a:cubicBezTo>
                    <a:pt x="7335" y="4612"/>
                    <a:pt x="7331" y="4616"/>
                    <a:pt x="7327" y="4616"/>
                  </a:cubicBezTo>
                  <a:lnTo>
                    <a:pt x="2645" y="4616"/>
                  </a:lnTo>
                  <a:lnTo>
                    <a:pt x="1942" y="1854"/>
                  </a:lnTo>
                  <a:close/>
                  <a:moveTo>
                    <a:pt x="2879" y="5556"/>
                  </a:moveTo>
                  <a:lnTo>
                    <a:pt x="2904" y="5560"/>
                  </a:lnTo>
                  <a:lnTo>
                    <a:pt x="2908" y="5560"/>
                  </a:lnTo>
                  <a:lnTo>
                    <a:pt x="2933" y="5567"/>
                  </a:lnTo>
                  <a:cubicBezTo>
                    <a:pt x="3261" y="5669"/>
                    <a:pt x="3203" y="6150"/>
                    <a:pt x="2860" y="6168"/>
                  </a:cubicBezTo>
                  <a:cubicBezTo>
                    <a:pt x="2853" y="6169"/>
                    <a:pt x="2845" y="6169"/>
                    <a:pt x="2837" y="6169"/>
                  </a:cubicBezTo>
                  <a:cubicBezTo>
                    <a:pt x="2513" y="6169"/>
                    <a:pt x="2409" y="5720"/>
                    <a:pt x="2715" y="5581"/>
                  </a:cubicBezTo>
                  <a:cubicBezTo>
                    <a:pt x="2744" y="5567"/>
                    <a:pt x="2773" y="5560"/>
                    <a:pt x="2806" y="5556"/>
                  </a:cubicBezTo>
                  <a:close/>
                  <a:moveTo>
                    <a:pt x="6905" y="5560"/>
                  </a:moveTo>
                  <a:lnTo>
                    <a:pt x="6930" y="5563"/>
                  </a:lnTo>
                  <a:lnTo>
                    <a:pt x="6938" y="5563"/>
                  </a:lnTo>
                  <a:lnTo>
                    <a:pt x="6959" y="5571"/>
                  </a:lnTo>
                  <a:lnTo>
                    <a:pt x="6963" y="5571"/>
                  </a:lnTo>
                  <a:cubicBezTo>
                    <a:pt x="7298" y="5676"/>
                    <a:pt x="7222" y="6172"/>
                    <a:pt x="6868" y="6172"/>
                  </a:cubicBezTo>
                  <a:cubicBezTo>
                    <a:pt x="6519" y="6172"/>
                    <a:pt x="6442" y="5676"/>
                    <a:pt x="6777" y="5571"/>
                  </a:cubicBezTo>
                  <a:lnTo>
                    <a:pt x="6803" y="5563"/>
                  </a:lnTo>
                  <a:lnTo>
                    <a:pt x="6810" y="5563"/>
                  </a:lnTo>
                  <a:lnTo>
                    <a:pt x="6832" y="5560"/>
                  </a:lnTo>
                  <a:close/>
                  <a:moveTo>
                    <a:pt x="300" y="1"/>
                  </a:moveTo>
                  <a:cubicBezTo>
                    <a:pt x="94" y="1"/>
                    <a:pt x="0" y="309"/>
                    <a:pt x="219" y="404"/>
                  </a:cubicBezTo>
                  <a:lnTo>
                    <a:pt x="1243" y="808"/>
                  </a:lnTo>
                  <a:lnTo>
                    <a:pt x="2387" y="5294"/>
                  </a:lnTo>
                  <a:cubicBezTo>
                    <a:pt x="1990" y="5607"/>
                    <a:pt x="2026" y="6219"/>
                    <a:pt x="2452" y="6485"/>
                  </a:cubicBezTo>
                  <a:cubicBezTo>
                    <a:pt x="2574" y="6560"/>
                    <a:pt x="2706" y="6595"/>
                    <a:pt x="2836" y="6595"/>
                  </a:cubicBezTo>
                  <a:cubicBezTo>
                    <a:pt x="3165" y="6595"/>
                    <a:pt x="3476" y="6372"/>
                    <a:pt x="3549" y="6019"/>
                  </a:cubicBezTo>
                  <a:lnTo>
                    <a:pt x="6158" y="6019"/>
                  </a:lnTo>
                  <a:cubicBezTo>
                    <a:pt x="6234" y="6350"/>
                    <a:pt x="6530" y="6583"/>
                    <a:pt x="6868" y="6583"/>
                  </a:cubicBezTo>
                  <a:cubicBezTo>
                    <a:pt x="7207" y="6583"/>
                    <a:pt x="7502" y="6350"/>
                    <a:pt x="7579" y="6019"/>
                  </a:cubicBezTo>
                  <a:lnTo>
                    <a:pt x="7757" y="6019"/>
                  </a:lnTo>
                  <a:cubicBezTo>
                    <a:pt x="7874" y="6019"/>
                    <a:pt x="7969" y="5924"/>
                    <a:pt x="7969" y="5807"/>
                  </a:cubicBezTo>
                  <a:cubicBezTo>
                    <a:pt x="7969" y="5691"/>
                    <a:pt x="7874" y="5600"/>
                    <a:pt x="7757" y="5600"/>
                  </a:cubicBezTo>
                  <a:lnTo>
                    <a:pt x="7546" y="5600"/>
                  </a:lnTo>
                  <a:cubicBezTo>
                    <a:pt x="7546" y="5592"/>
                    <a:pt x="7542" y="5585"/>
                    <a:pt x="7539" y="5578"/>
                  </a:cubicBezTo>
                  <a:cubicBezTo>
                    <a:pt x="7462" y="5392"/>
                    <a:pt x="7309" y="5250"/>
                    <a:pt x="7120" y="5181"/>
                  </a:cubicBezTo>
                  <a:lnTo>
                    <a:pt x="7116" y="5181"/>
                  </a:lnTo>
                  <a:cubicBezTo>
                    <a:pt x="7098" y="5173"/>
                    <a:pt x="7083" y="5170"/>
                    <a:pt x="7065" y="5162"/>
                  </a:cubicBezTo>
                  <a:lnTo>
                    <a:pt x="7047" y="5159"/>
                  </a:lnTo>
                  <a:lnTo>
                    <a:pt x="7025" y="5155"/>
                  </a:lnTo>
                  <a:lnTo>
                    <a:pt x="6992" y="5148"/>
                  </a:lnTo>
                  <a:lnTo>
                    <a:pt x="6978" y="5144"/>
                  </a:lnTo>
                  <a:cubicBezTo>
                    <a:pt x="6963" y="5144"/>
                    <a:pt x="6949" y="5141"/>
                    <a:pt x="6934" y="5141"/>
                  </a:cubicBezTo>
                  <a:lnTo>
                    <a:pt x="6806" y="5141"/>
                  </a:lnTo>
                  <a:cubicBezTo>
                    <a:pt x="6792" y="5141"/>
                    <a:pt x="6777" y="5144"/>
                    <a:pt x="6763" y="5144"/>
                  </a:cubicBezTo>
                  <a:lnTo>
                    <a:pt x="6748" y="5148"/>
                  </a:lnTo>
                  <a:lnTo>
                    <a:pt x="6715" y="5155"/>
                  </a:lnTo>
                  <a:lnTo>
                    <a:pt x="6693" y="5159"/>
                  </a:lnTo>
                  <a:lnTo>
                    <a:pt x="6675" y="5166"/>
                  </a:lnTo>
                  <a:cubicBezTo>
                    <a:pt x="6657" y="5170"/>
                    <a:pt x="6642" y="5173"/>
                    <a:pt x="6624" y="5181"/>
                  </a:cubicBezTo>
                  <a:lnTo>
                    <a:pt x="6621" y="5181"/>
                  </a:lnTo>
                  <a:cubicBezTo>
                    <a:pt x="6431" y="5250"/>
                    <a:pt x="6278" y="5392"/>
                    <a:pt x="6202" y="5578"/>
                  </a:cubicBezTo>
                  <a:lnTo>
                    <a:pt x="6194" y="5596"/>
                  </a:lnTo>
                  <a:lnTo>
                    <a:pt x="3524" y="5596"/>
                  </a:lnTo>
                  <a:cubicBezTo>
                    <a:pt x="3520" y="5592"/>
                    <a:pt x="3516" y="5585"/>
                    <a:pt x="3513" y="5578"/>
                  </a:cubicBezTo>
                  <a:cubicBezTo>
                    <a:pt x="3436" y="5392"/>
                    <a:pt x="3283" y="5250"/>
                    <a:pt x="3094" y="5177"/>
                  </a:cubicBezTo>
                  <a:lnTo>
                    <a:pt x="3090" y="5177"/>
                  </a:lnTo>
                  <a:cubicBezTo>
                    <a:pt x="3075" y="5173"/>
                    <a:pt x="3057" y="5166"/>
                    <a:pt x="3043" y="5162"/>
                  </a:cubicBezTo>
                  <a:lnTo>
                    <a:pt x="3021" y="5159"/>
                  </a:lnTo>
                  <a:lnTo>
                    <a:pt x="2999" y="5152"/>
                  </a:lnTo>
                  <a:lnTo>
                    <a:pt x="2970" y="5148"/>
                  </a:lnTo>
                  <a:lnTo>
                    <a:pt x="2952" y="5144"/>
                  </a:lnTo>
                  <a:cubicBezTo>
                    <a:pt x="2937" y="5144"/>
                    <a:pt x="2922" y="5141"/>
                    <a:pt x="2908" y="5141"/>
                  </a:cubicBezTo>
                  <a:lnTo>
                    <a:pt x="2784" y="5141"/>
                  </a:lnTo>
                  <a:lnTo>
                    <a:pt x="2758" y="5039"/>
                  </a:lnTo>
                  <a:lnTo>
                    <a:pt x="7331" y="5039"/>
                  </a:lnTo>
                  <a:cubicBezTo>
                    <a:pt x="7528" y="5035"/>
                    <a:pt x="7695" y="4904"/>
                    <a:pt x="7739" y="4714"/>
                  </a:cubicBezTo>
                  <a:lnTo>
                    <a:pt x="8442" y="1963"/>
                  </a:lnTo>
                  <a:cubicBezTo>
                    <a:pt x="8512" y="1694"/>
                    <a:pt x="8308" y="1435"/>
                    <a:pt x="8031" y="1435"/>
                  </a:cubicBezTo>
                  <a:lnTo>
                    <a:pt x="1837" y="1435"/>
                  </a:lnTo>
                  <a:lnTo>
                    <a:pt x="1625" y="601"/>
                  </a:lnTo>
                  <a:cubicBezTo>
                    <a:pt x="1607" y="535"/>
                    <a:pt x="1560" y="484"/>
                    <a:pt x="1498" y="459"/>
                  </a:cubicBezTo>
                  <a:lnTo>
                    <a:pt x="376" y="14"/>
                  </a:lnTo>
                  <a:cubicBezTo>
                    <a:pt x="349" y="5"/>
                    <a:pt x="324" y="1"/>
                    <a:pt x="3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 name="Google Shape;273;p40"/>
          <p:cNvGrpSpPr/>
          <p:nvPr/>
        </p:nvGrpSpPr>
        <p:grpSpPr>
          <a:xfrm>
            <a:off x="6559288" y="1834988"/>
            <a:ext cx="306275" cy="367925"/>
            <a:chOff x="3343200" y="1820400"/>
            <a:chExt cx="306275" cy="367925"/>
          </a:xfrm>
        </p:grpSpPr>
        <p:sp>
          <p:nvSpPr>
            <p:cNvPr id="274" name="Google Shape;274;p40"/>
            <p:cNvSpPr/>
            <p:nvPr/>
          </p:nvSpPr>
          <p:spPr>
            <a:xfrm>
              <a:off x="3343200" y="1953000"/>
              <a:ext cx="306275" cy="235325"/>
            </a:xfrm>
            <a:custGeom>
              <a:rect b="b" l="l" r="r" t="t"/>
              <a:pathLst>
                <a:path extrusionOk="0" h="9413" w="12251">
                  <a:moveTo>
                    <a:pt x="12043" y="1"/>
                  </a:moveTo>
                  <a:cubicBezTo>
                    <a:pt x="11926" y="1"/>
                    <a:pt x="11832" y="96"/>
                    <a:pt x="11832" y="212"/>
                  </a:cubicBezTo>
                  <a:lnTo>
                    <a:pt x="11832" y="8527"/>
                  </a:lnTo>
                  <a:cubicBezTo>
                    <a:pt x="11832" y="8782"/>
                    <a:pt x="11624" y="8993"/>
                    <a:pt x="11365" y="8993"/>
                  </a:cubicBezTo>
                  <a:lnTo>
                    <a:pt x="886" y="8993"/>
                  </a:lnTo>
                  <a:cubicBezTo>
                    <a:pt x="628" y="8993"/>
                    <a:pt x="420" y="8782"/>
                    <a:pt x="420" y="8527"/>
                  </a:cubicBezTo>
                  <a:lnTo>
                    <a:pt x="420" y="6905"/>
                  </a:lnTo>
                  <a:cubicBezTo>
                    <a:pt x="420" y="6765"/>
                    <a:pt x="315" y="6695"/>
                    <a:pt x="210" y="6695"/>
                  </a:cubicBezTo>
                  <a:cubicBezTo>
                    <a:pt x="106" y="6695"/>
                    <a:pt x="1" y="6765"/>
                    <a:pt x="1" y="6905"/>
                  </a:cubicBezTo>
                  <a:lnTo>
                    <a:pt x="1" y="8527"/>
                  </a:lnTo>
                  <a:cubicBezTo>
                    <a:pt x="1" y="9015"/>
                    <a:pt x="398" y="9412"/>
                    <a:pt x="886" y="9412"/>
                  </a:cubicBezTo>
                  <a:lnTo>
                    <a:pt x="11365" y="9412"/>
                  </a:lnTo>
                  <a:cubicBezTo>
                    <a:pt x="11853" y="9409"/>
                    <a:pt x="12247" y="9015"/>
                    <a:pt x="12251" y="8527"/>
                  </a:cubicBezTo>
                  <a:lnTo>
                    <a:pt x="12251" y="212"/>
                  </a:lnTo>
                  <a:cubicBezTo>
                    <a:pt x="12251" y="96"/>
                    <a:pt x="12156" y="1"/>
                    <a:pt x="120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40"/>
            <p:cNvSpPr/>
            <p:nvPr/>
          </p:nvSpPr>
          <p:spPr>
            <a:xfrm>
              <a:off x="3343200" y="1820400"/>
              <a:ext cx="306275" cy="273825"/>
            </a:xfrm>
            <a:custGeom>
              <a:rect b="b" l="l" r="r" t="t"/>
              <a:pathLst>
                <a:path extrusionOk="0" h="10953" w="12251">
                  <a:moveTo>
                    <a:pt x="11835" y="517"/>
                  </a:moveTo>
                  <a:lnTo>
                    <a:pt x="11835" y="1917"/>
                  </a:lnTo>
                  <a:lnTo>
                    <a:pt x="10564" y="1002"/>
                  </a:lnTo>
                  <a:lnTo>
                    <a:pt x="11835" y="517"/>
                  </a:lnTo>
                  <a:close/>
                  <a:moveTo>
                    <a:pt x="424" y="514"/>
                  </a:moveTo>
                  <a:lnTo>
                    <a:pt x="1695" y="1002"/>
                  </a:lnTo>
                  <a:lnTo>
                    <a:pt x="424" y="1920"/>
                  </a:lnTo>
                  <a:lnTo>
                    <a:pt x="424" y="514"/>
                  </a:lnTo>
                  <a:close/>
                  <a:moveTo>
                    <a:pt x="1921" y="1352"/>
                  </a:moveTo>
                  <a:lnTo>
                    <a:pt x="1921" y="2117"/>
                  </a:lnTo>
                  <a:lnTo>
                    <a:pt x="864" y="2117"/>
                  </a:lnTo>
                  <a:lnTo>
                    <a:pt x="1921" y="1352"/>
                  </a:lnTo>
                  <a:close/>
                  <a:moveTo>
                    <a:pt x="10910" y="419"/>
                  </a:moveTo>
                  <a:lnTo>
                    <a:pt x="10050" y="747"/>
                  </a:lnTo>
                  <a:cubicBezTo>
                    <a:pt x="10039" y="751"/>
                    <a:pt x="10032" y="754"/>
                    <a:pt x="10021" y="762"/>
                  </a:cubicBezTo>
                  <a:lnTo>
                    <a:pt x="10013" y="765"/>
                  </a:lnTo>
                  <a:cubicBezTo>
                    <a:pt x="10010" y="769"/>
                    <a:pt x="10003" y="772"/>
                    <a:pt x="9999" y="776"/>
                  </a:cubicBezTo>
                  <a:lnTo>
                    <a:pt x="9988" y="783"/>
                  </a:lnTo>
                  <a:lnTo>
                    <a:pt x="9973" y="798"/>
                  </a:lnTo>
                  <a:lnTo>
                    <a:pt x="9966" y="805"/>
                  </a:lnTo>
                  <a:lnTo>
                    <a:pt x="9955" y="820"/>
                  </a:lnTo>
                  <a:lnTo>
                    <a:pt x="9948" y="831"/>
                  </a:lnTo>
                  <a:cubicBezTo>
                    <a:pt x="9944" y="834"/>
                    <a:pt x="9941" y="842"/>
                    <a:pt x="9941" y="845"/>
                  </a:cubicBezTo>
                  <a:lnTo>
                    <a:pt x="9933" y="856"/>
                  </a:lnTo>
                  <a:cubicBezTo>
                    <a:pt x="9933" y="864"/>
                    <a:pt x="9930" y="867"/>
                    <a:pt x="9926" y="874"/>
                  </a:cubicBezTo>
                  <a:cubicBezTo>
                    <a:pt x="9926" y="878"/>
                    <a:pt x="9926" y="882"/>
                    <a:pt x="9922" y="885"/>
                  </a:cubicBezTo>
                  <a:cubicBezTo>
                    <a:pt x="9922" y="889"/>
                    <a:pt x="9922" y="896"/>
                    <a:pt x="9919" y="904"/>
                  </a:cubicBezTo>
                  <a:cubicBezTo>
                    <a:pt x="9919" y="907"/>
                    <a:pt x="9919" y="911"/>
                    <a:pt x="9919" y="915"/>
                  </a:cubicBezTo>
                  <a:lnTo>
                    <a:pt x="9919" y="918"/>
                  </a:lnTo>
                  <a:lnTo>
                    <a:pt x="9919" y="936"/>
                  </a:lnTo>
                  <a:lnTo>
                    <a:pt x="9919" y="944"/>
                  </a:lnTo>
                  <a:lnTo>
                    <a:pt x="9919" y="2117"/>
                  </a:lnTo>
                  <a:lnTo>
                    <a:pt x="2340" y="2117"/>
                  </a:lnTo>
                  <a:lnTo>
                    <a:pt x="2340" y="944"/>
                  </a:lnTo>
                  <a:lnTo>
                    <a:pt x="2340" y="936"/>
                  </a:lnTo>
                  <a:cubicBezTo>
                    <a:pt x="2340" y="929"/>
                    <a:pt x="2340" y="922"/>
                    <a:pt x="2340" y="915"/>
                  </a:cubicBezTo>
                  <a:cubicBezTo>
                    <a:pt x="2340" y="911"/>
                    <a:pt x="2340" y="907"/>
                    <a:pt x="2336" y="900"/>
                  </a:cubicBezTo>
                  <a:cubicBezTo>
                    <a:pt x="2336" y="896"/>
                    <a:pt x="2336" y="889"/>
                    <a:pt x="2333" y="885"/>
                  </a:cubicBezTo>
                  <a:cubicBezTo>
                    <a:pt x="2333" y="878"/>
                    <a:pt x="2329" y="874"/>
                    <a:pt x="2329" y="871"/>
                  </a:cubicBezTo>
                  <a:cubicBezTo>
                    <a:pt x="2329" y="867"/>
                    <a:pt x="2326" y="860"/>
                    <a:pt x="2322" y="856"/>
                  </a:cubicBezTo>
                  <a:lnTo>
                    <a:pt x="2318" y="845"/>
                  </a:lnTo>
                  <a:cubicBezTo>
                    <a:pt x="2315" y="838"/>
                    <a:pt x="2311" y="834"/>
                    <a:pt x="2307" y="831"/>
                  </a:cubicBezTo>
                  <a:lnTo>
                    <a:pt x="2300" y="820"/>
                  </a:lnTo>
                  <a:lnTo>
                    <a:pt x="2289" y="805"/>
                  </a:lnTo>
                  <a:lnTo>
                    <a:pt x="2282" y="794"/>
                  </a:lnTo>
                  <a:lnTo>
                    <a:pt x="2271" y="783"/>
                  </a:lnTo>
                  <a:lnTo>
                    <a:pt x="2260" y="776"/>
                  </a:lnTo>
                  <a:cubicBezTo>
                    <a:pt x="2256" y="772"/>
                    <a:pt x="2249" y="769"/>
                    <a:pt x="2245" y="765"/>
                  </a:cubicBezTo>
                  <a:lnTo>
                    <a:pt x="2234" y="758"/>
                  </a:lnTo>
                  <a:cubicBezTo>
                    <a:pt x="2227" y="754"/>
                    <a:pt x="2216" y="751"/>
                    <a:pt x="2209" y="747"/>
                  </a:cubicBezTo>
                  <a:lnTo>
                    <a:pt x="1345" y="419"/>
                  </a:lnTo>
                  <a:close/>
                  <a:moveTo>
                    <a:pt x="10338" y="1352"/>
                  </a:moveTo>
                  <a:lnTo>
                    <a:pt x="11394" y="2117"/>
                  </a:lnTo>
                  <a:lnTo>
                    <a:pt x="10338" y="2117"/>
                  </a:lnTo>
                  <a:lnTo>
                    <a:pt x="10338" y="1352"/>
                  </a:lnTo>
                  <a:close/>
                  <a:moveTo>
                    <a:pt x="212" y="0"/>
                  </a:moveTo>
                  <a:cubicBezTo>
                    <a:pt x="96" y="0"/>
                    <a:pt x="1" y="95"/>
                    <a:pt x="1" y="208"/>
                  </a:cubicBezTo>
                  <a:lnTo>
                    <a:pt x="1" y="10745"/>
                  </a:lnTo>
                  <a:cubicBezTo>
                    <a:pt x="1" y="10861"/>
                    <a:pt x="96" y="10952"/>
                    <a:pt x="212" y="10952"/>
                  </a:cubicBezTo>
                  <a:cubicBezTo>
                    <a:pt x="325" y="10952"/>
                    <a:pt x="420" y="10861"/>
                    <a:pt x="420" y="10745"/>
                  </a:cubicBezTo>
                  <a:lnTo>
                    <a:pt x="420" y="2536"/>
                  </a:lnTo>
                  <a:lnTo>
                    <a:pt x="11832" y="2536"/>
                  </a:lnTo>
                  <a:lnTo>
                    <a:pt x="11832" y="4022"/>
                  </a:lnTo>
                  <a:cubicBezTo>
                    <a:pt x="11832" y="4139"/>
                    <a:pt x="11926" y="4230"/>
                    <a:pt x="12043" y="4230"/>
                  </a:cubicBezTo>
                  <a:cubicBezTo>
                    <a:pt x="12156" y="4230"/>
                    <a:pt x="12251" y="4139"/>
                    <a:pt x="12251" y="4022"/>
                  </a:cubicBezTo>
                  <a:lnTo>
                    <a:pt x="12251" y="211"/>
                  </a:lnTo>
                  <a:lnTo>
                    <a:pt x="12251" y="200"/>
                  </a:lnTo>
                  <a:lnTo>
                    <a:pt x="12251" y="186"/>
                  </a:lnTo>
                  <a:lnTo>
                    <a:pt x="12251" y="179"/>
                  </a:lnTo>
                  <a:cubicBezTo>
                    <a:pt x="12251" y="175"/>
                    <a:pt x="12251" y="168"/>
                    <a:pt x="12247" y="164"/>
                  </a:cubicBezTo>
                  <a:lnTo>
                    <a:pt x="12243" y="153"/>
                  </a:lnTo>
                  <a:cubicBezTo>
                    <a:pt x="12243" y="149"/>
                    <a:pt x="12243" y="146"/>
                    <a:pt x="12240" y="142"/>
                  </a:cubicBezTo>
                  <a:lnTo>
                    <a:pt x="12236" y="131"/>
                  </a:lnTo>
                  <a:cubicBezTo>
                    <a:pt x="12236" y="128"/>
                    <a:pt x="12232" y="124"/>
                    <a:pt x="12229" y="117"/>
                  </a:cubicBezTo>
                  <a:lnTo>
                    <a:pt x="12229" y="113"/>
                  </a:lnTo>
                  <a:cubicBezTo>
                    <a:pt x="12225" y="106"/>
                    <a:pt x="12221" y="98"/>
                    <a:pt x="12214" y="91"/>
                  </a:cubicBezTo>
                  <a:lnTo>
                    <a:pt x="12211" y="87"/>
                  </a:lnTo>
                  <a:lnTo>
                    <a:pt x="12203" y="73"/>
                  </a:lnTo>
                  <a:lnTo>
                    <a:pt x="12196" y="66"/>
                  </a:lnTo>
                  <a:lnTo>
                    <a:pt x="12185" y="58"/>
                  </a:lnTo>
                  <a:lnTo>
                    <a:pt x="12178" y="51"/>
                  </a:lnTo>
                  <a:lnTo>
                    <a:pt x="12167" y="40"/>
                  </a:lnTo>
                  <a:lnTo>
                    <a:pt x="12163" y="36"/>
                  </a:lnTo>
                  <a:cubicBezTo>
                    <a:pt x="12156" y="33"/>
                    <a:pt x="12149" y="29"/>
                    <a:pt x="12141" y="26"/>
                  </a:cubicBezTo>
                  <a:lnTo>
                    <a:pt x="12138" y="22"/>
                  </a:lnTo>
                  <a:lnTo>
                    <a:pt x="12119" y="15"/>
                  </a:lnTo>
                  <a:lnTo>
                    <a:pt x="12112" y="11"/>
                  </a:lnTo>
                  <a:lnTo>
                    <a:pt x="12098" y="7"/>
                  </a:lnTo>
                  <a:lnTo>
                    <a:pt x="12090" y="7"/>
                  </a:lnTo>
                  <a:lnTo>
                    <a:pt x="12072" y="4"/>
                  </a:lnTo>
                  <a:lnTo>
                    <a:pt x="1206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40"/>
            <p:cNvSpPr/>
            <p:nvPr/>
          </p:nvSpPr>
          <p:spPr>
            <a:xfrm>
              <a:off x="3412350" y="1896625"/>
              <a:ext cx="167800" cy="139400"/>
            </a:xfrm>
            <a:custGeom>
              <a:rect b="b" l="l" r="r" t="t"/>
              <a:pathLst>
                <a:path extrusionOk="0" h="5576" w="6712">
                  <a:moveTo>
                    <a:pt x="6486" y="1"/>
                  </a:moveTo>
                  <a:cubicBezTo>
                    <a:pt x="6369" y="1"/>
                    <a:pt x="6278" y="95"/>
                    <a:pt x="6278" y="208"/>
                  </a:cubicBezTo>
                  <a:lnTo>
                    <a:pt x="6289" y="2212"/>
                  </a:lnTo>
                  <a:cubicBezTo>
                    <a:pt x="6278" y="3819"/>
                    <a:pt x="4978" y="5116"/>
                    <a:pt x="3374" y="5123"/>
                  </a:cubicBezTo>
                  <a:cubicBezTo>
                    <a:pt x="3370" y="5123"/>
                    <a:pt x="3365" y="5123"/>
                    <a:pt x="3361" y="5123"/>
                  </a:cubicBezTo>
                  <a:cubicBezTo>
                    <a:pt x="1760" y="5123"/>
                    <a:pt x="456" y="3840"/>
                    <a:pt x="430" y="2241"/>
                  </a:cubicBezTo>
                  <a:lnTo>
                    <a:pt x="419" y="237"/>
                  </a:lnTo>
                  <a:cubicBezTo>
                    <a:pt x="419" y="121"/>
                    <a:pt x="328" y="30"/>
                    <a:pt x="212" y="30"/>
                  </a:cubicBezTo>
                  <a:cubicBezTo>
                    <a:pt x="95" y="30"/>
                    <a:pt x="0" y="125"/>
                    <a:pt x="4" y="241"/>
                  </a:cubicBezTo>
                  <a:lnTo>
                    <a:pt x="11" y="2245"/>
                  </a:lnTo>
                  <a:cubicBezTo>
                    <a:pt x="22" y="4085"/>
                    <a:pt x="1516" y="5575"/>
                    <a:pt x="3360" y="5575"/>
                  </a:cubicBezTo>
                  <a:lnTo>
                    <a:pt x="3378" y="5575"/>
                  </a:lnTo>
                  <a:cubicBezTo>
                    <a:pt x="5222" y="5564"/>
                    <a:pt x="6712" y="4060"/>
                    <a:pt x="6705" y="2212"/>
                  </a:cubicBezTo>
                  <a:lnTo>
                    <a:pt x="6697" y="208"/>
                  </a:lnTo>
                  <a:cubicBezTo>
                    <a:pt x="6697" y="92"/>
                    <a:pt x="6603" y="1"/>
                    <a:pt x="64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Neon Cyber Monday by Slidesgo">
  <a:themeElements>
    <a:clrScheme name="Simple Light">
      <a:dk1>
        <a:srgbClr val="000000"/>
      </a:dk1>
      <a:lt1>
        <a:srgbClr val="FFFFFF"/>
      </a:lt1>
      <a:dk2>
        <a:srgbClr val="595959"/>
      </a:dk2>
      <a:lt2>
        <a:srgbClr val="EEEEEE"/>
      </a:lt2>
      <a:accent1>
        <a:srgbClr val="30FCF1"/>
      </a:accent1>
      <a:accent2>
        <a:srgbClr val="F73CAB"/>
      </a:accent2>
      <a:accent3>
        <a:srgbClr val="1E1E1E"/>
      </a:accent3>
      <a:accent4>
        <a:srgbClr val="2ED9FF"/>
      </a:accent4>
      <a:accent5>
        <a:srgbClr val="FFE2F7"/>
      </a:accent5>
      <a:accent6>
        <a:srgbClr val="FFFFFF"/>
      </a:accent6>
      <a:hlink>
        <a:srgbClr val="FF92E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