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Roboto Slab"/>
      <p:regular r:id="rId56"/>
      <p:bold r:id="rId57"/>
    </p:embeddedFont>
    <p:embeddedFont>
      <p:font typeface="Proxima Nova"/>
      <p:regular r:id="rId58"/>
      <p:bold r:id="rId59"/>
      <p:italic r:id="rId60"/>
      <p:boldItalic r:id="rId61"/>
    </p:embeddedFont>
    <p:embeddedFont>
      <p:font typeface="Roboto"/>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Roboto Slab Black"/>
      <p:bold r:id="rId72"/>
    </p:embeddedFont>
    <p:embeddedFont>
      <p:font typeface="Bebas Neue"/>
      <p:regular r:id="rId73"/>
    </p:embeddedFont>
    <p:embeddedFont>
      <p:font typeface="Roboto Slab SemiBold"/>
      <p:regular r:id="rId74"/>
      <p:bold r:id="rId75"/>
    </p:embeddedFont>
    <p:embeddedFont>
      <p:font typeface="Crete Round"/>
      <p:regular r:id="rId76"/>
      <p:italic r:id="rId77"/>
    </p:embeddedFont>
    <p:embeddedFont>
      <p:font typeface="Roboto Slab Medium"/>
      <p:regular r:id="rId78"/>
      <p:bold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03B9440-1C24-47F1-A096-56A378DF6936}">
  <a:tblStyle styleId="{203B9440-1C24-47F1-A096-56A378DF693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BebasNeue-regular.fntdata"/><Relationship Id="rId72" Type="http://schemas.openxmlformats.org/officeDocument/2006/relationships/font" Target="fonts/RobotoSlabBlack-bold.fntdata"/><Relationship Id="rId31" Type="http://schemas.openxmlformats.org/officeDocument/2006/relationships/slide" Target="slides/slide25.xml"/><Relationship Id="rId75" Type="http://schemas.openxmlformats.org/officeDocument/2006/relationships/font" Target="fonts/RobotoSlabSemiBold-bold.fntdata"/><Relationship Id="rId30" Type="http://schemas.openxmlformats.org/officeDocument/2006/relationships/slide" Target="slides/slide24.xml"/><Relationship Id="rId74" Type="http://schemas.openxmlformats.org/officeDocument/2006/relationships/font" Target="fonts/RobotoSlabSemiBold-regular.fntdata"/><Relationship Id="rId33" Type="http://schemas.openxmlformats.org/officeDocument/2006/relationships/slide" Target="slides/slide27.xml"/><Relationship Id="rId77" Type="http://schemas.openxmlformats.org/officeDocument/2006/relationships/font" Target="fonts/CreteRound-italic.fntdata"/><Relationship Id="rId32" Type="http://schemas.openxmlformats.org/officeDocument/2006/relationships/slide" Target="slides/slide26.xml"/><Relationship Id="rId76" Type="http://schemas.openxmlformats.org/officeDocument/2006/relationships/font" Target="fonts/CreteRound-regular.fntdata"/><Relationship Id="rId35" Type="http://schemas.openxmlformats.org/officeDocument/2006/relationships/slide" Target="slides/slide29.xml"/><Relationship Id="rId79" Type="http://schemas.openxmlformats.org/officeDocument/2006/relationships/font" Target="fonts/RobotoSlabMedium-bold.fntdata"/><Relationship Id="rId34" Type="http://schemas.openxmlformats.org/officeDocument/2006/relationships/slide" Target="slides/slide28.xml"/><Relationship Id="rId78" Type="http://schemas.openxmlformats.org/officeDocument/2006/relationships/font" Target="fonts/RobotoSlabMedium-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Roboto-italic.fntdata"/><Relationship Id="rId63" Type="http://schemas.openxmlformats.org/officeDocument/2006/relationships/font" Target="fonts/Roboto-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Roboto-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RobotoSlab-bold.fntdata"/><Relationship Id="rId12" Type="http://schemas.openxmlformats.org/officeDocument/2006/relationships/slide" Target="slides/slide6.xml"/><Relationship Id="rId56" Type="http://schemas.openxmlformats.org/officeDocument/2006/relationships/font" Target="fonts/RobotoSlab-regular.fntdata"/><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108dede5eb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108dede5eb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10ce52cee29_0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10ce52cee29_0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108dede5ebb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108dede5ebb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10ce52cee29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10ce52cee29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 name="Shape 461"/>
        <p:cNvGrpSpPr/>
        <p:nvPr/>
      </p:nvGrpSpPr>
      <p:grpSpPr>
        <a:xfrm>
          <a:off x="0" y="0"/>
          <a:ext cx="0" cy="0"/>
          <a:chOff x="0" y="0"/>
          <a:chExt cx="0" cy="0"/>
        </a:xfrm>
      </p:grpSpPr>
      <p:sp>
        <p:nvSpPr>
          <p:cNvPr id="462" name="Google Shape;462;g10ce52cee29_0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3" name="Google Shape;463;g10ce52cee29_0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10ad6db7fc7_0_3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10ad6db7fc7_0_3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10d4b72e37d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10d4b72e37d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10ba9b38579_0_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10ba9b38579_0_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0ce52cee29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0ce52cee29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10ba9b38579_0_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10ba9b38579_0_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10ad6db7fc7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10ad6db7fc7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10ce52cee29_0_3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10ce52cee29_0_3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10ad6db7fc7_0_2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10ad6db7fc7_0_2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g10ad6db7fc7_0_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10ad6db7fc7_0_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 name="Shape 769"/>
        <p:cNvGrpSpPr/>
        <p:nvPr/>
      </p:nvGrpSpPr>
      <p:grpSpPr>
        <a:xfrm>
          <a:off x="0" y="0"/>
          <a:ext cx="0" cy="0"/>
          <a:chOff x="0" y="0"/>
          <a:chExt cx="0" cy="0"/>
        </a:xfrm>
      </p:grpSpPr>
      <p:sp>
        <p:nvSpPr>
          <p:cNvPr id="770" name="Google Shape;770;g10ad6db7fc7_0_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 name="Google Shape;771;g10ad6db7fc7_0_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g10ba9b38579_0_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 name="Google Shape;810;g10ba9b38579_0_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 name="Shape 817"/>
        <p:cNvGrpSpPr/>
        <p:nvPr/>
      </p:nvGrpSpPr>
      <p:grpSpPr>
        <a:xfrm>
          <a:off x="0" y="0"/>
          <a:ext cx="0" cy="0"/>
          <a:chOff x="0" y="0"/>
          <a:chExt cx="0" cy="0"/>
        </a:xfrm>
      </p:grpSpPr>
      <p:sp>
        <p:nvSpPr>
          <p:cNvPr id="818" name="Google Shape;818;g10ad6db7fc7_0_2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 name="Google Shape;819;g10ad6db7fc7_0_2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10ad6db7fc7_0_3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10ad6db7fc7_0_3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10ce52cee29_0_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10ce52cee29_0_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10ad6db7fc7_0_2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10ad6db7fc7_0_2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10ad6db7fc7_0_3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10ad6db7fc7_0_3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 name="Shape 1049"/>
        <p:cNvGrpSpPr/>
        <p:nvPr/>
      </p:nvGrpSpPr>
      <p:grpSpPr>
        <a:xfrm>
          <a:off x="0" y="0"/>
          <a:ext cx="0" cy="0"/>
          <a:chOff x="0" y="0"/>
          <a:chExt cx="0" cy="0"/>
        </a:xfrm>
      </p:grpSpPr>
      <p:sp>
        <p:nvSpPr>
          <p:cNvPr id="1050" name="Google Shape;1050;g10d4b72e37d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 name="Google Shape;1051;g10d4b72e37d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0ce52cee29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0ce52cee29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 name="Shape 1250"/>
        <p:cNvGrpSpPr/>
        <p:nvPr/>
      </p:nvGrpSpPr>
      <p:grpSpPr>
        <a:xfrm>
          <a:off x="0" y="0"/>
          <a:ext cx="0" cy="0"/>
          <a:chOff x="0" y="0"/>
          <a:chExt cx="0" cy="0"/>
        </a:xfrm>
      </p:grpSpPr>
      <p:sp>
        <p:nvSpPr>
          <p:cNvPr id="1251" name="Google Shape;1251;g10ad6db7fc7_0_1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 name="Google Shape;1252;g10ad6db7fc7_0_1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7" name="Shape 1277"/>
        <p:cNvGrpSpPr/>
        <p:nvPr/>
      </p:nvGrpSpPr>
      <p:grpSpPr>
        <a:xfrm>
          <a:off x="0" y="0"/>
          <a:ext cx="0" cy="0"/>
          <a:chOff x="0" y="0"/>
          <a:chExt cx="0" cy="0"/>
        </a:xfrm>
      </p:grpSpPr>
      <p:sp>
        <p:nvSpPr>
          <p:cNvPr id="1278" name="Google Shape;1278;g10ce52cee29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9" name="Google Shape;1279;g10ce52cee29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7" name="Shape 1287"/>
        <p:cNvGrpSpPr/>
        <p:nvPr/>
      </p:nvGrpSpPr>
      <p:grpSpPr>
        <a:xfrm>
          <a:off x="0" y="0"/>
          <a:ext cx="0" cy="0"/>
          <a:chOff x="0" y="0"/>
          <a:chExt cx="0" cy="0"/>
        </a:xfrm>
      </p:grpSpPr>
      <p:sp>
        <p:nvSpPr>
          <p:cNvPr id="1288" name="Google Shape;1288;gd1aa43d68b_0_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9" name="Google Shape;1289;gd1aa43d68b_0_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 name="Shape 1318"/>
        <p:cNvGrpSpPr/>
        <p:nvPr/>
      </p:nvGrpSpPr>
      <p:grpSpPr>
        <a:xfrm>
          <a:off x="0" y="0"/>
          <a:ext cx="0" cy="0"/>
          <a:chOff x="0" y="0"/>
          <a:chExt cx="0" cy="0"/>
        </a:xfrm>
      </p:grpSpPr>
      <p:sp>
        <p:nvSpPr>
          <p:cNvPr id="1319" name="Google Shape;1319;g10ce52cee29_0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0" name="Google Shape;1320;g10ce52cee29_0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 name="Shape 1399"/>
        <p:cNvGrpSpPr/>
        <p:nvPr/>
      </p:nvGrpSpPr>
      <p:grpSpPr>
        <a:xfrm>
          <a:off x="0" y="0"/>
          <a:ext cx="0" cy="0"/>
          <a:chOff x="0" y="0"/>
          <a:chExt cx="0" cy="0"/>
        </a:xfrm>
      </p:grpSpPr>
      <p:sp>
        <p:nvSpPr>
          <p:cNvPr id="1400" name="Google Shape;1400;g10ba9b38579_0_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 name="Google Shape;1401;g10ba9b38579_0_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3" name="Shape 1473"/>
        <p:cNvGrpSpPr/>
        <p:nvPr/>
      </p:nvGrpSpPr>
      <p:grpSpPr>
        <a:xfrm>
          <a:off x="0" y="0"/>
          <a:ext cx="0" cy="0"/>
          <a:chOff x="0" y="0"/>
          <a:chExt cx="0" cy="0"/>
        </a:xfrm>
      </p:grpSpPr>
      <p:sp>
        <p:nvSpPr>
          <p:cNvPr id="1474" name="Google Shape;1474;gd1aa43d68b_0_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5" name="Google Shape;1475;gd1aa43d68b_0_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6" name="Shape 1986"/>
        <p:cNvGrpSpPr/>
        <p:nvPr/>
      </p:nvGrpSpPr>
      <p:grpSpPr>
        <a:xfrm>
          <a:off x="0" y="0"/>
          <a:ext cx="0" cy="0"/>
          <a:chOff x="0" y="0"/>
          <a:chExt cx="0" cy="0"/>
        </a:xfrm>
      </p:grpSpPr>
      <p:sp>
        <p:nvSpPr>
          <p:cNvPr id="1987" name="Google Shape;1987;g108fd77a892_1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 name="Google Shape;1988;g108fd77a892_1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0" name="Shape 2010"/>
        <p:cNvGrpSpPr/>
        <p:nvPr/>
      </p:nvGrpSpPr>
      <p:grpSpPr>
        <a:xfrm>
          <a:off x="0" y="0"/>
          <a:ext cx="0" cy="0"/>
          <a:chOff x="0" y="0"/>
          <a:chExt cx="0" cy="0"/>
        </a:xfrm>
      </p:grpSpPr>
      <p:sp>
        <p:nvSpPr>
          <p:cNvPr id="2011" name="Google Shape;2011;gd1aa43d68b_0_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2" name="Google Shape;2012;gd1aa43d68b_0_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7" name="Shape 2017"/>
        <p:cNvGrpSpPr/>
        <p:nvPr/>
      </p:nvGrpSpPr>
      <p:grpSpPr>
        <a:xfrm>
          <a:off x="0" y="0"/>
          <a:ext cx="0" cy="0"/>
          <a:chOff x="0" y="0"/>
          <a:chExt cx="0" cy="0"/>
        </a:xfrm>
      </p:grpSpPr>
      <p:sp>
        <p:nvSpPr>
          <p:cNvPr id="2018" name="Google Shape;2018;g10d6ef0eb38_5_19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9" name="Google Shape;2019;g10d6ef0eb38_5_19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4" name="Shape 2024"/>
        <p:cNvGrpSpPr/>
        <p:nvPr/>
      </p:nvGrpSpPr>
      <p:grpSpPr>
        <a:xfrm>
          <a:off x="0" y="0"/>
          <a:ext cx="0" cy="0"/>
          <a:chOff x="0" y="0"/>
          <a:chExt cx="0" cy="0"/>
        </a:xfrm>
      </p:grpSpPr>
      <p:sp>
        <p:nvSpPr>
          <p:cNvPr id="2025" name="Google Shape;2025;g10d6ef0eb38_5_19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6" name="Google Shape;2026;g10d6ef0eb38_5_19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1" name="Shape 2031"/>
        <p:cNvGrpSpPr/>
        <p:nvPr/>
      </p:nvGrpSpPr>
      <p:grpSpPr>
        <a:xfrm>
          <a:off x="0" y="0"/>
          <a:ext cx="0" cy="0"/>
          <a:chOff x="0" y="0"/>
          <a:chExt cx="0" cy="0"/>
        </a:xfrm>
      </p:grpSpPr>
      <p:sp>
        <p:nvSpPr>
          <p:cNvPr id="2032" name="Google Shape;2032;g10d6ef0eb38_5_19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3" name="Google Shape;2033;g10d6ef0eb38_5_19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8" name="Shape 2058"/>
        <p:cNvGrpSpPr/>
        <p:nvPr/>
      </p:nvGrpSpPr>
      <p:grpSpPr>
        <a:xfrm>
          <a:off x="0" y="0"/>
          <a:ext cx="0" cy="0"/>
          <a:chOff x="0" y="0"/>
          <a:chExt cx="0" cy="0"/>
        </a:xfrm>
      </p:grpSpPr>
      <p:sp>
        <p:nvSpPr>
          <p:cNvPr id="2059" name="Google Shape;2059;g10d6ef0eb38_5_19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0" name="Google Shape;2060;g10d6ef0eb38_5_19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4" name="Shape 2074"/>
        <p:cNvGrpSpPr/>
        <p:nvPr/>
      </p:nvGrpSpPr>
      <p:grpSpPr>
        <a:xfrm>
          <a:off x="0" y="0"/>
          <a:ext cx="0" cy="0"/>
          <a:chOff x="0" y="0"/>
          <a:chExt cx="0" cy="0"/>
        </a:xfrm>
      </p:grpSpPr>
      <p:sp>
        <p:nvSpPr>
          <p:cNvPr id="2075" name="Google Shape;2075;g10d6ef0eb38_5_19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6" name="Google Shape;2076;g10d6ef0eb38_5_19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1" name="Shape 2411"/>
        <p:cNvGrpSpPr/>
        <p:nvPr/>
      </p:nvGrpSpPr>
      <p:grpSpPr>
        <a:xfrm>
          <a:off x="0" y="0"/>
          <a:ext cx="0" cy="0"/>
          <a:chOff x="0" y="0"/>
          <a:chExt cx="0" cy="0"/>
        </a:xfrm>
      </p:grpSpPr>
      <p:sp>
        <p:nvSpPr>
          <p:cNvPr id="2412" name="Google Shape;2412;g10d6ef0eb38_5_197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3" name="Google Shape;2413;g10d6ef0eb38_5_197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8" name="Shape 5198"/>
        <p:cNvGrpSpPr/>
        <p:nvPr/>
      </p:nvGrpSpPr>
      <p:grpSpPr>
        <a:xfrm>
          <a:off x="0" y="0"/>
          <a:ext cx="0" cy="0"/>
          <a:chOff x="0" y="0"/>
          <a:chExt cx="0" cy="0"/>
        </a:xfrm>
      </p:grpSpPr>
      <p:sp>
        <p:nvSpPr>
          <p:cNvPr id="5199" name="Google Shape;5199;g10d6ef0eb38_5_22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0" name="Google Shape;5200;g10d6ef0eb38_5_22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7" name="Shape 5617"/>
        <p:cNvGrpSpPr/>
        <p:nvPr/>
      </p:nvGrpSpPr>
      <p:grpSpPr>
        <a:xfrm>
          <a:off x="0" y="0"/>
          <a:ext cx="0" cy="0"/>
          <a:chOff x="0" y="0"/>
          <a:chExt cx="0" cy="0"/>
        </a:xfrm>
      </p:grpSpPr>
      <p:sp>
        <p:nvSpPr>
          <p:cNvPr id="5618" name="Google Shape;5618;g10d6ef0eb38_5_229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9" name="Google Shape;5619;g10d6ef0eb38_5_229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7" name="Shape 5787"/>
        <p:cNvGrpSpPr/>
        <p:nvPr/>
      </p:nvGrpSpPr>
      <p:grpSpPr>
        <a:xfrm>
          <a:off x="0" y="0"/>
          <a:ext cx="0" cy="0"/>
          <a:chOff x="0" y="0"/>
          <a:chExt cx="0" cy="0"/>
        </a:xfrm>
      </p:grpSpPr>
      <p:sp>
        <p:nvSpPr>
          <p:cNvPr id="5788" name="Google Shape;5788;g10d6ef0eb38_5_23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9" name="Google Shape;5789;g10d6ef0eb38_5_23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2" name="Shape 6192"/>
        <p:cNvGrpSpPr/>
        <p:nvPr/>
      </p:nvGrpSpPr>
      <p:grpSpPr>
        <a:xfrm>
          <a:off x="0" y="0"/>
          <a:ext cx="0" cy="0"/>
          <a:chOff x="0" y="0"/>
          <a:chExt cx="0" cy="0"/>
        </a:xfrm>
      </p:grpSpPr>
      <p:sp>
        <p:nvSpPr>
          <p:cNvPr id="6193" name="Google Shape;6193;g10d6ef0eb38_5_23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4" name="Google Shape;6194;g10d6ef0eb38_5_23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2" name="Shape 6572"/>
        <p:cNvGrpSpPr/>
        <p:nvPr/>
      </p:nvGrpSpPr>
      <p:grpSpPr>
        <a:xfrm>
          <a:off x="0" y="0"/>
          <a:ext cx="0" cy="0"/>
          <a:chOff x="0" y="0"/>
          <a:chExt cx="0" cy="0"/>
        </a:xfrm>
      </p:grpSpPr>
      <p:sp>
        <p:nvSpPr>
          <p:cNvPr id="6573" name="Google Shape;6573;g10d6ef0eb38_5_23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4" name="Google Shape;6574;g10d6ef0eb38_5_23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1" name="Shape 7341"/>
        <p:cNvGrpSpPr/>
        <p:nvPr/>
      </p:nvGrpSpPr>
      <p:grpSpPr>
        <a:xfrm>
          <a:off x="0" y="0"/>
          <a:ext cx="0" cy="0"/>
          <a:chOff x="0" y="0"/>
          <a:chExt cx="0" cy="0"/>
        </a:xfrm>
      </p:grpSpPr>
      <p:sp>
        <p:nvSpPr>
          <p:cNvPr id="7342" name="Google Shape;7342;g10d6ef0eb38_5_24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3" name="Google Shape;7343;g10d6ef0eb38_5_24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8" name="Shape 8748"/>
        <p:cNvGrpSpPr/>
        <p:nvPr/>
      </p:nvGrpSpPr>
      <p:grpSpPr>
        <a:xfrm>
          <a:off x="0" y="0"/>
          <a:ext cx="0" cy="0"/>
          <a:chOff x="0" y="0"/>
          <a:chExt cx="0" cy="0"/>
        </a:xfrm>
      </p:grpSpPr>
      <p:sp>
        <p:nvSpPr>
          <p:cNvPr id="8749" name="Google Shape;8749;g10d6ef0eb38_5_26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0" name="Google Shape;8750;g10d6ef0eb38_5_26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2" name="Shape 11142"/>
        <p:cNvGrpSpPr/>
        <p:nvPr/>
      </p:nvGrpSpPr>
      <p:grpSpPr>
        <a:xfrm>
          <a:off x="0" y="0"/>
          <a:ext cx="0" cy="0"/>
          <a:chOff x="0" y="0"/>
          <a:chExt cx="0" cy="0"/>
        </a:xfrm>
      </p:grpSpPr>
      <p:sp>
        <p:nvSpPr>
          <p:cNvPr id="11143" name="Google Shape;11143;g10d6ef0eb38_5_28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4" name="Google Shape;11144;g10d6ef0eb38_5_28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6" name="Shape 13156"/>
        <p:cNvGrpSpPr/>
        <p:nvPr/>
      </p:nvGrpSpPr>
      <p:grpSpPr>
        <a:xfrm>
          <a:off x="0" y="0"/>
          <a:ext cx="0" cy="0"/>
          <a:chOff x="0" y="0"/>
          <a:chExt cx="0" cy="0"/>
        </a:xfrm>
      </p:grpSpPr>
      <p:sp>
        <p:nvSpPr>
          <p:cNvPr id="13157" name="Google Shape;13157;g10d6ef0eb38_5_30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58" name="Google Shape;13158;g10d6ef0eb38_5_30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2" name="Shape 14792"/>
        <p:cNvGrpSpPr/>
        <p:nvPr/>
      </p:nvGrpSpPr>
      <p:grpSpPr>
        <a:xfrm>
          <a:off x="0" y="0"/>
          <a:ext cx="0" cy="0"/>
          <a:chOff x="0" y="0"/>
          <a:chExt cx="0" cy="0"/>
        </a:xfrm>
      </p:grpSpPr>
      <p:sp>
        <p:nvSpPr>
          <p:cNvPr id="14793" name="Google Shape;14793;g10d6ef0eb38_5_32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4" name="Google Shape;14794;g10d6ef0eb38_5_32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4" name="Shape 15834"/>
        <p:cNvGrpSpPr/>
        <p:nvPr/>
      </p:nvGrpSpPr>
      <p:grpSpPr>
        <a:xfrm>
          <a:off x="0" y="0"/>
          <a:ext cx="0" cy="0"/>
          <a:chOff x="0" y="0"/>
          <a:chExt cx="0" cy="0"/>
        </a:xfrm>
      </p:grpSpPr>
      <p:sp>
        <p:nvSpPr>
          <p:cNvPr id="15835" name="Google Shape;15835;g10d6ef0eb38_5_33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6" name="Google Shape;15836;g10d6ef0eb38_5_33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77" name="Shape 17377"/>
        <p:cNvGrpSpPr/>
        <p:nvPr/>
      </p:nvGrpSpPr>
      <p:grpSpPr>
        <a:xfrm>
          <a:off x="0" y="0"/>
          <a:ext cx="0" cy="0"/>
          <a:chOff x="0" y="0"/>
          <a:chExt cx="0" cy="0"/>
        </a:xfrm>
      </p:grpSpPr>
      <p:sp>
        <p:nvSpPr>
          <p:cNvPr id="17378" name="Google Shape;17378;g10d6ef0eb38_5_38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79" name="Google Shape;17379;g10d6ef0eb38_5_38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4501435" y="1063150"/>
            <a:ext cx="3690900" cy="2468100"/>
          </a:xfrm>
          <a:prstGeom prst="rect">
            <a:avLst/>
          </a:prstGeom>
        </p:spPr>
        <p:txBody>
          <a:bodyPr anchorCtr="0" anchor="ctr" bIns="91425" lIns="91425" spcFirstLastPara="1" rIns="91425" wrap="square" tIns="91425">
            <a:noAutofit/>
          </a:bodyPr>
          <a:lstStyle>
            <a:lvl1pPr lvl="0" rtl="0" algn="r">
              <a:lnSpc>
                <a:spcPct val="80000"/>
              </a:lnSpc>
              <a:spcBef>
                <a:spcPts val="0"/>
              </a:spcBef>
              <a:spcAft>
                <a:spcPts val="0"/>
              </a:spcAft>
              <a:buClr>
                <a:srgbClr val="191919"/>
              </a:buClr>
              <a:buSzPts val="5200"/>
              <a:buNone/>
              <a:defRPr sz="58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4501560" y="3589649"/>
            <a:ext cx="3690900" cy="4095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b="1" sz="1800">
                <a:solidFill>
                  <a:schemeClr val="accent1"/>
                </a:solidFill>
                <a:latin typeface="Roboto Slab"/>
                <a:ea typeface="Roboto Slab"/>
                <a:cs typeface="Roboto Slab"/>
                <a:sym typeface="Roboto Slab"/>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2" name="Google Shape;12;p2"/>
          <p:cNvSpPr/>
          <p:nvPr/>
        </p:nvSpPr>
        <p:spPr>
          <a:xfrm rot="590594">
            <a:off x="7306712" y="3266934"/>
            <a:ext cx="3161519" cy="3369484"/>
          </a:xfrm>
          <a:custGeom>
            <a:rect b="b" l="l" r="r" t="t"/>
            <a:pathLst>
              <a:path extrusionOk="0" h="30466" w="28585">
                <a:moveTo>
                  <a:pt x="25026" y="1"/>
                </a:moveTo>
                <a:cubicBezTo>
                  <a:pt x="24926" y="1"/>
                  <a:pt x="24825" y="4"/>
                  <a:pt x="24724" y="8"/>
                </a:cubicBezTo>
                <a:cubicBezTo>
                  <a:pt x="23514" y="58"/>
                  <a:pt x="22321" y="174"/>
                  <a:pt x="21111" y="273"/>
                </a:cubicBezTo>
                <a:cubicBezTo>
                  <a:pt x="18775" y="472"/>
                  <a:pt x="16356" y="572"/>
                  <a:pt x="14052" y="1019"/>
                </a:cubicBezTo>
                <a:cubicBezTo>
                  <a:pt x="11865" y="1433"/>
                  <a:pt x="12379" y="3819"/>
                  <a:pt x="12379" y="5526"/>
                </a:cubicBezTo>
                <a:cubicBezTo>
                  <a:pt x="12395" y="7896"/>
                  <a:pt x="12412" y="10282"/>
                  <a:pt x="12428" y="12652"/>
                </a:cubicBezTo>
                <a:lnTo>
                  <a:pt x="12428" y="14690"/>
                </a:lnTo>
                <a:cubicBezTo>
                  <a:pt x="12428" y="15104"/>
                  <a:pt x="12627" y="16165"/>
                  <a:pt x="12428" y="16529"/>
                </a:cubicBezTo>
                <a:lnTo>
                  <a:pt x="12428" y="16794"/>
                </a:lnTo>
                <a:lnTo>
                  <a:pt x="12362" y="16794"/>
                </a:lnTo>
                <a:cubicBezTo>
                  <a:pt x="12323" y="16833"/>
                  <a:pt x="12202" y="16846"/>
                  <a:pt x="12048" y="16846"/>
                </a:cubicBezTo>
                <a:cubicBezTo>
                  <a:pt x="11742" y="16846"/>
                  <a:pt x="11307" y="16794"/>
                  <a:pt x="11152" y="16794"/>
                </a:cubicBezTo>
                <a:lnTo>
                  <a:pt x="9147" y="16811"/>
                </a:lnTo>
                <a:lnTo>
                  <a:pt x="1127" y="16861"/>
                </a:lnTo>
                <a:cubicBezTo>
                  <a:pt x="547" y="16877"/>
                  <a:pt x="99" y="17325"/>
                  <a:pt x="83" y="17905"/>
                </a:cubicBezTo>
                <a:cubicBezTo>
                  <a:pt x="0" y="21351"/>
                  <a:pt x="116" y="24798"/>
                  <a:pt x="431" y="28228"/>
                </a:cubicBezTo>
                <a:cubicBezTo>
                  <a:pt x="447" y="28394"/>
                  <a:pt x="497" y="28560"/>
                  <a:pt x="580" y="28709"/>
                </a:cubicBezTo>
                <a:cubicBezTo>
                  <a:pt x="580" y="28941"/>
                  <a:pt x="563" y="29189"/>
                  <a:pt x="563" y="29438"/>
                </a:cubicBezTo>
                <a:cubicBezTo>
                  <a:pt x="563" y="30001"/>
                  <a:pt x="1027" y="30465"/>
                  <a:pt x="1591" y="30465"/>
                </a:cubicBezTo>
                <a:lnTo>
                  <a:pt x="27491" y="30051"/>
                </a:lnTo>
                <a:cubicBezTo>
                  <a:pt x="28038" y="30051"/>
                  <a:pt x="28585" y="29587"/>
                  <a:pt x="28552" y="29024"/>
                </a:cubicBezTo>
                <a:lnTo>
                  <a:pt x="27624" y="14690"/>
                </a:lnTo>
                <a:lnTo>
                  <a:pt x="27176" y="7515"/>
                </a:lnTo>
                <a:cubicBezTo>
                  <a:pt x="27094" y="6355"/>
                  <a:pt x="27027" y="5195"/>
                  <a:pt x="26944" y="4035"/>
                </a:cubicBezTo>
                <a:cubicBezTo>
                  <a:pt x="26895" y="3041"/>
                  <a:pt x="27044" y="1715"/>
                  <a:pt x="26613" y="803"/>
                </a:cubicBezTo>
                <a:cubicBezTo>
                  <a:pt x="26311" y="127"/>
                  <a:pt x="25684" y="1"/>
                  <a:pt x="25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32128" y="-1304664"/>
            <a:ext cx="2512033" cy="2055195"/>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97525" y="2016700"/>
            <a:ext cx="1758312" cy="1553698"/>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5400000">
            <a:off x="5432407" y="-1300083"/>
            <a:ext cx="1456632" cy="1725903"/>
          </a:xfrm>
          <a:custGeom>
            <a:rect b="b" l="l" r="r" t="t"/>
            <a:pathLst>
              <a:path extrusionOk="0" h="62352" w="52624">
                <a:moveTo>
                  <a:pt x="7937" y="0"/>
                </a:moveTo>
                <a:cubicBezTo>
                  <a:pt x="7417" y="0"/>
                  <a:pt x="6871" y="336"/>
                  <a:pt x="6822" y="1001"/>
                </a:cubicBezTo>
                <a:cubicBezTo>
                  <a:pt x="6722" y="2426"/>
                  <a:pt x="6623" y="3867"/>
                  <a:pt x="6523" y="5309"/>
                </a:cubicBezTo>
                <a:cubicBezTo>
                  <a:pt x="4916" y="5127"/>
                  <a:pt x="3308" y="4928"/>
                  <a:pt x="1701" y="4712"/>
                </a:cubicBezTo>
                <a:cubicBezTo>
                  <a:pt x="1634" y="4703"/>
                  <a:pt x="1569" y="4698"/>
                  <a:pt x="1505" y="4698"/>
                </a:cubicBezTo>
                <a:cubicBezTo>
                  <a:pt x="477" y="4698"/>
                  <a:pt x="0" y="5915"/>
                  <a:pt x="906" y="6602"/>
                </a:cubicBezTo>
                <a:cubicBezTo>
                  <a:pt x="1154" y="6784"/>
                  <a:pt x="1386" y="6950"/>
                  <a:pt x="1618" y="7132"/>
                </a:cubicBezTo>
                <a:cubicBezTo>
                  <a:pt x="1779" y="7266"/>
                  <a:pt x="1969" y="7329"/>
                  <a:pt x="2156" y="7329"/>
                </a:cubicBezTo>
                <a:cubicBezTo>
                  <a:pt x="2433" y="7329"/>
                  <a:pt x="2703" y="7190"/>
                  <a:pt x="2861" y="6933"/>
                </a:cubicBezTo>
                <a:cubicBezTo>
                  <a:pt x="4038" y="7082"/>
                  <a:pt x="5214" y="7231"/>
                  <a:pt x="6391" y="7347"/>
                </a:cubicBezTo>
                <a:cubicBezTo>
                  <a:pt x="5512" y="20670"/>
                  <a:pt x="4916" y="33993"/>
                  <a:pt x="4584" y="47349"/>
                </a:cubicBezTo>
                <a:cubicBezTo>
                  <a:pt x="4485" y="51608"/>
                  <a:pt x="4071" y="56066"/>
                  <a:pt x="4634" y="60308"/>
                </a:cubicBezTo>
                <a:cubicBezTo>
                  <a:pt x="4699" y="60823"/>
                  <a:pt x="5028" y="61353"/>
                  <a:pt x="5624" y="61353"/>
                </a:cubicBezTo>
                <a:cubicBezTo>
                  <a:pt x="5642" y="61353"/>
                  <a:pt x="5660" y="61353"/>
                  <a:pt x="5678" y="61352"/>
                </a:cubicBezTo>
                <a:cubicBezTo>
                  <a:pt x="11138" y="61025"/>
                  <a:pt x="16606" y="60862"/>
                  <a:pt x="22076" y="60862"/>
                </a:cubicBezTo>
                <a:cubicBezTo>
                  <a:pt x="31596" y="60862"/>
                  <a:pt x="41119" y="61357"/>
                  <a:pt x="50602" y="62346"/>
                </a:cubicBezTo>
                <a:cubicBezTo>
                  <a:pt x="50633" y="62350"/>
                  <a:pt x="50663" y="62351"/>
                  <a:pt x="50693" y="62351"/>
                </a:cubicBezTo>
                <a:cubicBezTo>
                  <a:pt x="51225" y="62351"/>
                  <a:pt x="51598" y="61805"/>
                  <a:pt x="51629" y="61319"/>
                </a:cubicBezTo>
                <a:cubicBezTo>
                  <a:pt x="52508" y="46803"/>
                  <a:pt x="52624" y="32237"/>
                  <a:pt x="51961" y="17704"/>
                </a:cubicBezTo>
                <a:cubicBezTo>
                  <a:pt x="51779" y="13594"/>
                  <a:pt x="51530" y="9485"/>
                  <a:pt x="51215" y="5392"/>
                </a:cubicBezTo>
                <a:cubicBezTo>
                  <a:pt x="51184" y="4905"/>
                  <a:pt x="50809" y="4343"/>
                  <a:pt x="50262" y="4343"/>
                </a:cubicBezTo>
                <a:cubicBezTo>
                  <a:pt x="50232" y="4343"/>
                  <a:pt x="50202" y="4345"/>
                  <a:pt x="50171" y="4348"/>
                </a:cubicBezTo>
                <a:cubicBezTo>
                  <a:pt x="41030" y="5393"/>
                  <a:pt x="31794" y="6109"/>
                  <a:pt x="22574" y="6109"/>
                </a:cubicBezTo>
                <a:cubicBezTo>
                  <a:pt x="17905" y="6109"/>
                  <a:pt x="13240" y="5926"/>
                  <a:pt x="8595" y="5508"/>
                </a:cubicBezTo>
                <a:cubicBezTo>
                  <a:pt x="8694" y="4000"/>
                  <a:pt x="8793" y="2492"/>
                  <a:pt x="8893" y="1001"/>
                </a:cubicBezTo>
                <a:cubicBezTo>
                  <a:pt x="8942" y="332"/>
                  <a:pt x="8453" y="0"/>
                  <a:pt x="79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39133" y="1280622"/>
            <a:ext cx="883853" cy="120007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946941" y="4586405"/>
            <a:ext cx="2549830" cy="1944062"/>
          </a:xfrm>
          <a:custGeom>
            <a:rect b="b" l="l" r="r" t="t"/>
            <a:pathLst>
              <a:path extrusionOk="0" h="43235" w="56707">
                <a:moveTo>
                  <a:pt x="14061" y="1"/>
                </a:moveTo>
                <a:cubicBezTo>
                  <a:pt x="12530" y="1"/>
                  <a:pt x="10976" y="454"/>
                  <a:pt x="9513" y="1384"/>
                </a:cubicBezTo>
                <a:cubicBezTo>
                  <a:pt x="3182" y="5443"/>
                  <a:pt x="995" y="14524"/>
                  <a:pt x="465" y="21501"/>
                </a:cubicBezTo>
                <a:cubicBezTo>
                  <a:pt x="1" y="27582"/>
                  <a:pt x="200" y="33730"/>
                  <a:pt x="150" y="39811"/>
                </a:cubicBezTo>
                <a:cubicBezTo>
                  <a:pt x="167" y="40441"/>
                  <a:pt x="680" y="40955"/>
                  <a:pt x="1327" y="40971"/>
                </a:cubicBezTo>
                <a:cubicBezTo>
                  <a:pt x="7957" y="40686"/>
                  <a:pt x="14592" y="40543"/>
                  <a:pt x="21228" y="40543"/>
                </a:cubicBezTo>
                <a:cubicBezTo>
                  <a:pt x="31543" y="40543"/>
                  <a:pt x="41861" y="40889"/>
                  <a:pt x="52166" y="41585"/>
                </a:cubicBezTo>
                <a:cubicBezTo>
                  <a:pt x="52150" y="41651"/>
                  <a:pt x="52133" y="41717"/>
                  <a:pt x="52117" y="41783"/>
                </a:cubicBezTo>
                <a:cubicBezTo>
                  <a:pt x="51937" y="42662"/>
                  <a:pt x="52678" y="43234"/>
                  <a:pt x="53361" y="43234"/>
                </a:cubicBezTo>
                <a:cubicBezTo>
                  <a:pt x="53811" y="43234"/>
                  <a:pt x="54235" y="42986"/>
                  <a:pt x="54354" y="42413"/>
                </a:cubicBezTo>
                <a:cubicBezTo>
                  <a:pt x="55447" y="37276"/>
                  <a:pt x="56143" y="32073"/>
                  <a:pt x="56425" y="26853"/>
                </a:cubicBezTo>
                <a:cubicBezTo>
                  <a:pt x="56690" y="22097"/>
                  <a:pt x="56707" y="17093"/>
                  <a:pt x="54901" y="12602"/>
                </a:cubicBezTo>
                <a:cubicBezTo>
                  <a:pt x="53007" y="7853"/>
                  <a:pt x="48366" y="3144"/>
                  <a:pt x="42947" y="3144"/>
                </a:cubicBezTo>
                <a:cubicBezTo>
                  <a:pt x="42296" y="3144"/>
                  <a:pt x="41634" y="3212"/>
                  <a:pt x="40964" y="3356"/>
                </a:cubicBezTo>
                <a:cubicBezTo>
                  <a:pt x="34932" y="4648"/>
                  <a:pt x="32480" y="11807"/>
                  <a:pt x="31983" y="17209"/>
                </a:cubicBezTo>
                <a:lnTo>
                  <a:pt x="24791" y="17822"/>
                </a:lnTo>
                <a:cubicBezTo>
                  <a:pt x="24625" y="9686"/>
                  <a:pt x="22769" y="5013"/>
                  <a:pt x="19671" y="2245"/>
                </a:cubicBezTo>
                <a:cubicBezTo>
                  <a:pt x="18004" y="766"/>
                  <a:pt x="16051" y="1"/>
                  <a:pt x="140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017267" y="-602683"/>
            <a:ext cx="2805320" cy="1255187"/>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2700000">
            <a:off x="518003" y="4369513"/>
            <a:ext cx="1000371" cy="1985283"/>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9352694">
            <a:off x="8770736" y="809473"/>
            <a:ext cx="1059678" cy="1364415"/>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346474">
            <a:off x="7930466" y="-992261"/>
            <a:ext cx="2214506" cy="1811849"/>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2717415" y="4351335"/>
            <a:ext cx="1572202" cy="193720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427087" y="-943702"/>
            <a:ext cx="2549813" cy="3777059"/>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5578358">
            <a:off x="8100434" y="4644097"/>
            <a:ext cx="795784" cy="1080490"/>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10453457">
            <a:off x="7749177" y="-1174865"/>
            <a:ext cx="1572224" cy="1937229"/>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6" name="Shape 26"/>
        <p:cNvGrpSpPr/>
        <p:nvPr/>
      </p:nvGrpSpPr>
      <p:grpSpPr>
        <a:xfrm>
          <a:off x="0" y="0"/>
          <a:ext cx="0" cy="0"/>
          <a:chOff x="0" y="0"/>
          <a:chExt cx="0" cy="0"/>
        </a:xfrm>
      </p:grpSpPr>
      <p:sp>
        <p:nvSpPr>
          <p:cNvPr id="27" name="Google Shape;27;p3"/>
          <p:cNvSpPr txBox="1"/>
          <p:nvPr>
            <p:ph type="title"/>
          </p:nvPr>
        </p:nvSpPr>
        <p:spPr>
          <a:xfrm>
            <a:off x="2281588" y="2249313"/>
            <a:ext cx="4595100" cy="108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7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 name="Google Shape;28;p3"/>
          <p:cNvSpPr txBox="1"/>
          <p:nvPr>
            <p:ph hasCustomPrompt="1" idx="2" type="title"/>
          </p:nvPr>
        </p:nvSpPr>
        <p:spPr>
          <a:xfrm>
            <a:off x="3853288" y="730900"/>
            <a:ext cx="1451700" cy="1033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0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 name="Google Shape;29;p3"/>
          <p:cNvSpPr txBox="1"/>
          <p:nvPr>
            <p:ph idx="1" type="subTitle"/>
          </p:nvPr>
        </p:nvSpPr>
        <p:spPr>
          <a:xfrm>
            <a:off x="2282338" y="3418100"/>
            <a:ext cx="4593600" cy="3825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100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 name="Google Shape;30;p3"/>
          <p:cNvSpPr/>
          <p:nvPr/>
        </p:nvSpPr>
        <p:spPr>
          <a:xfrm rot="-4490720">
            <a:off x="402387" y="3789737"/>
            <a:ext cx="1784574" cy="3301703"/>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rot="1472604">
            <a:off x="7236858" y="-419074"/>
            <a:ext cx="2157518" cy="1765223"/>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rot="-9327432">
            <a:off x="6911392" y="-1058416"/>
            <a:ext cx="1844029" cy="2272135"/>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rot="-8100000">
            <a:off x="8219426" y="1095466"/>
            <a:ext cx="1103395" cy="1420704"/>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rot="-5400000">
            <a:off x="2861906" y="4540664"/>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rot="-6692913">
            <a:off x="1508113" y="3960000"/>
            <a:ext cx="1808318" cy="267867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6" name="Shape 36"/>
        <p:cNvGrpSpPr/>
        <p:nvPr/>
      </p:nvGrpSpPr>
      <p:grpSpPr>
        <a:xfrm>
          <a:off x="0" y="0"/>
          <a:ext cx="0" cy="0"/>
          <a:chOff x="0" y="0"/>
          <a:chExt cx="0" cy="0"/>
        </a:xfrm>
      </p:grpSpPr>
      <p:sp>
        <p:nvSpPr>
          <p:cNvPr id="37" name="Google Shape;37;p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 name="Google Shape;38;p4"/>
          <p:cNvSpPr txBox="1"/>
          <p:nvPr>
            <p:ph idx="1" type="body"/>
          </p:nvPr>
        </p:nvSpPr>
        <p:spPr>
          <a:xfrm>
            <a:off x="720000" y="1389600"/>
            <a:ext cx="7704000" cy="31968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Crete Round"/>
              <a:buAutoNum type="arabicPeriod"/>
              <a:defRPr sz="1100">
                <a:solidFill>
                  <a:srgbClr val="434343"/>
                </a:solidFill>
              </a:defRPr>
            </a:lvl1pPr>
            <a:lvl2pPr indent="-317500" lvl="1" marL="914400" rtl="0">
              <a:lnSpc>
                <a:spcPct val="115000"/>
              </a:lnSpc>
              <a:spcBef>
                <a:spcPts val="0"/>
              </a:spcBef>
              <a:spcAft>
                <a:spcPts val="0"/>
              </a:spcAft>
              <a:buClr>
                <a:srgbClr val="434343"/>
              </a:buClr>
              <a:buSzPts val="1400"/>
              <a:buAutoNum type="alphaLcPeriod"/>
              <a:defRPr>
                <a:solidFill>
                  <a:srgbClr val="434343"/>
                </a:solidFill>
              </a:defRPr>
            </a:lvl2pPr>
            <a:lvl3pPr indent="-317500" lvl="2" marL="1371600" rtl="0">
              <a:lnSpc>
                <a:spcPct val="115000"/>
              </a:lnSpc>
              <a:spcBef>
                <a:spcPts val="0"/>
              </a:spcBef>
              <a:spcAft>
                <a:spcPts val="0"/>
              </a:spcAft>
              <a:buClr>
                <a:srgbClr val="434343"/>
              </a:buClr>
              <a:buSzPts val="1400"/>
              <a:buAutoNum type="romanLcPeriod"/>
              <a:defRPr>
                <a:solidFill>
                  <a:srgbClr val="434343"/>
                </a:solidFill>
              </a:defRPr>
            </a:lvl3pPr>
            <a:lvl4pPr indent="-317500" lvl="3" marL="1828800" rtl="0">
              <a:lnSpc>
                <a:spcPct val="115000"/>
              </a:lnSpc>
              <a:spcBef>
                <a:spcPts val="0"/>
              </a:spcBef>
              <a:spcAft>
                <a:spcPts val="0"/>
              </a:spcAft>
              <a:buClr>
                <a:srgbClr val="434343"/>
              </a:buClr>
              <a:buSzPts val="1400"/>
              <a:buAutoNum type="arabicPeriod"/>
              <a:defRPr>
                <a:solidFill>
                  <a:srgbClr val="434343"/>
                </a:solidFill>
              </a:defRPr>
            </a:lvl4pPr>
            <a:lvl5pPr indent="-317500" lvl="4" marL="2286000" rtl="0">
              <a:lnSpc>
                <a:spcPct val="115000"/>
              </a:lnSpc>
              <a:spcBef>
                <a:spcPts val="0"/>
              </a:spcBef>
              <a:spcAft>
                <a:spcPts val="0"/>
              </a:spcAft>
              <a:buClr>
                <a:srgbClr val="434343"/>
              </a:buClr>
              <a:buSzPts val="1400"/>
              <a:buAutoNum type="alphaLcPeriod"/>
              <a:defRPr>
                <a:solidFill>
                  <a:srgbClr val="434343"/>
                </a:solidFill>
              </a:defRPr>
            </a:lvl5pPr>
            <a:lvl6pPr indent="-317500" lvl="5" marL="2743200" rtl="0">
              <a:lnSpc>
                <a:spcPct val="115000"/>
              </a:lnSpc>
              <a:spcBef>
                <a:spcPts val="0"/>
              </a:spcBef>
              <a:spcAft>
                <a:spcPts val="0"/>
              </a:spcAft>
              <a:buClr>
                <a:srgbClr val="434343"/>
              </a:buClr>
              <a:buSzPts val="1400"/>
              <a:buAutoNum type="romanLcPeriod"/>
              <a:defRPr>
                <a:solidFill>
                  <a:srgbClr val="434343"/>
                </a:solidFill>
              </a:defRPr>
            </a:lvl6pPr>
            <a:lvl7pPr indent="-317500" lvl="6" marL="3200400" rtl="0">
              <a:lnSpc>
                <a:spcPct val="115000"/>
              </a:lnSpc>
              <a:spcBef>
                <a:spcPts val="0"/>
              </a:spcBef>
              <a:spcAft>
                <a:spcPts val="0"/>
              </a:spcAft>
              <a:buClr>
                <a:srgbClr val="434343"/>
              </a:buClr>
              <a:buSzPts val="1400"/>
              <a:buAutoNum type="arabicPeriod"/>
              <a:defRPr>
                <a:solidFill>
                  <a:srgbClr val="434343"/>
                </a:solidFill>
              </a:defRPr>
            </a:lvl7pPr>
            <a:lvl8pPr indent="-317500" lvl="7" marL="3657600" rtl="0">
              <a:lnSpc>
                <a:spcPct val="115000"/>
              </a:lnSpc>
              <a:spcBef>
                <a:spcPts val="0"/>
              </a:spcBef>
              <a:spcAft>
                <a:spcPts val="0"/>
              </a:spcAft>
              <a:buClr>
                <a:srgbClr val="434343"/>
              </a:buClr>
              <a:buSzPts val="1400"/>
              <a:buAutoNum type="alphaLcPeriod"/>
              <a:defRPr>
                <a:solidFill>
                  <a:srgbClr val="434343"/>
                </a:solidFill>
              </a:defRPr>
            </a:lvl8pPr>
            <a:lvl9pPr indent="-317500" lvl="8" marL="4114800" rtl="0">
              <a:lnSpc>
                <a:spcPct val="115000"/>
              </a:lnSpc>
              <a:spcBef>
                <a:spcPts val="0"/>
              </a:spcBef>
              <a:spcAft>
                <a:spcPts val="0"/>
              </a:spcAft>
              <a:buClr>
                <a:srgbClr val="434343"/>
              </a:buClr>
              <a:buSzPts val="1400"/>
              <a:buAutoNum type="romanLcPeriod"/>
              <a:defRPr>
                <a:solidFill>
                  <a:srgbClr val="434343"/>
                </a:solidFill>
              </a:defRPr>
            </a:lvl9pPr>
          </a:lstStyle>
          <a:p/>
        </p:txBody>
      </p:sp>
      <p:sp>
        <p:nvSpPr>
          <p:cNvPr id="39" name="Google Shape;39;p4"/>
          <p:cNvSpPr/>
          <p:nvPr/>
        </p:nvSpPr>
        <p:spPr>
          <a:xfrm flipH="1" rot="6201385">
            <a:off x="8556042" y="605519"/>
            <a:ext cx="1877671" cy="175549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flipH="1" rot="-5254447">
            <a:off x="7615730" y="-310208"/>
            <a:ext cx="626782" cy="851027"/>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flipH="1" rot="-10505965">
            <a:off x="7241114" y="-1288513"/>
            <a:ext cx="1376011" cy="192135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8831399" y="1940520"/>
            <a:ext cx="709433" cy="68635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rot="-5400000">
            <a:off x="1010484" y="4236596"/>
            <a:ext cx="1623621" cy="2204588"/>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rot="512381">
            <a:off x="313474" y="4529823"/>
            <a:ext cx="733192" cy="912944"/>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5" name="Shape 45"/>
        <p:cNvGrpSpPr/>
        <p:nvPr/>
      </p:nvGrpSpPr>
      <p:grpSpPr>
        <a:xfrm>
          <a:off x="0" y="0"/>
          <a:ext cx="0" cy="0"/>
          <a:chOff x="0" y="0"/>
          <a:chExt cx="0" cy="0"/>
        </a:xfrm>
      </p:grpSpPr>
      <p:sp>
        <p:nvSpPr>
          <p:cNvPr id="46" name="Google Shape;46;p5"/>
          <p:cNvSpPr/>
          <p:nvPr/>
        </p:nvSpPr>
        <p:spPr>
          <a:xfrm rot="129738">
            <a:off x="721931" y="1244945"/>
            <a:ext cx="7704027" cy="334946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txBox="1"/>
          <p:nvPr>
            <p:ph idx="1" type="subTitle"/>
          </p:nvPr>
        </p:nvSpPr>
        <p:spPr>
          <a:xfrm>
            <a:off x="1217392" y="1569400"/>
            <a:ext cx="1008000" cy="6147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4600">
                <a:solidFill>
                  <a:schemeClr val="accent4"/>
                </a:solidFill>
                <a:latin typeface="Crete Round"/>
                <a:ea typeface="Crete Round"/>
                <a:cs typeface="Crete Round"/>
                <a:sym typeface="Crete Rou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8" name="Google Shape;48;p5"/>
          <p:cNvSpPr txBox="1"/>
          <p:nvPr>
            <p:ph idx="2" type="subTitle"/>
          </p:nvPr>
        </p:nvSpPr>
        <p:spPr>
          <a:xfrm>
            <a:off x="4833192" y="1567900"/>
            <a:ext cx="1008000" cy="61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4600">
                <a:solidFill>
                  <a:schemeClr val="accent4"/>
                </a:solidFill>
                <a:latin typeface="Crete Round"/>
                <a:ea typeface="Crete Round"/>
                <a:cs typeface="Crete Round"/>
                <a:sym typeface="Crete Rou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9" name="Google Shape;49;p5"/>
          <p:cNvSpPr txBox="1"/>
          <p:nvPr>
            <p:ph idx="3" type="subTitle"/>
          </p:nvPr>
        </p:nvSpPr>
        <p:spPr>
          <a:xfrm>
            <a:off x="1217392" y="2309974"/>
            <a:ext cx="2952000" cy="17991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 name="Google Shape;50;p5"/>
          <p:cNvSpPr txBox="1"/>
          <p:nvPr>
            <p:ph idx="4" type="subTitle"/>
          </p:nvPr>
        </p:nvSpPr>
        <p:spPr>
          <a:xfrm>
            <a:off x="4833188" y="2309075"/>
            <a:ext cx="2952000" cy="17979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 name="Google Shape;51;p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 name="Google Shape;52;p5"/>
          <p:cNvSpPr/>
          <p:nvPr/>
        </p:nvSpPr>
        <p:spPr>
          <a:xfrm rot="-5135544">
            <a:off x="7170149" y="-1232210"/>
            <a:ext cx="2791506" cy="2975121"/>
          </a:xfrm>
          <a:custGeom>
            <a:rect b="b" l="l" r="r" t="t"/>
            <a:pathLst>
              <a:path extrusionOk="0" h="30466" w="28585">
                <a:moveTo>
                  <a:pt x="25026" y="1"/>
                </a:moveTo>
                <a:cubicBezTo>
                  <a:pt x="24926" y="1"/>
                  <a:pt x="24825" y="4"/>
                  <a:pt x="24724" y="8"/>
                </a:cubicBezTo>
                <a:cubicBezTo>
                  <a:pt x="23514" y="58"/>
                  <a:pt x="22321" y="174"/>
                  <a:pt x="21111" y="273"/>
                </a:cubicBezTo>
                <a:cubicBezTo>
                  <a:pt x="18775" y="472"/>
                  <a:pt x="16356" y="572"/>
                  <a:pt x="14052" y="1019"/>
                </a:cubicBezTo>
                <a:cubicBezTo>
                  <a:pt x="11865" y="1433"/>
                  <a:pt x="12379" y="3819"/>
                  <a:pt x="12379" y="5526"/>
                </a:cubicBezTo>
                <a:cubicBezTo>
                  <a:pt x="12395" y="7896"/>
                  <a:pt x="12412" y="10282"/>
                  <a:pt x="12428" y="12652"/>
                </a:cubicBezTo>
                <a:lnTo>
                  <a:pt x="12428" y="14690"/>
                </a:lnTo>
                <a:cubicBezTo>
                  <a:pt x="12428" y="15104"/>
                  <a:pt x="12627" y="16165"/>
                  <a:pt x="12428" y="16529"/>
                </a:cubicBezTo>
                <a:lnTo>
                  <a:pt x="12428" y="16794"/>
                </a:lnTo>
                <a:lnTo>
                  <a:pt x="12362" y="16794"/>
                </a:lnTo>
                <a:cubicBezTo>
                  <a:pt x="12323" y="16833"/>
                  <a:pt x="12202" y="16846"/>
                  <a:pt x="12048" y="16846"/>
                </a:cubicBezTo>
                <a:cubicBezTo>
                  <a:pt x="11742" y="16846"/>
                  <a:pt x="11307" y="16794"/>
                  <a:pt x="11152" y="16794"/>
                </a:cubicBezTo>
                <a:lnTo>
                  <a:pt x="9147" y="16811"/>
                </a:lnTo>
                <a:lnTo>
                  <a:pt x="1127" y="16861"/>
                </a:lnTo>
                <a:cubicBezTo>
                  <a:pt x="547" y="16877"/>
                  <a:pt x="99" y="17325"/>
                  <a:pt x="83" y="17905"/>
                </a:cubicBezTo>
                <a:cubicBezTo>
                  <a:pt x="0" y="21351"/>
                  <a:pt x="116" y="24798"/>
                  <a:pt x="431" y="28228"/>
                </a:cubicBezTo>
                <a:cubicBezTo>
                  <a:pt x="447" y="28394"/>
                  <a:pt x="497" y="28560"/>
                  <a:pt x="580" y="28709"/>
                </a:cubicBezTo>
                <a:cubicBezTo>
                  <a:pt x="580" y="28941"/>
                  <a:pt x="563" y="29189"/>
                  <a:pt x="563" y="29438"/>
                </a:cubicBezTo>
                <a:cubicBezTo>
                  <a:pt x="563" y="30001"/>
                  <a:pt x="1027" y="30465"/>
                  <a:pt x="1591" y="30465"/>
                </a:cubicBezTo>
                <a:lnTo>
                  <a:pt x="27491" y="30051"/>
                </a:lnTo>
                <a:cubicBezTo>
                  <a:pt x="28038" y="30051"/>
                  <a:pt x="28585" y="29587"/>
                  <a:pt x="28552" y="29024"/>
                </a:cubicBezTo>
                <a:lnTo>
                  <a:pt x="27624" y="14690"/>
                </a:lnTo>
                <a:lnTo>
                  <a:pt x="27176" y="7515"/>
                </a:lnTo>
                <a:cubicBezTo>
                  <a:pt x="27094" y="6355"/>
                  <a:pt x="27027" y="5195"/>
                  <a:pt x="26944" y="4035"/>
                </a:cubicBezTo>
                <a:cubicBezTo>
                  <a:pt x="26895" y="3041"/>
                  <a:pt x="27044" y="1715"/>
                  <a:pt x="26613" y="803"/>
                </a:cubicBezTo>
                <a:cubicBezTo>
                  <a:pt x="26311" y="127"/>
                  <a:pt x="25684" y="1"/>
                  <a:pt x="250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rot="5392794">
            <a:off x="6973883" y="-298209"/>
            <a:ext cx="646915" cy="878363"/>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rot="10521380">
            <a:off x="6674792" y="-978011"/>
            <a:ext cx="1278109" cy="1574833"/>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rot="-4699260">
            <a:off x="353374" y="3872173"/>
            <a:ext cx="733256" cy="912958"/>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6" name="Shape 56"/>
        <p:cNvGrpSpPr/>
        <p:nvPr/>
      </p:nvGrpSpPr>
      <p:grpSpPr>
        <a:xfrm>
          <a:off x="0" y="0"/>
          <a:ext cx="0" cy="0"/>
          <a:chOff x="0" y="0"/>
          <a:chExt cx="0" cy="0"/>
        </a:xfrm>
      </p:grpSpPr>
      <p:sp>
        <p:nvSpPr>
          <p:cNvPr id="57" name="Google Shape;57;p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 name="Google Shape;58;p6"/>
          <p:cNvSpPr/>
          <p:nvPr/>
        </p:nvSpPr>
        <p:spPr>
          <a:xfrm>
            <a:off x="-696238" y="-153801"/>
            <a:ext cx="1506595" cy="2045534"/>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6"/>
          <p:cNvSpPr/>
          <p:nvPr/>
        </p:nvSpPr>
        <p:spPr>
          <a:xfrm rot="5108359">
            <a:off x="-730057" y="1395157"/>
            <a:ext cx="1108907" cy="1366230"/>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p:nvPr/>
        </p:nvSpPr>
        <p:spPr>
          <a:xfrm rot="-98339">
            <a:off x="-67486" y="1767103"/>
            <a:ext cx="480267" cy="652094"/>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6"/>
          <p:cNvSpPr/>
          <p:nvPr/>
        </p:nvSpPr>
        <p:spPr>
          <a:xfrm rot="-5665778">
            <a:off x="7662245" y="4433534"/>
            <a:ext cx="887743" cy="1205354"/>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rot="-243309">
            <a:off x="6594928" y="4644195"/>
            <a:ext cx="1339682" cy="1650581"/>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3" name="Shape 63"/>
        <p:cNvGrpSpPr/>
        <p:nvPr/>
      </p:nvGrpSpPr>
      <p:grpSpPr>
        <a:xfrm>
          <a:off x="0" y="0"/>
          <a:ext cx="0" cy="0"/>
          <a:chOff x="0" y="0"/>
          <a:chExt cx="0" cy="0"/>
        </a:xfrm>
      </p:grpSpPr>
      <p:sp>
        <p:nvSpPr>
          <p:cNvPr id="64" name="Google Shape;64;p7"/>
          <p:cNvSpPr txBox="1"/>
          <p:nvPr>
            <p:ph type="title"/>
          </p:nvPr>
        </p:nvSpPr>
        <p:spPr>
          <a:xfrm>
            <a:off x="720000" y="540000"/>
            <a:ext cx="7704000" cy="57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5" name="Google Shape;65;p7"/>
          <p:cNvSpPr txBox="1"/>
          <p:nvPr>
            <p:ph idx="1" type="body"/>
          </p:nvPr>
        </p:nvSpPr>
        <p:spPr>
          <a:xfrm>
            <a:off x="720000" y="1716300"/>
            <a:ext cx="4614000" cy="2570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2"/>
              </a:buClr>
              <a:buSzPts val="1400"/>
              <a:buChar char="●"/>
              <a:defRPr>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66" name="Google Shape;66;p7"/>
          <p:cNvSpPr/>
          <p:nvPr/>
        </p:nvSpPr>
        <p:spPr>
          <a:xfrm>
            <a:off x="107372" y="-1593202"/>
            <a:ext cx="2512033" cy="2055195"/>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7"/>
          <p:cNvSpPr/>
          <p:nvPr/>
        </p:nvSpPr>
        <p:spPr>
          <a:xfrm>
            <a:off x="-950592" y="-450283"/>
            <a:ext cx="2805320" cy="1255187"/>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7"/>
          <p:cNvSpPr/>
          <p:nvPr/>
        </p:nvSpPr>
        <p:spPr>
          <a:xfrm>
            <a:off x="-115617" y="1559423"/>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7"/>
          <p:cNvSpPr/>
          <p:nvPr/>
        </p:nvSpPr>
        <p:spPr>
          <a:xfrm rot="-1292913">
            <a:off x="-1169162" y="-85988"/>
            <a:ext cx="1808318" cy="267867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0" name="Shape 70"/>
        <p:cNvGrpSpPr/>
        <p:nvPr/>
      </p:nvGrpSpPr>
      <p:grpSpPr>
        <a:xfrm>
          <a:off x="0" y="0"/>
          <a:ext cx="0" cy="0"/>
          <a:chOff x="0" y="0"/>
          <a:chExt cx="0" cy="0"/>
        </a:xfrm>
      </p:grpSpPr>
      <p:sp>
        <p:nvSpPr>
          <p:cNvPr id="71" name="Google Shape;71;p8"/>
          <p:cNvSpPr txBox="1"/>
          <p:nvPr>
            <p:ph type="title"/>
          </p:nvPr>
        </p:nvSpPr>
        <p:spPr>
          <a:xfrm>
            <a:off x="1388100" y="1186930"/>
            <a:ext cx="6367800" cy="25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72" name="Google Shape;72;p8"/>
          <p:cNvSpPr/>
          <p:nvPr/>
        </p:nvSpPr>
        <p:spPr>
          <a:xfrm flipH="1">
            <a:off x="7839895" y="419093"/>
            <a:ext cx="1923222" cy="1699293"/>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flipH="1">
            <a:off x="8710899" y="2018850"/>
            <a:ext cx="633825" cy="86051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flipH="1" rot="3100277">
            <a:off x="-122214" y="3376204"/>
            <a:ext cx="840634" cy="1668278"/>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8"/>
          <p:cNvSpPr/>
          <p:nvPr/>
        </p:nvSpPr>
        <p:spPr>
          <a:xfrm flipH="1" rot="-280238">
            <a:off x="1725033" y="-974831"/>
            <a:ext cx="1839506" cy="1505034"/>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8"/>
          <p:cNvSpPr/>
          <p:nvPr/>
        </p:nvSpPr>
        <p:spPr>
          <a:xfrm flipH="1" rot="5524765">
            <a:off x="348264" y="4038229"/>
            <a:ext cx="1502927" cy="2040474"/>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flipH="1" rot="10519751">
            <a:off x="2498913" y="-1299488"/>
            <a:ext cx="1572279" cy="193729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flipH="1" rot="-5276853">
            <a:off x="8710854" y="1711547"/>
            <a:ext cx="1127483" cy="138923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flipH="1">
            <a:off x="5438852" y="4582086"/>
            <a:ext cx="2317048" cy="1766690"/>
          </a:xfrm>
          <a:custGeom>
            <a:rect b="b" l="l" r="r" t="t"/>
            <a:pathLst>
              <a:path extrusionOk="0" h="43235" w="56707">
                <a:moveTo>
                  <a:pt x="14061" y="1"/>
                </a:moveTo>
                <a:cubicBezTo>
                  <a:pt x="12530" y="1"/>
                  <a:pt x="10976" y="454"/>
                  <a:pt x="9513" y="1384"/>
                </a:cubicBezTo>
                <a:cubicBezTo>
                  <a:pt x="3182" y="5443"/>
                  <a:pt x="995" y="14524"/>
                  <a:pt x="465" y="21501"/>
                </a:cubicBezTo>
                <a:cubicBezTo>
                  <a:pt x="1" y="27582"/>
                  <a:pt x="200" y="33730"/>
                  <a:pt x="150" y="39811"/>
                </a:cubicBezTo>
                <a:cubicBezTo>
                  <a:pt x="167" y="40441"/>
                  <a:pt x="680" y="40955"/>
                  <a:pt x="1327" y="40971"/>
                </a:cubicBezTo>
                <a:cubicBezTo>
                  <a:pt x="7957" y="40686"/>
                  <a:pt x="14592" y="40543"/>
                  <a:pt x="21228" y="40543"/>
                </a:cubicBezTo>
                <a:cubicBezTo>
                  <a:pt x="31543" y="40543"/>
                  <a:pt x="41861" y="40889"/>
                  <a:pt x="52166" y="41585"/>
                </a:cubicBezTo>
                <a:cubicBezTo>
                  <a:pt x="52150" y="41651"/>
                  <a:pt x="52133" y="41717"/>
                  <a:pt x="52117" y="41783"/>
                </a:cubicBezTo>
                <a:cubicBezTo>
                  <a:pt x="51937" y="42662"/>
                  <a:pt x="52678" y="43234"/>
                  <a:pt x="53361" y="43234"/>
                </a:cubicBezTo>
                <a:cubicBezTo>
                  <a:pt x="53811" y="43234"/>
                  <a:pt x="54235" y="42986"/>
                  <a:pt x="54354" y="42413"/>
                </a:cubicBezTo>
                <a:cubicBezTo>
                  <a:pt x="55447" y="37276"/>
                  <a:pt x="56143" y="32073"/>
                  <a:pt x="56425" y="26853"/>
                </a:cubicBezTo>
                <a:cubicBezTo>
                  <a:pt x="56690" y="22097"/>
                  <a:pt x="56707" y="17093"/>
                  <a:pt x="54901" y="12602"/>
                </a:cubicBezTo>
                <a:cubicBezTo>
                  <a:pt x="53007" y="7853"/>
                  <a:pt x="48366" y="3144"/>
                  <a:pt x="42947" y="3144"/>
                </a:cubicBezTo>
                <a:cubicBezTo>
                  <a:pt x="42296" y="3144"/>
                  <a:pt x="41634" y="3212"/>
                  <a:pt x="40964" y="3356"/>
                </a:cubicBezTo>
                <a:cubicBezTo>
                  <a:pt x="34932" y="4648"/>
                  <a:pt x="32480" y="11807"/>
                  <a:pt x="31983" y="17209"/>
                </a:cubicBezTo>
                <a:lnTo>
                  <a:pt x="24791" y="17822"/>
                </a:lnTo>
                <a:cubicBezTo>
                  <a:pt x="24625" y="9686"/>
                  <a:pt x="22769" y="5013"/>
                  <a:pt x="19671" y="2245"/>
                </a:cubicBezTo>
                <a:cubicBezTo>
                  <a:pt x="18004" y="766"/>
                  <a:pt x="16051" y="1"/>
                  <a:pt x="14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flipH="1">
            <a:off x="5292092" y="4461560"/>
            <a:ext cx="1428737" cy="1760429"/>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1" name="Shape 81"/>
        <p:cNvGrpSpPr/>
        <p:nvPr/>
      </p:nvGrpSpPr>
      <p:grpSpPr>
        <a:xfrm>
          <a:off x="0" y="0"/>
          <a:ext cx="0" cy="0"/>
          <a:chOff x="0" y="0"/>
          <a:chExt cx="0" cy="0"/>
        </a:xfrm>
      </p:grpSpPr>
      <p:sp>
        <p:nvSpPr>
          <p:cNvPr id="82" name="Google Shape;82;p9"/>
          <p:cNvSpPr/>
          <p:nvPr/>
        </p:nvSpPr>
        <p:spPr>
          <a:xfrm flipH="1" rot="-5400000">
            <a:off x="-75987" y="4454110"/>
            <a:ext cx="2335566" cy="218359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9"/>
          <p:cNvSpPr txBox="1"/>
          <p:nvPr>
            <p:ph type="title"/>
          </p:nvPr>
        </p:nvSpPr>
        <p:spPr>
          <a:xfrm>
            <a:off x="720000" y="1540525"/>
            <a:ext cx="2936400" cy="572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4" name="Google Shape;84;p9"/>
          <p:cNvSpPr txBox="1"/>
          <p:nvPr>
            <p:ph idx="1" type="subTitle"/>
          </p:nvPr>
        </p:nvSpPr>
        <p:spPr>
          <a:xfrm>
            <a:off x="720000" y="2160600"/>
            <a:ext cx="2936400" cy="14748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 name="Google Shape;85;p9"/>
          <p:cNvSpPr/>
          <p:nvPr/>
        </p:nvSpPr>
        <p:spPr>
          <a:xfrm flipH="1" rot="5400000">
            <a:off x="2170310" y="4628916"/>
            <a:ext cx="721609" cy="97978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9"/>
          <p:cNvSpPr/>
          <p:nvPr/>
        </p:nvSpPr>
        <p:spPr>
          <a:xfrm flipH="1" rot="123244">
            <a:off x="1938188" y="4608889"/>
            <a:ext cx="1283669" cy="1581683"/>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9"/>
          <p:cNvSpPr/>
          <p:nvPr/>
        </p:nvSpPr>
        <p:spPr>
          <a:xfrm rot="5400000">
            <a:off x="2887045" y="-668564"/>
            <a:ext cx="1824816" cy="1612345"/>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8" name="Shape 88"/>
        <p:cNvGrpSpPr/>
        <p:nvPr/>
      </p:nvGrpSpPr>
      <p:grpSpPr>
        <a:xfrm>
          <a:off x="0" y="0"/>
          <a:ext cx="0" cy="0"/>
          <a:chOff x="0" y="0"/>
          <a:chExt cx="0" cy="0"/>
        </a:xfrm>
      </p:grpSpPr>
      <p:sp>
        <p:nvSpPr>
          <p:cNvPr id="89" name="Google Shape;89;p10"/>
          <p:cNvSpPr txBox="1"/>
          <p:nvPr>
            <p:ph type="title"/>
          </p:nvPr>
        </p:nvSpPr>
        <p:spPr>
          <a:xfrm>
            <a:off x="3128236" y="732878"/>
            <a:ext cx="5295000" cy="540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000"/>
              <a:buNone/>
              <a:defRPr sz="2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0" name="Google Shape;90;p10"/>
          <p:cNvSpPr/>
          <p:nvPr/>
        </p:nvSpPr>
        <p:spPr>
          <a:xfrm flipH="1" rot="-5400000">
            <a:off x="6362528" y="4429023"/>
            <a:ext cx="2130787" cy="1992139"/>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0"/>
          <p:cNvSpPr/>
          <p:nvPr/>
        </p:nvSpPr>
        <p:spPr>
          <a:xfrm rot="5890238">
            <a:off x="8074766" y="4075904"/>
            <a:ext cx="698461" cy="899321"/>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0"/>
          <p:cNvSpPr/>
          <p:nvPr/>
        </p:nvSpPr>
        <p:spPr>
          <a:xfrm flipH="1" rot="5400000">
            <a:off x="5321981" y="4647288"/>
            <a:ext cx="549284" cy="745803"/>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0"/>
          <p:cNvSpPr/>
          <p:nvPr/>
        </p:nvSpPr>
        <p:spPr>
          <a:xfrm flipH="1" rot="148387">
            <a:off x="4993756" y="4509893"/>
            <a:ext cx="1205731" cy="1683775"/>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accent6"/>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0"/>
          <p:cNvSpPr/>
          <p:nvPr/>
        </p:nvSpPr>
        <p:spPr>
          <a:xfrm>
            <a:off x="-843113" y="-259307"/>
            <a:ext cx="2686852" cy="1202180"/>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0"/>
          <p:cNvSpPr/>
          <p:nvPr/>
        </p:nvSpPr>
        <p:spPr>
          <a:xfrm flipH="1" rot="10800000">
            <a:off x="6178456" y="-1057092"/>
            <a:ext cx="1205772" cy="1683764"/>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accent6"/>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0"/>
          <p:cNvSpPr/>
          <p:nvPr/>
        </p:nvSpPr>
        <p:spPr>
          <a:xfrm flipH="1" rot="-5400000">
            <a:off x="6530106" y="-223225"/>
            <a:ext cx="549284" cy="745803"/>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0"/>
          <p:cNvSpPr/>
          <p:nvPr/>
        </p:nvSpPr>
        <p:spPr>
          <a:xfrm rot="5400000">
            <a:off x="1266268" y="-615038"/>
            <a:ext cx="1513519" cy="1337294"/>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8" name="Shape 98"/>
        <p:cNvGrpSpPr/>
        <p:nvPr/>
      </p:nvGrpSpPr>
      <p:grpSpPr>
        <a:xfrm>
          <a:off x="0" y="0"/>
          <a:ext cx="0" cy="0"/>
          <a:chOff x="0" y="0"/>
          <a:chExt cx="0" cy="0"/>
        </a:xfrm>
      </p:grpSpPr>
      <p:sp>
        <p:nvSpPr>
          <p:cNvPr id="99" name="Google Shape;99;p11"/>
          <p:cNvSpPr txBox="1"/>
          <p:nvPr>
            <p:ph hasCustomPrompt="1" type="title"/>
          </p:nvPr>
        </p:nvSpPr>
        <p:spPr>
          <a:xfrm>
            <a:off x="2300848" y="1363500"/>
            <a:ext cx="4542300" cy="151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130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00" name="Google Shape;100;p11"/>
          <p:cNvSpPr txBox="1"/>
          <p:nvPr>
            <p:ph idx="1" type="subTitle"/>
          </p:nvPr>
        </p:nvSpPr>
        <p:spPr>
          <a:xfrm>
            <a:off x="2300398" y="2914398"/>
            <a:ext cx="4543200" cy="3960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b="1" sz="1800">
                <a:solidFill>
                  <a:schemeClr val="accent6"/>
                </a:solidFill>
                <a:latin typeface="Roboto Slab"/>
                <a:ea typeface="Roboto Slab"/>
                <a:cs typeface="Roboto Slab"/>
                <a:sym typeface="Roboto Slab"/>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1" name="Google Shape;101;p11"/>
          <p:cNvSpPr/>
          <p:nvPr/>
        </p:nvSpPr>
        <p:spPr>
          <a:xfrm flipH="1" rot="2453960">
            <a:off x="-255095" y="3466307"/>
            <a:ext cx="819138" cy="1625618"/>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1"/>
          <p:cNvSpPr/>
          <p:nvPr/>
        </p:nvSpPr>
        <p:spPr>
          <a:xfrm flipH="1" rot="5124473">
            <a:off x="337733" y="3993172"/>
            <a:ext cx="1502930" cy="2040478"/>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1"/>
          <p:cNvSpPr/>
          <p:nvPr/>
        </p:nvSpPr>
        <p:spPr>
          <a:xfrm flipH="1">
            <a:off x="8518428" y="1784706"/>
            <a:ext cx="617377" cy="838257"/>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1"/>
          <p:cNvSpPr/>
          <p:nvPr/>
        </p:nvSpPr>
        <p:spPr>
          <a:xfrm flipH="1" rot="-5276614">
            <a:off x="8518333" y="1485418"/>
            <a:ext cx="1098250" cy="135321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05" name="Shape 105"/>
        <p:cNvGrpSpPr/>
        <p:nvPr/>
      </p:nvGrpSpPr>
      <p:grpSpPr>
        <a:xfrm>
          <a:off x="0" y="0"/>
          <a:ext cx="0" cy="0"/>
          <a:chOff x="0" y="0"/>
          <a:chExt cx="0" cy="0"/>
        </a:xfrm>
      </p:grpSpPr>
      <p:sp>
        <p:nvSpPr>
          <p:cNvPr id="106" name="Google Shape;106;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pt-BR"/>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07" name="Shape 107"/>
        <p:cNvGrpSpPr/>
        <p:nvPr/>
      </p:nvGrpSpPr>
      <p:grpSpPr>
        <a:xfrm>
          <a:off x="0" y="0"/>
          <a:ext cx="0" cy="0"/>
          <a:chOff x="0" y="0"/>
          <a:chExt cx="0" cy="0"/>
        </a:xfrm>
      </p:grpSpPr>
      <p:sp>
        <p:nvSpPr>
          <p:cNvPr id="108" name="Google Shape;108;p13"/>
          <p:cNvSpPr txBox="1"/>
          <p:nvPr>
            <p:ph type="title"/>
          </p:nvPr>
        </p:nvSpPr>
        <p:spPr>
          <a:xfrm>
            <a:off x="710625" y="1717092"/>
            <a:ext cx="2772000" cy="36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accen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9" name="Google Shape;109;p13"/>
          <p:cNvSpPr txBox="1"/>
          <p:nvPr>
            <p:ph hasCustomPrompt="1" idx="2" type="title"/>
          </p:nvPr>
        </p:nvSpPr>
        <p:spPr>
          <a:xfrm>
            <a:off x="710625" y="1195840"/>
            <a:ext cx="1008000" cy="474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6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idx="1" type="subTitle"/>
          </p:nvPr>
        </p:nvSpPr>
        <p:spPr>
          <a:xfrm>
            <a:off x="710625" y="2241000"/>
            <a:ext cx="23400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1" name="Google Shape;111;p13"/>
          <p:cNvSpPr txBox="1"/>
          <p:nvPr>
            <p:ph idx="3" type="title"/>
          </p:nvPr>
        </p:nvSpPr>
        <p:spPr>
          <a:xfrm>
            <a:off x="3937847" y="1717092"/>
            <a:ext cx="2772000" cy="36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accen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2" name="Google Shape;112;p13"/>
          <p:cNvSpPr txBox="1"/>
          <p:nvPr>
            <p:ph hasCustomPrompt="1" idx="4" type="title"/>
          </p:nvPr>
        </p:nvSpPr>
        <p:spPr>
          <a:xfrm>
            <a:off x="3937850" y="1195840"/>
            <a:ext cx="1008000" cy="475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6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p:nvPr>
            <p:ph idx="5" type="subTitle"/>
          </p:nvPr>
        </p:nvSpPr>
        <p:spPr>
          <a:xfrm>
            <a:off x="3937850" y="2241003"/>
            <a:ext cx="23400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4" name="Google Shape;114;p13"/>
          <p:cNvSpPr txBox="1"/>
          <p:nvPr>
            <p:ph idx="6" type="title"/>
          </p:nvPr>
        </p:nvSpPr>
        <p:spPr>
          <a:xfrm>
            <a:off x="3937847" y="3506679"/>
            <a:ext cx="2772000" cy="36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accen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5" name="Google Shape;115;p13"/>
          <p:cNvSpPr txBox="1"/>
          <p:nvPr>
            <p:ph hasCustomPrompt="1" idx="7" type="title"/>
          </p:nvPr>
        </p:nvSpPr>
        <p:spPr>
          <a:xfrm>
            <a:off x="3937850" y="2984925"/>
            <a:ext cx="1008000" cy="475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6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6" name="Google Shape;116;p13"/>
          <p:cNvSpPr txBox="1"/>
          <p:nvPr>
            <p:ph idx="8" type="title"/>
          </p:nvPr>
        </p:nvSpPr>
        <p:spPr>
          <a:xfrm>
            <a:off x="710625" y="3506679"/>
            <a:ext cx="2772000" cy="36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accen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7" name="Google Shape;117;p13"/>
          <p:cNvSpPr txBox="1"/>
          <p:nvPr>
            <p:ph hasCustomPrompt="1" idx="9" type="title"/>
          </p:nvPr>
        </p:nvSpPr>
        <p:spPr>
          <a:xfrm>
            <a:off x="710625" y="2984925"/>
            <a:ext cx="1008000" cy="475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6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8" name="Google Shape;118;p13"/>
          <p:cNvSpPr txBox="1"/>
          <p:nvPr>
            <p:ph idx="13" type="subTitle"/>
          </p:nvPr>
        </p:nvSpPr>
        <p:spPr>
          <a:xfrm>
            <a:off x="710625" y="4030540"/>
            <a:ext cx="23400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9" name="Google Shape;119;p13"/>
          <p:cNvSpPr txBox="1"/>
          <p:nvPr>
            <p:ph idx="14"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sz="4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0" name="Google Shape;120;p13"/>
          <p:cNvSpPr/>
          <p:nvPr/>
        </p:nvSpPr>
        <p:spPr>
          <a:xfrm>
            <a:off x="7846076" y="-344773"/>
            <a:ext cx="1506422" cy="1457479"/>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3"/>
          <p:cNvSpPr/>
          <p:nvPr/>
        </p:nvSpPr>
        <p:spPr>
          <a:xfrm rot="-8100000">
            <a:off x="7996178" y="-428601"/>
            <a:ext cx="1572201" cy="1937200"/>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3"/>
          <p:cNvSpPr txBox="1"/>
          <p:nvPr>
            <p:ph idx="15" type="subTitle"/>
          </p:nvPr>
        </p:nvSpPr>
        <p:spPr>
          <a:xfrm>
            <a:off x="3937850" y="4030540"/>
            <a:ext cx="2340000" cy="4848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123" name="Shape 123"/>
        <p:cNvGrpSpPr/>
        <p:nvPr/>
      </p:nvGrpSpPr>
      <p:grpSpPr>
        <a:xfrm>
          <a:off x="0" y="0"/>
          <a:ext cx="0" cy="0"/>
          <a:chOff x="0" y="0"/>
          <a:chExt cx="0" cy="0"/>
        </a:xfrm>
      </p:grpSpPr>
      <p:sp>
        <p:nvSpPr>
          <p:cNvPr id="124" name="Google Shape;124;p14"/>
          <p:cNvSpPr txBox="1"/>
          <p:nvPr>
            <p:ph type="title"/>
          </p:nvPr>
        </p:nvSpPr>
        <p:spPr>
          <a:xfrm>
            <a:off x="1626450" y="3553300"/>
            <a:ext cx="58911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25" name="Google Shape;125;p14"/>
          <p:cNvSpPr txBox="1"/>
          <p:nvPr>
            <p:ph idx="1" type="subTitle"/>
          </p:nvPr>
        </p:nvSpPr>
        <p:spPr>
          <a:xfrm>
            <a:off x="1626450" y="1569975"/>
            <a:ext cx="5891100" cy="15324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0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26" name="Google Shape;126;p14"/>
          <p:cNvSpPr/>
          <p:nvPr/>
        </p:nvSpPr>
        <p:spPr>
          <a:xfrm>
            <a:off x="1352872" y="-1515202"/>
            <a:ext cx="2512033" cy="2055195"/>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758650" y="2495425"/>
            <a:ext cx="1478659" cy="1306493"/>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4"/>
          <p:cNvSpPr/>
          <p:nvPr/>
        </p:nvSpPr>
        <p:spPr>
          <a:xfrm>
            <a:off x="-135804" y="1609332"/>
            <a:ext cx="524935" cy="712743"/>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rot="1472601">
            <a:off x="8002559" y="-500336"/>
            <a:ext cx="1546715" cy="1265480"/>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4"/>
          <p:cNvSpPr/>
          <p:nvPr/>
        </p:nvSpPr>
        <p:spPr>
          <a:xfrm rot="-5636126">
            <a:off x="6839244" y="4271998"/>
            <a:ext cx="1381271" cy="1875373"/>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4"/>
          <p:cNvSpPr/>
          <p:nvPr/>
        </p:nvSpPr>
        <p:spPr>
          <a:xfrm rot="-9327472">
            <a:off x="7787680" y="-944843"/>
            <a:ext cx="1322004" cy="1628918"/>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rot="5276689">
            <a:off x="-544581" y="1354836"/>
            <a:ext cx="933808" cy="1150599"/>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2137475" y="4646749"/>
            <a:ext cx="2074626" cy="1581861"/>
          </a:xfrm>
          <a:custGeom>
            <a:rect b="b" l="l" r="r" t="t"/>
            <a:pathLst>
              <a:path extrusionOk="0" h="43235" w="56707">
                <a:moveTo>
                  <a:pt x="14061" y="1"/>
                </a:moveTo>
                <a:cubicBezTo>
                  <a:pt x="12530" y="1"/>
                  <a:pt x="10976" y="454"/>
                  <a:pt x="9513" y="1384"/>
                </a:cubicBezTo>
                <a:cubicBezTo>
                  <a:pt x="3182" y="5443"/>
                  <a:pt x="995" y="14524"/>
                  <a:pt x="465" y="21501"/>
                </a:cubicBezTo>
                <a:cubicBezTo>
                  <a:pt x="1" y="27582"/>
                  <a:pt x="200" y="33730"/>
                  <a:pt x="150" y="39811"/>
                </a:cubicBezTo>
                <a:cubicBezTo>
                  <a:pt x="167" y="40441"/>
                  <a:pt x="680" y="40955"/>
                  <a:pt x="1327" y="40971"/>
                </a:cubicBezTo>
                <a:cubicBezTo>
                  <a:pt x="7957" y="40686"/>
                  <a:pt x="14592" y="40543"/>
                  <a:pt x="21228" y="40543"/>
                </a:cubicBezTo>
                <a:cubicBezTo>
                  <a:pt x="31543" y="40543"/>
                  <a:pt x="41861" y="40889"/>
                  <a:pt x="52166" y="41585"/>
                </a:cubicBezTo>
                <a:cubicBezTo>
                  <a:pt x="52150" y="41651"/>
                  <a:pt x="52133" y="41717"/>
                  <a:pt x="52117" y="41783"/>
                </a:cubicBezTo>
                <a:cubicBezTo>
                  <a:pt x="51937" y="42662"/>
                  <a:pt x="52678" y="43234"/>
                  <a:pt x="53361" y="43234"/>
                </a:cubicBezTo>
                <a:cubicBezTo>
                  <a:pt x="53811" y="43234"/>
                  <a:pt x="54235" y="42986"/>
                  <a:pt x="54354" y="42413"/>
                </a:cubicBezTo>
                <a:cubicBezTo>
                  <a:pt x="55447" y="37276"/>
                  <a:pt x="56143" y="32073"/>
                  <a:pt x="56425" y="26853"/>
                </a:cubicBezTo>
                <a:cubicBezTo>
                  <a:pt x="56690" y="22097"/>
                  <a:pt x="56707" y="17093"/>
                  <a:pt x="54901" y="12602"/>
                </a:cubicBezTo>
                <a:cubicBezTo>
                  <a:pt x="53007" y="7853"/>
                  <a:pt x="48366" y="3144"/>
                  <a:pt x="42947" y="3144"/>
                </a:cubicBezTo>
                <a:cubicBezTo>
                  <a:pt x="42296" y="3144"/>
                  <a:pt x="41634" y="3212"/>
                  <a:pt x="40964" y="3356"/>
                </a:cubicBezTo>
                <a:cubicBezTo>
                  <a:pt x="34932" y="4648"/>
                  <a:pt x="32480" y="11807"/>
                  <a:pt x="31983" y="17209"/>
                </a:cubicBezTo>
                <a:lnTo>
                  <a:pt x="24791" y="17822"/>
                </a:lnTo>
                <a:cubicBezTo>
                  <a:pt x="24625" y="9686"/>
                  <a:pt x="22769" y="5013"/>
                  <a:pt x="19671" y="2245"/>
                </a:cubicBezTo>
                <a:cubicBezTo>
                  <a:pt x="18004" y="766"/>
                  <a:pt x="16051" y="1"/>
                  <a:pt x="140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3038767" y="4538250"/>
            <a:ext cx="1279253" cy="1576241"/>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3485399" y="-245901"/>
            <a:ext cx="650153" cy="531938"/>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136" name="Shape 136"/>
        <p:cNvGrpSpPr/>
        <p:nvPr/>
      </p:nvGrpSpPr>
      <p:grpSpPr>
        <a:xfrm>
          <a:off x="0" y="0"/>
          <a:ext cx="0" cy="0"/>
          <a:chOff x="0" y="0"/>
          <a:chExt cx="0" cy="0"/>
        </a:xfrm>
      </p:grpSpPr>
      <p:sp>
        <p:nvSpPr>
          <p:cNvPr id="137" name="Google Shape;137;p15"/>
          <p:cNvSpPr txBox="1"/>
          <p:nvPr>
            <p:ph idx="1" type="subTitle"/>
          </p:nvPr>
        </p:nvSpPr>
        <p:spPr>
          <a:xfrm>
            <a:off x="4350519" y="2092325"/>
            <a:ext cx="3657900" cy="13542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8" name="Google Shape;138;p15"/>
          <p:cNvSpPr txBox="1"/>
          <p:nvPr>
            <p:ph type="title"/>
          </p:nvPr>
        </p:nvSpPr>
        <p:spPr>
          <a:xfrm>
            <a:off x="720000" y="2361600"/>
            <a:ext cx="3142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9" name="Google Shape;139;p15"/>
          <p:cNvSpPr/>
          <p:nvPr/>
        </p:nvSpPr>
        <p:spPr>
          <a:xfrm rot="-5400000">
            <a:off x="808449" y="4571028"/>
            <a:ext cx="1326098" cy="1171695"/>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5"/>
          <p:cNvSpPr/>
          <p:nvPr/>
        </p:nvSpPr>
        <p:spPr>
          <a:xfrm>
            <a:off x="-200950" y="-1414875"/>
            <a:ext cx="2208237" cy="2497438"/>
          </a:xfrm>
          <a:custGeom>
            <a:rect b="b" l="l" r="r" t="t"/>
            <a:pathLst>
              <a:path extrusionOk="0" h="64396" w="56939">
                <a:moveTo>
                  <a:pt x="16540" y="1"/>
                </a:moveTo>
                <a:cubicBezTo>
                  <a:pt x="16236" y="1"/>
                  <a:pt x="15933" y="134"/>
                  <a:pt x="15726" y="399"/>
                </a:cubicBezTo>
                <a:cubicBezTo>
                  <a:pt x="11716" y="5453"/>
                  <a:pt x="7325" y="10192"/>
                  <a:pt x="2602" y="14583"/>
                </a:cubicBezTo>
                <a:cubicBezTo>
                  <a:pt x="2403" y="14749"/>
                  <a:pt x="2287" y="14981"/>
                  <a:pt x="2254" y="15230"/>
                </a:cubicBezTo>
                <a:cubicBezTo>
                  <a:pt x="1674" y="15743"/>
                  <a:pt x="1094" y="16240"/>
                  <a:pt x="514" y="16738"/>
                </a:cubicBezTo>
                <a:cubicBezTo>
                  <a:pt x="83" y="17102"/>
                  <a:pt x="0" y="17732"/>
                  <a:pt x="315" y="18196"/>
                </a:cubicBezTo>
                <a:cubicBezTo>
                  <a:pt x="5999" y="25586"/>
                  <a:pt x="33076" y="60236"/>
                  <a:pt x="35595" y="63882"/>
                </a:cubicBezTo>
                <a:cubicBezTo>
                  <a:pt x="35774" y="64131"/>
                  <a:pt x="36127" y="64284"/>
                  <a:pt x="36462" y="64284"/>
                </a:cubicBezTo>
                <a:cubicBezTo>
                  <a:pt x="36685" y="64284"/>
                  <a:pt x="36901" y="64216"/>
                  <a:pt x="37053" y="64064"/>
                </a:cubicBezTo>
                <a:lnTo>
                  <a:pt x="42969" y="58314"/>
                </a:lnTo>
                <a:lnTo>
                  <a:pt x="47195" y="63998"/>
                </a:lnTo>
                <a:cubicBezTo>
                  <a:pt x="47397" y="64259"/>
                  <a:pt x="47701" y="64395"/>
                  <a:pt x="48012" y="64395"/>
                </a:cubicBezTo>
                <a:cubicBezTo>
                  <a:pt x="48234" y="64395"/>
                  <a:pt x="48459" y="64325"/>
                  <a:pt x="48653" y="64180"/>
                </a:cubicBezTo>
                <a:cubicBezTo>
                  <a:pt x="51304" y="62142"/>
                  <a:pt x="53840" y="59954"/>
                  <a:pt x="56275" y="57651"/>
                </a:cubicBezTo>
                <a:cubicBezTo>
                  <a:pt x="56690" y="57253"/>
                  <a:pt x="56806" y="56707"/>
                  <a:pt x="56458" y="56209"/>
                </a:cubicBezTo>
                <a:cubicBezTo>
                  <a:pt x="54917" y="53989"/>
                  <a:pt x="53226" y="51868"/>
                  <a:pt x="51387" y="49863"/>
                </a:cubicBezTo>
                <a:lnTo>
                  <a:pt x="56391" y="46167"/>
                </a:lnTo>
                <a:cubicBezTo>
                  <a:pt x="56806" y="45836"/>
                  <a:pt x="56938" y="45124"/>
                  <a:pt x="56574" y="44709"/>
                </a:cubicBezTo>
                <a:lnTo>
                  <a:pt x="26000" y="10159"/>
                </a:lnTo>
                <a:lnTo>
                  <a:pt x="17367" y="399"/>
                </a:lnTo>
                <a:cubicBezTo>
                  <a:pt x="17151" y="134"/>
                  <a:pt x="16845" y="1"/>
                  <a:pt x="16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5"/>
          <p:cNvSpPr/>
          <p:nvPr/>
        </p:nvSpPr>
        <p:spPr>
          <a:xfrm>
            <a:off x="-817363" y="-171432"/>
            <a:ext cx="2686852" cy="1202180"/>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5"/>
          <p:cNvSpPr/>
          <p:nvPr/>
        </p:nvSpPr>
        <p:spPr>
          <a:xfrm flipH="1" rot="-5400000">
            <a:off x="6470026" y="4618142"/>
            <a:ext cx="1969936" cy="1841755"/>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5"/>
          <p:cNvSpPr/>
          <p:nvPr/>
        </p:nvSpPr>
        <p:spPr>
          <a:xfrm rot="5890238">
            <a:off x="7982916" y="4187129"/>
            <a:ext cx="698461" cy="899321"/>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5"/>
          <p:cNvSpPr/>
          <p:nvPr/>
        </p:nvSpPr>
        <p:spPr>
          <a:xfrm>
            <a:off x="5879636" y="-397734"/>
            <a:ext cx="1566852" cy="1281956"/>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5"/>
          <p:cNvSpPr/>
          <p:nvPr/>
        </p:nvSpPr>
        <p:spPr>
          <a:xfrm>
            <a:off x="-83928" y="3599110"/>
            <a:ext cx="721609" cy="97978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5"/>
          <p:cNvSpPr/>
          <p:nvPr/>
        </p:nvSpPr>
        <p:spPr>
          <a:xfrm rot="5276756">
            <a:off x="-645881" y="3325452"/>
            <a:ext cx="1283669" cy="1581683"/>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5"/>
          <p:cNvSpPr/>
          <p:nvPr/>
        </p:nvSpPr>
        <p:spPr>
          <a:xfrm flipH="1" rot="5400000">
            <a:off x="6266696" y="4761578"/>
            <a:ext cx="529711" cy="719227"/>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5"/>
          <p:cNvSpPr/>
          <p:nvPr/>
        </p:nvSpPr>
        <p:spPr>
          <a:xfrm flipH="1" rot="-9594276">
            <a:off x="5174717" y="-766005"/>
            <a:ext cx="1447038" cy="178286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5"/>
          <p:cNvSpPr/>
          <p:nvPr/>
        </p:nvSpPr>
        <p:spPr>
          <a:xfrm flipH="1" rot="148401">
            <a:off x="5914067" y="4634097"/>
            <a:ext cx="1162884" cy="1623796"/>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150" name="Shape 150"/>
        <p:cNvGrpSpPr/>
        <p:nvPr/>
      </p:nvGrpSpPr>
      <p:grpSpPr>
        <a:xfrm>
          <a:off x="0" y="0"/>
          <a:ext cx="0" cy="0"/>
          <a:chOff x="0" y="0"/>
          <a:chExt cx="0" cy="0"/>
        </a:xfrm>
      </p:grpSpPr>
      <p:sp>
        <p:nvSpPr>
          <p:cNvPr id="151" name="Google Shape;151;p16"/>
          <p:cNvSpPr txBox="1"/>
          <p:nvPr>
            <p:ph idx="1" type="subTitle"/>
          </p:nvPr>
        </p:nvSpPr>
        <p:spPr>
          <a:xfrm>
            <a:off x="1009500" y="1761600"/>
            <a:ext cx="2016000" cy="479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b="1" sz="2200">
                <a:solidFill>
                  <a:schemeClr val="accent6"/>
                </a:solidFill>
                <a:latin typeface="Crete Round"/>
                <a:ea typeface="Crete Round"/>
                <a:cs typeface="Crete Round"/>
                <a:sym typeface="Crete Rou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52" name="Google Shape;152;p16"/>
          <p:cNvSpPr txBox="1"/>
          <p:nvPr>
            <p:ph idx="2" type="subTitle"/>
          </p:nvPr>
        </p:nvSpPr>
        <p:spPr>
          <a:xfrm>
            <a:off x="5146488" y="1761610"/>
            <a:ext cx="2016000" cy="4797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b="1" sz="2200">
                <a:solidFill>
                  <a:schemeClr val="accent6"/>
                </a:solidFill>
                <a:latin typeface="Crete Round"/>
                <a:ea typeface="Crete Round"/>
                <a:cs typeface="Crete Round"/>
                <a:sym typeface="Crete Roun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53" name="Google Shape;153;p16"/>
          <p:cNvSpPr txBox="1"/>
          <p:nvPr>
            <p:ph idx="3" type="subTitle"/>
          </p:nvPr>
        </p:nvSpPr>
        <p:spPr>
          <a:xfrm>
            <a:off x="1009500" y="2527400"/>
            <a:ext cx="2952000" cy="994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 name="Google Shape;154;p16"/>
          <p:cNvSpPr txBox="1"/>
          <p:nvPr>
            <p:ph idx="4" type="subTitle"/>
          </p:nvPr>
        </p:nvSpPr>
        <p:spPr>
          <a:xfrm>
            <a:off x="5146495" y="2527400"/>
            <a:ext cx="2952000" cy="994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5" name="Google Shape;155;p1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6" name="Google Shape;156;p16"/>
          <p:cNvSpPr/>
          <p:nvPr/>
        </p:nvSpPr>
        <p:spPr>
          <a:xfrm rot="5400000">
            <a:off x="7172827" y="-588443"/>
            <a:ext cx="1410354" cy="1246141"/>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6"/>
          <p:cNvSpPr/>
          <p:nvPr/>
        </p:nvSpPr>
        <p:spPr>
          <a:xfrm rot="-4840669">
            <a:off x="1684362" y="3865859"/>
            <a:ext cx="1784560" cy="3301676"/>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6"/>
          <p:cNvSpPr/>
          <p:nvPr/>
        </p:nvSpPr>
        <p:spPr>
          <a:xfrm rot="-5400000">
            <a:off x="4588543" y="4531014"/>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6"/>
          <p:cNvSpPr/>
          <p:nvPr/>
        </p:nvSpPr>
        <p:spPr>
          <a:xfrm rot="-6692913">
            <a:off x="3306863" y="4059800"/>
            <a:ext cx="1808318" cy="267867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160" name="Shape 160"/>
        <p:cNvGrpSpPr/>
        <p:nvPr/>
      </p:nvGrpSpPr>
      <p:grpSpPr>
        <a:xfrm>
          <a:off x="0" y="0"/>
          <a:ext cx="0" cy="0"/>
          <a:chOff x="0" y="0"/>
          <a:chExt cx="0" cy="0"/>
        </a:xfrm>
      </p:grpSpPr>
      <p:sp>
        <p:nvSpPr>
          <p:cNvPr id="161" name="Google Shape;161;p17"/>
          <p:cNvSpPr txBox="1"/>
          <p:nvPr>
            <p:ph type="title"/>
          </p:nvPr>
        </p:nvSpPr>
        <p:spPr>
          <a:xfrm>
            <a:off x="952200" y="2880525"/>
            <a:ext cx="1980000" cy="43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2" name="Google Shape;162;p17"/>
          <p:cNvSpPr txBox="1"/>
          <p:nvPr>
            <p:ph idx="1" type="subTitle"/>
          </p:nvPr>
        </p:nvSpPr>
        <p:spPr>
          <a:xfrm>
            <a:off x="952200" y="3314682"/>
            <a:ext cx="1980000" cy="880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17"/>
          <p:cNvSpPr txBox="1"/>
          <p:nvPr>
            <p:ph idx="2" type="title"/>
          </p:nvPr>
        </p:nvSpPr>
        <p:spPr>
          <a:xfrm>
            <a:off x="3636000" y="2880513"/>
            <a:ext cx="1980000" cy="43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4" name="Google Shape;164;p17"/>
          <p:cNvSpPr txBox="1"/>
          <p:nvPr>
            <p:ph idx="3" type="subTitle"/>
          </p:nvPr>
        </p:nvSpPr>
        <p:spPr>
          <a:xfrm>
            <a:off x="3636000" y="3314654"/>
            <a:ext cx="1980000" cy="8823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17"/>
          <p:cNvSpPr txBox="1"/>
          <p:nvPr>
            <p:ph idx="4" type="title"/>
          </p:nvPr>
        </p:nvSpPr>
        <p:spPr>
          <a:xfrm>
            <a:off x="6319800" y="2880513"/>
            <a:ext cx="1980000" cy="43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6" name="Google Shape;166;p17"/>
          <p:cNvSpPr txBox="1"/>
          <p:nvPr>
            <p:ph idx="5" type="subTitle"/>
          </p:nvPr>
        </p:nvSpPr>
        <p:spPr>
          <a:xfrm>
            <a:off x="6319800" y="3314638"/>
            <a:ext cx="1980000" cy="8820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7" name="Google Shape;167;p17"/>
          <p:cNvSpPr txBox="1"/>
          <p:nvPr>
            <p:ph idx="6"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b="1" sz="4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8" name="Google Shape;168;p17"/>
          <p:cNvSpPr/>
          <p:nvPr/>
        </p:nvSpPr>
        <p:spPr>
          <a:xfrm>
            <a:off x="952200" y="-1387425"/>
            <a:ext cx="2164686" cy="1771087"/>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7"/>
          <p:cNvSpPr/>
          <p:nvPr/>
        </p:nvSpPr>
        <p:spPr>
          <a:xfrm rot="-5400000">
            <a:off x="471829" y="4456158"/>
            <a:ext cx="1530113" cy="1352070"/>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7"/>
          <p:cNvSpPr/>
          <p:nvPr/>
        </p:nvSpPr>
        <p:spPr>
          <a:xfrm rot="-5779075">
            <a:off x="5742841" y="4586984"/>
            <a:ext cx="653061" cy="886708"/>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7"/>
          <p:cNvSpPr/>
          <p:nvPr/>
        </p:nvSpPr>
        <p:spPr>
          <a:xfrm>
            <a:off x="-958667" y="-349758"/>
            <a:ext cx="2805320" cy="1255187"/>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7"/>
          <p:cNvSpPr/>
          <p:nvPr/>
        </p:nvSpPr>
        <p:spPr>
          <a:xfrm rot="2347016">
            <a:off x="8398905" y="226110"/>
            <a:ext cx="1824882" cy="1493121"/>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7"/>
          <p:cNvSpPr/>
          <p:nvPr/>
        </p:nvSpPr>
        <p:spPr>
          <a:xfrm rot="10019787">
            <a:off x="2483315" y="-1072571"/>
            <a:ext cx="1213498" cy="1495221"/>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7"/>
          <p:cNvSpPr/>
          <p:nvPr/>
        </p:nvSpPr>
        <p:spPr>
          <a:xfrm rot="-6332028">
            <a:off x="8704350" y="1550438"/>
            <a:ext cx="632296" cy="814129"/>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7"/>
          <p:cNvSpPr/>
          <p:nvPr/>
        </p:nvSpPr>
        <p:spPr>
          <a:xfrm rot="-5801112">
            <a:off x="4710850" y="4150416"/>
            <a:ext cx="1882378" cy="2788383"/>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6">
    <p:spTree>
      <p:nvGrpSpPr>
        <p:cNvPr id="176" name="Shape 176"/>
        <p:cNvGrpSpPr/>
        <p:nvPr/>
      </p:nvGrpSpPr>
      <p:grpSpPr>
        <a:xfrm>
          <a:off x="0" y="0"/>
          <a:ext cx="0" cy="0"/>
          <a:chOff x="0" y="0"/>
          <a:chExt cx="0" cy="0"/>
        </a:xfrm>
      </p:grpSpPr>
      <p:sp>
        <p:nvSpPr>
          <p:cNvPr id="177" name="Google Shape;177;p18"/>
          <p:cNvSpPr/>
          <p:nvPr/>
        </p:nvSpPr>
        <p:spPr>
          <a:xfrm>
            <a:off x="-958667" y="-349758"/>
            <a:ext cx="2805320" cy="1255187"/>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8"/>
          <p:cNvSpPr txBox="1"/>
          <p:nvPr>
            <p:ph type="title"/>
          </p:nvPr>
        </p:nvSpPr>
        <p:spPr>
          <a:xfrm>
            <a:off x="803548" y="1165050"/>
            <a:ext cx="2700000" cy="527700"/>
          </a:xfrm>
          <a:prstGeom prst="rect">
            <a:avLst/>
          </a:prstGeom>
        </p:spPr>
        <p:txBody>
          <a:bodyPr anchorCtr="0" anchor="ctr" bIns="91425" lIns="91425" spcFirstLastPara="1" rIns="91425" wrap="square" tIns="91425">
            <a:noAutofit/>
          </a:bodyPr>
          <a:lstStyle>
            <a:lvl1pPr lvl="0" rtl="0">
              <a:spcBef>
                <a:spcPts val="40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9" name="Google Shape;179;p18"/>
          <p:cNvSpPr txBox="1"/>
          <p:nvPr>
            <p:ph idx="1" type="subTitle"/>
          </p:nvPr>
        </p:nvSpPr>
        <p:spPr>
          <a:xfrm>
            <a:off x="803548" y="2189579"/>
            <a:ext cx="2808000" cy="5760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0" name="Google Shape;180;p18"/>
          <p:cNvSpPr txBox="1"/>
          <p:nvPr>
            <p:ph idx="2" type="title"/>
          </p:nvPr>
        </p:nvSpPr>
        <p:spPr>
          <a:xfrm>
            <a:off x="5644643" y="1165050"/>
            <a:ext cx="2700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81" name="Google Shape;181;p18"/>
          <p:cNvSpPr txBox="1"/>
          <p:nvPr>
            <p:ph idx="3" type="subTitle"/>
          </p:nvPr>
        </p:nvSpPr>
        <p:spPr>
          <a:xfrm>
            <a:off x="5525093" y="2189575"/>
            <a:ext cx="2808000" cy="5760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18"/>
          <p:cNvSpPr txBox="1"/>
          <p:nvPr>
            <p:ph idx="4" type="title"/>
          </p:nvPr>
        </p:nvSpPr>
        <p:spPr>
          <a:xfrm>
            <a:off x="803548" y="2996225"/>
            <a:ext cx="27000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83" name="Google Shape;183;p18"/>
          <p:cNvSpPr txBox="1"/>
          <p:nvPr>
            <p:ph idx="5" type="subTitle"/>
          </p:nvPr>
        </p:nvSpPr>
        <p:spPr>
          <a:xfrm>
            <a:off x="803548" y="4020850"/>
            <a:ext cx="2808000" cy="5760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18"/>
          <p:cNvSpPr txBox="1"/>
          <p:nvPr>
            <p:ph idx="6" type="title"/>
          </p:nvPr>
        </p:nvSpPr>
        <p:spPr>
          <a:xfrm>
            <a:off x="5644643" y="2996225"/>
            <a:ext cx="2700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85" name="Google Shape;185;p18"/>
          <p:cNvSpPr txBox="1"/>
          <p:nvPr>
            <p:ph idx="7" type="subTitle"/>
          </p:nvPr>
        </p:nvSpPr>
        <p:spPr>
          <a:xfrm>
            <a:off x="5525093" y="4020850"/>
            <a:ext cx="2808000" cy="5760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6" name="Google Shape;186;p18"/>
          <p:cNvSpPr txBox="1"/>
          <p:nvPr>
            <p:ph idx="8"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7" name="Google Shape;187;p18"/>
          <p:cNvSpPr txBox="1"/>
          <p:nvPr>
            <p:ph idx="9" type="subTitle"/>
          </p:nvPr>
        </p:nvSpPr>
        <p:spPr>
          <a:xfrm>
            <a:off x="803548" y="1736558"/>
            <a:ext cx="2138400" cy="3684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b="1" sz="1800">
                <a:solidFill>
                  <a:schemeClr val="accent6"/>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8" name="Google Shape;188;p18"/>
          <p:cNvSpPr txBox="1"/>
          <p:nvPr>
            <p:ph idx="13" type="subTitle"/>
          </p:nvPr>
        </p:nvSpPr>
        <p:spPr>
          <a:xfrm>
            <a:off x="6193193" y="1737150"/>
            <a:ext cx="2139900" cy="3672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b="1" sz="1800">
                <a:solidFill>
                  <a:schemeClr val="accent6"/>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 name="Google Shape;189;p18"/>
          <p:cNvSpPr txBox="1"/>
          <p:nvPr>
            <p:ph idx="14" type="subTitle"/>
          </p:nvPr>
        </p:nvSpPr>
        <p:spPr>
          <a:xfrm>
            <a:off x="803548" y="3567738"/>
            <a:ext cx="2138400" cy="3672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b="1" sz="1800">
                <a:solidFill>
                  <a:schemeClr val="accent6"/>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0" name="Google Shape;190;p18"/>
          <p:cNvSpPr txBox="1"/>
          <p:nvPr>
            <p:ph idx="15" type="subTitle"/>
          </p:nvPr>
        </p:nvSpPr>
        <p:spPr>
          <a:xfrm>
            <a:off x="6194693" y="3567738"/>
            <a:ext cx="2138400" cy="367200"/>
          </a:xfrm>
          <a:prstGeom prst="rect">
            <a:avLst/>
          </a:prstGeom>
          <a:noFill/>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b="1" sz="1800">
                <a:solidFill>
                  <a:schemeClr val="accent6"/>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18"/>
          <p:cNvSpPr/>
          <p:nvPr/>
        </p:nvSpPr>
        <p:spPr>
          <a:xfrm flipH="1" rot="-5400000">
            <a:off x="1619186" y="-309196"/>
            <a:ext cx="556771" cy="755969"/>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8"/>
          <p:cNvSpPr/>
          <p:nvPr/>
        </p:nvSpPr>
        <p:spPr>
          <a:xfrm flipH="1" rot="-10676674">
            <a:off x="1364618" y="-758208"/>
            <a:ext cx="990532" cy="122049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8"/>
          <p:cNvSpPr/>
          <p:nvPr/>
        </p:nvSpPr>
        <p:spPr>
          <a:xfrm rot="-5636141">
            <a:off x="3126056" y="4277850"/>
            <a:ext cx="1297003" cy="176103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8"/>
          <p:cNvSpPr/>
          <p:nvPr/>
        </p:nvSpPr>
        <p:spPr>
          <a:xfrm rot="-5400000">
            <a:off x="5130087" y="4612444"/>
            <a:ext cx="621680" cy="84410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8"/>
          <p:cNvSpPr/>
          <p:nvPr/>
        </p:nvSpPr>
        <p:spPr>
          <a:xfrm rot="-6692855">
            <a:off x="3760290" y="4125266"/>
            <a:ext cx="1906981" cy="282482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96" name="Shape 196"/>
        <p:cNvGrpSpPr/>
        <p:nvPr/>
      </p:nvGrpSpPr>
      <p:grpSpPr>
        <a:xfrm>
          <a:off x="0" y="0"/>
          <a:ext cx="0" cy="0"/>
          <a:chOff x="0" y="0"/>
          <a:chExt cx="0" cy="0"/>
        </a:xfrm>
      </p:grpSpPr>
      <p:sp>
        <p:nvSpPr>
          <p:cNvPr id="197" name="Google Shape;197;p19"/>
          <p:cNvSpPr txBox="1"/>
          <p:nvPr>
            <p:ph type="title"/>
          </p:nvPr>
        </p:nvSpPr>
        <p:spPr>
          <a:xfrm>
            <a:off x="694963" y="1609625"/>
            <a:ext cx="24480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8" name="Google Shape;198;p19"/>
          <p:cNvSpPr txBox="1"/>
          <p:nvPr>
            <p:ph idx="1" type="subTitle"/>
          </p:nvPr>
        </p:nvSpPr>
        <p:spPr>
          <a:xfrm>
            <a:off x="694963" y="2213525"/>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 name="Google Shape;199;p19"/>
          <p:cNvSpPr txBox="1"/>
          <p:nvPr>
            <p:ph idx="2" type="title"/>
          </p:nvPr>
        </p:nvSpPr>
        <p:spPr>
          <a:xfrm>
            <a:off x="694963" y="3117113"/>
            <a:ext cx="2448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0" name="Google Shape;200;p19"/>
          <p:cNvSpPr txBox="1"/>
          <p:nvPr>
            <p:ph idx="3" type="subTitle"/>
          </p:nvPr>
        </p:nvSpPr>
        <p:spPr>
          <a:xfrm>
            <a:off x="694963" y="3721025"/>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1" name="Google Shape;201;p19"/>
          <p:cNvSpPr txBox="1"/>
          <p:nvPr>
            <p:ph idx="4" type="title"/>
          </p:nvPr>
        </p:nvSpPr>
        <p:spPr>
          <a:xfrm>
            <a:off x="3348000" y="3117125"/>
            <a:ext cx="2448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2" name="Google Shape;202;p19"/>
          <p:cNvSpPr txBox="1"/>
          <p:nvPr>
            <p:ph idx="5" type="subTitle"/>
          </p:nvPr>
        </p:nvSpPr>
        <p:spPr>
          <a:xfrm>
            <a:off x="3348000" y="3721025"/>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3" name="Google Shape;203;p19"/>
          <p:cNvSpPr txBox="1"/>
          <p:nvPr>
            <p:ph idx="6" type="title"/>
          </p:nvPr>
        </p:nvSpPr>
        <p:spPr>
          <a:xfrm>
            <a:off x="6001038" y="1609625"/>
            <a:ext cx="2448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4" name="Google Shape;204;p19"/>
          <p:cNvSpPr txBox="1"/>
          <p:nvPr>
            <p:ph idx="7" type="subTitle"/>
          </p:nvPr>
        </p:nvSpPr>
        <p:spPr>
          <a:xfrm>
            <a:off x="6001038" y="2213513"/>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19"/>
          <p:cNvSpPr txBox="1"/>
          <p:nvPr>
            <p:ph idx="8" type="title"/>
          </p:nvPr>
        </p:nvSpPr>
        <p:spPr>
          <a:xfrm>
            <a:off x="3348000" y="1609638"/>
            <a:ext cx="2448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6" name="Google Shape;206;p19"/>
          <p:cNvSpPr txBox="1"/>
          <p:nvPr>
            <p:ph idx="9" type="subTitle"/>
          </p:nvPr>
        </p:nvSpPr>
        <p:spPr>
          <a:xfrm>
            <a:off x="3348000" y="2213538"/>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7" name="Google Shape;207;p19"/>
          <p:cNvSpPr txBox="1"/>
          <p:nvPr>
            <p:ph idx="13" type="title"/>
          </p:nvPr>
        </p:nvSpPr>
        <p:spPr>
          <a:xfrm>
            <a:off x="6001038" y="3117125"/>
            <a:ext cx="2448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200">
                <a:solidFill>
                  <a:schemeClr val="accen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8" name="Google Shape;208;p19"/>
          <p:cNvSpPr txBox="1"/>
          <p:nvPr>
            <p:ph idx="14" type="subTitle"/>
          </p:nvPr>
        </p:nvSpPr>
        <p:spPr>
          <a:xfrm>
            <a:off x="6001038" y="3721025"/>
            <a:ext cx="2448000" cy="4848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9" name="Google Shape;209;p19"/>
          <p:cNvSpPr txBox="1"/>
          <p:nvPr>
            <p:ph idx="15" type="title"/>
          </p:nvPr>
        </p:nvSpPr>
        <p:spPr>
          <a:xfrm>
            <a:off x="720025"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0" name="Google Shape;210;p19"/>
          <p:cNvSpPr/>
          <p:nvPr/>
        </p:nvSpPr>
        <p:spPr>
          <a:xfrm flipH="1" rot="-5400000">
            <a:off x="-722330" y="-407920"/>
            <a:ext cx="1603564" cy="1416854"/>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9"/>
          <p:cNvSpPr/>
          <p:nvPr/>
        </p:nvSpPr>
        <p:spPr>
          <a:xfrm flipH="1">
            <a:off x="8661544" y="3893014"/>
            <a:ext cx="598216" cy="81224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9"/>
          <p:cNvSpPr/>
          <p:nvPr/>
        </p:nvSpPr>
        <p:spPr>
          <a:xfrm flipH="1" rot="-5276738">
            <a:off x="8661450" y="3602985"/>
            <a:ext cx="1064156" cy="1311208"/>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9"/>
          <p:cNvSpPr/>
          <p:nvPr/>
        </p:nvSpPr>
        <p:spPr>
          <a:xfrm flipH="1" rot="-5400000">
            <a:off x="1032994" y="-337224"/>
            <a:ext cx="598216" cy="81224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9"/>
          <p:cNvSpPr/>
          <p:nvPr/>
        </p:nvSpPr>
        <p:spPr>
          <a:xfrm rot="2699788">
            <a:off x="8740114" y="2853225"/>
            <a:ext cx="716611" cy="921384"/>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15" name="Shape 215"/>
        <p:cNvGrpSpPr/>
        <p:nvPr/>
      </p:nvGrpSpPr>
      <p:grpSpPr>
        <a:xfrm>
          <a:off x="0" y="0"/>
          <a:ext cx="0" cy="0"/>
          <a:chOff x="0" y="0"/>
          <a:chExt cx="0" cy="0"/>
        </a:xfrm>
      </p:grpSpPr>
      <p:sp>
        <p:nvSpPr>
          <p:cNvPr id="216" name="Google Shape;216;p20"/>
          <p:cNvSpPr txBox="1"/>
          <p:nvPr>
            <p:ph hasCustomPrompt="1" type="title"/>
          </p:nvPr>
        </p:nvSpPr>
        <p:spPr>
          <a:xfrm>
            <a:off x="1245566" y="1431775"/>
            <a:ext cx="20226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7" name="Google Shape;217;p20"/>
          <p:cNvSpPr txBox="1"/>
          <p:nvPr>
            <p:ph idx="1" type="subTitle"/>
          </p:nvPr>
        </p:nvSpPr>
        <p:spPr>
          <a:xfrm>
            <a:off x="5628475" y="1528181"/>
            <a:ext cx="2088000" cy="5727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8" name="Google Shape;218;p20"/>
          <p:cNvSpPr txBox="1"/>
          <p:nvPr>
            <p:ph hasCustomPrompt="1" idx="2" type="title"/>
          </p:nvPr>
        </p:nvSpPr>
        <p:spPr>
          <a:xfrm>
            <a:off x="1245566" y="2556838"/>
            <a:ext cx="20226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9" name="Google Shape;219;p20"/>
          <p:cNvSpPr txBox="1"/>
          <p:nvPr>
            <p:ph idx="3" type="subTitle"/>
          </p:nvPr>
        </p:nvSpPr>
        <p:spPr>
          <a:xfrm>
            <a:off x="5628477" y="2655337"/>
            <a:ext cx="2088000" cy="572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0" name="Google Shape;220;p20"/>
          <p:cNvSpPr txBox="1"/>
          <p:nvPr>
            <p:ph hasCustomPrompt="1" idx="4" type="title"/>
          </p:nvPr>
        </p:nvSpPr>
        <p:spPr>
          <a:xfrm>
            <a:off x="1245566" y="3681900"/>
            <a:ext cx="20226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solidFill>
                  <a:schemeClr val="accent4"/>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1" name="Google Shape;221;p20"/>
          <p:cNvSpPr txBox="1"/>
          <p:nvPr>
            <p:ph idx="5" type="subTitle"/>
          </p:nvPr>
        </p:nvSpPr>
        <p:spPr>
          <a:xfrm>
            <a:off x="5628477" y="3782344"/>
            <a:ext cx="2088000" cy="572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2" name="Google Shape;222;p20"/>
          <p:cNvSpPr txBox="1"/>
          <p:nvPr>
            <p:ph idx="6"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3" name="Google Shape;223;p20"/>
          <p:cNvSpPr/>
          <p:nvPr/>
        </p:nvSpPr>
        <p:spPr>
          <a:xfrm rot="3050764">
            <a:off x="-459775" y="-776687"/>
            <a:ext cx="1592909" cy="216269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0"/>
          <p:cNvSpPr/>
          <p:nvPr/>
        </p:nvSpPr>
        <p:spPr>
          <a:xfrm flipH="1" rot="9667460">
            <a:off x="7890469" y="4415401"/>
            <a:ext cx="1839499" cy="1505028"/>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0"/>
          <p:cNvSpPr/>
          <p:nvPr/>
        </p:nvSpPr>
        <p:spPr>
          <a:xfrm flipH="1" rot="-217268">
            <a:off x="7049375" y="4528961"/>
            <a:ext cx="1572235" cy="193724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rot="5400000">
            <a:off x="-616587" y="959936"/>
            <a:ext cx="1161607" cy="1431283"/>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0"/>
          <p:cNvSpPr/>
          <p:nvPr/>
        </p:nvSpPr>
        <p:spPr>
          <a:xfrm>
            <a:off x="-93122" y="1330562"/>
            <a:ext cx="567442" cy="770457"/>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 Section header 1">
  <p:cSld name="CUSTOM_12">
    <p:spTree>
      <p:nvGrpSpPr>
        <p:cNvPr id="228" name="Shape 228"/>
        <p:cNvGrpSpPr/>
        <p:nvPr/>
      </p:nvGrpSpPr>
      <p:grpSpPr>
        <a:xfrm>
          <a:off x="0" y="0"/>
          <a:ext cx="0" cy="0"/>
          <a:chOff x="0" y="0"/>
          <a:chExt cx="0" cy="0"/>
        </a:xfrm>
      </p:grpSpPr>
      <p:sp>
        <p:nvSpPr>
          <p:cNvPr id="229" name="Google Shape;229;p21"/>
          <p:cNvSpPr txBox="1"/>
          <p:nvPr>
            <p:ph type="title"/>
          </p:nvPr>
        </p:nvSpPr>
        <p:spPr>
          <a:xfrm>
            <a:off x="1196250" y="2488150"/>
            <a:ext cx="5400000" cy="10800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7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0" name="Google Shape;230;p21"/>
          <p:cNvSpPr txBox="1"/>
          <p:nvPr>
            <p:ph hasCustomPrompt="1" idx="2" type="title"/>
          </p:nvPr>
        </p:nvSpPr>
        <p:spPr>
          <a:xfrm>
            <a:off x="1196250" y="1013874"/>
            <a:ext cx="1800000" cy="1033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0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1" name="Google Shape;231;p21"/>
          <p:cNvSpPr txBox="1"/>
          <p:nvPr>
            <p:ph idx="1" type="subTitle"/>
          </p:nvPr>
        </p:nvSpPr>
        <p:spPr>
          <a:xfrm>
            <a:off x="1196250" y="3656950"/>
            <a:ext cx="5400000" cy="3825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2" name="Google Shape;232;p21"/>
          <p:cNvSpPr/>
          <p:nvPr/>
        </p:nvSpPr>
        <p:spPr>
          <a:xfrm flipH="1" rot="5400000">
            <a:off x="4425051" y="-1282683"/>
            <a:ext cx="2330900" cy="2179231"/>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1"/>
          <p:cNvSpPr/>
          <p:nvPr/>
        </p:nvSpPr>
        <p:spPr>
          <a:xfrm flipH="1" rot="-5400000">
            <a:off x="6556657" y="-239380"/>
            <a:ext cx="626810" cy="85106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1"/>
          <p:cNvSpPr/>
          <p:nvPr/>
        </p:nvSpPr>
        <p:spPr>
          <a:xfrm flipH="1" rot="-10651533">
            <a:off x="6182088" y="-1153771"/>
            <a:ext cx="1375953" cy="1921404"/>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1"/>
          <p:cNvSpPr/>
          <p:nvPr/>
        </p:nvSpPr>
        <p:spPr>
          <a:xfrm rot="-5400000">
            <a:off x="6962868" y="3849015"/>
            <a:ext cx="1995515" cy="1763169"/>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 Section header 2">
  <p:cSld name="CUSTOM_13">
    <p:spTree>
      <p:nvGrpSpPr>
        <p:cNvPr id="236" name="Shape 236"/>
        <p:cNvGrpSpPr/>
        <p:nvPr/>
      </p:nvGrpSpPr>
      <p:grpSpPr>
        <a:xfrm>
          <a:off x="0" y="0"/>
          <a:ext cx="0" cy="0"/>
          <a:chOff x="0" y="0"/>
          <a:chExt cx="0" cy="0"/>
        </a:xfrm>
      </p:grpSpPr>
      <p:sp>
        <p:nvSpPr>
          <p:cNvPr id="237" name="Google Shape;237;p22"/>
          <p:cNvSpPr txBox="1"/>
          <p:nvPr>
            <p:ph type="title"/>
          </p:nvPr>
        </p:nvSpPr>
        <p:spPr>
          <a:xfrm>
            <a:off x="3045100" y="1599056"/>
            <a:ext cx="4680000" cy="18000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7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8" name="Google Shape;238;p22"/>
          <p:cNvSpPr txBox="1"/>
          <p:nvPr>
            <p:ph hasCustomPrompt="1" idx="2" type="title"/>
          </p:nvPr>
        </p:nvSpPr>
        <p:spPr>
          <a:xfrm>
            <a:off x="742350" y="2213106"/>
            <a:ext cx="1800000" cy="103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000">
                <a:solidFill>
                  <a:schemeClr val="accent6"/>
                </a:solidFill>
              </a:defRPr>
            </a:lvl1pPr>
            <a:lvl2pPr lvl="1" rtl="0" algn="ctr">
              <a:spcBef>
                <a:spcPts val="100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9" name="Google Shape;239;p22"/>
          <p:cNvSpPr txBox="1"/>
          <p:nvPr>
            <p:ph idx="1" type="subTitle"/>
          </p:nvPr>
        </p:nvSpPr>
        <p:spPr>
          <a:xfrm>
            <a:off x="3045100" y="3505775"/>
            <a:ext cx="4680000" cy="3825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400"/>
              <a:buNone/>
              <a:defRPr sz="13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240" name="Google Shape;240;p22"/>
          <p:cNvSpPr/>
          <p:nvPr/>
        </p:nvSpPr>
        <p:spPr>
          <a:xfrm rot="-9986465">
            <a:off x="2986705" y="263224"/>
            <a:ext cx="644829" cy="829253"/>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2"/>
          <p:cNvSpPr/>
          <p:nvPr/>
        </p:nvSpPr>
        <p:spPr>
          <a:xfrm flipH="1" rot="-5400000">
            <a:off x="6629308" y="4447512"/>
            <a:ext cx="2903576" cy="271464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2"/>
          <p:cNvSpPr/>
          <p:nvPr/>
        </p:nvSpPr>
        <p:spPr>
          <a:xfrm>
            <a:off x="1660111" y="-568384"/>
            <a:ext cx="1566852" cy="1281956"/>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2"/>
          <p:cNvSpPr/>
          <p:nvPr/>
        </p:nvSpPr>
        <p:spPr>
          <a:xfrm flipH="1" rot="5400000">
            <a:off x="6456259" y="4705552"/>
            <a:ext cx="572984" cy="77798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2"/>
          <p:cNvSpPr/>
          <p:nvPr/>
        </p:nvSpPr>
        <p:spPr>
          <a:xfrm flipH="1" rot="-9594276">
            <a:off x="1004142" y="-955705"/>
            <a:ext cx="1447038" cy="178286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p:nvPr/>
        </p:nvSpPr>
        <p:spPr>
          <a:xfrm flipH="1" rot="148348">
            <a:off x="6113839" y="4586742"/>
            <a:ext cx="1257807" cy="1756440"/>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 Section header 3">
  <p:cSld name="CUSTOM_14">
    <p:spTree>
      <p:nvGrpSpPr>
        <p:cNvPr id="246" name="Shape 246"/>
        <p:cNvGrpSpPr/>
        <p:nvPr/>
      </p:nvGrpSpPr>
      <p:grpSpPr>
        <a:xfrm>
          <a:off x="0" y="0"/>
          <a:ext cx="0" cy="0"/>
          <a:chOff x="0" y="0"/>
          <a:chExt cx="0" cy="0"/>
        </a:xfrm>
      </p:grpSpPr>
      <p:sp>
        <p:nvSpPr>
          <p:cNvPr id="247" name="Google Shape;247;p23"/>
          <p:cNvSpPr txBox="1"/>
          <p:nvPr>
            <p:ph type="title"/>
          </p:nvPr>
        </p:nvSpPr>
        <p:spPr>
          <a:xfrm>
            <a:off x="3231025" y="2249313"/>
            <a:ext cx="4686900" cy="1080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7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48" name="Google Shape;248;p23"/>
          <p:cNvSpPr txBox="1"/>
          <p:nvPr>
            <p:ph hasCustomPrompt="1" idx="2" type="title"/>
          </p:nvPr>
        </p:nvSpPr>
        <p:spPr>
          <a:xfrm>
            <a:off x="6117806" y="730289"/>
            <a:ext cx="1800000" cy="1033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80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9" name="Google Shape;249;p23"/>
          <p:cNvSpPr txBox="1"/>
          <p:nvPr>
            <p:ph idx="1" type="subTitle"/>
          </p:nvPr>
        </p:nvSpPr>
        <p:spPr>
          <a:xfrm>
            <a:off x="3231025" y="3418088"/>
            <a:ext cx="4686900" cy="3825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0" name="Google Shape;250;p23"/>
          <p:cNvSpPr/>
          <p:nvPr/>
        </p:nvSpPr>
        <p:spPr>
          <a:xfrm rot="121126">
            <a:off x="-868657" y="-970601"/>
            <a:ext cx="2698037" cy="2207461"/>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3"/>
          <p:cNvSpPr/>
          <p:nvPr/>
        </p:nvSpPr>
        <p:spPr>
          <a:xfrm rot="10507337">
            <a:off x="706115" y="4211947"/>
            <a:ext cx="1904127" cy="1557905"/>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3"/>
          <p:cNvSpPr/>
          <p:nvPr/>
        </p:nvSpPr>
        <p:spPr>
          <a:xfrm rot="5400000">
            <a:off x="1370085" y="-480852"/>
            <a:ext cx="1709302" cy="1510281"/>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3"/>
          <p:cNvSpPr/>
          <p:nvPr/>
        </p:nvSpPr>
        <p:spPr>
          <a:xfrm rot="5400000">
            <a:off x="2774138" y="-125950"/>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3"/>
          <p:cNvSpPr/>
          <p:nvPr/>
        </p:nvSpPr>
        <p:spPr>
          <a:xfrm rot="4107087">
            <a:off x="2909163" y="-1423488"/>
            <a:ext cx="1808318" cy="267867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3"/>
          <p:cNvSpPr/>
          <p:nvPr/>
        </p:nvSpPr>
        <p:spPr>
          <a:xfrm>
            <a:off x="2156013" y="4520200"/>
            <a:ext cx="1313129" cy="1617983"/>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3"/>
          <p:cNvSpPr/>
          <p:nvPr/>
        </p:nvSpPr>
        <p:spPr>
          <a:xfrm rot="-5400000">
            <a:off x="2548675" y="4590663"/>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5">
    <p:spTree>
      <p:nvGrpSpPr>
        <p:cNvPr id="257" name="Shape 257"/>
        <p:cNvGrpSpPr/>
        <p:nvPr/>
      </p:nvGrpSpPr>
      <p:grpSpPr>
        <a:xfrm>
          <a:off x="0" y="0"/>
          <a:ext cx="0" cy="0"/>
          <a:chOff x="0" y="0"/>
          <a:chExt cx="0" cy="0"/>
        </a:xfrm>
      </p:grpSpPr>
      <p:sp>
        <p:nvSpPr>
          <p:cNvPr id="258" name="Google Shape;258;p2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9" name="Google Shape;259;p24"/>
          <p:cNvSpPr/>
          <p:nvPr/>
        </p:nvSpPr>
        <p:spPr>
          <a:xfrm rot="-5400000">
            <a:off x="6115901" y="4517162"/>
            <a:ext cx="1514163" cy="1337862"/>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4"/>
          <p:cNvSpPr/>
          <p:nvPr/>
        </p:nvSpPr>
        <p:spPr>
          <a:xfrm rot="-5776797">
            <a:off x="5601513" y="4630770"/>
            <a:ext cx="544889" cy="73983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4"/>
          <p:cNvSpPr/>
          <p:nvPr/>
        </p:nvSpPr>
        <p:spPr>
          <a:xfrm rot="-30068">
            <a:off x="5335733" y="4620511"/>
            <a:ext cx="1076520" cy="132644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4"/>
          <p:cNvSpPr/>
          <p:nvPr/>
        </p:nvSpPr>
        <p:spPr>
          <a:xfrm>
            <a:off x="644236" y="-702359"/>
            <a:ext cx="1566852" cy="1281956"/>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4"/>
          <p:cNvSpPr/>
          <p:nvPr/>
        </p:nvSpPr>
        <p:spPr>
          <a:xfrm flipH="1" rot="-9594276">
            <a:off x="262267" y="-1099305"/>
            <a:ext cx="1447038" cy="178286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6">
    <p:spTree>
      <p:nvGrpSpPr>
        <p:cNvPr id="264" name="Shape 264"/>
        <p:cNvGrpSpPr/>
        <p:nvPr/>
      </p:nvGrpSpPr>
      <p:grpSpPr>
        <a:xfrm>
          <a:off x="0" y="0"/>
          <a:ext cx="0" cy="0"/>
          <a:chOff x="0" y="0"/>
          <a:chExt cx="0" cy="0"/>
        </a:xfrm>
      </p:grpSpPr>
      <p:sp>
        <p:nvSpPr>
          <p:cNvPr id="265" name="Google Shape;265;p2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6" name="Google Shape;266;p25"/>
          <p:cNvSpPr/>
          <p:nvPr/>
        </p:nvSpPr>
        <p:spPr>
          <a:xfrm flipH="1" rot="-5400000">
            <a:off x="6601583" y="4680862"/>
            <a:ext cx="2903576" cy="271464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5"/>
          <p:cNvSpPr/>
          <p:nvPr/>
        </p:nvSpPr>
        <p:spPr>
          <a:xfrm rot="-4716971">
            <a:off x="-787289" y="514"/>
            <a:ext cx="1566871" cy="1281971"/>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5"/>
          <p:cNvSpPr/>
          <p:nvPr/>
        </p:nvSpPr>
        <p:spPr>
          <a:xfrm flipH="1" rot="5400000">
            <a:off x="6509809" y="4756052"/>
            <a:ext cx="572984" cy="77798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5"/>
          <p:cNvSpPr/>
          <p:nvPr/>
        </p:nvSpPr>
        <p:spPr>
          <a:xfrm flipH="1" rot="7288999">
            <a:off x="-926059" y="682701"/>
            <a:ext cx="1299747" cy="1601391"/>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5"/>
          <p:cNvSpPr/>
          <p:nvPr/>
        </p:nvSpPr>
        <p:spPr>
          <a:xfrm rot="-6299965">
            <a:off x="5405782" y="4284216"/>
            <a:ext cx="1580886" cy="2341779"/>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9">
    <p:spTree>
      <p:nvGrpSpPr>
        <p:cNvPr id="271" name="Shape 271"/>
        <p:cNvGrpSpPr/>
        <p:nvPr/>
      </p:nvGrpSpPr>
      <p:grpSpPr>
        <a:xfrm>
          <a:off x="0" y="0"/>
          <a:ext cx="0" cy="0"/>
          <a:chOff x="0" y="0"/>
          <a:chExt cx="0" cy="0"/>
        </a:xfrm>
      </p:grpSpPr>
      <p:sp>
        <p:nvSpPr>
          <p:cNvPr id="272" name="Google Shape;272;p2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40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73" name="Google Shape;273;p26"/>
          <p:cNvSpPr/>
          <p:nvPr/>
        </p:nvSpPr>
        <p:spPr>
          <a:xfrm rot="5400000">
            <a:off x="-334812" y="-326743"/>
            <a:ext cx="1378195" cy="1217726"/>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6"/>
          <p:cNvSpPr/>
          <p:nvPr/>
        </p:nvSpPr>
        <p:spPr>
          <a:xfrm rot="5400000">
            <a:off x="1049635" y="-162552"/>
            <a:ext cx="515385" cy="6997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6"/>
          <p:cNvSpPr/>
          <p:nvPr/>
        </p:nvSpPr>
        <p:spPr>
          <a:xfrm rot="4107173">
            <a:off x="1080966" y="-1405006"/>
            <a:ext cx="1580824" cy="2341688"/>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6"/>
          <p:cNvSpPr/>
          <p:nvPr/>
        </p:nvSpPr>
        <p:spPr>
          <a:xfrm>
            <a:off x="6651726" y="4659979"/>
            <a:ext cx="1997788" cy="1523277"/>
          </a:xfrm>
          <a:custGeom>
            <a:rect b="b" l="l" r="r" t="t"/>
            <a:pathLst>
              <a:path extrusionOk="0" h="43235" w="56707">
                <a:moveTo>
                  <a:pt x="14061" y="1"/>
                </a:moveTo>
                <a:cubicBezTo>
                  <a:pt x="12530" y="1"/>
                  <a:pt x="10976" y="454"/>
                  <a:pt x="9513" y="1384"/>
                </a:cubicBezTo>
                <a:cubicBezTo>
                  <a:pt x="3182" y="5443"/>
                  <a:pt x="995" y="14524"/>
                  <a:pt x="465" y="21501"/>
                </a:cubicBezTo>
                <a:cubicBezTo>
                  <a:pt x="1" y="27582"/>
                  <a:pt x="200" y="33730"/>
                  <a:pt x="150" y="39811"/>
                </a:cubicBezTo>
                <a:cubicBezTo>
                  <a:pt x="167" y="40441"/>
                  <a:pt x="680" y="40955"/>
                  <a:pt x="1327" y="40971"/>
                </a:cubicBezTo>
                <a:cubicBezTo>
                  <a:pt x="7957" y="40686"/>
                  <a:pt x="14592" y="40543"/>
                  <a:pt x="21228" y="40543"/>
                </a:cubicBezTo>
                <a:cubicBezTo>
                  <a:pt x="31543" y="40543"/>
                  <a:pt x="41861" y="40889"/>
                  <a:pt x="52166" y="41585"/>
                </a:cubicBezTo>
                <a:cubicBezTo>
                  <a:pt x="52150" y="41651"/>
                  <a:pt x="52133" y="41717"/>
                  <a:pt x="52117" y="41783"/>
                </a:cubicBezTo>
                <a:cubicBezTo>
                  <a:pt x="51937" y="42662"/>
                  <a:pt x="52678" y="43234"/>
                  <a:pt x="53361" y="43234"/>
                </a:cubicBezTo>
                <a:cubicBezTo>
                  <a:pt x="53811" y="43234"/>
                  <a:pt x="54235" y="42986"/>
                  <a:pt x="54354" y="42413"/>
                </a:cubicBezTo>
                <a:cubicBezTo>
                  <a:pt x="55447" y="37276"/>
                  <a:pt x="56143" y="32073"/>
                  <a:pt x="56425" y="26853"/>
                </a:cubicBezTo>
                <a:cubicBezTo>
                  <a:pt x="56690" y="22097"/>
                  <a:pt x="56707" y="17093"/>
                  <a:pt x="54901" y="12602"/>
                </a:cubicBezTo>
                <a:cubicBezTo>
                  <a:pt x="53007" y="7853"/>
                  <a:pt x="48366" y="3144"/>
                  <a:pt x="42947" y="3144"/>
                </a:cubicBezTo>
                <a:cubicBezTo>
                  <a:pt x="42296" y="3144"/>
                  <a:pt x="41634" y="3212"/>
                  <a:pt x="40964" y="3356"/>
                </a:cubicBezTo>
                <a:cubicBezTo>
                  <a:pt x="34932" y="4648"/>
                  <a:pt x="32480" y="11807"/>
                  <a:pt x="31983" y="17209"/>
                </a:cubicBezTo>
                <a:lnTo>
                  <a:pt x="24791" y="17822"/>
                </a:lnTo>
                <a:cubicBezTo>
                  <a:pt x="24625" y="9686"/>
                  <a:pt x="22769" y="5013"/>
                  <a:pt x="19671" y="2245"/>
                </a:cubicBezTo>
                <a:cubicBezTo>
                  <a:pt x="18004" y="766"/>
                  <a:pt x="16051" y="1"/>
                  <a:pt x="14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6"/>
          <p:cNvSpPr/>
          <p:nvPr/>
        </p:nvSpPr>
        <p:spPr>
          <a:xfrm>
            <a:off x="7598434" y="4659975"/>
            <a:ext cx="1118509" cy="1378180"/>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9_1">
    <p:spTree>
      <p:nvGrpSpPr>
        <p:cNvPr id="278" name="Shape 278"/>
        <p:cNvGrpSpPr/>
        <p:nvPr/>
      </p:nvGrpSpPr>
      <p:grpSpPr>
        <a:xfrm>
          <a:off x="0" y="0"/>
          <a:ext cx="0" cy="0"/>
          <a:chOff x="0" y="0"/>
          <a:chExt cx="0" cy="0"/>
        </a:xfrm>
      </p:grpSpPr>
      <p:sp>
        <p:nvSpPr>
          <p:cNvPr id="279" name="Google Shape;279;p27"/>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0" name="Google Shape;280;p27"/>
          <p:cNvSpPr/>
          <p:nvPr/>
        </p:nvSpPr>
        <p:spPr>
          <a:xfrm flipH="1" rot="-10251937">
            <a:off x="-435303" y="4297820"/>
            <a:ext cx="1603575" cy="1416864"/>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7"/>
          <p:cNvSpPr/>
          <p:nvPr/>
        </p:nvSpPr>
        <p:spPr>
          <a:xfrm flipH="1" rot="-10251867">
            <a:off x="-208129" y="3353383"/>
            <a:ext cx="598199" cy="812218"/>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7"/>
          <p:cNvSpPr/>
          <p:nvPr/>
        </p:nvSpPr>
        <p:spPr>
          <a:xfrm rot="5163990">
            <a:off x="8391969" y="27813"/>
            <a:ext cx="1788928" cy="1463652"/>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7"/>
          <p:cNvSpPr/>
          <p:nvPr/>
        </p:nvSpPr>
        <p:spPr>
          <a:xfrm rot="10443156">
            <a:off x="8622893" y="1418939"/>
            <a:ext cx="1133458" cy="1001485"/>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7"/>
          <p:cNvSpPr/>
          <p:nvPr/>
        </p:nvSpPr>
        <p:spPr>
          <a:xfrm rot="10443177">
            <a:off x="8897778" y="2211076"/>
            <a:ext cx="390912" cy="530770"/>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7"/>
          <p:cNvSpPr/>
          <p:nvPr/>
        </p:nvSpPr>
        <p:spPr>
          <a:xfrm rot="9150381">
            <a:off x="8781397" y="2054673"/>
            <a:ext cx="1198973" cy="1776049"/>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0">
    <p:spTree>
      <p:nvGrpSpPr>
        <p:cNvPr id="286" name="Shape 286"/>
        <p:cNvGrpSpPr/>
        <p:nvPr/>
      </p:nvGrpSpPr>
      <p:grpSpPr>
        <a:xfrm>
          <a:off x="0" y="0"/>
          <a:ext cx="0" cy="0"/>
          <a:chOff x="0" y="0"/>
          <a:chExt cx="0" cy="0"/>
        </a:xfrm>
      </p:grpSpPr>
      <p:sp>
        <p:nvSpPr>
          <p:cNvPr id="287" name="Google Shape;287;p28"/>
          <p:cNvSpPr txBox="1"/>
          <p:nvPr>
            <p:ph idx="1" type="subTitle"/>
          </p:nvPr>
        </p:nvSpPr>
        <p:spPr>
          <a:xfrm>
            <a:off x="925538" y="2110975"/>
            <a:ext cx="3029400" cy="1082100"/>
          </a:xfrm>
          <a:prstGeom prst="rect">
            <a:avLst/>
          </a:prstGeom>
          <a:noFill/>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8" name="Google Shape;288;p28"/>
          <p:cNvSpPr txBox="1"/>
          <p:nvPr>
            <p:ph type="title"/>
          </p:nvPr>
        </p:nvSpPr>
        <p:spPr>
          <a:xfrm>
            <a:off x="925538" y="1267900"/>
            <a:ext cx="30294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9" name="Google Shape;289;p28"/>
          <p:cNvSpPr/>
          <p:nvPr/>
        </p:nvSpPr>
        <p:spPr>
          <a:xfrm flipH="1" rot="-5400000">
            <a:off x="-258217" y="4317312"/>
            <a:ext cx="2903576" cy="271464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3977973" y="-741959"/>
            <a:ext cx="1566852" cy="1281956"/>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flipH="1" rot="5400000">
            <a:off x="2447109" y="4594287"/>
            <a:ext cx="527942" cy="71682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flipH="1" rot="-9594276">
            <a:off x="3468542" y="-1215080"/>
            <a:ext cx="1447038" cy="1782867"/>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flipH="1" rot="148335">
            <a:off x="2131650" y="4484823"/>
            <a:ext cx="1158900" cy="1618409"/>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7">
    <p:spTree>
      <p:nvGrpSpPr>
        <p:cNvPr id="294" name="Shape 294"/>
        <p:cNvGrpSpPr/>
        <p:nvPr/>
      </p:nvGrpSpPr>
      <p:grpSpPr>
        <a:xfrm>
          <a:off x="0" y="0"/>
          <a:ext cx="0" cy="0"/>
          <a:chOff x="0" y="0"/>
          <a:chExt cx="0" cy="0"/>
        </a:xfrm>
      </p:grpSpPr>
      <p:sp>
        <p:nvSpPr>
          <p:cNvPr id="295" name="Google Shape;295;p29"/>
          <p:cNvSpPr/>
          <p:nvPr/>
        </p:nvSpPr>
        <p:spPr>
          <a:xfrm>
            <a:off x="7379896" y="2977314"/>
            <a:ext cx="3161501" cy="3369463"/>
          </a:xfrm>
          <a:custGeom>
            <a:rect b="b" l="l" r="r" t="t"/>
            <a:pathLst>
              <a:path extrusionOk="0" h="30466" w="28585">
                <a:moveTo>
                  <a:pt x="25026" y="1"/>
                </a:moveTo>
                <a:cubicBezTo>
                  <a:pt x="24926" y="1"/>
                  <a:pt x="24825" y="4"/>
                  <a:pt x="24724" y="8"/>
                </a:cubicBezTo>
                <a:cubicBezTo>
                  <a:pt x="23514" y="58"/>
                  <a:pt x="22321" y="174"/>
                  <a:pt x="21111" y="273"/>
                </a:cubicBezTo>
                <a:cubicBezTo>
                  <a:pt x="18775" y="472"/>
                  <a:pt x="16356" y="572"/>
                  <a:pt x="14052" y="1019"/>
                </a:cubicBezTo>
                <a:cubicBezTo>
                  <a:pt x="11865" y="1433"/>
                  <a:pt x="12379" y="3819"/>
                  <a:pt x="12379" y="5526"/>
                </a:cubicBezTo>
                <a:cubicBezTo>
                  <a:pt x="12395" y="7896"/>
                  <a:pt x="12412" y="10282"/>
                  <a:pt x="12428" y="12652"/>
                </a:cubicBezTo>
                <a:lnTo>
                  <a:pt x="12428" y="14690"/>
                </a:lnTo>
                <a:cubicBezTo>
                  <a:pt x="12428" y="15104"/>
                  <a:pt x="12627" y="16165"/>
                  <a:pt x="12428" y="16529"/>
                </a:cubicBezTo>
                <a:lnTo>
                  <a:pt x="12428" y="16794"/>
                </a:lnTo>
                <a:lnTo>
                  <a:pt x="12362" y="16794"/>
                </a:lnTo>
                <a:cubicBezTo>
                  <a:pt x="12323" y="16833"/>
                  <a:pt x="12202" y="16846"/>
                  <a:pt x="12048" y="16846"/>
                </a:cubicBezTo>
                <a:cubicBezTo>
                  <a:pt x="11742" y="16846"/>
                  <a:pt x="11307" y="16794"/>
                  <a:pt x="11152" y="16794"/>
                </a:cubicBezTo>
                <a:lnTo>
                  <a:pt x="9147" y="16811"/>
                </a:lnTo>
                <a:lnTo>
                  <a:pt x="1127" y="16861"/>
                </a:lnTo>
                <a:cubicBezTo>
                  <a:pt x="547" y="16877"/>
                  <a:pt x="99" y="17325"/>
                  <a:pt x="83" y="17905"/>
                </a:cubicBezTo>
                <a:cubicBezTo>
                  <a:pt x="0" y="21351"/>
                  <a:pt x="116" y="24798"/>
                  <a:pt x="431" y="28228"/>
                </a:cubicBezTo>
                <a:cubicBezTo>
                  <a:pt x="447" y="28394"/>
                  <a:pt x="497" y="28560"/>
                  <a:pt x="580" y="28709"/>
                </a:cubicBezTo>
                <a:cubicBezTo>
                  <a:pt x="580" y="28941"/>
                  <a:pt x="563" y="29189"/>
                  <a:pt x="563" y="29438"/>
                </a:cubicBezTo>
                <a:cubicBezTo>
                  <a:pt x="563" y="30001"/>
                  <a:pt x="1027" y="30465"/>
                  <a:pt x="1591" y="30465"/>
                </a:cubicBezTo>
                <a:lnTo>
                  <a:pt x="27491" y="30051"/>
                </a:lnTo>
                <a:cubicBezTo>
                  <a:pt x="28038" y="30051"/>
                  <a:pt x="28585" y="29587"/>
                  <a:pt x="28552" y="29024"/>
                </a:cubicBezTo>
                <a:lnTo>
                  <a:pt x="27624" y="14690"/>
                </a:lnTo>
                <a:lnTo>
                  <a:pt x="27176" y="7515"/>
                </a:lnTo>
                <a:cubicBezTo>
                  <a:pt x="27094" y="6355"/>
                  <a:pt x="27027" y="5195"/>
                  <a:pt x="26944" y="4035"/>
                </a:cubicBezTo>
                <a:cubicBezTo>
                  <a:pt x="26895" y="3041"/>
                  <a:pt x="27044" y="1715"/>
                  <a:pt x="26613" y="803"/>
                </a:cubicBezTo>
                <a:cubicBezTo>
                  <a:pt x="26311" y="127"/>
                  <a:pt x="25684" y="1"/>
                  <a:pt x="250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7" name="Google Shape;297;p29"/>
          <p:cNvSpPr txBox="1"/>
          <p:nvPr>
            <p:ph idx="1" type="body"/>
          </p:nvPr>
        </p:nvSpPr>
        <p:spPr>
          <a:xfrm>
            <a:off x="720000" y="1112700"/>
            <a:ext cx="7704000" cy="2340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2"/>
              </a:buClr>
              <a:buSzPts val="1400"/>
              <a:buChar char="●"/>
              <a:defRPr sz="1300"/>
            </a:lvl1pPr>
            <a:lvl2pPr indent="-317500" lvl="1" marL="914400" rtl="0">
              <a:lnSpc>
                <a:spcPct val="115000"/>
              </a:lnSpc>
              <a:spcBef>
                <a:spcPts val="100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298" name="Google Shape;298;p29"/>
          <p:cNvSpPr/>
          <p:nvPr/>
        </p:nvSpPr>
        <p:spPr>
          <a:xfrm flipH="1" rot="-5400000">
            <a:off x="-655861" y="-407314"/>
            <a:ext cx="1613983" cy="1426061"/>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flipH="1">
            <a:off x="8696921" y="3442429"/>
            <a:ext cx="513793" cy="697614"/>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flipH="1" rot="-5276572">
            <a:off x="8696795" y="3193348"/>
            <a:ext cx="913994" cy="1126185"/>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rot="10800000">
            <a:off x="916249" y="-826164"/>
            <a:ext cx="1076479" cy="132639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8">
    <p:spTree>
      <p:nvGrpSpPr>
        <p:cNvPr id="302" name="Shape 302"/>
        <p:cNvGrpSpPr/>
        <p:nvPr/>
      </p:nvGrpSpPr>
      <p:grpSpPr>
        <a:xfrm>
          <a:off x="0" y="0"/>
          <a:ext cx="0" cy="0"/>
          <a:chOff x="0" y="0"/>
          <a:chExt cx="0" cy="0"/>
        </a:xfrm>
      </p:grpSpPr>
      <p:sp>
        <p:nvSpPr>
          <p:cNvPr id="303" name="Google Shape;303;p30"/>
          <p:cNvSpPr/>
          <p:nvPr/>
        </p:nvSpPr>
        <p:spPr>
          <a:xfrm rot="5400000">
            <a:off x="6707113" y="-442318"/>
            <a:ext cx="1378195" cy="1217726"/>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txBox="1"/>
          <p:nvPr>
            <p:ph idx="1" type="subTitle"/>
          </p:nvPr>
        </p:nvSpPr>
        <p:spPr>
          <a:xfrm>
            <a:off x="720000" y="1518050"/>
            <a:ext cx="3739200" cy="21615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400"/>
              <a:buChar char="●"/>
              <a:defRPr sz="13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05" name="Google Shape;305;p30"/>
          <p:cNvSpPr txBox="1"/>
          <p:nvPr>
            <p:ph idx="2" type="subTitle"/>
          </p:nvPr>
        </p:nvSpPr>
        <p:spPr>
          <a:xfrm>
            <a:off x="4684825" y="1518050"/>
            <a:ext cx="3739200" cy="21615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400"/>
              <a:buChar char="●"/>
              <a:defRPr sz="13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06" name="Google Shape;306;p30"/>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7" name="Google Shape;307;p30"/>
          <p:cNvSpPr/>
          <p:nvPr/>
        </p:nvSpPr>
        <p:spPr>
          <a:xfrm rot="5023203">
            <a:off x="8107432" y="-165768"/>
            <a:ext cx="544889" cy="73983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0"/>
          <p:cNvSpPr/>
          <p:nvPr/>
        </p:nvSpPr>
        <p:spPr>
          <a:xfrm rot="10769932">
            <a:off x="7841583" y="-742114"/>
            <a:ext cx="1076520" cy="132644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0"/>
          <p:cNvSpPr/>
          <p:nvPr/>
        </p:nvSpPr>
        <p:spPr>
          <a:xfrm rot="-5400000">
            <a:off x="3423068" y="4540639"/>
            <a:ext cx="589550" cy="80047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0"/>
          <p:cNvSpPr/>
          <p:nvPr/>
        </p:nvSpPr>
        <p:spPr>
          <a:xfrm rot="-6692913">
            <a:off x="2151038" y="3992375"/>
            <a:ext cx="1808318" cy="2678677"/>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0"/>
          <p:cNvSpPr/>
          <p:nvPr/>
        </p:nvSpPr>
        <p:spPr>
          <a:xfrm rot="9973307">
            <a:off x="281839" y="4509886"/>
            <a:ext cx="2698045" cy="2207467"/>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9">
    <p:spTree>
      <p:nvGrpSpPr>
        <p:cNvPr id="312" name="Shape 312"/>
        <p:cNvGrpSpPr/>
        <p:nvPr/>
      </p:nvGrpSpPr>
      <p:grpSpPr>
        <a:xfrm>
          <a:off x="0" y="0"/>
          <a:ext cx="0" cy="0"/>
          <a:chOff x="0" y="0"/>
          <a:chExt cx="0" cy="0"/>
        </a:xfrm>
      </p:grpSpPr>
      <p:sp>
        <p:nvSpPr>
          <p:cNvPr id="313" name="Google Shape;313;p31"/>
          <p:cNvSpPr txBox="1"/>
          <p:nvPr>
            <p:ph type="ctrTitle"/>
          </p:nvPr>
        </p:nvSpPr>
        <p:spPr>
          <a:xfrm>
            <a:off x="720000" y="561096"/>
            <a:ext cx="4489500" cy="9978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14" name="Google Shape;314;p31"/>
          <p:cNvSpPr txBox="1"/>
          <p:nvPr>
            <p:ph idx="1" type="subTitle"/>
          </p:nvPr>
        </p:nvSpPr>
        <p:spPr>
          <a:xfrm>
            <a:off x="732025" y="1831175"/>
            <a:ext cx="4160700" cy="12000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15" name="Google Shape;315;p31"/>
          <p:cNvSpPr/>
          <p:nvPr/>
        </p:nvSpPr>
        <p:spPr>
          <a:xfrm>
            <a:off x="-901692" y="-326283"/>
            <a:ext cx="2805320" cy="1255187"/>
          </a:xfrm>
          <a:custGeom>
            <a:rect b="b" l="l" r="r" t="t"/>
            <a:pathLst>
              <a:path extrusionOk="0" h="30998" w="69280">
                <a:moveTo>
                  <a:pt x="59595" y="0"/>
                </a:moveTo>
                <a:cubicBezTo>
                  <a:pt x="53916" y="0"/>
                  <a:pt x="48230" y="635"/>
                  <a:pt x="42551" y="1117"/>
                </a:cubicBezTo>
                <a:cubicBezTo>
                  <a:pt x="33801" y="1863"/>
                  <a:pt x="25019" y="2360"/>
                  <a:pt x="16219" y="2642"/>
                </a:cubicBezTo>
                <a:cubicBezTo>
                  <a:pt x="11265" y="2791"/>
                  <a:pt x="6310" y="2874"/>
                  <a:pt x="1372" y="2874"/>
                </a:cubicBezTo>
                <a:cubicBezTo>
                  <a:pt x="1365" y="2874"/>
                  <a:pt x="1359" y="2873"/>
                  <a:pt x="1353" y="2873"/>
                </a:cubicBezTo>
                <a:cubicBezTo>
                  <a:pt x="647" y="2873"/>
                  <a:pt x="1" y="3774"/>
                  <a:pt x="477" y="4415"/>
                </a:cubicBezTo>
                <a:cubicBezTo>
                  <a:pt x="7255" y="13313"/>
                  <a:pt x="14198" y="22063"/>
                  <a:pt x="21290" y="30696"/>
                </a:cubicBezTo>
                <a:cubicBezTo>
                  <a:pt x="21466" y="30901"/>
                  <a:pt x="21745" y="30997"/>
                  <a:pt x="22020" y="30997"/>
                </a:cubicBezTo>
                <a:cubicBezTo>
                  <a:pt x="22211" y="30997"/>
                  <a:pt x="22400" y="30950"/>
                  <a:pt x="22550" y="30862"/>
                </a:cubicBezTo>
                <a:lnTo>
                  <a:pt x="61790" y="7696"/>
                </a:lnTo>
                <a:lnTo>
                  <a:pt x="64623" y="6006"/>
                </a:lnTo>
                <a:cubicBezTo>
                  <a:pt x="65270" y="5624"/>
                  <a:pt x="66214" y="5260"/>
                  <a:pt x="66628" y="4581"/>
                </a:cubicBezTo>
                <a:cubicBezTo>
                  <a:pt x="66777" y="4332"/>
                  <a:pt x="66844" y="4034"/>
                  <a:pt x="66811" y="3735"/>
                </a:cubicBezTo>
                <a:cubicBezTo>
                  <a:pt x="67391" y="3321"/>
                  <a:pt x="67971" y="2907"/>
                  <a:pt x="68551" y="2493"/>
                </a:cubicBezTo>
                <a:cubicBezTo>
                  <a:pt x="69180" y="2029"/>
                  <a:pt x="69280" y="736"/>
                  <a:pt x="68302" y="603"/>
                </a:cubicBezTo>
                <a:cubicBezTo>
                  <a:pt x="65403" y="166"/>
                  <a:pt x="62500" y="0"/>
                  <a:pt x="595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rot="5399745">
            <a:off x="643119" y="-454341"/>
            <a:ext cx="795775" cy="108048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rot="-10453457">
            <a:off x="367277" y="-1286165"/>
            <a:ext cx="1572224" cy="1937229"/>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1"/>
          <p:cNvSpPr txBox="1"/>
          <p:nvPr/>
        </p:nvSpPr>
        <p:spPr>
          <a:xfrm>
            <a:off x="720000" y="3730700"/>
            <a:ext cx="4394700" cy="536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pt-BR" sz="1000">
                <a:solidFill>
                  <a:schemeClr val="dk1"/>
                </a:solidFill>
                <a:latin typeface="Roboto Slab"/>
                <a:ea typeface="Roboto Slab"/>
                <a:cs typeface="Roboto Slab"/>
                <a:sym typeface="Roboto Slab"/>
              </a:rPr>
              <a:t>CRÉDITOS: este modelo de apresentação foi criado pelo </a:t>
            </a:r>
            <a:r>
              <a:rPr lang="pt-BR" sz="1000">
                <a:solidFill>
                  <a:schemeClr val="accent2"/>
                </a:solidFill>
                <a:uFill>
                  <a:noFill/>
                </a:uFill>
                <a:latin typeface="Roboto Slab SemiBold"/>
                <a:ea typeface="Roboto Slab SemiBold"/>
                <a:cs typeface="Roboto Slab SemiBold"/>
                <a:sym typeface="Roboto Slab SemiBold"/>
                <a:hlinkClick r:id="rId2">
                  <a:extLst>
                    <a:ext uri="{A12FA001-AC4F-418D-AE19-62706E023703}">
                      <ahyp:hlinkClr val="tx"/>
                    </a:ext>
                  </a:extLst>
                </a:hlinkClick>
              </a:rPr>
              <a:t>Slidesgo</a:t>
            </a:r>
            <a:r>
              <a:rPr lang="pt-BR" sz="1000">
                <a:solidFill>
                  <a:schemeClr val="dk1"/>
                </a:solidFill>
                <a:latin typeface="Roboto Slab"/>
                <a:ea typeface="Roboto Slab"/>
                <a:cs typeface="Roboto Slab"/>
                <a:sym typeface="Roboto Slab"/>
              </a:rPr>
              <a:t>, e inclui ícones da</a:t>
            </a:r>
            <a:r>
              <a:rPr lang="pt-BR" sz="1000">
                <a:solidFill>
                  <a:schemeClr val="accent2"/>
                </a:solidFill>
                <a:latin typeface="Roboto Slab SemiBold"/>
                <a:ea typeface="Roboto Slab SemiBold"/>
                <a:cs typeface="Roboto Slab SemiBold"/>
                <a:sym typeface="Roboto Slab SemiBold"/>
              </a:rPr>
              <a:t> </a:t>
            </a:r>
            <a:r>
              <a:rPr lang="pt-BR" sz="1000">
                <a:solidFill>
                  <a:schemeClr val="accent2"/>
                </a:solidFill>
                <a:uFill>
                  <a:noFill/>
                </a:uFill>
                <a:latin typeface="Roboto Slab SemiBold"/>
                <a:ea typeface="Roboto Slab SemiBold"/>
                <a:cs typeface="Roboto Slab SemiBold"/>
                <a:sym typeface="Roboto Slab SemiBold"/>
                <a:hlinkClick r:id="rId3">
                  <a:extLst>
                    <a:ext uri="{A12FA001-AC4F-418D-AE19-62706E023703}">
                      <ahyp:hlinkClr val="tx"/>
                    </a:ext>
                  </a:extLst>
                </a:hlinkClick>
              </a:rPr>
              <a:t>Flaticon</a:t>
            </a:r>
            <a:r>
              <a:rPr lang="pt-BR" sz="1000">
                <a:solidFill>
                  <a:schemeClr val="accent2"/>
                </a:solidFill>
                <a:latin typeface="Roboto Slab SemiBold"/>
                <a:ea typeface="Roboto Slab SemiBold"/>
                <a:cs typeface="Roboto Slab SemiBold"/>
                <a:sym typeface="Roboto Slab SemiBold"/>
              </a:rPr>
              <a:t> </a:t>
            </a:r>
            <a:r>
              <a:rPr lang="pt-BR" sz="1000">
                <a:solidFill>
                  <a:schemeClr val="dk1"/>
                </a:solidFill>
                <a:latin typeface="Roboto Slab"/>
                <a:ea typeface="Roboto Slab"/>
                <a:cs typeface="Roboto Slab"/>
                <a:sym typeface="Roboto Slab"/>
              </a:rPr>
              <a:t>e infográficos e imagens da </a:t>
            </a:r>
            <a:r>
              <a:rPr lang="pt-BR" sz="1000">
                <a:solidFill>
                  <a:schemeClr val="accent2"/>
                </a:solidFill>
                <a:uFill>
                  <a:noFill/>
                </a:uFill>
                <a:latin typeface="Roboto Slab SemiBold"/>
                <a:ea typeface="Roboto Slab SemiBold"/>
                <a:cs typeface="Roboto Slab SemiBold"/>
                <a:sym typeface="Roboto Slab SemiBold"/>
                <a:hlinkClick r:id="rId4">
                  <a:extLst>
                    <a:ext uri="{A12FA001-AC4F-418D-AE19-62706E023703}">
                      <ahyp:hlinkClr val="tx"/>
                    </a:ext>
                  </a:extLst>
                </a:hlinkClick>
              </a:rPr>
              <a:t>Freepik</a:t>
            </a:r>
            <a:endParaRPr>
              <a:solidFill>
                <a:schemeClr val="accent2"/>
              </a:solidFill>
              <a:latin typeface="Roboto Slab SemiBold"/>
              <a:ea typeface="Roboto Slab SemiBold"/>
              <a:cs typeface="Roboto Slab SemiBold"/>
              <a:sym typeface="Roboto Slab SemiBold"/>
            </a:endParaRPr>
          </a:p>
        </p:txBody>
      </p:sp>
      <p:sp>
        <p:nvSpPr>
          <p:cNvPr id="319" name="Google Shape;319;p31"/>
          <p:cNvSpPr/>
          <p:nvPr/>
        </p:nvSpPr>
        <p:spPr>
          <a:xfrm rot="-2700000">
            <a:off x="8479711" y="3352712"/>
            <a:ext cx="931237" cy="1848083"/>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rot="-5636081">
            <a:off x="7144026" y="4033705"/>
            <a:ext cx="1592887" cy="2162698"/>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rot="346474">
            <a:off x="7239678" y="-701186"/>
            <a:ext cx="2214506" cy="1811849"/>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rot="10800000">
            <a:off x="8528018" y="212312"/>
            <a:ext cx="883853" cy="120007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rot="10800000">
            <a:off x="8011038" y="-2"/>
            <a:ext cx="2549813" cy="3777059"/>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spTree>
      <p:nvGrpSpPr>
        <p:cNvPr id="324" name="Shape 324"/>
        <p:cNvGrpSpPr/>
        <p:nvPr/>
      </p:nvGrpSpPr>
      <p:grpSpPr>
        <a:xfrm>
          <a:off x="0" y="0"/>
          <a:ext cx="0" cy="0"/>
          <a:chOff x="0" y="0"/>
          <a:chExt cx="0" cy="0"/>
        </a:xfrm>
      </p:grpSpPr>
      <p:sp>
        <p:nvSpPr>
          <p:cNvPr id="325" name="Google Shape;325;p32"/>
          <p:cNvSpPr/>
          <p:nvPr/>
        </p:nvSpPr>
        <p:spPr>
          <a:xfrm rot="5400000">
            <a:off x="604569" y="-287805"/>
            <a:ext cx="1982909" cy="1752030"/>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2"/>
          <p:cNvSpPr/>
          <p:nvPr/>
        </p:nvSpPr>
        <p:spPr>
          <a:xfrm rot="5400000">
            <a:off x="-731079" y="3085339"/>
            <a:ext cx="3161501" cy="3369463"/>
          </a:xfrm>
          <a:custGeom>
            <a:rect b="b" l="l" r="r" t="t"/>
            <a:pathLst>
              <a:path extrusionOk="0" h="30466" w="28585">
                <a:moveTo>
                  <a:pt x="25026" y="1"/>
                </a:moveTo>
                <a:cubicBezTo>
                  <a:pt x="24926" y="1"/>
                  <a:pt x="24825" y="4"/>
                  <a:pt x="24724" y="8"/>
                </a:cubicBezTo>
                <a:cubicBezTo>
                  <a:pt x="23514" y="58"/>
                  <a:pt x="22321" y="174"/>
                  <a:pt x="21111" y="273"/>
                </a:cubicBezTo>
                <a:cubicBezTo>
                  <a:pt x="18775" y="472"/>
                  <a:pt x="16356" y="572"/>
                  <a:pt x="14052" y="1019"/>
                </a:cubicBezTo>
                <a:cubicBezTo>
                  <a:pt x="11865" y="1433"/>
                  <a:pt x="12379" y="3819"/>
                  <a:pt x="12379" y="5526"/>
                </a:cubicBezTo>
                <a:cubicBezTo>
                  <a:pt x="12395" y="7896"/>
                  <a:pt x="12412" y="10282"/>
                  <a:pt x="12428" y="12652"/>
                </a:cubicBezTo>
                <a:lnTo>
                  <a:pt x="12428" y="14690"/>
                </a:lnTo>
                <a:cubicBezTo>
                  <a:pt x="12428" y="15104"/>
                  <a:pt x="12627" y="16165"/>
                  <a:pt x="12428" y="16529"/>
                </a:cubicBezTo>
                <a:lnTo>
                  <a:pt x="12428" y="16794"/>
                </a:lnTo>
                <a:lnTo>
                  <a:pt x="12362" y="16794"/>
                </a:lnTo>
                <a:cubicBezTo>
                  <a:pt x="12323" y="16833"/>
                  <a:pt x="12202" y="16846"/>
                  <a:pt x="12048" y="16846"/>
                </a:cubicBezTo>
                <a:cubicBezTo>
                  <a:pt x="11742" y="16846"/>
                  <a:pt x="11307" y="16794"/>
                  <a:pt x="11152" y="16794"/>
                </a:cubicBezTo>
                <a:lnTo>
                  <a:pt x="9147" y="16811"/>
                </a:lnTo>
                <a:lnTo>
                  <a:pt x="1127" y="16861"/>
                </a:lnTo>
                <a:cubicBezTo>
                  <a:pt x="547" y="16877"/>
                  <a:pt x="99" y="17325"/>
                  <a:pt x="83" y="17905"/>
                </a:cubicBezTo>
                <a:cubicBezTo>
                  <a:pt x="0" y="21351"/>
                  <a:pt x="116" y="24798"/>
                  <a:pt x="431" y="28228"/>
                </a:cubicBezTo>
                <a:cubicBezTo>
                  <a:pt x="447" y="28394"/>
                  <a:pt x="497" y="28560"/>
                  <a:pt x="580" y="28709"/>
                </a:cubicBezTo>
                <a:cubicBezTo>
                  <a:pt x="580" y="28941"/>
                  <a:pt x="563" y="29189"/>
                  <a:pt x="563" y="29438"/>
                </a:cubicBezTo>
                <a:cubicBezTo>
                  <a:pt x="563" y="30001"/>
                  <a:pt x="1027" y="30465"/>
                  <a:pt x="1591" y="30465"/>
                </a:cubicBezTo>
                <a:lnTo>
                  <a:pt x="27491" y="30051"/>
                </a:lnTo>
                <a:cubicBezTo>
                  <a:pt x="28038" y="30051"/>
                  <a:pt x="28585" y="29587"/>
                  <a:pt x="28552" y="29024"/>
                </a:cubicBezTo>
                <a:lnTo>
                  <a:pt x="27624" y="14690"/>
                </a:lnTo>
                <a:lnTo>
                  <a:pt x="27176" y="7515"/>
                </a:lnTo>
                <a:cubicBezTo>
                  <a:pt x="27094" y="6355"/>
                  <a:pt x="27027" y="5195"/>
                  <a:pt x="26944" y="4035"/>
                </a:cubicBezTo>
                <a:cubicBezTo>
                  <a:pt x="26895" y="3041"/>
                  <a:pt x="27044" y="1715"/>
                  <a:pt x="26613" y="803"/>
                </a:cubicBezTo>
                <a:cubicBezTo>
                  <a:pt x="26311" y="127"/>
                  <a:pt x="25684" y="1"/>
                  <a:pt x="250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2"/>
          <p:cNvSpPr/>
          <p:nvPr/>
        </p:nvSpPr>
        <p:spPr>
          <a:xfrm rot="5399722">
            <a:off x="7111830" y="-534440"/>
            <a:ext cx="1458134" cy="1979815"/>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2"/>
          <p:cNvSpPr/>
          <p:nvPr/>
        </p:nvSpPr>
        <p:spPr>
          <a:xfrm flipH="1" rot="26">
            <a:off x="367231" y="354381"/>
            <a:ext cx="8274219" cy="438663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rot="9973307">
            <a:off x="7074989" y="3601511"/>
            <a:ext cx="2698045" cy="2207467"/>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rot="-5400000">
            <a:off x="7115223" y="4441078"/>
            <a:ext cx="683878" cy="928551"/>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rot="-6692850">
            <a:off x="5544799" y="3767472"/>
            <a:ext cx="2097729" cy="3107383"/>
          </a:xfrm>
          <a:custGeom>
            <a:rect b="b" l="l" r="r" t="t"/>
            <a:pathLst>
              <a:path extrusionOk="0" fill="none" h="93278" w="62970">
                <a:moveTo>
                  <a:pt x="40384" y="0"/>
                </a:moveTo>
                <a:cubicBezTo>
                  <a:pt x="37152" y="6612"/>
                  <a:pt x="38296" y="15096"/>
                  <a:pt x="43151" y="20614"/>
                </a:cubicBezTo>
                <a:cubicBezTo>
                  <a:pt x="45836" y="23663"/>
                  <a:pt x="49415" y="25751"/>
                  <a:pt x="52795" y="28038"/>
                </a:cubicBezTo>
                <a:cubicBezTo>
                  <a:pt x="56159" y="30308"/>
                  <a:pt x="59490" y="32960"/>
                  <a:pt x="61230" y="36638"/>
                </a:cubicBezTo>
                <a:cubicBezTo>
                  <a:pt x="62970" y="40301"/>
                  <a:pt x="62688" y="45255"/>
                  <a:pt x="59540" y="47840"/>
                </a:cubicBezTo>
                <a:cubicBezTo>
                  <a:pt x="56242" y="50558"/>
                  <a:pt x="51304" y="49845"/>
                  <a:pt x="47459" y="51685"/>
                </a:cubicBezTo>
                <a:cubicBezTo>
                  <a:pt x="46001" y="52364"/>
                  <a:pt x="44626" y="53624"/>
                  <a:pt x="44576" y="55214"/>
                </a:cubicBezTo>
                <a:cubicBezTo>
                  <a:pt x="44543" y="56225"/>
                  <a:pt x="45024" y="57153"/>
                  <a:pt x="45554" y="58015"/>
                </a:cubicBezTo>
                <a:cubicBezTo>
                  <a:pt x="48023" y="62091"/>
                  <a:pt x="51503" y="65754"/>
                  <a:pt x="52431" y="70427"/>
                </a:cubicBezTo>
                <a:cubicBezTo>
                  <a:pt x="53674" y="76607"/>
                  <a:pt x="49945" y="82971"/>
                  <a:pt x="44742" y="86517"/>
                </a:cubicBezTo>
                <a:cubicBezTo>
                  <a:pt x="39555" y="90063"/>
                  <a:pt x="33126" y="91306"/>
                  <a:pt x="26862" y="92052"/>
                </a:cubicBezTo>
                <a:cubicBezTo>
                  <a:pt x="17947" y="93095"/>
                  <a:pt x="8965" y="93278"/>
                  <a:pt x="0" y="92598"/>
                </a:cubicBezTo>
              </a:path>
            </a:pathLst>
          </a:custGeom>
          <a:noFill/>
          <a:ln cap="flat" cmpd="sng" w="15750">
            <a:solidFill>
              <a:srgbClr val="0E1C30"/>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rot="-9352694">
            <a:off x="806961" y="3975548"/>
            <a:ext cx="1059678" cy="1364415"/>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rot="5023203">
            <a:off x="2456782" y="-130368"/>
            <a:ext cx="544889" cy="73983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2"/>
          <p:cNvSpPr/>
          <p:nvPr/>
        </p:nvSpPr>
        <p:spPr>
          <a:xfrm rot="10769932">
            <a:off x="2190933" y="-706714"/>
            <a:ext cx="1076520" cy="132644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rot="-3804836">
            <a:off x="6400290" y="62620"/>
            <a:ext cx="684650" cy="881539"/>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1">
    <p:spTree>
      <p:nvGrpSpPr>
        <p:cNvPr id="336" name="Shape 336"/>
        <p:cNvGrpSpPr/>
        <p:nvPr/>
      </p:nvGrpSpPr>
      <p:grpSpPr>
        <a:xfrm>
          <a:off x="0" y="0"/>
          <a:ext cx="0" cy="0"/>
          <a:chOff x="0" y="0"/>
          <a:chExt cx="0" cy="0"/>
        </a:xfrm>
      </p:grpSpPr>
      <p:sp>
        <p:nvSpPr>
          <p:cNvPr id="337" name="Google Shape;337;p33"/>
          <p:cNvSpPr/>
          <p:nvPr/>
        </p:nvSpPr>
        <p:spPr>
          <a:xfrm rot="346516">
            <a:off x="7112718" y="-879303"/>
            <a:ext cx="2893764" cy="2367599"/>
          </a:xfrm>
          <a:custGeom>
            <a:rect b="b" l="l" r="r" t="t"/>
            <a:pathLst>
              <a:path extrusionOk="0" h="33055" w="40401">
                <a:moveTo>
                  <a:pt x="7436" y="1"/>
                </a:moveTo>
                <a:cubicBezTo>
                  <a:pt x="7202" y="1"/>
                  <a:pt x="6960" y="95"/>
                  <a:pt x="6744" y="317"/>
                </a:cubicBezTo>
                <a:cubicBezTo>
                  <a:pt x="1955" y="5355"/>
                  <a:pt x="0" y="12762"/>
                  <a:pt x="1624" y="19523"/>
                </a:cubicBezTo>
                <a:cubicBezTo>
                  <a:pt x="2519" y="23202"/>
                  <a:pt x="4441" y="26516"/>
                  <a:pt x="7573" y="28703"/>
                </a:cubicBezTo>
                <a:cubicBezTo>
                  <a:pt x="10920" y="31023"/>
                  <a:pt x="14798" y="32482"/>
                  <a:pt x="18858" y="32929"/>
                </a:cubicBezTo>
                <a:cubicBezTo>
                  <a:pt x="19601" y="33013"/>
                  <a:pt x="20349" y="33054"/>
                  <a:pt x="21096" y="33054"/>
                </a:cubicBezTo>
                <a:cubicBezTo>
                  <a:pt x="27744" y="33054"/>
                  <a:pt x="34359" y="29775"/>
                  <a:pt x="37666" y="23832"/>
                </a:cubicBezTo>
                <a:cubicBezTo>
                  <a:pt x="39555" y="20434"/>
                  <a:pt x="40367" y="16491"/>
                  <a:pt x="40384" y="12613"/>
                </a:cubicBezTo>
                <a:cubicBezTo>
                  <a:pt x="40400" y="9050"/>
                  <a:pt x="39737" y="4874"/>
                  <a:pt x="37219" y="2140"/>
                </a:cubicBezTo>
                <a:cubicBezTo>
                  <a:pt x="36202" y="1036"/>
                  <a:pt x="34710" y="862"/>
                  <a:pt x="33227" y="862"/>
                </a:cubicBezTo>
                <a:cubicBezTo>
                  <a:pt x="32544" y="862"/>
                  <a:pt x="31864" y="899"/>
                  <a:pt x="31233" y="899"/>
                </a:cubicBezTo>
                <a:cubicBezTo>
                  <a:pt x="31156" y="899"/>
                  <a:pt x="31080" y="899"/>
                  <a:pt x="31004" y="897"/>
                </a:cubicBezTo>
                <a:lnTo>
                  <a:pt x="23431" y="748"/>
                </a:lnTo>
                <a:lnTo>
                  <a:pt x="8269" y="450"/>
                </a:lnTo>
                <a:cubicBezTo>
                  <a:pt x="8067" y="181"/>
                  <a:pt x="7759" y="1"/>
                  <a:pt x="7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rot="-5633934">
            <a:off x="29524" y="-489049"/>
            <a:ext cx="1681905" cy="2297137"/>
          </a:xfrm>
          <a:custGeom>
            <a:rect b="b" l="l" r="r" t="t"/>
            <a:pathLst>
              <a:path extrusionOk="0" h="37390" w="27376">
                <a:moveTo>
                  <a:pt x="1478" y="0"/>
                </a:moveTo>
                <a:cubicBezTo>
                  <a:pt x="941" y="0"/>
                  <a:pt x="478" y="404"/>
                  <a:pt x="414" y="946"/>
                </a:cubicBezTo>
                <a:cubicBezTo>
                  <a:pt x="133" y="6431"/>
                  <a:pt x="0" y="11916"/>
                  <a:pt x="33" y="17401"/>
                </a:cubicBezTo>
                <a:cubicBezTo>
                  <a:pt x="33" y="17932"/>
                  <a:pt x="365" y="18495"/>
                  <a:pt x="961" y="18512"/>
                </a:cubicBezTo>
                <a:lnTo>
                  <a:pt x="12080" y="18976"/>
                </a:lnTo>
                <a:cubicBezTo>
                  <a:pt x="12362" y="24693"/>
                  <a:pt x="12478" y="30426"/>
                  <a:pt x="12445" y="36143"/>
                </a:cubicBezTo>
                <a:cubicBezTo>
                  <a:pt x="12445" y="36834"/>
                  <a:pt x="12906" y="37257"/>
                  <a:pt x="13561" y="37257"/>
                </a:cubicBezTo>
                <a:cubicBezTo>
                  <a:pt x="13597" y="37257"/>
                  <a:pt x="13634" y="37256"/>
                  <a:pt x="13671" y="37253"/>
                </a:cubicBezTo>
                <a:cubicBezTo>
                  <a:pt x="15338" y="37130"/>
                  <a:pt x="17005" y="37067"/>
                  <a:pt x="18671" y="37067"/>
                </a:cubicBezTo>
                <a:cubicBezTo>
                  <a:pt x="20816" y="37067"/>
                  <a:pt x="22961" y="37171"/>
                  <a:pt x="25105" y="37386"/>
                </a:cubicBezTo>
                <a:cubicBezTo>
                  <a:pt x="25135" y="37388"/>
                  <a:pt x="25164" y="37390"/>
                  <a:pt x="25194" y="37390"/>
                </a:cubicBezTo>
                <a:cubicBezTo>
                  <a:pt x="25720" y="37390"/>
                  <a:pt x="26169" y="36975"/>
                  <a:pt x="26232" y="36441"/>
                </a:cubicBezTo>
                <a:cubicBezTo>
                  <a:pt x="27011" y="25770"/>
                  <a:pt x="27375" y="15081"/>
                  <a:pt x="27326" y="4360"/>
                </a:cubicBezTo>
                <a:cubicBezTo>
                  <a:pt x="27342" y="4095"/>
                  <a:pt x="27243" y="3846"/>
                  <a:pt x="27077" y="3664"/>
                </a:cubicBezTo>
                <a:cubicBezTo>
                  <a:pt x="27094" y="3316"/>
                  <a:pt x="27127" y="2985"/>
                  <a:pt x="27143" y="2637"/>
                </a:cubicBezTo>
                <a:cubicBezTo>
                  <a:pt x="27193" y="2073"/>
                  <a:pt x="26762" y="1576"/>
                  <a:pt x="26199" y="1526"/>
                </a:cubicBezTo>
                <a:lnTo>
                  <a:pt x="1541" y="2"/>
                </a:lnTo>
                <a:cubicBezTo>
                  <a:pt x="1520" y="1"/>
                  <a:pt x="1499" y="0"/>
                  <a:pt x="14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rot="129738">
            <a:off x="370017" y="367848"/>
            <a:ext cx="8274187" cy="440781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rot="5400000">
            <a:off x="6669468" y="-295538"/>
            <a:ext cx="883853" cy="1200072"/>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rot="10800000">
            <a:off x="745613" y="-344150"/>
            <a:ext cx="389850" cy="721275"/>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rot="10800000">
            <a:off x="611375" y="-344150"/>
            <a:ext cx="658325" cy="1496775"/>
          </a:xfrm>
          <a:custGeom>
            <a:rect b="b" l="l" r="r" t="t"/>
            <a:pathLst>
              <a:path extrusionOk="0" fill="none" h="59871" w="26333">
                <a:moveTo>
                  <a:pt x="581" y="59871"/>
                </a:moveTo>
                <a:cubicBezTo>
                  <a:pt x="1" y="40582"/>
                  <a:pt x="979" y="21294"/>
                  <a:pt x="1956" y="2022"/>
                </a:cubicBezTo>
                <a:cubicBezTo>
                  <a:pt x="1907" y="1641"/>
                  <a:pt x="2205" y="1326"/>
                  <a:pt x="2586" y="1375"/>
                </a:cubicBezTo>
                <a:cubicBezTo>
                  <a:pt x="9811" y="414"/>
                  <a:pt x="17119" y="0"/>
                  <a:pt x="24410" y="149"/>
                </a:cubicBezTo>
                <a:cubicBezTo>
                  <a:pt x="24824" y="17731"/>
                  <a:pt x="25454" y="35313"/>
                  <a:pt x="26332" y="52894"/>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3"/>
          <p:cNvSpPr/>
          <p:nvPr/>
        </p:nvSpPr>
        <p:spPr>
          <a:xfrm rot="-5400000">
            <a:off x="6565650" y="4104073"/>
            <a:ext cx="1709302" cy="1510281"/>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3"/>
          <p:cNvSpPr/>
          <p:nvPr/>
        </p:nvSpPr>
        <p:spPr>
          <a:xfrm rot="-5776797">
            <a:off x="6015713" y="4592195"/>
            <a:ext cx="544889" cy="739836"/>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rot="-30068">
            <a:off x="5749933" y="4581936"/>
            <a:ext cx="1076520" cy="1326442"/>
          </a:xfrm>
          <a:custGeom>
            <a:rect b="b" l="l" r="r" t="t"/>
            <a:pathLst>
              <a:path extrusionOk="0" fill="none" h="47841" w="38827">
                <a:moveTo>
                  <a:pt x="863" y="42257"/>
                </a:moveTo>
                <a:cubicBezTo>
                  <a:pt x="432" y="35545"/>
                  <a:pt x="1" y="28768"/>
                  <a:pt x="1244" y="22156"/>
                </a:cubicBezTo>
                <a:cubicBezTo>
                  <a:pt x="2470" y="15544"/>
                  <a:pt x="5536" y="9048"/>
                  <a:pt x="10921" y="5022"/>
                </a:cubicBezTo>
                <a:cubicBezTo>
                  <a:pt x="16290" y="995"/>
                  <a:pt x="24195" y="1"/>
                  <a:pt x="29746" y="3779"/>
                </a:cubicBezTo>
                <a:cubicBezTo>
                  <a:pt x="32629" y="5734"/>
                  <a:pt x="34684" y="8767"/>
                  <a:pt x="35927" y="12015"/>
                </a:cubicBezTo>
                <a:cubicBezTo>
                  <a:pt x="37186" y="15279"/>
                  <a:pt x="37716" y="18759"/>
                  <a:pt x="38031" y="22239"/>
                </a:cubicBezTo>
                <a:cubicBezTo>
                  <a:pt x="38827" y="30773"/>
                  <a:pt x="38479" y="39390"/>
                  <a:pt x="36971" y="47841"/>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rot="9087795">
            <a:off x="865830" y="3759352"/>
            <a:ext cx="615713" cy="1221911"/>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0" name="Shape 350"/>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51" name="Shape 351"/>
        <p:cNvGrpSpPr/>
        <p:nvPr/>
      </p:nvGrpSpPr>
      <p:grpSpPr>
        <a:xfrm>
          <a:off x="0" y="0"/>
          <a:ext cx="0" cy="0"/>
          <a:chOff x="0" y="0"/>
          <a:chExt cx="0" cy="0"/>
        </a:xfrm>
      </p:grpSpPr>
      <p:sp>
        <p:nvSpPr>
          <p:cNvPr id="352" name="Google Shape;352;p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pt-BR"/>
              <a:t>‹#›</a:t>
            </a:fld>
            <a:endParaRPr/>
          </a:p>
        </p:txBody>
      </p:sp>
      <p:sp>
        <p:nvSpPr>
          <p:cNvPr id="7" name="Google Shape;7;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Crete Round"/>
              <a:buNone/>
              <a:defRPr b="1" sz="4000">
                <a:solidFill>
                  <a:schemeClr val="dk1"/>
                </a:solidFill>
                <a:latin typeface="Crete Round"/>
                <a:ea typeface="Crete Round"/>
                <a:cs typeface="Crete Round"/>
                <a:sym typeface="Crete Round"/>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8" name="Google Shape;8;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1pPr>
            <a:lvl2pPr indent="-317500" lvl="1" marL="9144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2pPr>
            <a:lvl3pPr indent="-317500" lvl="2" marL="13716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3pPr>
            <a:lvl4pPr indent="-317500" lvl="3" marL="18288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4pPr>
            <a:lvl5pPr indent="-317500" lvl="4" marL="22860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5pPr>
            <a:lvl6pPr indent="-317500" lvl="5" marL="27432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6pPr>
            <a:lvl7pPr indent="-317500" lvl="6" marL="32004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7pPr>
            <a:lvl8pPr indent="-317500" lvl="7" marL="3657600" rtl="0">
              <a:lnSpc>
                <a:spcPct val="115000"/>
              </a:lnSpc>
              <a:spcBef>
                <a:spcPts val="1600"/>
              </a:spcBef>
              <a:spcAft>
                <a:spcPts val="0"/>
              </a:spcAft>
              <a:buClr>
                <a:schemeClr val="dk1"/>
              </a:buClr>
              <a:buSzPts val="1400"/>
              <a:buFont typeface="Roboto Slab"/>
              <a:buChar char="○"/>
              <a:defRPr>
                <a:solidFill>
                  <a:schemeClr val="dk1"/>
                </a:solidFill>
                <a:latin typeface="Roboto Slab"/>
                <a:ea typeface="Roboto Slab"/>
                <a:cs typeface="Roboto Slab"/>
                <a:sym typeface="Roboto Slab"/>
              </a:defRPr>
            </a:lvl8pPr>
            <a:lvl9pPr indent="-317500" lvl="8" marL="4114800" rtl="0">
              <a:lnSpc>
                <a:spcPct val="115000"/>
              </a:lnSpc>
              <a:spcBef>
                <a:spcPts val="1600"/>
              </a:spcBef>
              <a:spcAft>
                <a:spcPts val="1600"/>
              </a:spcAft>
              <a:buClr>
                <a:schemeClr val="dk1"/>
              </a:buClr>
              <a:buSzPts val="1400"/>
              <a:buFont typeface="Roboto Slab"/>
              <a:buChar char="■"/>
              <a:defRPr>
                <a:solidFill>
                  <a:schemeClr val="dk1"/>
                </a:solidFill>
                <a:latin typeface="Roboto Slab"/>
                <a:ea typeface="Roboto Slab"/>
                <a:cs typeface="Roboto Slab"/>
                <a:sym typeface="Roboto Sl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7" name="Shape 347"/>
        <p:cNvGrpSpPr/>
        <p:nvPr/>
      </p:nvGrpSpPr>
      <p:grpSpPr>
        <a:xfrm>
          <a:off x="0" y="0"/>
          <a:ext cx="0" cy="0"/>
          <a:chOff x="0" y="0"/>
          <a:chExt cx="0" cy="0"/>
        </a:xfrm>
      </p:grpSpPr>
      <p:sp>
        <p:nvSpPr>
          <p:cNvPr id="348" name="Google Shape;348;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49" name="Google Shape;349;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34.xml"/><Relationship Id="rId7" Type="http://schemas.openxmlformats.org/officeDocument/2006/relationships/slide" Target="/ppt/slides/slide34.xml"/><Relationship Id="rId8" Type="http://schemas.openxmlformats.org/officeDocument/2006/relationships/hyperlink" Target="https://slidesgo.com/pt/slidesgo-school/tutoriais-do-powerpoint/como-baixar-as-fontes-para-usar-em-nossos-modelos-do-powerpoint" TargetMode="External"/><Relationship Id="rId11" Type="http://schemas.openxmlformats.org/officeDocument/2006/relationships/slide" Target="/ppt/slides/slide31.xml"/><Relationship Id="rId10" Type="http://schemas.openxmlformats.org/officeDocument/2006/relationships/slide" Target="/ppt/slides/slide28.xml"/><Relationship Id="rId13" Type="http://schemas.openxmlformats.org/officeDocument/2006/relationships/slide" Target="/ppt/slides/slide34.xml"/><Relationship Id="rId12" Type="http://schemas.openxmlformats.org/officeDocument/2006/relationships/slide" Target="/ppt/slides/slide32.xml"/><Relationship Id="rId15" Type="http://schemas.openxmlformats.org/officeDocument/2006/relationships/slide" Target="/ppt/slides/slide35.xml"/><Relationship Id="rId14" Type="http://schemas.openxmlformats.org/officeDocument/2006/relationships/slide" Target="/ppt/slides/slide34.xml"/><Relationship Id="rId17" Type="http://schemas.openxmlformats.org/officeDocument/2006/relationships/slide" Target="/ppt/slides/slide42.xml"/><Relationship Id="rId16"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 Id="rId3" Type="http://schemas.openxmlformats.org/officeDocument/2006/relationships/image" Target="../media/image1.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1.xml"/><Relationship Id="rId3" Type="http://schemas.openxmlformats.org/officeDocument/2006/relationships/image" Target="../media/image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s://docs.google.com/spreadsheets/d/1-Y4Lc-C79J2MKTYGkwwG1nD2ATYF6alY9dsH2KXQu_A/copy" TargetMode="External"/><Relationship Id="rId4" Type="http://schemas.openxmlformats.org/officeDocument/2006/relationships/image" Target="../media/image2.png"/><Relationship Id="rId5" Type="http://schemas.openxmlformats.org/officeDocument/2006/relationships/hyperlink" Target="https://slidesgo.com/pt/slidesgo-school/dicas-de-apresentacao/como-editar-um-grafico-nas-nossas-apresentacoes-de-slides?utm_source=slidesgo_template&amp;utm_medium=referral-link&amp;utm_campaign=how-to-modify-a-graph-in-our-templates&amp;utm_term=slidesgo-school&amp;utm_content=how-to-modify-a-graph-in-our-templates"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image" Target="../media/image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hyperlink" Target="https://www.freepik.com/free-photo/medium-shot-woman-holding-notebook_20940906.htm/?utm_source=slidesgo_template&amp;utm_medium=referral-link&amp;utm_campaign=sg_resources&amp;utm_content=freepik" TargetMode="External"/><Relationship Id="rId4" Type="http://schemas.openxmlformats.org/officeDocument/2006/relationships/hyperlink" Target="https://www.freepik.com/free-photo/close-up-people-studying_20940866.htm/?utm_source=slidesgo_template&amp;utm_medium=referral-link&amp;utm_campaign=sg_resources&amp;utm_content=freepik" TargetMode="External"/><Relationship Id="rId5" Type="http://schemas.openxmlformats.org/officeDocument/2006/relationships/hyperlink" Target="https://www.freepik.com/free-photo/bunch-old-books_1986388.htm/?utm_source=slidesgo_template&amp;utm_medium=referral-link&amp;utm_campaign=sg_resources&amp;utm_content=freepik" TargetMode="External"/><Relationship Id="rId6" Type="http://schemas.openxmlformats.org/officeDocument/2006/relationships/hyperlink" Target="https://www.freepik.com/free-photo/ancient-books-library-table_1465201.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hyperlink" Target="https://www.freepik.com/free-photo/stack-old-books-library-table_1465203.htm/?utm_source=slidesgo_template&amp;utm_medium=referral-link&amp;utm_campaign=sg_resources&amp;utm_content=freepik" TargetMode="External"/><Relationship Id="rId4" Type="http://schemas.openxmlformats.org/officeDocument/2006/relationships/hyperlink" Target="https://www.freepik.com/free-photo/close-up-people-studying-together_20940872.htm/?utm_source=slidesgo_template&amp;utm_medium=referral-link&amp;utm_campaign=sg_resources&amp;utm_content=freepik" TargetMode="External"/><Relationship Id="rId5" Type="http://schemas.openxmlformats.org/officeDocument/2006/relationships/hyperlink" Target="https://www.freepik.com/free-vector/hand-drawn-flat-abstract-shapes-facebook-post_17620511.htm/?utm_source=slidesgo_template&amp;utm_medium=referral-link&amp;utm_campaign=sg_resources&amp;utm_content=freepik" TargetMode="External"/><Relationship Id="rId6" Type="http://schemas.openxmlformats.org/officeDocument/2006/relationships/hyperlink" Target="https://www.freepik.com/free-vector/flat-brazil-map-infographic_11107491.htm/?utm_source=slidesgo_template&amp;utm_medium=referral-link&amp;utm_campaign=sg_resources&amp;utm_content=freepik" TargetMode="External"/><Relationship Id="rId7" Type="http://schemas.openxmlformats.org/officeDocument/2006/relationships/hyperlink" Target="https://www.flaticon.com/packs/book-store-13?word=literature/?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2.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4.xml"/><Relationship Id="rId3" Type="http://schemas.openxmlformats.org/officeDocument/2006/relationships/hyperlink" Target="https://fonts.google.com/specimen/Crete+Round" TargetMode="External"/><Relationship Id="rId4" Type="http://schemas.openxmlformats.org/officeDocument/2006/relationships/hyperlink" Target="https://fonts.google.com/specimen/Roboto+Slab"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5.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gif"/><Relationship Id="rId14" Type="http://schemas.openxmlformats.org/officeDocument/2006/relationships/image" Target="../media/image4.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 Id="rId3" Type="http://schemas.openxmlformats.org/officeDocument/2006/relationships/hyperlink" Target="https://bit.ly/2ZjL1p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37"/>
          <p:cNvSpPr/>
          <p:nvPr/>
        </p:nvSpPr>
        <p:spPr>
          <a:xfrm rot="30115">
            <a:off x="4309344" y="3484901"/>
            <a:ext cx="4021480" cy="62103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358" name="Google Shape;358;p37"/>
          <p:cNvSpPr txBox="1"/>
          <p:nvPr>
            <p:ph type="ctrTitle"/>
          </p:nvPr>
        </p:nvSpPr>
        <p:spPr>
          <a:xfrm>
            <a:off x="4501435" y="1063150"/>
            <a:ext cx="3690900" cy="2468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Tese de Literatura Brasileira</a:t>
            </a:r>
            <a:endParaRPr/>
          </a:p>
        </p:txBody>
      </p:sp>
      <p:sp>
        <p:nvSpPr>
          <p:cNvPr id="359" name="Google Shape;359;p37"/>
          <p:cNvSpPr txBox="1"/>
          <p:nvPr>
            <p:ph idx="1" type="subTitle"/>
          </p:nvPr>
        </p:nvSpPr>
        <p:spPr>
          <a:xfrm>
            <a:off x="4501560" y="3589649"/>
            <a:ext cx="3690900" cy="409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Aqui começa sua apresentação</a:t>
            </a:r>
            <a:endParaRPr/>
          </a:p>
        </p:txBody>
      </p:sp>
      <p:sp>
        <p:nvSpPr>
          <p:cNvPr id="360" name="Google Shape;360;p37"/>
          <p:cNvSpPr/>
          <p:nvPr/>
        </p:nvSpPr>
        <p:spPr>
          <a:xfrm>
            <a:off x="810542" y="3734876"/>
            <a:ext cx="3690898" cy="388643"/>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 name="Google Shape;361;p37"/>
          <p:cNvGrpSpPr/>
          <p:nvPr/>
        </p:nvGrpSpPr>
        <p:grpSpPr>
          <a:xfrm>
            <a:off x="1059767" y="1310946"/>
            <a:ext cx="1222869" cy="2686936"/>
            <a:chOff x="2062200" y="2543150"/>
            <a:chExt cx="149225" cy="327875"/>
          </a:xfrm>
        </p:grpSpPr>
        <p:sp>
          <p:nvSpPr>
            <p:cNvPr id="362" name="Google Shape;362;p37"/>
            <p:cNvSpPr/>
            <p:nvPr/>
          </p:nvSpPr>
          <p:spPr>
            <a:xfrm>
              <a:off x="2062200" y="2599525"/>
              <a:ext cx="76850" cy="271500"/>
            </a:xfrm>
            <a:custGeom>
              <a:rect b="b" l="l" r="r" t="t"/>
              <a:pathLst>
                <a:path extrusionOk="0" h="10860" w="3074">
                  <a:moveTo>
                    <a:pt x="2664" y="0"/>
                  </a:moveTo>
                  <a:lnTo>
                    <a:pt x="1" y="77"/>
                  </a:lnTo>
                  <a:lnTo>
                    <a:pt x="1" y="10859"/>
                  </a:lnTo>
                  <a:lnTo>
                    <a:pt x="3073" y="10859"/>
                  </a:lnTo>
                  <a:lnTo>
                    <a:pt x="26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7"/>
            <p:cNvSpPr/>
            <p:nvPr/>
          </p:nvSpPr>
          <p:spPr>
            <a:xfrm>
              <a:off x="2076900" y="2687825"/>
              <a:ext cx="44200" cy="95450"/>
            </a:xfrm>
            <a:custGeom>
              <a:rect b="b" l="l" r="r" t="t"/>
              <a:pathLst>
                <a:path extrusionOk="0" h="3818" w="1768">
                  <a:moveTo>
                    <a:pt x="1614" y="1"/>
                  </a:moveTo>
                  <a:lnTo>
                    <a:pt x="1" y="590"/>
                  </a:lnTo>
                  <a:lnTo>
                    <a:pt x="26" y="3818"/>
                  </a:lnTo>
                  <a:lnTo>
                    <a:pt x="1768" y="3049"/>
                  </a:lnTo>
                  <a:lnTo>
                    <a:pt x="1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7"/>
            <p:cNvSpPr/>
            <p:nvPr/>
          </p:nvSpPr>
          <p:spPr>
            <a:xfrm>
              <a:off x="2075625" y="2650075"/>
              <a:ext cx="39725" cy="38450"/>
            </a:xfrm>
            <a:custGeom>
              <a:rect b="b" l="l" r="r" t="t"/>
              <a:pathLst>
                <a:path extrusionOk="0" h="1538" w="1589">
                  <a:moveTo>
                    <a:pt x="1538" y="1"/>
                  </a:moveTo>
                  <a:lnTo>
                    <a:pt x="1" y="103"/>
                  </a:lnTo>
                  <a:lnTo>
                    <a:pt x="1" y="1538"/>
                  </a:lnTo>
                  <a:lnTo>
                    <a:pt x="1589" y="897"/>
                  </a:lnTo>
                  <a:lnTo>
                    <a:pt x="1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7"/>
            <p:cNvSpPr/>
            <p:nvPr/>
          </p:nvSpPr>
          <p:spPr>
            <a:xfrm>
              <a:off x="2078825" y="2775575"/>
              <a:ext cx="44875" cy="40325"/>
            </a:xfrm>
            <a:custGeom>
              <a:rect b="b" l="l" r="r" t="t"/>
              <a:pathLst>
                <a:path extrusionOk="0" h="1613" w="1795">
                  <a:moveTo>
                    <a:pt x="1742" y="1"/>
                  </a:moveTo>
                  <a:lnTo>
                    <a:pt x="1" y="742"/>
                  </a:lnTo>
                  <a:lnTo>
                    <a:pt x="1" y="1613"/>
                  </a:lnTo>
                  <a:lnTo>
                    <a:pt x="1795" y="1536"/>
                  </a:lnTo>
                  <a:lnTo>
                    <a:pt x="17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7"/>
            <p:cNvSpPr/>
            <p:nvPr/>
          </p:nvSpPr>
          <p:spPr>
            <a:xfrm>
              <a:off x="2062200" y="2618050"/>
              <a:ext cx="67725" cy="14475"/>
            </a:xfrm>
            <a:custGeom>
              <a:rect b="b" l="l" r="r" t="t"/>
              <a:pathLst>
                <a:path extrusionOk="0" h="579" w="2709">
                  <a:moveTo>
                    <a:pt x="1" y="1"/>
                  </a:moveTo>
                  <a:lnTo>
                    <a:pt x="1" y="579"/>
                  </a:lnTo>
                  <a:lnTo>
                    <a:pt x="2708" y="448"/>
                  </a:lnTo>
                  <a:lnTo>
                    <a:pt x="2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7"/>
            <p:cNvSpPr/>
            <p:nvPr/>
          </p:nvSpPr>
          <p:spPr>
            <a:xfrm>
              <a:off x="2062200" y="2834575"/>
              <a:ext cx="76125" cy="18400"/>
            </a:xfrm>
            <a:custGeom>
              <a:rect b="b" l="l" r="r" t="t"/>
              <a:pathLst>
                <a:path extrusionOk="0" h="736" w="3045">
                  <a:moveTo>
                    <a:pt x="1" y="0"/>
                  </a:moveTo>
                  <a:lnTo>
                    <a:pt x="1" y="736"/>
                  </a:lnTo>
                  <a:lnTo>
                    <a:pt x="3045" y="692"/>
                  </a:lnTo>
                  <a:lnTo>
                    <a:pt x="3021" y="7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7"/>
            <p:cNvSpPr/>
            <p:nvPr/>
          </p:nvSpPr>
          <p:spPr>
            <a:xfrm>
              <a:off x="2165300" y="2643025"/>
              <a:ext cx="46125" cy="228000"/>
            </a:xfrm>
            <a:custGeom>
              <a:rect b="b" l="l" r="r" t="t"/>
              <a:pathLst>
                <a:path extrusionOk="0" h="9120" w="1845">
                  <a:moveTo>
                    <a:pt x="1844" y="0"/>
                  </a:moveTo>
                  <a:lnTo>
                    <a:pt x="0" y="53"/>
                  </a:lnTo>
                  <a:lnTo>
                    <a:pt x="0" y="9119"/>
                  </a:lnTo>
                  <a:lnTo>
                    <a:pt x="1844" y="9119"/>
                  </a:lnTo>
                  <a:lnTo>
                    <a:pt x="18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a:off x="2177123" y="2817043"/>
              <a:ext cx="24975" cy="39725"/>
            </a:xfrm>
            <a:custGeom>
              <a:rect b="b" l="l" r="r" t="t"/>
              <a:pathLst>
                <a:path extrusionOk="0" h="1589" w="999">
                  <a:moveTo>
                    <a:pt x="512" y="1"/>
                  </a:moveTo>
                  <a:lnTo>
                    <a:pt x="0" y="1051"/>
                  </a:lnTo>
                  <a:lnTo>
                    <a:pt x="537" y="1589"/>
                  </a:lnTo>
                  <a:lnTo>
                    <a:pt x="999" y="872"/>
                  </a:lnTo>
                  <a:lnTo>
                    <a:pt x="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7"/>
            <p:cNvSpPr/>
            <p:nvPr/>
          </p:nvSpPr>
          <p:spPr>
            <a:xfrm>
              <a:off x="2180000" y="2657750"/>
              <a:ext cx="7725" cy="144750"/>
            </a:xfrm>
            <a:custGeom>
              <a:rect b="b" l="l" r="r" t="t"/>
              <a:pathLst>
                <a:path extrusionOk="0" h="5790" w="309">
                  <a:moveTo>
                    <a:pt x="77" y="1"/>
                  </a:moveTo>
                  <a:lnTo>
                    <a:pt x="0" y="5789"/>
                  </a:lnTo>
                  <a:lnTo>
                    <a:pt x="257" y="5763"/>
                  </a:lnTo>
                  <a:lnTo>
                    <a:pt x="3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7"/>
            <p:cNvSpPr/>
            <p:nvPr/>
          </p:nvSpPr>
          <p:spPr>
            <a:xfrm>
              <a:off x="2191550" y="2658400"/>
              <a:ext cx="10250" cy="143450"/>
            </a:xfrm>
            <a:custGeom>
              <a:rect b="b" l="l" r="r" t="t"/>
              <a:pathLst>
                <a:path extrusionOk="0" h="5738" w="410">
                  <a:moveTo>
                    <a:pt x="153" y="0"/>
                  </a:moveTo>
                  <a:lnTo>
                    <a:pt x="0" y="5737"/>
                  </a:lnTo>
                  <a:lnTo>
                    <a:pt x="256" y="5712"/>
                  </a:lnTo>
                  <a:lnTo>
                    <a:pt x="4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7"/>
            <p:cNvSpPr/>
            <p:nvPr/>
          </p:nvSpPr>
          <p:spPr>
            <a:xfrm>
              <a:off x="2139025" y="2543150"/>
              <a:ext cx="35250" cy="327875"/>
            </a:xfrm>
            <a:custGeom>
              <a:rect b="b" l="l" r="r" t="t"/>
              <a:pathLst>
                <a:path extrusionOk="0" h="13115" w="1410">
                  <a:moveTo>
                    <a:pt x="179" y="1"/>
                  </a:moveTo>
                  <a:lnTo>
                    <a:pt x="0" y="13114"/>
                  </a:lnTo>
                  <a:lnTo>
                    <a:pt x="1230" y="13114"/>
                  </a:lnTo>
                  <a:lnTo>
                    <a:pt x="14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7"/>
            <p:cNvSpPr/>
            <p:nvPr/>
          </p:nvSpPr>
          <p:spPr>
            <a:xfrm>
              <a:off x="2149925" y="2550200"/>
              <a:ext cx="18600" cy="23075"/>
            </a:xfrm>
            <a:custGeom>
              <a:rect b="b" l="l" r="r" t="t"/>
              <a:pathLst>
                <a:path extrusionOk="0" h="923" w="744">
                  <a:moveTo>
                    <a:pt x="743" y="0"/>
                  </a:moveTo>
                  <a:lnTo>
                    <a:pt x="0" y="51"/>
                  </a:lnTo>
                  <a:lnTo>
                    <a:pt x="0" y="922"/>
                  </a:lnTo>
                  <a:lnTo>
                    <a:pt x="333" y="460"/>
                  </a:lnTo>
                  <a:lnTo>
                    <a:pt x="691" y="922"/>
                  </a:lnTo>
                  <a:lnTo>
                    <a:pt x="7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p:nvPr/>
          </p:nvSpPr>
          <p:spPr>
            <a:xfrm>
              <a:off x="2144775" y="2838325"/>
              <a:ext cx="19875" cy="24350"/>
            </a:xfrm>
            <a:custGeom>
              <a:rect b="b" l="l" r="r" t="t"/>
              <a:pathLst>
                <a:path extrusionOk="0" h="974" w="795">
                  <a:moveTo>
                    <a:pt x="26" y="1"/>
                  </a:moveTo>
                  <a:lnTo>
                    <a:pt x="0" y="974"/>
                  </a:lnTo>
                  <a:lnTo>
                    <a:pt x="794" y="923"/>
                  </a:lnTo>
                  <a:lnTo>
                    <a:pt x="743" y="1"/>
                  </a:lnTo>
                  <a:lnTo>
                    <a:pt x="411" y="512"/>
                  </a:lnTo>
                  <a:lnTo>
                    <a:pt x="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7"/>
            <p:cNvSpPr/>
            <p:nvPr/>
          </p:nvSpPr>
          <p:spPr>
            <a:xfrm>
              <a:off x="2147350" y="2579000"/>
              <a:ext cx="19250" cy="259350"/>
            </a:xfrm>
            <a:custGeom>
              <a:rect b="b" l="l" r="r" t="t"/>
              <a:pathLst>
                <a:path extrusionOk="0" h="10374" w="770">
                  <a:moveTo>
                    <a:pt x="436" y="0"/>
                  </a:moveTo>
                  <a:lnTo>
                    <a:pt x="103" y="360"/>
                  </a:lnTo>
                  <a:lnTo>
                    <a:pt x="1" y="9888"/>
                  </a:lnTo>
                  <a:lnTo>
                    <a:pt x="282" y="10374"/>
                  </a:lnTo>
                  <a:lnTo>
                    <a:pt x="589" y="9888"/>
                  </a:lnTo>
                  <a:lnTo>
                    <a:pt x="769" y="385"/>
                  </a:lnTo>
                  <a:lnTo>
                    <a:pt x="4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37"/>
          <p:cNvGrpSpPr/>
          <p:nvPr/>
        </p:nvGrpSpPr>
        <p:grpSpPr>
          <a:xfrm>
            <a:off x="2554256" y="3099756"/>
            <a:ext cx="1388180" cy="509126"/>
            <a:chOff x="9395188" y="3139937"/>
            <a:chExt cx="1505945" cy="552317"/>
          </a:xfrm>
        </p:grpSpPr>
        <p:sp>
          <p:nvSpPr>
            <p:cNvPr id="377" name="Google Shape;377;p37"/>
            <p:cNvSpPr/>
            <p:nvPr/>
          </p:nvSpPr>
          <p:spPr>
            <a:xfrm>
              <a:off x="9464686" y="3139937"/>
              <a:ext cx="1358642" cy="270007"/>
            </a:xfrm>
            <a:custGeom>
              <a:rect b="b" l="l" r="r" t="t"/>
              <a:pathLst>
                <a:path extrusionOk="0" h="1690" w="8504">
                  <a:moveTo>
                    <a:pt x="104" y="1"/>
                  </a:moveTo>
                  <a:lnTo>
                    <a:pt x="1" y="1690"/>
                  </a:lnTo>
                  <a:lnTo>
                    <a:pt x="1" y="1690"/>
                  </a:lnTo>
                  <a:lnTo>
                    <a:pt x="8503" y="1613"/>
                  </a:lnTo>
                  <a:lnTo>
                    <a:pt x="84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7"/>
            <p:cNvSpPr/>
            <p:nvPr/>
          </p:nvSpPr>
          <p:spPr>
            <a:xfrm>
              <a:off x="10532715" y="3205122"/>
              <a:ext cx="180215" cy="98417"/>
            </a:xfrm>
            <a:custGeom>
              <a:rect b="b" l="l" r="r" t="t"/>
              <a:pathLst>
                <a:path extrusionOk="0" h="616" w="1128">
                  <a:moveTo>
                    <a:pt x="513" y="1"/>
                  </a:moveTo>
                  <a:cubicBezTo>
                    <a:pt x="202" y="1"/>
                    <a:pt x="0" y="138"/>
                    <a:pt x="0" y="309"/>
                  </a:cubicBezTo>
                  <a:cubicBezTo>
                    <a:pt x="0" y="478"/>
                    <a:pt x="154" y="616"/>
                    <a:pt x="564" y="616"/>
                  </a:cubicBezTo>
                  <a:cubicBezTo>
                    <a:pt x="875" y="616"/>
                    <a:pt x="1128" y="437"/>
                    <a:pt x="1128" y="309"/>
                  </a:cubicBezTo>
                  <a:cubicBezTo>
                    <a:pt x="1128" y="138"/>
                    <a:pt x="824" y="1"/>
                    <a:pt x="5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9567095" y="3270787"/>
              <a:ext cx="900276" cy="49049"/>
            </a:xfrm>
            <a:custGeom>
              <a:rect b="b" l="l" r="r" t="t"/>
              <a:pathLst>
                <a:path extrusionOk="0" h="307" w="5635">
                  <a:moveTo>
                    <a:pt x="5635" y="0"/>
                  </a:moveTo>
                  <a:lnTo>
                    <a:pt x="0" y="77"/>
                  </a:lnTo>
                  <a:lnTo>
                    <a:pt x="0" y="307"/>
                  </a:lnTo>
                  <a:lnTo>
                    <a:pt x="5635" y="179"/>
                  </a:lnTo>
                  <a:lnTo>
                    <a:pt x="56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7"/>
            <p:cNvSpPr/>
            <p:nvPr/>
          </p:nvSpPr>
          <p:spPr>
            <a:xfrm>
              <a:off x="9567095" y="3188826"/>
              <a:ext cx="900276" cy="57516"/>
            </a:xfrm>
            <a:custGeom>
              <a:rect b="b" l="l" r="r" t="t"/>
              <a:pathLst>
                <a:path extrusionOk="0" h="360" w="5635">
                  <a:moveTo>
                    <a:pt x="51" y="0"/>
                  </a:moveTo>
                  <a:lnTo>
                    <a:pt x="0" y="360"/>
                  </a:lnTo>
                  <a:lnTo>
                    <a:pt x="5635" y="283"/>
                  </a:lnTo>
                  <a:lnTo>
                    <a:pt x="56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7"/>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7"/>
            <p:cNvSpPr/>
            <p:nvPr/>
          </p:nvSpPr>
          <p:spPr>
            <a:xfrm>
              <a:off x="10622823" y="3462988"/>
              <a:ext cx="175901" cy="110559"/>
            </a:xfrm>
            <a:custGeom>
              <a:rect b="b" l="l" r="r" t="t"/>
              <a:pathLst>
                <a:path extrusionOk="0" h="692" w="1101">
                  <a:moveTo>
                    <a:pt x="615" y="0"/>
                  </a:moveTo>
                  <a:lnTo>
                    <a:pt x="0" y="334"/>
                  </a:lnTo>
                  <a:lnTo>
                    <a:pt x="538" y="692"/>
                  </a:lnTo>
                  <a:lnTo>
                    <a:pt x="1101" y="360"/>
                  </a:lnTo>
                  <a:lnTo>
                    <a:pt x="6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37"/>
          <p:cNvGrpSpPr/>
          <p:nvPr/>
        </p:nvGrpSpPr>
        <p:grpSpPr>
          <a:xfrm>
            <a:off x="2441989" y="3609025"/>
            <a:ext cx="1613453" cy="354729"/>
            <a:chOff x="6780264" y="4224729"/>
            <a:chExt cx="1485684" cy="326638"/>
          </a:xfrm>
        </p:grpSpPr>
        <p:sp>
          <p:nvSpPr>
            <p:cNvPr id="386" name="Google Shape;386;p37"/>
            <p:cNvSpPr/>
            <p:nvPr/>
          </p:nvSpPr>
          <p:spPr>
            <a:xfrm>
              <a:off x="6802640" y="4250355"/>
              <a:ext cx="1428057" cy="275511"/>
            </a:xfrm>
            <a:custGeom>
              <a:rect b="b" l="l" r="r" t="t"/>
              <a:pathLst>
                <a:path extrusionOk="0" h="2204" w="11424">
                  <a:moveTo>
                    <a:pt x="435" y="0"/>
                  </a:moveTo>
                  <a:lnTo>
                    <a:pt x="0" y="1076"/>
                  </a:lnTo>
                  <a:lnTo>
                    <a:pt x="230" y="2203"/>
                  </a:lnTo>
                  <a:lnTo>
                    <a:pt x="462" y="2203"/>
                  </a:lnTo>
                  <a:lnTo>
                    <a:pt x="692" y="1870"/>
                  </a:lnTo>
                  <a:lnTo>
                    <a:pt x="947" y="2203"/>
                  </a:lnTo>
                  <a:lnTo>
                    <a:pt x="11423" y="2127"/>
                  </a:lnTo>
                  <a:cubicBezTo>
                    <a:pt x="11423" y="2127"/>
                    <a:pt x="11014" y="1742"/>
                    <a:pt x="11014" y="1307"/>
                  </a:cubicBezTo>
                  <a:cubicBezTo>
                    <a:pt x="11014" y="1076"/>
                    <a:pt x="11423" y="462"/>
                    <a:pt x="11423" y="462"/>
                  </a:cubicBezTo>
                  <a:lnTo>
                    <a:pt x="947" y="26"/>
                  </a:lnTo>
                  <a:lnTo>
                    <a:pt x="743" y="360"/>
                  </a:lnTo>
                  <a:lnTo>
                    <a:pt x="5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7"/>
            <p:cNvSpPr/>
            <p:nvPr/>
          </p:nvSpPr>
          <p:spPr>
            <a:xfrm>
              <a:off x="6780264" y="4224729"/>
              <a:ext cx="1485684" cy="326638"/>
            </a:xfrm>
            <a:custGeom>
              <a:rect b="b" l="l" r="r" t="t"/>
              <a:pathLst>
                <a:path extrusionOk="0" h="2613" w="11885">
                  <a:moveTo>
                    <a:pt x="436" y="1"/>
                  </a:moveTo>
                  <a:lnTo>
                    <a:pt x="0" y="1178"/>
                  </a:lnTo>
                  <a:lnTo>
                    <a:pt x="205" y="2613"/>
                  </a:lnTo>
                  <a:lnTo>
                    <a:pt x="743" y="2613"/>
                  </a:lnTo>
                  <a:lnTo>
                    <a:pt x="896" y="2306"/>
                  </a:lnTo>
                  <a:lnTo>
                    <a:pt x="999" y="2613"/>
                  </a:lnTo>
                  <a:lnTo>
                    <a:pt x="11781" y="2613"/>
                  </a:lnTo>
                  <a:lnTo>
                    <a:pt x="11883" y="2151"/>
                  </a:lnTo>
                  <a:lnTo>
                    <a:pt x="11883" y="2151"/>
                  </a:lnTo>
                  <a:lnTo>
                    <a:pt x="1075" y="2202"/>
                  </a:lnTo>
                  <a:lnTo>
                    <a:pt x="973" y="1434"/>
                  </a:lnTo>
                  <a:lnTo>
                    <a:pt x="794" y="1408"/>
                  </a:lnTo>
                  <a:lnTo>
                    <a:pt x="717" y="2049"/>
                  </a:lnTo>
                  <a:lnTo>
                    <a:pt x="538" y="2023"/>
                  </a:lnTo>
                  <a:lnTo>
                    <a:pt x="385" y="1357"/>
                  </a:lnTo>
                  <a:lnTo>
                    <a:pt x="615" y="640"/>
                  </a:lnTo>
                  <a:lnTo>
                    <a:pt x="743" y="640"/>
                  </a:lnTo>
                  <a:lnTo>
                    <a:pt x="717" y="1127"/>
                  </a:lnTo>
                  <a:lnTo>
                    <a:pt x="871" y="1127"/>
                  </a:lnTo>
                  <a:lnTo>
                    <a:pt x="1102" y="512"/>
                  </a:lnTo>
                  <a:lnTo>
                    <a:pt x="11885" y="793"/>
                  </a:lnTo>
                  <a:lnTo>
                    <a:pt x="11834" y="435"/>
                  </a:lnTo>
                  <a:lnTo>
                    <a:pt x="1051" y="26"/>
                  </a:lnTo>
                  <a:lnTo>
                    <a:pt x="923" y="435"/>
                  </a:lnTo>
                  <a:lnTo>
                    <a:pt x="794" y="26"/>
                  </a:lnTo>
                  <a:lnTo>
                    <a:pt x="4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37"/>
          <p:cNvGrpSpPr/>
          <p:nvPr/>
        </p:nvGrpSpPr>
        <p:grpSpPr>
          <a:xfrm>
            <a:off x="2635229" y="2738216"/>
            <a:ext cx="1307596" cy="361652"/>
            <a:chOff x="6861048" y="3270692"/>
            <a:chExt cx="1204048" cy="333013"/>
          </a:xfrm>
        </p:grpSpPr>
        <p:sp>
          <p:nvSpPr>
            <p:cNvPr id="389" name="Google Shape;389;p37"/>
            <p:cNvSpPr/>
            <p:nvPr/>
          </p:nvSpPr>
          <p:spPr>
            <a:xfrm>
              <a:off x="6925175" y="3290068"/>
              <a:ext cx="1114295" cy="297887"/>
            </a:xfrm>
            <a:custGeom>
              <a:rect b="b" l="l" r="r" t="t"/>
              <a:pathLst>
                <a:path extrusionOk="0" h="2383" w="8914">
                  <a:moveTo>
                    <a:pt x="8273" y="0"/>
                  </a:moveTo>
                  <a:lnTo>
                    <a:pt x="7839" y="435"/>
                  </a:lnTo>
                  <a:lnTo>
                    <a:pt x="7454" y="77"/>
                  </a:lnTo>
                  <a:lnTo>
                    <a:pt x="256" y="435"/>
                  </a:lnTo>
                  <a:cubicBezTo>
                    <a:pt x="256" y="435"/>
                    <a:pt x="488" y="897"/>
                    <a:pt x="488" y="1178"/>
                  </a:cubicBezTo>
                  <a:cubicBezTo>
                    <a:pt x="488" y="1459"/>
                    <a:pt x="1" y="1895"/>
                    <a:pt x="1" y="1895"/>
                  </a:cubicBezTo>
                  <a:lnTo>
                    <a:pt x="7198" y="2228"/>
                  </a:lnTo>
                  <a:lnTo>
                    <a:pt x="7864" y="1921"/>
                  </a:lnTo>
                  <a:lnTo>
                    <a:pt x="8299" y="2383"/>
                  </a:lnTo>
                  <a:lnTo>
                    <a:pt x="8914" y="1178"/>
                  </a:lnTo>
                  <a:lnTo>
                    <a:pt x="827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7"/>
            <p:cNvSpPr/>
            <p:nvPr/>
          </p:nvSpPr>
          <p:spPr>
            <a:xfrm>
              <a:off x="6861048" y="3270692"/>
              <a:ext cx="1204048" cy="333013"/>
            </a:xfrm>
            <a:custGeom>
              <a:rect b="b" l="l" r="r" t="t"/>
              <a:pathLst>
                <a:path extrusionOk="0" h="2664" w="9632">
                  <a:moveTo>
                    <a:pt x="9170" y="1"/>
                  </a:moveTo>
                  <a:lnTo>
                    <a:pt x="8531" y="26"/>
                  </a:lnTo>
                  <a:lnTo>
                    <a:pt x="8325" y="334"/>
                  </a:lnTo>
                  <a:lnTo>
                    <a:pt x="7992" y="26"/>
                  </a:lnTo>
                  <a:lnTo>
                    <a:pt x="284" y="309"/>
                  </a:lnTo>
                  <a:lnTo>
                    <a:pt x="284" y="770"/>
                  </a:lnTo>
                  <a:lnTo>
                    <a:pt x="8069" y="462"/>
                  </a:lnTo>
                  <a:lnTo>
                    <a:pt x="8350" y="1050"/>
                  </a:lnTo>
                  <a:lnTo>
                    <a:pt x="8529" y="1050"/>
                  </a:lnTo>
                  <a:lnTo>
                    <a:pt x="8580" y="461"/>
                  </a:lnTo>
                  <a:lnTo>
                    <a:pt x="8786" y="435"/>
                  </a:lnTo>
                  <a:lnTo>
                    <a:pt x="9248" y="1306"/>
                  </a:lnTo>
                  <a:lnTo>
                    <a:pt x="8812" y="2228"/>
                  </a:lnTo>
                  <a:lnTo>
                    <a:pt x="8633" y="2228"/>
                  </a:lnTo>
                  <a:lnTo>
                    <a:pt x="8735" y="1459"/>
                  </a:lnTo>
                  <a:lnTo>
                    <a:pt x="8454" y="1459"/>
                  </a:lnTo>
                  <a:lnTo>
                    <a:pt x="7992" y="2049"/>
                  </a:lnTo>
                  <a:lnTo>
                    <a:pt x="154" y="1895"/>
                  </a:lnTo>
                  <a:lnTo>
                    <a:pt x="1" y="2357"/>
                  </a:lnTo>
                  <a:lnTo>
                    <a:pt x="7863" y="2613"/>
                  </a:lnTo>
                  <a:lnTo>
                    <a:pt x="8325" y="2306"/>
                  </a:lnTo>
                  <a:lnTo>
                    <a:pt x="8479" y="2638"/>
                  </a:lnTo>
                  <a:lnTo>
                    <a:pt x="9299" y="2664"/>
                  </a:lnTo>
                  <a:lnTo>
                    <a:pt x="9631" y="1332"/>
                  </a:lnTo>
                  <a:lnTo>
                    <a:pt x="91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sp>
        <p:nvSpPr>
          <p:cNvPr id="395" name="Google Shape;395;p38"/>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Conteúdo deste modelo</a:t>
            </a:r>
            <a:endParaRPr/>
          </a:p>
        </p:txBody>
      </p:sp>
      <p:sp>
        <p:nvSpPr>
          <p:cNvPr id="396" name="Google Shape;396;p38"/>
          <p:cNvSpPr txBox="1"/>
          <p:nvPr>
            <p:ph idx="1" type="body"/>
          </p:nvPr>
        </p:nvSpPr>
        <p:spPr>
          <a:xfrm>
            <a:off x="720000" y="1389600"/>
            <a:ext cx="7704000" cy="319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rPr>
              <a:t>Isto é o que você vai encontrar neste modelo do</a:t>
            </a:r>
            <a:r>
              <a:rPr lang="pt-BR">
                <a:solidFill>
                  <a:schemeClr val="accent2"/>
                </a:solidFill>
              </a:rPr>
              <a:t> </a:t>
            </a:r>
            <a:r>
              <a:rPr lang="pt-BR">
                <a:solidFill>
                  <a:schemeClr val="accent2"/>
                </a:solidFill>
                <a:uFill>
                  <a:noFill/>
                </a:uFill>
                <a:latin typeface="Roboto Slab Black"/>
                <a:ea typeface="Roboto Slab Black"/>
                <a:cs typeface="Roboto Slab Black"/>
                <a:sym typeface="Roboto Slab Black"/>
                <a:hlinkClick r:id="rId3">
                  <a:extLst>
                    <a:ext uri="{A12FA001-AC4F-418D-AE19-62706E023703}">
                      <ahyp:hlinkClr val="tx"/>
                    </a:ext>
                  </a:extLst>
                </a:hlinkClick>
              </a:rPr>
              <a:t>Slidesgo</a:t>
            </a:r>
            <a:r>
              <a:rPr lang="pt-BR">
                <a:solidFill>
                  <a:schemeClr val="accent2"/>
                </a:solidFill>
                <a:latin typeface="Roboto Slab Black"/>
                <a:ea typeface="Roboto Slab Black"/>
                <a:cs typeface="Roboto Slab Black"/>
                <a:sym typeface="Roboto Slab Black"/>
              </a:rPr>
              <a:t>:</a:t>
            </a:r>
            <a:r>
              <a:rPr lang="pt-BR">
                <a:solidFill>
                  <a:schemeClr val="dk1"/>
                </a:solidFill>
                <a:latin typeface="Roboto Slab Black"/>
                <a:ea typeface="Roboto Slab Black"/>
                <a:cs typeface="Roboto Slab Black"/>
                <a:sym typeface="Roboto Slab Black"/>
              </a:rPr>
              <a:t> </a:t>
            </a:r>
            <a:endParaRPr>
              <a:solidFill>
                <a:schemeClr val="dk1"/>
              </a:solidFill>
              <a:latin typeface="Roboto Slab Black"/>
              <a:ea typeface="Roboto Slab Black"/>
              <a:cs typeface="Roboto Slab Black"/>
              <a:sym typeface="Roboto Slab Black"/>
            </a:endParaRPr>
          </a:p>
          <a:p>
            <a:pPr indent="-298450" lvl="0" marL="457200" rtl="0" algn="l">
              <a:spcBef>
                <a:spcPts val="0"/>
              </a:spcBef>
              <a:spcAft>
                <a:spcPts val="0"/>
              </a:spcAft>
              <a:buSzPts val="1100"/>
              <a:buAutoNum type="arabicPeriod"/>
            </a:pPr>
            <a:r>
              <a:rPr lang="pt-BR">
                <a:solidFill>
                  <a:schemeClr val="dk1"/>
                </a:solidFill>
              </a:rPr>
              <a:t>Uma estrutura de slides baseada em uma apresentação para educação, que você pode adaptar facilmente às suas necessidades. Para mais informações sobre como editar este modelo, visite </a:t>
            </a:r>
            <a:r>
              <a:rPr lang="pt-BR">
                <a:solidFill>
                  <a:schemeClr val="accent2"/>
                </a:solidFill>
                <a:uFill>
                  <a:noFill/>
                </a:uFill>
                <a:latin typeface="Roboto Slab Black"/>
                <a:ea typeface="Roboto Slab Black"/>
                <a:cs typeface="Roboto Slab Black"/>
                <a:sym typeface="Roboto Slab Black"/>
                <a:hlinkClick r:id="rId4">
                  <a:extLst>
                    <a:ext uri="{A12FA001-AC4F-418D-AE19-62706E023703}">
                      <ahyp:hlinkClr val="tx"/>
                    </a:ext>
                  </a:extLst>
                </a:hlinkClick>
              </a:rPr>
              <a:t>Slidesgo School</a:t>
            </a:r>
            <a:r>
              <a:rPr lang="pt-BR">
                <a:solidFill>
                  <a:schemeClr val="dk1"/>
                </a:solidFill>
              </a:rPr>
              <a:t> ou leia nossas </a:t>
            </a:r>
            <a:r>
              <a:rPr b="1" lang="pt-BR">
                <a:solidFill>
                  <a:schemeClr val="accent2"/>
                </a:solidFill>
                <a:uFill>
                  <a:noFill/>
                </a:uFill>
                <a:hlinkClick r:id="rId5">
                  <a:extLst>
                    <a:ext uri="{A12FA001-AC4F-418D-AE19-62706E023703}">
                      <ahyp:hlinkClr val="tx"/>
                    </a:ext>
                  </a:extLst>
                </a:hlinkClick>
              </a:rPr>
              <a:t>FAQs</a:t>
            </a:r>
            <a:r>
              <a:rPr lang="pt-BR">
                <a:solidFill>
                  <a:schemeClr val="accent2"/>
                </a:solidFill>
              </a:rPr>
              <a:t>.</a:t>
            </a:r>
            <a:endParaRPr>
              <a:solidFill>
                <a:schemeClr val="accent2"/>
              </a:solidFill>
            </a:endParaRPr>
          </a:p>
          <a:p>
            <a:pPr indent="-298450" lvl="0" marL="457200" rtl="0" algn="l">
              <a:spcBef>
                <a:spcPts val="0"/>
              </a:spcBef>
              <a:spcAft>
                <a:spcPts val="0"/>
              </a:spcAft>
              <a:buSzPts val="1100"/>
              <a:buAutoNum type="arabicPeriod"/>
            </a:pPr>
            <a:r>
              <a:rPr lang="pt-BR">
                <a:solidFill>
                  <a:schemeClr val="dk1"/>
                </a:solidFill>
              </a:rPr>
              <a:t>Para</a:t>
            </a:r>
            <a:r>
              <a:rPr lang="pt-BR">
                <a:solidFill>
                  <a:schemeClr val="dk1"/>
                </a:solidFill>
              </a:rPr>
              <a:t> visualizar este modelo no PowerPoint com as fontes corretas, </a:t>
            </a:r>
            <a:r>
              <a:rPr lang="pt-BR">
                <a:solidFill>
                  <a:schemeClr val="dk1"/>
                </a:solidFill>
                <a:uFill>
                  <a:noFill/>
                </a:uFill>
                <a:hlinkClick>
                  <a:extLst>
                    <a:ext uri="{A12FA001-AC4F-418D-AE19-62706E023703}">
                      <ahyp:hlinkClr val="tx"/>
                    </a:ext>
                  </a:extLst>
                </a:hlinkClick>
              </a:rPr>
              <a:t>baixe e instale</a:t>
            </a:r>
            <a:r>
              <a:rPr lang="pt-BR">
                <a:solidFill>
                  <a:schemeClr val="dk1"/>
                </a:solidFill>
              </a:rPr>
              <a:t> em seu computador </a:t>
            </a:r>
            <a:r>
              <a:rPr lang="pt-BR">
                <a:solidFill>
                  <a:schemeClr val="accent2"/>
                </a:solidFill>
                <a:uFill>
                  <a:noFill/>
                </a:uFill>
                <a:latin typeface="Roboto Slab Black"/>
                <a:ea typeface="Roboto Slab Black"/>
                <a:cs typeface="Roboto Slab Black"/>
                <a:sym typeface="Roboto Slab Black"/>
                <a:hlinkClick action="ppaction://hlinksldjump" r:id="rId6">
                  <a:extLst>
                    <a:ext uri="{A12FA001-AC4F-418D-AE19-62706E023703}">
                      <ahyp:hlinkClr val="tx"/>
                    </a:ext>
                  </a:extLst>
                </a:hlinkClick>
              </a:rPr>
              <a:t>as fontes que usamos</a:t>
            </a:r>
            <a:r>
              <a:rPr lang="pt-BR">
                <a:solidFill>
                  <a:schemeClr val="accent2"/>
                </a:solidFill>
                <a:uFill>
                  <a:noFill/>
                </a:uFill>
                <a:hlinkClick action="ppaction://hlinksldjump" r:id="rId7">
                  <a:extLst>
                    <a:ext uri="{A12FA001-AC4F-418D-AE19-62706E023703}">
                      <ahyp:hlinkClr val="tx"/>
                    </a:ext>
                  </a:extLst>
                </a:hlinkClick>
              </a:rPr>
              <a:t>.</a:t>
            </a:r>
            <a:r>
              <a:rPr lang="pt-BR">
                <a:solidFill>
                  <a:schemeClr val="dk1"/>
                </a:solidFill>
              </a:rPr>
              <a:t> Você pode aprender como baixar e instalar as fontes </a:t>
            </a:r>
            <a:r>
              <a:rPr lang="pt-BR">
                <a:solidFill>
                  <a:schemeClr val="accent2"/>
                </a:solidFill>
                <a:uFill>
                  <a:noFill/>
                </a:uFill>
                <a:latin typeface="Roboto Slab Black"/>
                <a:ea typeface="Roboto Slab Black"/>
                <a:cs typeface="Roboto Slab Black"/>
                <a:sym typeface="Roboto Slab Black"/>
                <a:hlinkClick r:id="rId8">
                  <a:extLst>
                    <a:ext uri="{A12FA001-AC4F-418D-AE19-62706E023703}">
                      <ahyp:hlinkClr val="tx"/>
                    </a:ext>
                  </a:extLst>
                </a:hlinkClick>
              </a:rPr>
              <a:t>aqui</a:t>
            </a:r>
            <a:r>
              <a:rPr lang="pt-BR">
                <a:solidFill>
                  <a:schemeClr val="accent2"/>
                </a:solidFill>
                <a:latin typeface="Roboto Slab Black"/>
                <a:ea typeface="Roboto Slab Black"/>
                <a:cs typeface="Roboto Slab Black"/>
                <a:sym typeface="Roboto Slab Black"/>
              </a:rPr>
              <a:t>.</a:t>
            </a:r>
            <a:endParaRPr>
              <a:solidFill>
                <a:schemeClr val="accent2"/>
              </a:solidFill>
              <a:latin typeface="Roboto Slab Black"/>
              <a:ea typeface="Roboto Slab Black"/>
              <a:cs typeface="Roboto Slab Black"/>
              <a:sym typeface="Roboto Slab Black"/>
            </a:endParaRPr>
          </a:p>
          <a:p>
            <a:pPr indent="-298450" lvl="0" marL="457200" rtl="0" algn="l">
              <a:spcBef>
                <a:spcPts val="0"/>
              </a:spcBef>
              <a:spcAft>
                <a:spcPts val="0"/>
              </a:spcAft>
              <a:buSzPts val="1100"/>
              <a:buAutoNum type="arabicPeriod"/>
            </a:pPr>
            <a:r>
              <a:rPr lang="pt-BR">
                <a:solidFill>
                  <a:schemeClr val="dk1"/>
                </a:solidFill>
              </a:rPr>
              <a:t>Um </a:t>
            </a:r>
            <a:r>
              <a:rPr lang="pt-BR">
                <a:solidFill>
                  <a:schemeClr val="accent2"/>
                </a:solidFill>
                <a:uFill>
                  <a:noFill/>
                </a:uFill>
                <a:latin typeface="Roboto Slab Black"/>
                <a:ea typeface="Roboto Slab Black"/>
                <a:cs typeface="Roboto Slab Black"/>
                <a:sym typeface="Roboto Slab Black"/>
                <a:hlinkClick action="ppaction://hlinksldjump" r:id="rId9">
                  <a:extLst>
                    <a:ext uri="{A12FA001-AC4F-418D-AE19-62706E023703}">
                      <ahyp:hlinkClr val="tx"/>
                    </a:ext>
                  </a:extLst>
                </a:hlinkClick>
              </a:rPr>
              <a:t>slide de recursos alternativos</a:t>
            </a:r>
            <a:r>
              <a:rPr lang="pt-BR">
                <a:solidFill>
                  <a:schemeClr val="dk1"/>
                </a:solidFill>
              </a:rPr>
              <a:t> com recursos gráficos que combinam com o estilo do modelo.</a:t>
            </a:r>
            <a:endParaRPr>
              <a:solidFill>
                <a:schemeClr val="dk1"/>
              </a:solidFill>
            </a:endParaRPr>
          </a:p>
          <a:p>
            <a:pPr indent="-298450" lvl="0" marL="457200" rtl="0" algn="l">
              <a:spcBef>
                <a:spcPts val="0"/>
              </a:spcBef>
              <a:spcAft>
                <a:spcPts val="0"/>
              </a:spcAft>
              <a:buSzPts val="1100"/>
              <a:buAutoNum type="arabicPeriod"/>
            </a:pPr>
            <a:r>
              <a:rPr lang="pt-BR">
                <a:solidFill>
                  <a:schemeClr val="dk1"/>
                </a:solidFill>
              </a:rPr>
              <a:t>Um </a:t>
            </a:r>
            <a:r>
              <a:rPr lang="pt-BR">
                <a:solidFill>
                  <a:schemeClr val="accent2"/>
                </a:solidFill>
                <a:uFill>
                  <a:noFill/>
                </a:uFill>
                <a:latin typeface="Roboto Slab Black"/>
                <a:ea typeface="Roboto Slab Black"/>
                <a:cs typeface="Roboto Slab Black"/>
                <a:sym typeface="Roboto Slab Black"/>
                <a:hlinkClick action="ppaction://hlinksldjump" r:id="rId10">
                  <a:extLst>
                    <a:ext uri="{A12FA001-AC4F-418D-AE19-62706E023703}">
                      <ahyp:hlinkClr val="tx"/>
                    </a:ext>
                  </a:extLst>
                </a:hlinkClick>
              </a:rPr>
              <a:t>slide de agradecimento</a:t>
            </a:r>
            <a:r>
              <a:rPr lang="pt-BR">
                <a:solidFill>
                  <a:schemeClr val="accent2"/>
                </a:solidFill>
                <a:latin typeface="Roboto Slab Black"/>
                <a:ea typeface="Roboto Slab Black"/>
                <a:cs typeface="Roboto Slab Black"/>
                <a:sym typeface="Roboto Slab Black"/>
              </a:rPr>
              <a:t>,</a:t>
            </a:r>
            <a:r>
              <a:rPr lang="pt-BR">
                <a:solidFill>
                  <a:schemeClr val="dk1"/>
                </a:solidFill>
              </a:rPr>
              <a:t> o qual você deve manter para dar os devidos créditos para o nossos design.</a:t>
            </a:r>
            <a:endParaRPr>
              <a:solidFill>
                <a:schemeClr val="dk1"/>
              </a:solidFill>
            </a:endParaRPr>
          </a:p>
          <a:p>
            <a:pPr indent="-298450" lvl="0" marL="457200" rtl="0" algn="l">
              <a:spcBef>
                <a:spcPts val="0"/>
              </a:spcBef>
              <a:spcAft>
                <a:spcPts val="0"/>
              </a:spcAft>
              <a:buSzPts val="1100"/>
              <a:buAutoNum type="arabicPeriod"/>
            </a:pPr>
            <a:r>
              <a:rPr lang="pt-BR">
                <a:solidFill>
                  <a:schemeClr val="dk1"/>
                </a:solidFill>
              </a:rPr>
              <a:t>Um </a:t>
            </a:r>
            <a:r>
              <a:rPr lang="pt-BR">
                <a:solidFill>
                  <a:schemeClr val="accent2"/>
                </a:solidFill>
                <a:uFill>
                  <a:noFill/>
                </a:uFill>
                <a:latin typeface="Roboto Slab Black"/>
                <a:ea typeface="Roboto Slab Black"/>
                <a:cs typeface="Roboto Slab Black"/>
                <a:sym typeface="Roboto Slab Black"/>
                <a:hlinkClick action="ppaction://hlinksldjump" r:id="rId11">
                  <a:extLst>
                    <a:ext uri="{A12FA001-AC4F-418D-AE19-62706E023703}">
                      <ahyp:hlinkClr val="tx"/>
                    </a:ext>
                  </a:extLst>
                </a:hlinkClick>
              </a:rPr>
              <a:t>slide de recursos</a:t>
            </a:r>
            <a:r>
              <a:rPr lang="pt-BR">
                <a:solidFill>
                  <a:schemeClr val="accent2"/>
                </a:solidFill>
              </a:rPr>
              <a:t>,</a:t>
            </a:r>
            <a:r>
              <a:rPr lang="pt-BR">
                <a:solidFill>
                  <a:schemeClr val="dk1"/>
                </a:solidFill>
              </a:rPr>
              <a:t> no qual você pode encontrar links para todos os elementos usados neste modelo.</a:t>
            </a:r>
            <a:endParaRPr>
              <a:solidFill>
                <a:schemeClr val="dk1"/>
              </a:solidFill>
            </a:endParaRPr>
          </a:p>
          <a:p>
            <a:pPr indent="-298450" lvl="0" marL="457200" rtl="0" algn="l">
              <a:spcBef>
                <a:spcPts val="0"/>
              </a:spcBef>
              <a:spcAft>
                <a:spcPts val="0"/>
              </a:spcAft>
              <a:buSzPts val="1100"/>
              <a:buAutoNum type="arabicPeriod"/>
            </a:pPr>
            <a:r>
              <a:rPr lang="pt-BR">
                <a:solidFill>
                  <a:schemeClr val="accent2"/>
                </a:solidFill>
                <a:uFill>
                  <a:noFill/>
                </a:uFill>
                <a:latin typeface="Roboto Slab Black"/>
                <a:ea typeface="Roboto Slab Black"/>
                <a:cs typeface="Roboto Slab Black"/>
                <a:sym typeface="Roboto Slab Black"/>
                <a:hlinkClick action="ppaction://hlinksldjump" r:id="rId12">
                  <a:extLst>
                    <a:ext uri="{A12FA001-AC4F-418D-AE19-62706E023703}">
                      <ahyp:hlinkClr val="tx"/>
                    </a:ext>
                  </a:extLst>
                </a:hlinkClick>
              </a:rPr>
              <a:t>Instruções de uso</a:t>
            </a:r>
            <a:r>
              <a:rPr lang="pt-BR">
                <a:solidFill>
                  <a:schemeClr val="accent2"/>
                </a:solidFill>
                <a:latin typeface="Roboto Slab Black"/>
                <a:ea typeface="Roboto Slab Black"/>
                <a:cs typeface="Roboto Slab Black"/>
                <a:sym typeface="Roboto Slab Black"/>
              </a:rPr>
              <a:t>.</a:t>
            </a:r>
            <a:endParaRPr>
              <a:solidFill>
                <a:schemeClr val="accent2"/>
              </a:solidFill>
              <a:latin typeface="Roboto Slab Black"/>
              <a:ea typeface="Roboto Slab Black"/>
              <a:cs typeface="Roboto Slab Black"/>
              <a:sym typeface="Roboto Slab Black"/>
            </a:endParaRPr>
          </a:p>
          <a:p>
            <a:pPr indent="-298450" lvl="0" marL="457200" rtl="0" algn="l">
              <a:spcBef>
                <a:spcPts val="0"/>
              </a:spcBef>
              <a:spcAft>
                <a:spcPts val="0"/>
              </a:spcAft>
              <a:buSzPts val="1100"/>
              <a:buAutoNum type="arabicPeriod"/>
            </a:pPr>
            <a:r>
              <a:rPr lang="pt-BR">
                <a:solidFill>
                  <a:schemeClr val="dk1"/>
                </a:solidFill>
              </a:rPr>
              <a:t>Slides finais com:</a:t>
            </a:r>
            <a:endParaRPr>
              <a:solidFill>
                <a:schemeClr val="dk1"/>
              </a:solidFill>
            </a:endParaRPr>
          </a:p>
          <a:p>
            <a:pPr indent="-298450" lvl="0" marL="914400" rtl="0" algn="l">
              <a:spcBef>
                <a:spcPts val="0"/>
              </a:spcBef>
              <a:spcAft>
                <a:spcPts val="0"/>
              </a:spcAft>
              <a:buClr>
                <a:schemeClr val="accent2"/>
              </a:buClr>
              <a:buSzPts val="1100"/>
              <a:buChar char="●"/>
            </a:pPr>
            <a:r>
              <a:rPr lang="pt-BR">
                <a:solidFill>
                  <a:schemeClr val="dk1"/>
                </a:solidFill>
              </a:rPr>
              <a:t>As</a:t>
            </a:r>
            <a:r>
              <a:rPr b="1" lang="pt-BR">
                <a:solidFill>
                  <a:schemeClr val="hlink"/>
                </a:solidFill>
                <a:uFill>
                  <a:noFill/>
                </a:uFill>
                <a:hlinkClick action="ppaction://hlinksldjump" r:id="rId13"/>
              </a:rPr>
              <a:t> </a:t>
            </a:r>
            <a:r>
              <a:rPr lang="pt-BR">
                <a:solidFill>
                  <a:schemeClr val="accent2"/>
                </a:solidFill>
                <a:uFill>
                  <a:noFill/>
                </a:uFill>
                <a:latin typeface="Roboto Slab Black"/>
                <a:ea typeface="Roboto Slab Black"/>
                <a:cs typeface="Roboto Slab Black"/>
                <a:sym typeface="Roboto Slab Black"/>
                <a:hlinkClick action="ppaction://hlinksldjump" r:id="rId14">
                  <a:extLst>
                    <a:ext uri="{A12FA001-AC4F-418D-AE19-62706E023703}">
                      <ahyp:hlinkClr val="tx"/>
                    </a:ext>
                  </a:extLst>
                </a:hlinkClick>
              </a:rPr>
              <a:t>fontes e cores</a:t>
            </a:r>
            <a:r>
              <a:rPr lang="pt-BR">
                <a:solidFill>
                  <a:schemeClr val="accent2"/>
                </a:solidFill>
              </a:rPr>
              <a:t> </a:t>
            </a:r>
            <a:r>
              <a:rPr lang="pt-BR">
                <a:solidFill>
                  <a:schemeClr val="dk1"/>
                </a:solidFill>
              </a:rPr>
              <a:t>usadas neste modelo.</a:t>
            </a:r>
            <a:endParaRPr>
              <a:solidFill>
                <a:schemeClr val="dk1"/>
              </a:solidFill>
            </a:endParaRPr>
          </a:p>
          <a:p>
            <a:pPr indent="-298450" lvl="0" marL="914400" rtl="0" algn="l">
              <a:spcBef>
                <a:spcPts val="0"/>
              </a:spcBef>
              <a:spcAft>
                <a:spcPts val="0"/>
              </a:spcAft>
              <a:buClr>
                <a:schemeClr val="accent2"/>
              </a:buClr>
              <a:buSzPts val="1100"/>
              <a:buChar char="●"/>
            </a:pPr>
            <a:r>
              <a:rPr lang="pt-BR">
                <a:solidFill>
                  <a:schemeClr val="dk1"/>
                </a:solidFill>
              </a:rPr>
              <a:t>Uma </a:t>
            </a:r>
            <a:r>
              <a:rPr lang="pt-BR">
                <a:solidFill>
                  <a:schemeClr val="accent2"/>
                </a:solidFill>
                <a:uFill>
                  <a:noFill/>
                </a:uFill>
                <a:latin typeface="Roboto Slab Black"/>
                <a:ea typeface="Roboto Slab Black"/>
                <a:cs typeface="Roboto Slab Black"/>
                <a:sym typeface="Roboto Slab Black"/>
                <a:hlinkClick action="ppaction://hlinksldjump" r:id="rId15">
                  <a:extLst>
                    <a:ext uri="{A12FA001-AC4F-418D-AE19-62706E023703}">
                      <ahyp:hlinkClr val="tx"/>
                    </a:ext>
                  </a:extLst>
                </a:hlinkClick>
              </a:rPr>
              <a:t>seleção de ilustrações</a:t>
            </a:r>
            <a:r>
              <a:rPr lang="pt-BR">
                <a:solidFill>
                  <a:schemeClr val="accent2"/>
                </a:solidFill>
                <a:latin typeface="Roboto Slab Black"/>
                <a:ea typeface="Roboto Slab Black"/>
                <a:cs typeface="Roboto Slab Black"/>
                <a:sym typeface="Roboto Slab Black"/>
              </a:rPr>
              <a:t>. </a:t>
            </a:r>
            <a:r>
              <a:rPr lang="pt-BR">
                <a:solidFill>
                  <a:schemeClr val="dk1"/>
                </a:solidFill>
              </a:rPr>
              <a:t>Você também pode personalizá-las e animá-las como desejar através do editor online. Visite</a:t>
            </a:r>
            <a:r>
              <a:rPr b="1" lang="pt-BR">
                <a:solidFill>
                  <a:schemeClr val="dk1"/>
                </a:solidFill>
              </a:rPr>
              <a:t> </a:t>
            </a:r>
            <a:r>
              <a:rPr lang="pt-BR">
                <a:solidFill>
                  <a:schemeClr val="accent2"/>
                </a:solidFill>
                <a:uFill>
                  <a:noFill/>
                </a:uFill>
                <a:latin typeface="Roboto Slab Black"/>
                <a:ea typeface="Roboto Slab Black"/>
                <a:cs typeface="Roboto Slab Black"/>
                <a:sym typeface="Roboto Slab Black"/>
                <a:hlinkClick r:id="rId16">
                  <a:extLst>
                    <a:ext uri="{A12FA001-AC4F-418D-AE19-62706E023703}">
                      <ahyp:hlinkClr val="tx"/>
                    </a:ext>
                  </a:extLst>
                </a:hlinkClick>
              </a:rPr>
              <a:t>Storyset</a:t>
            </a:r>
            <a:r>
              <a:rPr lang="pt-BR">
                <a:solidFill>
                  <a:schemeClr val="dk1"/>
                </a:solidFill>
              </a:rPr>
              <a:t> para mais informações. </a:t>
            </a:r>
            <a:endParaRPr>
              <a:solidFill>
                <a:schemeClr val="dk1"/>
              </a:solidFill>
            </a:endParaRPr>
          </a:p>
          <a:p>
            <a:pPr indent="-298450" lvl="0" marL="914400" rtl="0" algn="l">
              <a:spcBef>
                <a:spcPts val="0"/>
              </a:spcBef>
              <a:spcAft>
                <a:spcPts val="0"/>
              </a:spcAft>
              <a:buClr>
                <a:schemeClr val="accent2"/>
              </a:buClr>
              <a:buSzPts val="1100"/>
              <a:buChar char="●"/>
            </a:pPr>
            <a:r>
              <a:rPr lang="pt-BR">
                <a:solidFill>
                  <a:schemeClr val="dk1"/>
                </a:solidFill>
              </a:rPr>
              <a:t>Mais </a:t>
            </a:r>
            <a:r>
              <a:rPr lang="pt-BR">
                <a:solidFill>
                  <a:schemeClr val="accent2"/>
                </a:solidFill>
                <a:uFill>
                  <a:noFill/>
                </a:uFill>
                <a:latin typeface="Roboto Slab Black"/>
                <a:ea typeface="Roboto Slab Black"/>
                <a:cs typeface="Roboto Slab Black"/>
                <a:sym typeface="Roboto Slab Black"/>
                <a:hlinkClick>
                  <a:extLst>
                    <a:ext uri="{A12FA001-AC4F-418D-AE19-62706E023703}">
                      <ahyp:hlinkClr val="tx"/>
                    </a:ext>
                  </a:extLst>
                </a:hlinkClick>
              </a:rPr>
              <a:t>recursos infográficos</a:t>
            </a:r>
            <a:r>
              <a:rPr lang="pt-BR">
                <a:solidFill>
                  <a:schemeClr val="accent2"/>
                </a:solidFill>
                <a:latin typeface="Roboto Slab Black"/>
                <a:ea typeface="Roboto Slab Black"/>
                <a:cs typeface="Roboto Slab Black"/>
                <a:sym typeface="Roboto Slab Black"/>
              </a:rPr>
              <a:t>,</a:t>
            </a:r>
            <a:r>
              <a:rPr lang="pt-BR">
                <a:solidFill>
                  <a:schemeClr val="accent2"/>
                </a:solidFill>
              </a:rPr>
              <a:t> </a:t>
            </a:r>
            <a:r>
              <a:rPr lang="pt-BR">
                <a:solidFill>
                  <a:schemeClr val="dk1"/>
                </a:solidFill>
              </a:rPr>
              <a:t>cujo o tamanho e cor podem ser editados. </a:t>
            </a:r>
            <a:endParaRPr>
              <a:solidFill>
                <a:schemeClr val="dk1"/>
              </a:solidFill>
            </a:endParaRPr>
          </a:p>
          <a:p>
            <a:pPr indent="-298450" lvl="0" marL="914400" rtl="0" algn="l">
              <a:spcBef>
                <a:spcPts val="0"/>
              </a:spcBef>
              <a:spcAft>
                <a:spcPts val="0"/>
              </a:spcAft>
              <a:buClr>
                <a:schemeClr val="accent2"/>
              </a:buClr>
              <a:buSzPts val="1100"/>
              <a:buChar char="●"/>
            </a:pPr>
            <a:r>
              <a:rPr lang="pt-BR">
                <a:solidFill>
                  <a:schemeClr val="dk1"/>
                </a:solidFill>
              </a:rPr>
              <a:t>Conjunto de </a:t>
            </a:r>
            <a:r>
              <a:rPr lang="pt-BR">
                <a:solidFill>
                  <a:schemeClr val="accent2"/>
                </a:solidFill>
                <a:uFill>
                  <a:noFill/>
                </a:uFill>
                <a:latin typeface="Roboto Slab Black"/>
                <a:ea typeface="Roboto Slab Black"/>
                <a:cs typeface="Roboto Slab Black"/>
                <a:sym typeface="Roboto Slab Black"/>
                <a:hlinkClick action="ppaction://hlinksldjump" r:id="rId17">
                  <a:extLst>
                    <a:ext uri="{A12FA001-AC4F-418D-AE19-62706E023703}">
                      <ahyp:hlinkClr val="tx"/>
                    </a:ext>
                  </a:extLst>
                </a:hlinkClick>
              </a:rPr>
              <a:t>icones customizáveis</a:t>
            </a:r>
            <a:r>
              <a:rPr lang="pt-BR">
                <a:solidFill>
                  <a:schemeClr val="accent2"/>
                </a:solidFill>
              </a:rPr>
              <a:t> </a:t>
            </a:r>
            <a:r>
              <a:rPr lang="pt-BR">
                <a:solidFill>
                  <a:schemeClr val="dk1"/>
                </a:solidFill>
              </a:rPr>
              <a:t>dos seguintes temas: geral, negócios, avatares, processos criativos, educação, ajuda e suporte, medicina, natureza, artes, SEO e marketing, e trabalho em equipe.</a:t>
            </a:r>
            <a:endParaRPr>
              <a:solidFill>
                <a:schemeClr val="dk1"/>
              </a:solidFill>
            </a:endParaRPr>
          </a:p>
          <a:p>
            <a:pPr indent="0" lvl="0" marL="0" rtl="0" algn="l">
              <a:spcBef>
                <a:spcPts val="0"/>
              </a:spcBef>
              <a:spcAft>
                <a:spcPts val="0"/>
              </a:spcAft>
              <a:buNone/>
            </a:pPr>
            <a:r>
              <a:rPr lang="pt-BR">
                <a:solidFill>
                  <a:schemeClr val="dk1"/>
                </a:solidFill>
              </a:rPr>
              <a:t>Você pode deletar este slide quando terminar de editar o modelo.</a:t>
            </a: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 name="Shape 400"/>
        <p:cNvGrpSpPr/>
        <p:nvPr/>
      </p:nvGrpSpPr>
      <p:grpSpPr>
        <a:xfrm>
          <a:off x="0" y="0"/>
          <a:ext cx="0" cy="0"/>
          <a:chOff x="0" y="0"/>
          <a:chExt cx="0" cy="0"/>
        </a:xfrm>
      </p:grpSpPr>
      <p:sp>
        <p:nvSpPr>
          <p:cNvPr id="401" name="Google Shape;401;p39"/>
          <p:cNvSpPr/>
          <p:nvPr/>
        </p:nvSpPr>
        <p:spPr>
          <a:xfrm>
            <a:off x="3701436" y="2108411"/>
            <a:ext cx="2870968" cy="74998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643800" y="2108400"/>
            <a:ext cx="2872340" cy="74998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9"/>
          <p:cNvSpPr/>
          <p:nvPr/>
        </p:nvSpPr>
        <p:spPr>
          <a:xfrm>
            <a:off x="3701436" y="3920765"/>
            <a:ext cx="2870968" cy="74998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9"/>
          <p:cNvSpPr/>
          <p:nvPr/>
        </p:nvSpPr>
        <p:spPr>
          <a:xfrm>
            <a:off x="643800" y="3920766"/>
            <a:ext cx="2872340" cy="74998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9"/>
          <p:cNvSpPr txBox="1"/>
          <p:nvPr>
            <p:ph type="title"/>
          </p:nvPr>
        </p:nvSpPr>
        <p:spPr>
          <a:xfrm>
            <a:off x="710625" y="1717092"/>
            <a:ext cx="2772000" cy="3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Objetivos</a:t>
            </a:r>
            <a:endParaRPr/>
          </a:p>
        </p:txBody>
      </p:sp>
      <p:sp>
        <p:nvSpPr>
          <p:cNvPr id="406" name="Google Shape;406;p39"/>
          <p:cNvSpPr txBox="1"/>
          <p:nvPr>
            <p:ph idx="2" type="title"/>
          </p:nvPr>
        </p:nvSpPr>
        <p:spPr>
          <a:xfrm>
            <a:off x="710625" y="1195840"/>
            <a:ext cx="1008000" cy="47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01.</a:t>
            </a:r>
            <a:endParaRPr/>
          </a:p>
        </p:txBody>
      </p:sp>
      <p:sp>
        <p:nvSpPr>
          <p:cNvPr id="407" name="Google Shape;407;p39"/>
          <p:cNvSpPr txBox="1"/>
          <p:nvPr>
            <p:ph idx="1" type="subTitle"/>
          </p:nvPr>
        </p:nvSpPr>
        <p:spPr>
          <a:xfrm>
            <a:off x="710625" y="2241000"/>
            <a:ext cx="234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Você pode descrever o tópico da seção aqui</a:t>
            </a:r>
            <a:endParaRPr/>
          </a:p>
        </p:txBody>
      </p:sp>
      <p:sp>
        <p:nvSpPr>
          <p:cNvPr id="408" name="Google Shape;408;p39"/>
          <p:cNvSpPr txBox="1"/>
          <p:nvPr>
            <p:ph idx="3" type="title"/>
          </p:nvPr>
        </p:nvSpPr>
        <p:spPr>
          <a:xfrm>
            <a:off x="3937847" y="1717092"/>
            <a:ext cx="2772000" cy="3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Metodologia</a:t>
            </a:r>
            <a:endParaRPr/>
          </a:p>
        </p:txBody>
      </p:sp>
      <p:sp>
        <p:nvSpPr>
          <p:cNvPr id="409" name="Google Shape;409;p39"/>
          <p:cNvSpPr txBox="1"/>
          <p:nvPr>
            <p:ph idx="4" type="title"/>
          </p:nvPr>
        </p:nvSpPr>
        <p:spPr>
          <a:xfrm>
            <a:off x="3937850" y="1195850"/>
            <a:ext cx="1075500" cy="47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02.</a:t>
            </a:r>
            <a:endParaRPr/>
          </a:p>
        </p:txBody>
      </p:sp>
      <p:sp>
        <p:nvSpPr>
          <p:cNvPr id="410" name="Google Shape;410;p39"/>
          <p:cNvSpPr txBox="1"/>
          <p:nvPr>
            <p:ph idx="5" type="subTitle"/>
          </p:nvPr>
        </p:nvSpPr>
        <p:spPr>
          <a:xfrm>
            <a:off x="3937850" y="2241003"/>
            <a:ext cx="234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Você pode descrever o tópico da seção aqui</a:t>
            </a:r>
            <a:endParaRPr/>
          </a:p>
        </p:txBody>
      </p:sp>
      <p:sp>
        <p:nvSpPr>
          <p:cNvPr id="411" name="Google Shape;411;p39"/>
          <p:cNvSpPr txBox="1"/>
          <p:nvPr>
            <p:ph idx="6" type="title"/>
          </p:nvPr>
        </p:nvSpPr>
        <p:spPr>
          <a:xfrm>
            <a:off x="3937847" y="3506679"/>
            <a:ext cx="2772000" cy="3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Conclusão</a:t>
            </a:r>
            <a:endParaRPr/>
          </a:p>
        </p:txBody>
      </p:sp>
      <p:sp>
        <p:nvSpPr>
          <p:cNvPr id="412" name="Google Shape;412;p39"/>
          <p:cNvSpPr txBox="1"/>
          <p:nvPr>
            <p:ph idx="7" type="title"/>
          </p:nvPr>
        </p:nvSpPr>
        <p:spPr>
          <a:xfrm>
            <a:off x="3937850" y="2984925"/>
            <a:ext cx="1075500" cy="47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04.</a:t>
            </a:r>
            <a:endParaRPr/>
          </a:p>
        </p:txBody>
      </p:sp>
      <p:sp>
        <p:nvSpPr>
          <p:cNvPr id="413" name="Google Shape;413;p39"/>
          <p:cNvSpPr txBox="1"/>
          <p:nvPr>
            <p:ph idx="8" type="title"/>
          </p:nvPr>
        </p:nvSpPr>
        <p:spPr>
          <a:xfrm>
            <a:off x="710625" y="3506679"/>
            <a:ext cx="2772000" cy="3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Análise</a:t>
            </a:r>
            <a:endParaRPr/>
          </a:p>
        </p:txBody>
      </p:sp>
      <p:sp>
        <p:nvSpPr>
          <p:cNvPr id="414" name="Google Shape;414;p39"/>
          <p:cNvSpPr txBox="1"/>
          <p:nvPr>
            <p:ph idx="9" type="title"/>
          </p:nvPr>
        </p:nvSpPr>
        <p:spPr>
          <a:xfrm>
            <a:off x="710625" y="2984925"/>
            <a:ext cx="1008000" cy="47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03.</a:t>
            </a:r>
            <a:endParaRPr/>
          </a:p>
        </p:txBody>
      </p:sp>
      <p:sp>
        <p:nvSpPr>
          <p:cNvPr id="415" name="Google Shape;415;p39"/>
          <p:cNvSpPr txBox="1"/>
          <p:nvPr>
            <p:ph idx="13" type="subTitle"/>
          </p:nvPr>
        </p:nvSpPr>
        <p:spPr>
          <a:xfrm>
            <a:off x="710625" y="4030540"/>
            <a:ext cx="234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Você pode descrever o tópico da seção aqui</a:t>
            </a:r>
            <a:endParaRPr/>
          </a:p>
        </p:txBody>
      </p:sp>
      <p:sp>
        <p:nvSpPr>
          <p:cNvPr id="416" name="Google Shape;416;p39"/>
          <p:cNvSpPr txBox="1"/>
          <p:nvPr>
            <p:ph idx="14"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Índice de conteúdo</a:t>
            </a:r>
            <a:endParaRPr/>
          </a:p>
        </p:txBody>
      </p:sp>
      <p:sp>
        <p:nvSpPr>
          <p:cNvPr id="417" name="Google Shape;417;p39"/>
          <p:cNvSpPr/>
          <p:nvPr/>
        </p:nvSpPr>
        <p:spPr>
          <a:xfrm rot="10800000">
            <a:off x="7033328" y="-180377"/>
            <a:ext cx="681364" cy="1352108"/>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9"/>
          <p:cNvSpPr/>
          <p:nvPr/>
        </p:nvSpPr>
        <p:spPr>
          <a:xfrm>
            <a:off x="8287425" y="1481278"/>
            <a:ext cx="273156" cy="264274"/>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39"/>
          <p:cNvGrpSpPr/>
          <p:nvPr/>
        </p:nvGrpSpPr>
        <p:grpSpPr>
          <a:xfrm>
            <a:off x="6572400" y="3003983"/>
            <a:ext cx="2190714" cy="1629060"/>
            <a:chOff x="6572400" y="3003983"/>
            <a:chExt cx="2190714" cy="1629060"/>
          </a:xfrm>
        </p:grpSpPr>
        <p:sp>
          <p:nvSpPr>
            <p:cNvPr id="420" name="Google Shape;420;p39"/>
            <p:cNvSpPr/>
            <p:nvPr/>
          </p:nvSpPr>
          <p:spPr>
            <a:xfrm>
              <a:off x="6572400" y="4446325"/>
              <a:ext cx="2190714" cy="186718"/>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 name="Google Shape;421;p39"/>
            <p:cNvGrpSpPr/>
            <p:nvPr/>
          </p:nvGrpSpPr>
          <p:grpSpPr>
            <a:xfrm>
              <a:off x="6861056" y="3003983"/>
              <a:ext cx="1564652" cy="1564619"/>
              <a:chOff x="1883550" y="2543150"/>
              <a:chExt cx="327875" cy="327875"/>
            </a:xfrm>
          </p:grpSpPr>
          <p:sp>
            <p:nvSpPr>
              <p:cNvPr id="422" name="Google Shape;422;p39"/>
              <p:cNvSpPr/>
              <p:nvPr/>
            </p:nvSpPr>
            <p:spPr>
              <a:xfrm>
                <a:off x="2062200" y="2599525"/>
                <a:ext cx="76850" cy="271500"/>
              </a:xfrm>
              <a:custGeom>
                <a:rect b="b" l="l" r="r" t="t"/>
                <a:pathLst>
                  <a:path extrusionOk="0" h="10860" w="3074">
                    <a:moveTo>
                      <a:pt x="2664" y="0"/>
                    </a:moveTo>
                    <a:lnTo>
                      <a:pt x="1" y="77"/>
                    </a:lnTo>
                    <a:lnTo>
                      <a:pt x="1" y="10859"/>
                    </a:lnTo>
                    <a:lnTo>
                      <a:pt x="3073" y="10859"/>
                    </a:lnTo>
                    <a:lnTo>
                      <a:pt x="26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2076900" y="2687825"/>
                <a:ext cx="44200" cy="95450"/>
              </a:xfrm>
              <a:custGeom>
                <a:rect b="b" l="l" r="r" t="t"/>
                <a:pathLst>
                  <a:path extrusionOk="0" h="3818" w="1768">
                    <a:moveTo>
                      <a:pt x="1614" y="1"/>
                    </a:moveTo>
                    <a:lnTo>
                      <a:pt x="1" y="590"/>
                    </a:lnTo>
                    <a:lnTo>
                      <a:pt x="26" y="3818"/>
                    </a:lnTo>
                    <a:lnTo>
                      <a:pt x="1768" y="3049"/>
                    </a:lnTo>
                    <a:lnTo>
                      <a:pt x="16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9"/>
              <p:cNvSpPr/>
              <p:nvPr/>
            </p:nvSpPr>
            <p:spPr>
              <a:xfrm>
                <a:off x="2075625" y="2650075"/>
                <a:ext cx="39725" cy="38450"/>
              </a:xfrm>
              <a:custGeom>
                <a:rect b="b" l="l" r="r" t="t"/>
                <a:pathLst>
                  <a:path extrusionOk="0" h="1538" w="1589">
                    <a:moveTo>
                      <a:pt x="1538" y="1"/>
                    </a:moveTo>
                    <a:lnTo>
                      <a:pt x="1" y="103"/>
                    </a:lnTo>
                    <a:lnTo>
                      <a:pt x="1" y="1538"/>
                    </a:lnTo>
                    <a:lnTo>
                      <a:pt x="1589" y="897"/>
                    </a:lnTo>
                    <a:lnTo>
                      <a:pt x="15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2078825" y="2775575"/>
                <a:ext cx="44875" cy="40325"/>
              </a:xfrm>
              <a:custGeom>
                <a:rect b="b" l="l" r="r" t="t"/>
                <a:pathLst>
                  <a:path extrusionOk="0" h="1613" w="1795">
                    <a:moveTo>
                      <a:pt x="1742" y="1"/>
                    </a:moveTo>
                    <a:lnTo>
                      <a:pt x="1" y="742"/>
                    </a:lnTo>
                    <a:lnTo>
                      <a:pt x="1" y="1613"/>
                    </a:lnTo>
                    <a:lnTo>
                      <a:pt x="1795" y="1536"/>
                    </a:lnTo>
                    <a:lnTo>
                      <a:pt x="17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2062200" y="2618050"/>
                <a:ext cx="67725" cy="14475"/>
              </a:xfrm>
              <a:custGeom>
                <a:rect b="b" l="l" r="r" t="t"/>
                <a:pathLst>
                  <a:path extrusionOk="0" h="579" w="2709">
                    <a:moveTo>
                      <a:pt x="1" y="1"/>
                    </a:moveTo>
                    <a:lnTo>
                      <a:pt x="1" y="579"/>
                    </a:lnTo>
                    <a:lnTo>
                      <a:pt x="2708" y="448"/>
                    </a:lnTo>
                    <a:lnTo>
                      <a:pt x="26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9"/>
              <p:cNvSpPr/>
              <p:nvPr/>
            </p:nvSpPr>
            <p:spPr>
              <a:xfrm>
                <a:off x="2062200" y="2834575"/>
                <a:ext cx="76125" cy="18400"/>
              </a:xfrm>
              <a:custGeom>
                <a:rect b="b" l="l" r="r" t="t"/>
                <a:pathLst>
                  <a:path extrusionOk="0" h="736" w="3045">
                    <a:moveTo>
                      <a:pt x="1" y="0"/>
                    </a:moveTo>
                    <a:lnTo>
                      <a:pt x="1" y="736"/>
                    </a:lnTo>
                    <a:lnTo>
                      <a:pt x="3045" y="692"/>
                    </a:lnTo>
                    <a:lnTo>
                      <a:pt x="3021" y="7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9"/>
              <p:cNvSpPr/>
              <p:nvPr/>
            </p:nvSpPr>
            <p:spPr>
              <a:xfrm>
                <a:off x="2165300" y="2643025"/>
                <a:ext cx="46125" cy="228000"/>
              </a:xfrm>
              <a:custGeom>
                <a:rect b="b" l="l" r="r" t="t"/>
                <a:pathLst>
                  <a:path extrusionOk="0" h="9120" w="1845">
                    <a:moveTo>
                      <a:pt x="1844" y="0"/>
                    </a:moveTo>
                    <a:lnTo>
                      <a:pt x="0" y="53"/>
                    </a:lnTo>
                    <a:lnTo>
                      <a:pt x="0" y="9119"/>
                    </a:lnTo>
                    <a:lnTo>
                      <a:pt x="1844" y="9119"/>
                    </a:lnTo>
                    <a:lnTo>
                      <a:pt x="18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9"/>
              <p:cNvSpPr/>
              <p:nvPr/>
            </p:nvSpPr>
            <p:spPr>
              <a:xfrm>
                <a:off x="2176200" y="2815275"/>
                <a:ext cx="24975" cy="39725"/>
              </a:xfrm>
              <a:custGeom>
                <a:rect b="b" l="l" r="r" t="t"/>
                <a:pathLst>
                  <a:path extrusionOk="0" h="1589" w="999">
                    <a:moveTo>
                      <a:pt x="512" y="1"/>
                    </a:moveTo>
                    <a:lnTo>
                      <a:pt x="0" y="1051"/>
                    </a:lnTo>
                    <a:lnTo>
                      <a:pt x="537" y="1589"/>
                    </a:lnTo>
                    <a:lnTo>
                      <a:pt x="999" y="872"/>
                    </a:lnTo>
                    <a:lnTo>
                      <a:pt x="5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2180000" y="2657750"/>
                <a:ext cx="7725" cy="144750"/>
              </a:xfrm>
              <a:custGeom>
                <a:rect b="b" l="l" r="r" t="t"/>
                <a:pathLst>
                  <a:path extrusionOk="0" h="5790" w="309">
                    <a:moveTo>
                      <a:pt x="77" y="1"/>
                    </a:moveTo>
                    <a:lnTo>
                      <a:pt x="0" y="5789"/>
                    </a:lnTo>
                    <a:lnTo>
                      <a:pt x="257" y="5763"/>
                    </a:lnTo>
                    <a:lnTo>
                      <a:pt x="3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2191550" y="2658400"/>
                <a:ext cx="10250" cy="143450"/>
              </a:xfrm>
              <a:custGeom>
                <a:rect b="b" l="l" r="r" t="t"/>
                <a:pathLst>
                  <a:path extrusionOk="0" h="5738" w="410">
                    <a:moveTo>
                      <a:pt x="153" y="0"/>
                    </a:moveTo>
                    <a:lnTo>
                      <a:pt x="0" y="5737"/>
                    </a:lnTo>
                    <a:lnTo>
                      <a:pt x="256" y="5712"/>
                    </a:lnTo>
                    <a:lnTo>
                      <a:pt x="4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1949525" y="2567475"/>
                <a:ext cx="62750" cy="303550"/>
              </a:xfrm>
              <a:custGeom>
                <a:rect b="b" l="l" r="r" t="t"/>
                <a:pathLst>
                  <a:path extrusionOk="0" h="12142" w="2510">
                    <a:moveTo>
                      <a:pt x="1" y="1"/>
                    </a:moveTo>
                    <a:lnTo>
                      <a:pt x="1" y="12141"/>
                    </a:lnTo>
                    <a:lnTo>
                      <a:pt x="2509" y="12141"/>
                    </a:lnTo>
                    <a:lnTo>
                      <a:pt x="2075" y="27"/>
                    </a:lnTo>
                    <a:lnTo>
                      <a:pt x="974" y="130"/>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1961025" y="2586050"/>
                <a:ext cx="29475" cy="49975"/>
              </a:xfrm>
              <a:custGeom>
                <a:rect b="b" l="l" r="r" t="t"/>
                <a:pathLst>
                  <a:path extrusionOk="0" h="1999" w="1179">
                    <a:moveTo>
                      <a:pt x="589" y="1"/>
                    </a:moveTo>
                    <a:cubicBezTo>
                      <a:pt x="154" y="1"/>
                      <a:pt x="1" y="551"/>
                      <a:pt x="1" y="1102"/>
                    </a:cubicBezTo>
                    <a:cubicBezTo>
                      <a:pt x="1" y="1653"/>
                      <a:pt x="410" y="1998"/>
                      <a:pt x="589" y="1998"/>
                    </a:cubicBezTo>
                    <a:cubicBezTo>
                      <a:pt x="914" y="1998"/>
                      <a:pt x="1178" y="1653"/>
                      <a:pt x="1178" y="1102"/>
                    </a:cubicBezTo>
                    <a:cubicBezTo>
                      <a:pt x="1178" y="552"/>
                      <a:pt x="914" y="1"/>
                      <a:pt x="5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1964225" y="2648175"/>
                <a:ext cx="16675" cy="204925"/>
              </a:xfrm>
              <a:custGeom>
                <a:rect b="b" l="l" r="r" t="t"/>
                <a:pathLst>
                  <a:path extrusionOk="0" h="8197" w="667">
                    <a:moveTo>
                      <a:pt x="1" y="0"/>
                    </a:moveTo>
                    <a:lnTo>
                      <a:pt x="154" y="8196"/>
                    </a:lnTo>
                    <a:lnTo>
                      <a:pt x="667" y="8196"/>
                    </a:lnTo>
                    <a:lnTo>
                      <a:pt x="3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9"/>
              <p:cNvSpPr/>
              <p:nvPr/>
            </p:nvSpPr>
            <p:spPr>
              <a:xfrm>
                <a:off x="1984075" y="2648800"/>
                <a:ext cx="15400" cy="203625"/>
              </a:xfrm>
              <a:custGeom>
                <a:rect b="b" l="l" r="r" t="t"/>
                <a:pathLst>
                  <a:path extrusionOk="0" h="8145" w="616">
                    <a:moveTo>
                      <a:pt x="1" y="1"/>
                    </a:moveTo>
                    <a:lnTo>
                      <a:pt x="154" y="8144"/>
                    </a:lnTo>
                    <a:lnTo>
                      <a:pt x="616" y="8093"/>
                    </a:lnTo>
                    <a:lnTo>
                      <a:pt x="3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9"/>
              <p:cNvSpPr/>
              <p:nvPr/>
            </p:nvSpPr>
            <p:spPr>
              <a:xfrm>
                <a:off x="1883550" y="2543150"/>
                <a:ext cx="73000" cy="327875"/>
              </a:xfrm>
              <a:custGeom>
                <a:rect b="b" l="l" r="r" t="t"/>
                <a:pathLst>
                  <a:path extrusionOk="0" h="13115" w="2920">
                    <a:moveTo>
                      <a:pt x="128" y="1"/>
                    </a:moveTo>
                    <a:lnTo>
                      <a:pt x="1" y="13114"/>
                    </a:lnTo>
                    <a:lnTo>
                      <a:pt x="2920" y="13114"/>
                    </a:lnTo>
                    <a:lnTo>
                      <a:pt x="2638" y="27"/>
                    </a:lnTo>
                    <a:lnTo>
                      <a:pt x="1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9"/>
              <p:cNvSpPr/>
              <p:nvPr/>
            </p:nvSpPr>
            <p:spPr>
              <a:xfrm>
                <a:off x="1902100" y="2568775"/>
                <a:ext cx="33325" cy="49300"/>
              </a:xfrm>
              <a:custGeom>
                <a:rect b="b" l="l" r="r" t="t"/>
                <a:pathLst>
                  <a:path extrusionOk="0" h="1972" w="1333">
                    <a:moveTo>
                      <a:pt x="462" y="0"/>
                    </a:moveTo>
                    <a:lnTo>
                      <a:pt x="0" y="1127"/>
                    </a:lnTo>
                    <a:lnTo>
                      <a:pt x="692" y="1972"/>
                    </a:lnTo>
                    <a:lnTo>
                      <a:pt x="1332" y="1127"/>
                    </a:lnTo>
                    <a:lnTo>
                      <a:pt x="4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9"/>
              <p:cNvSpPr/>
              <p:nvPr/>
            </p:nvSpPr>
            <p:spPr>
              <a:xfrm>
                <a:off x="1898300" y="2636000"/>
                <a:ext cx="41000" cy="153675"/>
              </a:xfrm>
              <a:custGeom>
                <a:rect b="b" l="l" r="r" t="t"/>
                <a:pathLst>
                  <a:path extrusionOk="0" h="6147" w="1640">
                    <a:moveTo>
                      <a:pt x="1153" y="359"/>
                    </a:moveTo>
                    <a:lnTo>
                      <a:pt x="1307" y="5737"/>
                    </a:lnTo>
                    <a:lnTo>
                      <a:pt x="281" y="5763"/>
                    </a:lnTo>
                    <a:lnTo>
                      <a:pt x="486" y="359"/>
                    </a:lnTo>
                    <a:close/>
                    <a:moveTo>
                      <a:pt x="128" y="0"/>
                    </a:moveTo>
                    <a:lnTo>
                      <a:pt x="0" y="6146"/>
                    </a:lnTo>
                    <a:lnTo>
                      <a:pt x="1639" y="6146"/>
                    </a:lnTo>
                    <a:lnTo>
                      <a:pt x="14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9"/>
              <p:cNvSpPr/>
              <p:nvPr/>
            </p:nvSpPr>
            <p:spPr>
              <a:xfrm>
                <a:off x="1900850" y="2805650"/>
                <a:ext cx="32650" cy="46775"/>
              </a:xfrm>
              <a:custGeom>
                <a:rect b="b" l="l" r="r" t="t"/>
                <a:pathLst>
                  <a:path extrusionOk="0" h="1871" w="1306">
                    <a:moveTo>
                      <a:pt x="743" y="1"/>
                    </a:moveTo>
                    <a:lnTo>
                      <a:pt x="0" y="1231"/>
                    </a:lnTo>
                    <a:lnTo>
                      <a:pt x="769" y="1870"/>
                    </a:lnTo>
                    <a:lnTo>
                      <a:pt x="1306" y="1102"/>
                    </a:lnTo>
                    <a:lnTo>
                      <a:pt x="7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9"/>
              <p:cNvSpPr/>
              <p:nvPr/>
            </p:nvSpPr>
            <p:spPr>
              <a:xfrm>
                <a:off x="1911100" y="2652650"/>
                <a:ext cx="14725" cy="119750"/>
              </a:xfrm>
              <a:custGeom>
                <a:rect b="b" l="l" r="r" t="t"/>
                <a:pathLst>
                  <a:path extrusionOk="0" h="4790" w="589">
                    <a:moveTo>
                      <a:pt x="180" y="0"/>
                    </a:moveTo>
                    <a:lnTo>
                      <a:pt x="1" y="4790"/>
                    </a:lnTo>
                    <a:lnTo>
                      <a:pt x="589" y="4739"/>
                    </a:lnTo>
                    <a:lnTo>
                      <a:pt x="4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9"/>
              <p:cNvSpPr/>
              <p:nvPr/>
            </p:nvSpPr>
            <p:spPr>
              <a:xfrm>
                <a:off x="2012250" y="2548300"/>
                <a:ext cx="51250" cy="322725"/>
              </a:xfrm>
              <a:custGeom>
                <a:rect b="b" l="l" r="r" t="t"/>
                <a:pathLst>
                  <a:path extrusionOk="0" h="12909" w="2050">
                    <a:moveTo>
                      <a:pt x="2050" y="1"/>
                    </a:moveTo>
                    <a:lnTo>
                      <a:pt x="179" y="78"/>
                    </a:lnTo>
                    <a:lnTo>
                      <a:pt x="0" y="12908"/>
                    </a:lnTo>
                    <a:lnTo>
                      <a:pt x="2050" y="12908"/>
                    </a:lnTo>
                    <a:lnTo>
                      <a:pt x="20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9"/>
              <p:cNvSpPr/>
              <p:nvPr/>
            </p:nvSpPr>
            <p:spPr>
              <a:xfrm>
                <a:off x="2013525" y="2573250"/>
                <a:ext cx="53825" cy="10275"/>
              </a:xfrm>
              <a:custGeom>
                <a:rect b="b" l="l" r="r" t="t"/>
                <a:pathLst>
                  <a:path extrusionOk="0" h="411" w="2153">
                    <a:moveTo>
                      <a:pt x="2152" y="0"/>
                    </a:moveTo>
                    <a:lnTo>
                      <a:pt x="0" y="26"/>
                    </a:lnTo>
                    <a:lnTo>
                      <a:pt x="0" y="411"/>
                    </a:lnTo>
                    <a:lnTo>
                      <a:pt x="2152" y="334"/>
                    </a:lnTo>
                    <a:lnTo>
                      <a:pt x="2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9"/>
              <p:cNvSpPr/>
              <p:nvPr/>
            </p:nvSpPr>
            <p:spPr>
              <a:xfrm>
                <a:off x="2010325" y="2854975"/>
                <a:ext cx="57650" cy="8975"/>
              </a:xfrm>
              <a:custGeom>
                <a:rect b="b" l="l" r="r" t="t"/>
                <a:pathLst>
                  <a:path extrusionOk="0" h="359" w="2306">
                    <a:moveTo>
                      <a:pt x="2306" y="1"/>
                    </a:moveTo>
                    <a:lnTo>
                      <a:pt x="1" y="52"/>
                    </a:lnTo>
                    <a:lnTo>
                      <a:pt x="1" y="308"/>
                    </a:lnTo>
                    <a:lnTo>
                      <a:pt x="2306" y="359"/>
                    </a:lnTo>
                    <a:lnTo>
                      <a:pt x="23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9"/>
              <p:cNvSpPr/>
              <p:nvPr/>
            </p:nvSpPr>
            <p:spPr>
              <a:xfrm>
                <a:off x="2023150" y="2829975"/>
                <a:ext cx="32025" cy="17325"/>
              </a:xfrm>
              <a:custGeom>
                <a:rect b="b" l="l" r="r" t="t"/>
                <a:pathLst>
                  <a:path extrusionOk="0" h="693" w="1281">
                    <a:moveTo>
                      <a:pt x="614" y="1"/>
                    </a:moveTo>
                    <a:cubicBezTo>
                      <a:pt x="358" y="1"/>
                      <a:pt x="0" y="693"/>
                      <a:pt x="0" y="693"/>
                    </a:cubicBezTo>
                    <a:lnTo>
                      <a:pt x="1280" y="641"/>
                    </a:lnTo>
                    <a:cubicBezTo>
                      <a:pt x="1280" y="641"/>
                      <a:pt x="871" y="1"/>
                      <a:pt x="6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9"/>
              <p:cNvSpPr/>
              <p:nvPr/>
            </p:nvSpPr>
            <p:spPr>
              <a:xfrm>
                <a:off x="2025050" y="2590525"/>
                <a:ext cx="28200" cy="12850"/>
              </a:xfrm>
              <a:custGeom>
                <a:rect b="b" l="l" r="r" t="t"/>
                <a:pathLst>
                  <a:path extrusionOk="0" h="514" w="1128">
                    <a:moveTo>
                      <a:pt x="1" y="1"/>
                    </a:moveTo>
                    <a:cubicBezTo>
                      <a:pt x="1" y="1"/>
                      <a:pt x="359" y="514"/>
                      <a:pt x="616" y="514"/>
                    </a:cubicBezTo>
                    <a:cubicBezTo>
                      <a:pt x="872" y="514"/>
                      <a:pt x="1127" y="1"/>
                      <a:pt x="1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9"/>
              <p:cNvSpPr/>
              <p:nvPr/>
            </p:nvSpPr>
            <p:spPr>
              <a:xfrm>
                <a:off x="2025700" y="2628950"/>
                <a:ext cx="26900" cy="179300"/>
              </a:xfrm>
              <a:custGeom>
                <a:rect b="b" l="l" r="r" t="t"/>
                <a:pathLst>
                  <a:path extrusionOk="0" h="7172" w="1076">
                    <a:moveTo>
                      <a:pt x="435" y="1"/>
                    </a:moveTo>
                    <a:cubicBezTo>
                      <a:pt x="435" y="1"/>
                      <a:pt x="512" y="1127"/>
                      <a:pt x="103" y="1127"/>
                    </a:cubicBezTo>
                    <a:lnTo>
                      <a:pt x="1" y="6096"/>
                    </a:lnTo>
                    <a:cubicBezTo>
                      <a:pt x="1" y="6096"/>
                      <a:pt x="384" y="6275"/>
                      <a:pt x="384" y="7171"/>
                    </a:cubicBezTo>
                    <a:lnTo>
                      <a:pt x="769" y="7171"/>
                    </a:lnTo>
                    <a:cubicBezTo>
                      <a:pt x="769" y="7171"/>
                      <a:pt x="692" y="6096"/>
                      <a:pt x="1076" y="6096"/>
                    </a:cubicBezTo>
                    <a:lnTo>
                      <a:pt x="1025" y="1127"/>
                    </a:lnTo>
                    <a:cubicBezTo>
                      <a:pt x="1025" y="1127"/>
                      <a:pt x="718" y="1102"/>
                      <a:pt x="7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9"/>
              <p:cNvSpPr/>
              <p:nvPr/>
            </p:nvSpPr>
            <p:spPr>
              <a:xfrm>
                <a:off x="2139025" y="2543150"/>
                <a:ext cx="35250" cy="327875"/>
              </a:xfrm>
              <a:custGeom>
                <a:rect b="b" l="l" r="r" t="t"/>
                <a:pathLst>
                  <a:path extrusionOk="0" h="13115" w="1410">
                    <a:moveTo>
                      <a:pt x="179" y="1"/>
                    </a:moveTo>
                    <a:lnTo>
                      <a:pt x="0" y="13114"/>
                    </a:lnTo>
                    <a:lnTo>
                      <a:pt x="1230" y="13114"/>
                    </a:lnTo>
                    <a:lnTo>
                      <a:pt x="14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9"/>
              <p:cNvSpPr/>
              <p:nvPr/>
            </p:nvSpPr>
            <p:spPr>
              <a:xfrm>
                <a:off x="2149925" y="2550200"/>
                <a:ext cx="18600" cy="23075"/>
              </a:xfrm>
              <a:custGeom>
                <a:rect b="b" l="l" r="r" t="t"/>
                <a:pathLst>
                  <a:path extrusionOk="0" h="923" w="744">
                    <a:moveTo>
                      <a:pt x="743" y="0"/>
                    </a:moveTo>
                    <a:lnTo>
                      <a:pt x="0" y="51"/>
                    </a:lnTo>
                    <a:lnTo>
                      <a:pt x="0" y="922"/>
                    </a:lnTo>
                    <a:lnTo>
                      <a:pt x="333" y="460"/>
                    </a:lnTo>
                    <a:lnTo>
                      <a:pt x="691" y="922"/>
                    </a:lnTo>
                    <a:lnTo>
                      <a:pt x="7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9"/>
              <p:cNvSpPr/>
              <p:nvPr/>
            </p:nvSpPr>
            <p:spPr>
              <a:xfrm>
                <a:off x="2144775" y="2838325"/>
                <a:ext cx="19875" cy="24350"/>
              </a:xfrm>
              <a:custGeom>
                <a:rect b="b" l="l" r="r" t="t"/>
                <a:pathLst>
                  <a:path extrusionOk="0" h="974" w="795">
                    <a:moveTo>
                      <a:pt x="26" y="1"/>
                    </a:moveTo>
                    <a:lnTo>
                      <a:pt x="0" y="974"/>
                    </a:lnTo>
                    <a:lnTo>
                      <a:pt x="794" y="923"/>
                    </a:lnTo>
                    <a:lnTo>
                      <a:pt x="743" y="1"/>
                    </a:lnTo>
                    <a:lnTo>
                      <a:pt x="411" y="512"/>
                    </a:lnTo>
                    <a:lnTo>
                      <a:pt x="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9"/>
              <p:cNvSpPr/>
              <p:nvPr/>
            </p:nvSpPr>
            <p:spPr>
              <a:xfrm>
                <a:off x="2147350" y="2579000"/>
                <a:ext cx="19250" cy="259350"/>
              </a:xfrm>
              <a:custGeom>
                <a:rect b="b" l="l" r="r" t="t"/>
                <a:pathLst>
                  <a:path extrusionOk="0" h="10374" w="770">
                    <a:moveTo>
                      <a:pt x="436" y="0"/>
                    </a:moveTo>
                    <a:lnTo>
                      <a:pt x="103" y="360"/>
                    </a:lnTo>
                    <a:lnTo>
                      <a:pt x="1" y="9888"/>
                    </a:lnTo>
                    <a:lnTo>
                      <a:pt x="282" y="10374"/>
                    </a:lnTo>
                    <a:lnTo>
                      <a:pt x="589" y="9888"/>
                    </a:lnTo>
                    <a:lnTo>
                      <a:pt x="769" y="385"/>
                    </a:lnTo>
                    <a:lnTo>
                      <a:pt x="4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1" name="Google Shape;451;p39"/>
          <p:cNvSpPr txBox="1"/>
          <p:nvPr>
            <p:ph idx="15" type="subTitle"/>
          </p:nvPr>
        </p:nvSpPr>
        <p:spPr>
          <a:xfrm>
            <a:off x="3937850" y="4030540"/>
            <a:ext cx="23400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Você pode descrever o tópico da seção aqui</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40"/>
          <p:cNvSpPr/>
          <p:nvPr/>
        </p:nvSpPr>
        <p:spPr>
          <a:xfrm flipH="1" rot="10800000">
            <a:off x="3717950" y="-1187528"/>
            <a:ext cx="1763993" cy="3164378"/>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rot="90">
            <a:off x="2198085" y="3355424"/>
            <a:ext cx="4762106" cy="584947"/>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58" name="Google Shape;458;p40"/>
          <p:cNvSpPr txBox="1"/>
          <p:nvPr>
            <p:ph type="title"/>
          </p:nvPr>
        </p:nvSpPr>
        <p:spPr>
          <a:xfrm>
            <a:off x="2281588" y="2249313"/>
            <a:ext cx="4595100" cy="10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Objetivos</a:t>
            </a:r>
            <a:endParaRPr/>
          </a:p>
        </p:txBody>
      </p:sp>
      <p:sp>
        <p:nvSpPr>
          <p:cNvPr id="459" name="Google Shape;459;p40"/>
          <p:cNvSpPr txBox="1"/>
          <p:nvPr>
            <p:ph idx="2" type="title"/>
          </p:nvPr>
        </p:nvSpPr>
        <p:spPr>
          <a:xfrm>
            <a:off x="3853288" y="730900"/>
            <a:ext cx="1451700" cy="103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01.</a:t>
            </a:r>
            <a:endParaRPr/>
          </a:p>
        </p:txBody>
      </p:sp>
      <p:sp>
        <p:nvSpPr>
          <p:cNvPr id="460" name="Google Shape;460;p40"/>
          <p:cNvSpPr txBox="1"/>
          <p:nvPr>
            <p:ph idx="1" type="subTitle"/>
          </p:nvPr>
        </p:nvSpPr>
        <p:spPr>
          <a:xfrm>
            <a:off x="2282338" y="3418100"/>
            <a:ext cx="4593600" cy="3825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pt-BR"/>
              <a:t>Aqui você pode inserir uma legenda sobre o tópico</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 name="Shape 464"/>
        <p:cNvGrpSpPr/>
        <p:nvPr/>
      </p:nvGrpSpPr>
      <p:grpSpPr>
        <a:xfrm>
          <a:off x="0" y="0"/>
          <a:ext cx="0" cy="0"/>
          <a:chOff x="0" y="0"/>
          <a:chExt cx="0" cy="0"/>
        </a:xfrm>
      </p:grpSpPr>
      <p:sp>
        <p:nvSpPr>
          <p:cNvPr id="465" name="Google Shape;465;p41"/>
          <p:cNvSpPr/>
          <p:nvPr/>
        </p:nvSpPr>
        <p:spPr>
          <a:xfrm rot="129748">
            <a:off x="3905785" y="1529033"/>
            <a:ext cx="4547369" cy="238021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1"/>
          <p:cNvSpPr txBox="1"/>
          <p:nvPr>
            <p:ph type="title"/>
          </p:nvPr>
        </p:nvSpPr>
        <p:spPr>
          <a:xfrm>
            <a:off x="720000" y="2361600"/>
            <a:ext cx="3142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Introdução</a:t>
            </a:r>
            <a:endParaRPr/>
          </a:p>
        </p:txBody>
      </p:sp>
      <p:sp>
        <p:nvSpPr>
          <p:cNvPr id="467" name="Google Shape;467;p41"/>
          <p:cNvSpPr txBox="1"/>
          <p:nvPr>
            <p:ph idx="1" type="subTitle"/>
          </p:nvPr>
        </p:nvSpPr>
        <p:spPr>
          <a:xfrm>
            <a:off x="4350519" y="2092325"/>
            <a:ext cx="3657900" cy="135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Aqui você pode dar uma breve descrição do assunto sobre o qual deseja falar. Por exemplo, se você quiser falar sobre Mercúrio, pode dizer que é o menor planeta de todo o Sistema Solar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1" name="Shape 471"/>
        <p:cNvGrpSpPr/>
        <p:nvPr/>
      </p:nvGrpSpPr>
      <p:grpSpPr>
        <a:xfrm>
          <a:off x="0" y="0"/>
          <a:ext cx="0" cy="0"/>
          <a:chOff x="0" y="0"/>
          <a:chExt cx="0" cy="0"/>
        </a:xfrm>
      </p:grpSpPr>
      <p:sp>
        <p:nvSpPr>
          <p:cNvPr id="472" name="Google Shape;472;p42"/>
          <p:cNvSpPr/>
          <p:nvPr/>
        </p:nvSpPr>
        <p:spPr>
          <a:xfrm>
            <a:off x="2925375" y="693025"/>
            <a:ext cx="5700723" cy="61970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2"/>
          <p:cNvSpPr txBox="1"/>
          <p:nvPr>
            <p:ph type="title"/>
          </p:nvPr>
        </p:nvSpPr>
        <p:spPr>
          <a:xfrm>
            <a:off x="2966025" y="732875"/>
            <a:ext cx="5592000" cy="54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Uma foto vale mais que mil palavras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43"/>
          <p:cNvSpPr/>
          <p:nvPr/>
        </p:nvSpPr>
        <p:spPr>
          <a:xfrm>
            <a:off x="4952405" y="2115263"/>
            <a:ext cx="3376190" cy="175936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3"/>
          <p:cNvSpPr/>
          <p:nvPr/>
        </p:nvSpPr>
        <p:spPr>
          <a:xfrm rot="-88">
            <a:off x="4952405" y="1691589"/>
            <a:ext cx="2444681" cy="6197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480" name="Google Shape;480;p43"/>
          <p:cNvSpPr/>
          <p:nvPr/>
        </p:nvSpPr>
        <p:spPr>
          <a:xfrm>
            <a:off x="815405" y="2115263"/>
            <a:ext cx="3376190" cy="175936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3"/>
          <p:cNvSpPr/>
          <p:nvPr/>
        </p:nvSpPr>
        <p:spPr>
          <a:xfrm rot="-88">
            <a:off x="815405" y="1691589"/>
            <a:ext cx="2444681" cy="6197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4"/>
              </a:solidFill>
            </a:endParaRPr>
          </a:p>
        </p:txBody>
      </p:sp>
      <p:sp>
        <p:nvSpPr>
          <p:cNvPr id="482" name="Google Shape;482;p43"/>
          <p:cNvSpPr txBox="1"/>
          <p:nvPr>
            <p:ph idx="1" type="subTitle"/>
          </p:nvPr>
        </p:nvSpPr>
        <p:spPr>
          <a:xfrm>
            <a:off x="1009500" y="1761600"/>
            <a:ext cx="2016000" cy="47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Teoria 1</a:t>
            </a:r>
            <a:endParaRPr/>
          </a:p>
        </p:txBody>
      </p:sp>
      <p:sp>
        <p:nvSpPr>
          <p:cNvPr id="483" name="Google Shape;483;p43"/>
          <p:cNvSpPr txBox="1"/>
          <p:nvPr>
            <p:ph idx="2" type="subTitle"/>
          </p:nvPr>
        </p:nvSpPr>
        <p:spPr>
          <a:xfrm>
            <a:off x="5146488" y="1761610"/>
            <a:ext cx="2016000" cy="47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Teoria 2</a:t>
            </a:r>
            <a:endParaRPr/>
          </a:p>
        </p:txBody>
      </p:sp>
      <p:sp>
        <p:nvSpPr>
          <p:cNvPr id="484" name="Google Shape;484;p43"/>
          <p:cNvSpPr txBox="1"/>
          <p:nvPr>
            <p:ph idx="3" type="subTitle"/>
          </p:nvPr>
        </p:nvSpPr>
        <p:spPr>
          <a:xfrm>
            <a:off x="1009500" y="2527400"/>
            <a:ext cx="2952000" cy="99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Mercúrio é o menor e mais interno planeta do Sistema Solar. Só é um pouco maior que a Lua</a:t>
            </a:r>
            <a:endParaRPr/>
          </a:p>
        </p:txBody>
      </p:sp>
      <p:sp>
        <p:nvSpPr>
          <p:cNvPr id="485" name="Google Shape;485;p43"/>
          <p:cNvSpPr txBox="1"/>
          <p:nvPr>
            <p:ph idx="4" type="subTitle"/>
          </p:nvPr>
        </p:nvSpPr>
        <p:spPr>
          <a:xfrm>
            <a:off x="5146495" y="2527400"/>
            <a:ext cx="2952000" cy="99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Vênus tem um nome muito bonito e é o segundo planeta mais próximo do Sol</a:t>
            </a:r>
            <a:endParaRPr/>
          </a:p>
        </p:txBody>
      </p:sp>
      <p:sp>
        <p:nvSpPr>
          <p:cNvPr id="486" name="Google Shape;486;p43"/>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Revisão da literatura</a:t>
            </a:r>
            <a:endParaRPr/>
          </a:p>
        </p:txBody>
      </p:sp>
      <p:grpSp>
        <p:nvGrpSpPr>
          <p:cNvPr id="487" name="Google Shape;487;p43"/>
          <p:cNvGrpSpPr/>
          <p:nvPr/>
        </p:nvGrpSpPr>
        <p:grpSpPr>
          <a:xfrm rot="160518">
            <a:off x="3416582" y="1582748"/>
            <a:ext cx="712952" cy="837291"/>
            <a:chOff x="2594275" y="2014975"/>
            <a:chExt cx="279175" cy="327850"/>
          </a:xfrm>
        </p:grpSpPr>
        <p:sp>
          <p:nvSpPr>
            <p:cNvPr id="488" name="Google Shape;488;p43"/>
            <p:cNvSpPr/>
            <p:nvPr/>
          </p:nvSpPr>
          <p:spPr>
            <a:xfrm>
              <a:off x="2651275" y="2081600"/>
              <a:ext cx="33275" cy="261225"/>
            </a:xfrm>
            <a:custGeom>
              <a:rect b="b" l="l" r="r" t="t"/>
              <a:pathLst>
                <a:path extrusionOk="0" h="10449" w="1331">
                  <a:moveTo>
                    <a:pt x="820" y="0"/>
                  </a:moveTo>
                  <a:lnTo>
                    <a:pt x="307" y="26"/>
                  </a:lnTo>
                  <a:lnTo>
                    <a:pt x="0" y="10449"/>
                  </a:lnTo>
                  <a:lnTo>
                    <a:pt x="590" y="10449"/>
                  </a:lnTo>
                  <a:lnTo>
                    <a:pt x="1331" y="6992"/>
                  </a:lnTo>
                  <a:lnTo>
                    <a:pt x="8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3"/>
            <p:cNvSpPr/>
            <p:nvPr/>
          </p:nvSpPr>
          <p:spPr>
            <a:xfrm>
              <a:off x="2666000" y="2073875"/>
              <a:ext cx="207450" cy="268950"/>
            </a:xfrm>
            <a:custGeom>
              <a:rect b="b" l="l" r="r" t="t"/>
              <a:pathLst>
                <a:path extrusionOk="0" h="10758" w="8298">
                  <a:moveTo>
                    <a:pt x="7324" y="1"/>
                  </a:moveTo>
                  <a:lnTo>
                    <a:pt x="231" y="309"/>
                  </a:lnTo>
                  <a:lnTo>
                    <a:pt x="1" y="10758"/>
                  </a:lnTo>
                  <a:lnTo>
                    <a:pt x="1" y="10758"/>
                  </a:lnTo>
                  <a:lnTo>
                    <a:pt x="8297" y="10579"/>
                  </a:lnTo>
                  <a:lnTo>
                    <a:pt x="73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3"/>
            <p:cNvSpPr/>
            <p:nvPr/>
          </p:nvSpPr>
          <p:spPr>
            <a:xfrm>
              <a:off x="2693525" y="2101400"/>
              <a:ext cx="152425" cy="224175"/>
            </a:xfrm>
            <a:custGeom>
              <a:rect b="b" l="l" r="r" t="t"/>
              <a:pathLst>
                <a:path extrusionOk="0" h="8967" w="6097">
                  <a:moveTo>
                    <a:pt x="4969" y="386"/>
                  </a:moveTo>
                  <a:lnTo>
                    <a:pt x="5635" y="8094"/>
                  </a:lnTo>
                  <a:lnTo>
                    <a:pt x="409" y="8582"/>
                  </a:lnTo>
                  <a:lnTo>
                    <a:pt x="409" y="820"/>
                  </a:lnTo>
                  <a:lnTo>
                    <a:pt x="4969" y="386"/>
                  </a:lnTo>
                  <a:close/>
                  <a:moveTo>
                    <a:pt x="5327" y="1"/>
                  </a:moveTo>
                  <a:lnTo>
                    <a:pt x="0" y="462"/>
                  </a:lnTo>
                  <a:lnTo>
                    <a:pt x="0" y="8967"/>
                  </a:lnTo>
                  <a:lnTo>
                    <a:pt x="6097" y="8658"/>
                  </a:lnTo>
                  <a:lnTo>
                    <a:pt x="53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3"/>
            <p:cNvSpPr/>
            <p:nvPr/>
          </p:nvSpPr>
          <p:spPr>
            <a:xfrm>
              <a:off x="2594275" y="2022050"/>
              <a:ext cx="48675" cy="262500"/>
            </a:xfrm>
            <a:custGeom>
              <a:rect b="b" l="l" r="r" t="t"/>
              <a:pathLst>
                <a:path extrusionOk="0" h="10500" w="1947">
                  <a:moveTo>
                    <a:pt x="154" y="0"/>
                  </a:moveTo>
                  <a:lnTo>
                    <a:pt x="0" y="10500"/>
                  </a:lnTo>
                  <a:lnTo>
                    <a:pt x="641" y="10474"/>
                  </a:lnTo>
                  <a:lnTo>
                    <a:pt x="1946" y="4558"/>
                  </a:lnTo>
                  <a:lnTo>
                    <a:pt x="871" y="26"/>
                  </a:lnTo>
                  <a:lnTo>
                    <a:pt x="1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3"/>
            <p:cNvSpPr/>
            <p:nvPr/>
          </p:nvSpPr>
          <p:spPr>
            <a:xfrm>
              <a:off x="2610275" y="2014975"/>
              <a:ext cx="207500" cy="268950"/>
            </a:xfrm>
            <a:custGeom>
              <a:rect b="b" l="l" r="r" t="t"/>
              <a:pathLst>
                <a:path extrusionOk="0" h="10758" w="8300">
                  <a:moveTo>
                    <a:pt x="7326" y="0"/>
                  </a:moveTo>
                  <a:lnTo>
                    <a:pt x="231" y="309"/>
                  </a:lnTo>
                  <a:lnTo>
                    <a:pt x="1" y="10757"/>
                  </a:lnTo>
                  <a:lnTo>
                    <a:pt x="8299" y="10553"/>
                  </a:lnTo>
                  <a:lnTo>
                    <a:pt x="73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3"/>
            <p:cNvSpPr/>
            <p:nvPr/>
          </p:nvSpPr>
          <p:spPr>
            <a:xfrm>
              <a:off x="2768425" y="2235250"/>
              <a:ext cx="55050" cy="48675"/>
            </a:xfrm>
            <a:custGeom>
              <a:rect b="b" l="l" r="r" t="t"/>
              <a:pathLst>
                <a:path extrusionOk="0" h="1947" w="2202">
                  <a:moveTo>
                    <a:pt x="1997" y="0"/>
                  </a:moveTo>
                  <a:lnTo>
                    <a:pt x="0" y="1946"/>
                  </a:lnTo>
                  <a:lnTo>
                    <a:pt x="2202" y="1946"/>
                  </a:lnTo>
                  <a:lnTo>
                    <a:pt x="19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3"/>
            <p:cNvSpPr/>
            <p:nvPr/>
          </p:nvSpPr>
          <p:spPr>
            <a:xfrm>
              <a:off x="2750525" y="2014975"/>
              <a:ext cx="49300" cy="41650"/>
            </a:xfrm>
            <a:custGeom>
              <a:rect b="b" l="l" r="r" t="t"/>
              <a:pathLst>
                <a:path extrusionOk="0" h="1666" w="1972">
                  <a:moveTo>
                    <a:pt x="0" y="0"/>
                  </a:moveTo>
                  <a:lnTo>
                    <a:pt x="1972" y="1665"/>
                  </a:lnTo>
                  <a:lnTo>
                    <a:pt x="18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43"/>
          <p:cNvGrpSpPr/>
          <p:nvPr/>
        </p:nvGrpSpPr>
        <p:grpSpPr>
          <a:xfrm rot="112284">
            <a:off x="7508541" y="1526065"/>
            <a:ext cx="712974" cy="837316"/>
            <a:chOff x="2594275" y="2014975"/>
            <a:chExt cx="279175" cy="327850"/>
          </a:xfrm>
        </p:grpSpPr>
        <p:sp>
          <p:nvSpPr>
            <p:cNvPr id="496" name="Google Shape;496;p43"/>
            <p:cNvSpPr/>
            <p:nvPr/>
          </p:nvSpPr>
          <p:spPr>
            <a:xfrm>
              <a:off x="2651275" y="2081600"/>
              <a:ext cx="33275" cy="261225"/>
            </a:xfrm>
            <a:custGeom>
              <a:rect b="b" l="l" r="r" t="t"/>
              <a:pathLst>
                <a:path extrusionOk="0" h="10449" w="1331">
                  <a:moveTo>
                    <a:pt x="820" y="0"/>
                  </a:moveTo>
                  <a:lnTo>
                    <a:pt x="307" y="26"/>
                  </a:lnTo>
                  <a:lnTo>
                    <a:pt x="0" y="10449"/>
                  </a:lnTo>
                  <a:lnTo>
                    <a:pt x="590" y="10449"/>
                  </a:lnTo>
                  <a:lnTo>
                    <a:pt x="1331" y="6992"/>
                  </a:lnTo>
                  <a:lnTo>
                    <a:pt x="8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3"/>
            <p:cNvSpPr/>
            <p:nvPr/>
          </p:nvSpPr>
          <p:spPr>
            <a:xfrm>
              <a:off x="2666000" y="2073875"/>
              <a:ext cx="207450" cy="268950"/>
            </a:xfrm>
            <a:custGeom>
              <a:rect b="b" l="l" r="r" t="t"/>
              <a:pathLst>
                <a:path extrusionOk="0" h="10758" w="8298">
                  <a:moveTo>
                    <a:pt x="7324" y="1"/>
                  </a:moveTo>
                  <a:lnTo>
                    <a:pt x="231" y="309"/>
                  </a:lnTo>
                  <a:lnTo>
                    <a:pt x="1" y="10758"/>
                  </a:lnTo>
                  <a:lnTo>
                    <a:pt x="1" y="10758"/>
                  </a:lnTo>
                  <a:lnTo>
                    <a:pt x="8297" y="10579"/>
                  </a:lnTo>
                  <a:lnTo>
                    <a:pt x="73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3"/>
            <p:cNvSpPr/>
            <p:nvPr/>
          </p:nvSpPr>
          <p:spPr>
            <a:xfrm>
              <a:off x="2693525" y="2101400"/>
              <a:ext cx="152425" cy="224175"/>
            </a:xfrm>
            <a:custGeom>
              <a:rect b="b" l="l" r="r" t="t"/>
              <a:pathLst>
                <a:path extrusionOk="0" h="8967" w="6097">
                  <a:moveTo>
                    <a:pt x="4969" y="386"/>
                  </a:moveTo>
                  <a:lnTo>
                    <a:pt x="5635" y="8094"/>
                  </a:lnTo>
                  <a:lnTo>
                    <a:pt x="409" y="8582"/>
                  </a:lnTo>
                  <a:lnTo>
                    <a:pt x="409" y="820"/>
                  </a:lnTo>
                  <a:lnTo>
                    <a:pt x="4969" y="386"/>
                  </a:lnTo>
                  <a:close/>
                  <a:moveTo>
                    <a:pt x="5327" y="1"/>
                  </a:moveTo>
                  <a:lnTo>
                    <a:pt x="0" y="462"/>
                  </a:lnTo>
                  <a:lnTo>
                    <a:pt x="0" y="8967"/>
                  </a:lnTo>
                  <a:lnTo>
                    <a:pt x="6097" y="8658"/>
                  </a:lnTo>
                  <a:lnTo>
                    <a:pt x="53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3"/>
            <p:cNvSpPr/>
            <p:nvPr/>
          </p:nvSpPr>
          <p:spPr>
            <a:xfrm>
              <a:off x="2594275" y="2022050"/>
              <a:ext cx="48675" cy="262500"/>
            </a:xfrm>
            <a:custGeom>
              <a:rect b="b" l="l" r="r" t="t"/>
              <a:pathLst>
                <a:path extrusionOk="0" h="10500" w="1947">
                  <a:moveTo>
                    <a:pt x="154" y="0"/>
                  </a:moveTo>
                  <a:lnTo>
                    <a:pt x="0" y="10500"/>
                  </a:lnTo>
                  <a:lnTo>
                    <a:pt x="641" y="10474"/>
                  </a:lnTo>
                  <a:lnTo>
                    <a:pt x="1946" y="4558"/>
                  </a:lnTo>
                  <a:lnTo>
                    <a:pt x="871" y="26"/>
                  </a:lnTo>
                  <a:lnTo>
                    <a:pt x="1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3"/>
            <p:cNvSpPr/>
            <p:nvPr/>
          </p:nvSpPr>
          <p:spPr>
            <a:xfrm>
              <a:off x="2610275" y="2014975"/>
              <a:ext cx="207500" cy="268950"/>
            </a:xfrm>
            <a:custGeom>
              <a:rect b="b" l="l" r="r" t="t"/>
              <a:pathLst>
                <a:path extrusionOk="0" h="10758" w="8300">
                  <a:moveTo>
                    <a:pt x="7326" y="0"/>
                  </a:moveTo>
                  <a:lnTo>
                    <a:pt x="231" y="309"/>
                  </a:lnTo>
                  <a:lnTo>
                    <a:pt x="1" y="10757"/>
                  </a:lnTo>
                  <a:lnTo>
                    <a:pt x="8299" y="10553"/>
                  </a:lnTo>
                  <a:lnTo>
                    <a:pt x="73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3"/>
            <p:cNvSpPr/>
            <p:nvPr/>
          </p:nvSpPr>
          <p:spPr>
            <a:xfrm>
              <a:off x="2768425" y="2235250"/>
              <a:ext cx="55050" cy="48675"/>
            </a:xfrm>
            <a:custGeom>
              <a:rect b="b" l="l" r="r" t="t"/>
              <a:pathLst>
                <a:path extrusionOk="0" h="1947" w="2202">
                  <a:moveTo>
                    <a:pt x="1997" y="0"/>
                  </a:moveTo>
                  <a:lnTo>
                    <a:pt x="0" y="1946"/>
                  </a:lnTo>
                  <a:lnTo>
                    <a:pt x="2202" y="1946"/>
                  </a:lnTo>
                  <a:lnTo>
                    <a:pt x="19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3"/>
            <p:cNvSpPr/>
            <p:nvPr/>
          </p:nvSpPr>
          <p:spPr>
            <a:xfrm>
              <a:off x="2750525" y="2014975"/>
              <a:ext cx="49300" cy="41650"/>
            </a:xfrm>
            <a:custGeom>
              <a:rect b="b" l="l" r="r" t="t"/>
              <a:pathLst>
                <a:path extrusionOk="0" h="1666" w="1972">
                  <a:moveTo>
                    <a:pt x="0" y="0"/>
                  </a:moveTo>
                  <a:lnTo>
                    <a:pt x="1972" y="1665"/>
                  </a:lnTo>
                  <a:lnTo>
                    <a:pt x="18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43"/>
          <p:cNvSpPr txBox="1"/>
          <p:nvPr>
            <p:ph idx="1" type="subTitle"/>
          </p:nvPr>
        </p:nvSpPr>
        <p:spPr>
          <a:xfrm rot="146573">
            <a:off x="3512386" y="1621548"/>
            <a:ext cx="351920" cy="473227"/>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pt-BR" sz="5500">
                <a:solidFill>
                  <a:schemeClr val="accent2"/>
                </a:solidFill>
              </a:rPr>
              <a:t>1</a:t>
            </a:r>
            <a:endParaRPr b="0" sz="5500">
              <a:solidFill>
                <a:schemeClr val="accent2"/>
              </a:solidFill>
            </a:endParaRPr>
          </a:p>
        </p:txBody>
      </p:sp>
      <p:sp>
        <p:nvSpPr>
          <p:cNvPr id="504" name="Google Shape;504;p43"/>
          <p:cNvSpPr txBox="1"/>
          <p:nvPr>
            <p:ph idx="1" type="subTitle"/>
          </p:nvPr>
        </p:nvSpPr>
        <p:spPr>
          <a:xfrm rot="147373">
            <a:off x="7527857" y="1517081"/>
            <a:ext cx="448012" cy="575626"/>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pt-BR" sz="5500">
                <a:solidFill>
                  <a:schemeClr val="accent1"/>
                </a:solidFill>
              </a:rPr>
              <a:t>2</a:t>
            </a:r>
            <a:endParaRPr b="0" sz="5500">
              <a:solidFill>
                <a:schemeClr val="accent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44"/>
          <p:cNvSpPr txBox="1"/>
          <p:nvPr>
            <p:ph idx="6"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Objetivos do estudo</a:t>
            </a:r>
            <a:endParaRPr/>
          </a:p>
        </p:txBody>
      </p:sp>
      <p:sp>
        <p:nvSpPr>
          <p:cNvPr id="510" name="Google Shape;510;p44"/>
          <p:cNvSpPr txBox="1"/>
          <p:nvPr>
            <p:ph type="title"/>
          </p:nvPr>
        </p:nvSpPr>
        <p:spPr>
          <a:xfrm>
            <a:off x="952200" y="2880525"/>
            <a:ext cx="1980000" cy="43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Júpiter</a:t>
            </a:r>
            <a:endParaRPr/>
          </a:p>
        </p:txBody>
      </p:sp>
      <p:sp>
        <p:nvSpPr>
          <p:cNvPr id="511" name="Google Shape;511;p44"/>
          <p:cNvSpPr txBox="1"/>
          <p:nvPr>
            <p:ph idx="1" type="subTitle"/>
          </p:nvPr>
        </p:nvSpPr>
        <p:spPr>
          <a:xfrm>
            <a:off x="952200" y="3314682"/>
            <a:ext cx="1980000" cy="88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t>É um gigante gasoso e o maior planeta do Sistema Solar</a:t>
            </a:r>
            <a:endParaRPr/>
          </a:p>
        </p:txBody>
      </p:sp>
      <p:sp>
        <p:nvSpPr>
          <p:cNvPr id="512" name="Google Shape;512;p44"/>
          <p:cNvSpPr txBox="1"/>
          <p:nvPr>
            <p:ph idx="2" type="title"/>
          </p:nvPr>
        </p:nvSpPr>
        <p:spPr>
          <a:xfrm>
            <a:off x="3636000" y="2880513"/>
            <a:ext cx="1980000" cy="43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Vênus</a:t>
            </a:r>
            <a:endParaRPr/>
          </a:p>
        </p:txBody>
      </p:sp>
      <p:sp>
        <p:nvSpPr>
          <p:cNvPr id="513" name="Google Shape;513;p44"/>
          <p:cNvSpPr txBox="1"/>
          <p:nvPr>
            <p:ph idx="3" type="subTitle"/>
          </p:nvPr>
        </p:nvSpPr>
        <p:spPr>
          <a:xfrm>
            <a:off x="3636000" y="3314654"/>
            <a:ext cx="1980000" cy="88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t>Vênus é o segundo planeta mais próximo do Sol</a:t>
            </a:r>
            <a:endParaRPr/>
          </a:p>
        </p:txBody>
      </p:sp>
      <p:sp>
        <p:nvSpPr>
          <p:cNvPr id="514" name="Google Shape;514;p44"/>
          <p:cNvSpPr txBox="1"/>
          <p:nvPr>
            <p:ph idx="4" type="title"/>
          </p:nvPr>
        </p:nvSpPr>
        <p:spPr>
          <a:xfrm>
            <a:off x="6319800" y="2880513"/>
            <a:ext cx="1980000" cy="43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Marte</a:t>
            </a:r>
            <a:endParaRPr/>
          </a:p>
        </p:txBody>
      </p:sp>
      <p:sp>
        <p:nvSpPr>
          <p:cNvPr id="515" name="Google Shape;515;p44"/>
          <p:cNvSpPr txBox="1"/>
          <p:nvPr>
            <p:ph idx="5" type="subTitle"/>
          </p:nvPr>
        </p:nvSpPr>
        <p:spPr>
          <a:xfrm>
            <a:off x="6319800" y="3314638"/>
            <a:ext cx="1980000" cy="88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t>Apesar de ser vermelho, Marte é verdadeiramente frio</a:t>
            </a:r>
            <a:endParaRPr/>
          </a:p>
        </p:txBody>
      </p:sp>
      <p:sp>
        <p:nvSpPr>
          <p:cNvPr id="516" name="Google Shape;516;p44"/>
          <p:cNvSpPr/>
          <p:nvPr/>
        </p:nvSpPr>
        <p:spPr>
          <a:xfrm rot="2277391">
            <a:off x="1295080" y="1535282"/>
            <a:ext cx="1294241" cy="1208772"/>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4"/>
          <p:cNvSpPr/>
          <p:nvPr/>
        </p:nvSpPr>
        <p:spPr>
          <a:xfrm rot="2277391">
            <a:off x="3978880" y="1535282"/>
            <a:ext cx="1294241" cy="1208772"/>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4"/>
          <p:cNvSpPr/>
          <p:nvPr/>
        </p:nvSpPr>
        <p:spPr>
          <a:xfrm rot="2277391">
            <a:off x="6662680" y="1535282"/>
            <a:ext cx="1294241" cy="1208772"/>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 name="Google Shape;519;p44"/>
          <p:cNvGrpSpPr/>
          <p:nvPr/>
        </p:nvGrpSpPr>
        <p:grpSpPr>
          <a:xfrm>
            <a:off x="6868679" y="1617834"/>
            <a:ext cx="882243" cy="913335"/>
            <a:chOff x="6108900" y="3587947"/>
            <a:chExt cx="327825" cy="339378"/>
          </a:xfrm>
        </p:grpSpPr>
        <p:sp>
          <p:nvSpPr>
            <p:cNvPr id="520" name="Google Shape;520;p44"/>
            <p:cNvSpPr/>
            <p:nvPr/>
          </p:nvSpPr>
          <p:spPr>
            <a:xfrm>
              <a:off x="6108900" y="3662222"/>
              <a:ext cx="327825" cy="253575"/>
            </a:xfrm>
            <a:custGeom>
              <a:rect b="b" l="l" r="r" t="t"/>
              <a:pathLst>
                <a:path extrusionOk="0" h="10143" w="13113">
                  <a:moveTo>
                    <a:pt x="5020" y="1"/>
                  </a:moveTo>
                  <a:lnTo>
                    <a:pt x="0" y="10143"/>
                  </a:lnTo>
                  <a:lnTo>
                    <a:pt x="13113" y="10143"/>
                  </a:lnTo>
                  <a:lnTo>
                    <a:pt x="92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4"/>
            <p:cNvSpPr/>
            <p:nvPr/>
          </p:nvSpPr>
          <p:spPr>
            <a:xfrm>
              <a:off x="6279200" y="3587947"/>
              <a:ext cx="15400" cy="51275"/>
            </a:xfrm>
            <a:custGeom>
              <a:rect b="b" l="l" r="r" t="t"/>
              <a:pathLst>
                <a:path extrusionOk="0" h="2051" w="616">
                  <a:moveTo>
                    <a:pt x="52" y="0"/>
                  </a:moveTo>
                  <a:lnTo>
                    <a:pt x="1" y="2050"/>
                  </a:lnTo>
                  <a:lnTo>
                    <a:pt x="616" y="2050"/>
                  </a:lnTo>
                  <a:lnTo>
                    <a:pt x="3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4"/>
            <p:cNvSpPr/>
            <p:nvPr/>
          </p:nvSpPr>
          <p:spPr>
            <a:xfrm>
              <a:off x="6263200" y="3659647"/>
              <a:ext cx="43550" cy="23100"/>
            </a:xfrm>
            <a:custGeom>
              <a:rect b="b" l="l" r="r" t="t"/>
              <a:pathLst>
                <a:path extrusionOk="0" h="924" w="1742">
                  <a:moveTo>
                    <a:pt x="1742" y="0"/>
                  </a:moveTo>
                  <a:lnTo>
                    <a:pt x="0" y="78"/>
                  </a:lnTo>
                  <a:cubicBezTo>
                    <a:pt x="0" y="78"/>
                    <a:pt x="179" y="923"/>
                    <a:pt x="845" y="923"/>
                  </a:cubicBezTo>
                  <a:cubicBezTo>
                    <a:pt x="1512" y="923"/>
                    <a:pt x="1742" y="0"/>
                    <a:pt x="17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4"/>
            <p:cNvSpPr/>
            <p:nvPr/>
          </p:nvSpPr>
          <p:spPr>
            <a:xfrm>
              <a:off x="6208125" y="3626372"/>
              <a:ext cx="158825" cy="43550"/>
            </a:xfrm>
            <a:custGeom>
              <a:rect b="b" l="l" r="r" t="t"/>
              <a:pathLst>
                <a:path extrusionOk="0" h="1742" w="6353">
                  <a:moveTo>
                    <a:pt x="3227" y="0"/>
                  </a:moveTo>
                  <a:cubicBezTo>
                    <a:pt x="1665" y="0"/>
                    <a:pt x="0" y="1742"/>
                    <a:pt x="0" y="1742"/>
                  </a:cubicBezTo>
                  <a:lnTo>
                    <a:pt x="6352" y="1512"/>
                  </a:lnTo>
                  <a:cubicBezTo>
                    <a:pt x="6352" y="1512"/>
                    <a:pt x="4790" y="0"/>
                    <a:pt x="3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4"/>
            <p:cNvSpPr/>
            <p:nvPr/>
          </p:nvSpPr>
          <p:spPr>
            <a:xfrm>
              <a:off x="6208125" y="3651972"/>
              <a:ext cx="158825" cy="7725"/>
            </a:xfrm>
            <a:custGeom>
              <a:rect b="b" l="l" r="r" t="t"/>
              <a:pathLst>
                <a:path extrusionOk="0" h="309" w="6353">
                  <a:moveTo>
                    <a:pt x="129" y="0"/>
                  </a:moveTo>
                  <a:lnTo>
                    <a:pt x="0" y="309"/>
                  </a:lnTo>
                  <a:lnTo>
                    <a:pt x="6352" y="232"/>
                  </a:lnTo>
                  <a:lnTo>
                    <a:pt x="63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4"/>
            <p:cNvSpPr/>
            <p:nvPr/>
          </p:nvSpPr>
          <p:spPr>
            <a:xfrm>
              <a:off x="6223500" y="3755075"/>
              <a:ext cx="15400" cy="131275"/>
            </a:xfrm>
            <a:custGeom>
              <a:rect b="b" l="l" r="r" t="t"/>
              <a:pathLst>
                <a:path extrusionOk="0" h="5251" w="616">
                  <a:moveTo>
                    <a:pt x="358" y="1"/>
                  </a:moveTo>
                  <a:lnTo>
                    <a:pt x="0" y="5251"/>
                  </a:lnTo>
                  <a:lnTo>
                    <a:pt x="308" y="5251"/>
                  </a:lnTo>
                  <a:lnTo>
                    <a:pt x="615" y="2817"/>
                  </a:lnTo>
                  <a:lnTo>
                    <a:pt x="6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4"/>
            <p:cNvSpPr/>
            <p:nvPr/>
          </p:nvSpPr>
          <p:spPr>
            <a:xfrm>
              <a:off x="6231200" y="3753175"/>
              <a:ext cx="99875" cy="133175"/>
            </a:xfrm>
            <a:custGeom>
              <a:rect b="b" l="l" r="r" t="t"/>
              <a:pathLst>
                <a:path extrusionOk="0" h="5327" w="3995">
                  <a:moveTo>
                    <a:pt x="3586" y="0"/>
                  </a:moveTo>
                  <a:lnTo>
                    <a:pt x="307" y="77"/>
                  </a:lnTo>
                  <a:lnTo>
                    <a:pt x="0" y="5327"/>
                  </a:lnTo>
                  <a:lnTo>
                    <a:pt x="3995" y="5327"/>
                  </a:lnTo>
                  <a:lnTo>
                    <a:pt x="35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4"/>
            <p:cNvSpPr/>
            <p:nvPr/>
          </p:nvSpPr>
          <p:spPr>
            <a:xfrm>
              <a:off x="6260650" y="3785150"/>
              <a:ext cx="41000" cy="69200"/>
            </a:xfrm>
            <a:custGeom>
              <a:rect b="b" l="l" r="r" t="t"/>
              <a:pathLst>
                <a:path extrusionOk="0" h="2768" w="1640">
                  <a:moveTo>
                    <a:pt x="820" y="154"/>
                  </a:moveTo>
                  <a:cubicBezTo>
                    <a:pt x="1102" y="154"/>
                    <a:pt x="1332" y="705"/>
                    <a:pt x="1332" y="1384"/>
                  </a:cubicBezTo>
                  <a:cubicBezTo>
                    <a:pt x="1332" y="2063"/>
                    <a:pt x="999" y="2613"/>
                    <a:pt x="820" y="2613"/>
                  </a:cubicBezTo>
                  <a:cubicBezTo>
                    <a:pt x="537" y="2613"/>
                    <a:pt x="307" y="2063"/>
                    <a:pt x="307" y="1384"/>
                  </a:cubicBezTo>
                  <a:cubicBezTo>
                    <a:pt x="307" y="514"/>
                    <a:pt x="537" y="154"/>
                    <a:pt x="820" y="154"/>
                  </a:cubicBezTo>
                  <a:close/>
                  <a:moveTo>
                    <a:pt x="820" y="1"/>
                  </a:moveTo>
                  <a:cubicBezTo>
                    <a:pt x="462" y="1"/>
                    <a:pt x="0" y="620"/>
                    <a:pt x="0" y="1384"/>
                  </a:cubicBezTo>
                  <a:cubicBezTo>
                    <a:pt x="0" y="2149"/>
                    <a:pt x="513" y="2768"/>
                    <a:pt x="820" y="2768"/>
                  </a:cubicBezTo>
                  <a:cubicBezTo>
                    <a:pt x="1384" y="2768"/>
                    <a:pt x="1639" y="2149"/>
                    <a:pt x="1639" y="1384"/>
                  </a:cubicBezTo>
                  <a:cubicBezTo>
                    <a:pt x="1639" y="620"/>
                    <a:pt x="1273" y="1"/>
                    <a:pt x="8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4"/>
            <p:cNvSpPr/>
            <p:nvPr/>
          </p:nvSpPr>
          <p:spPr>
            <a:xfrm>
              <a:off x="6239500" y="3762100"/>
              <a:ext cx="82000" cy="114025"/>
            </a:xfrm>
            <a:custGeom>
              <a:rect b="b" l="l" r="r" t="t"/>
              <a:pathLst>
                <a:path extrusionOk="0" h="4561" w="3280">
                  <a:moveTo>
                    <a:pt x="2255" y="308"/>
                  </a:moveTo>
                  <a:lnTo>
                    <a:pt x="2741" y="718"/>
                  </a:lnTo>
                  <a:lnTo>
                    <a:pt x="2972" y="3637"/>
                  </a:lnTo>
                  <a:lnTo>
                    <a:pt x="2690" y="4124"/>
                  </a:lnTo>
                  <a:lnTo>
                    <a:pt x="666" y="4278"/>
                  </a:lnTo>
                  <a:lnTo>
                    <a:pt x="308" y="3816"/>
                  </a:lnTo>
                  <a:lnTo>
                    <a:pt x="565" y="693"/>
                  </a:lnTo>
                  <a:lnTo>
                    <a:pt x="999" y="308"/>
                  </a:lnTo>
                  <a:close/>
                  <a:moveTo>
                    <a:pt x="2920" y="1"/>
                  </a:moveTo>
                  <a:lnTo>
                    <a:pt x="333" y="78"/>
                  </a:lnTo>
                  <a:lnTo>
                    <a:pt x="1" y="4561"/>
                  </a:lnTo>
                  <a:lnTo>
                    <a:pt x="3279" y="4457"/>
                  </a:lnTo>
                  <a:lnTo>
                    <a:pt x="29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4"/>
            <p:cNvSpPr/>
            <p:nvPr/>
          </p:nvSpPr>
          <p:spPr>
            <a:xfrm>
              <a:off x="6274700" y="3803725"/>
              <a:ext cx="12850" cy="16050"/>
            </a:xfrm>
            <a:custGeom>
              <a:rect b="b" l="l" r="r" t="t"/>
              <a:pathLst>
                <a:path extrusionOk="0" h="642" w="514">
                  <a:moveTo>
                    <a:pt x="462" y="1"/>
                  </a:moveTo>
                  <a:lnTo>
                    <a:pt x="1" y="386"/>
                  </a:lnTo>
                  <a:lnTo>
                    <a:pt x="1" y="641"/>
                  </a:lnTo>
                  <a:lnTo>
                    <a:pt x="513" y="282"/>
                  </a:lnTo>
                  <a:lnTo>
                    <a:pt x="4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4"/>
            <p:cNvSpPr/>
            <p:nvPr/>
          </p:nvSpPr>
          <p:spPr>
            <a:xfrm>
              <a:off x="6275975" y="3817200"/>
              <a:ext cx="12200" cy="16675"/>
            </a:xfrm>
            <a:custGeom>
              <a:rect b="b" l="l" r="r" t="t"/>
              <a:pathLst>
                <a:path extrusionOk="0" h="667" w="488">
                  <a:moveTo>
                    <a:pt x="462" y="0"/>
                  </a:moveTo>
                  <a:lnTo>
                    <a:pt x="1" y="358"/>
                  </a:lnTo>
                  <a:lnTo>
                    <a:pt x="1" y="666"/>
                  </a:lnTo>
                  <a:lnTo>
                    <a:pt x="488" y="33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4"/>
            <p:cNvSpPr/>
            <p:nvPr/>
          </p:nvSpPr>
          <p:spPr>
            <a:xfrm>
              <a:off x="6216450" y="3896600"/>
              <a:ext cx="121025" cy="30725"/>
            </a:xfrm>
            <a:custGeom>
              <a:rect b="b" l="l" r="r" t="t"/>
              <a:pathLst>
                <a:path extrusionOk="0" h="1229" w="4841">
                  <a:moveTo>
                    <a:pt x="231" y="0"/>
                  </a:moveTo>
                  <a:lnTo>
                    <a:pt x="1" y="1229"/>
                  </a:lnTo>
                  <a:lnTo>
                    <a:pt x="4840" y="1229"/>
                  </a:lnTo>
                  <a:lnTo>
                    <a:pt x="46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4"/>
            <p:cNvSpPr/>
            <p:nvPr/>
          </p:nvSpPr>
          <p:spPr>
            <a:xfrm>
              <a:off x="6204275" y="3886325"/>
              <a:ext cx="147300" cy="17950"/>
            </a:xfrm>
            <a:custGeom>
              <a:rect b="b" l="l" r="r" t="t"/>
              <a:pathLst>
                <a:path extrusionOk="0" h="718" w="5892">
                  <a:moveTo>
                    <a:pt x="154" y="1"/>
                  </a:moveTo>
                  <a:lnTo>
                    <a:pt x="1" y="718"/>
                  </a:lnTo>
                  <a:lnTo>
                    <a:pt x="5891" y="667"/>
                  </a:lnTo>
                  <a:lnTo>
                    <a:pt x="5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4"/>
            <p:cNvSpPr/>
            <p:nvPr/>
          </p:nvSpPr>
          <p:spPr>
            <a:xfrm>
              <a:off x="6224125" y="3910650"/>
              <a:ext cx="9025" cy="16675"/>
            </a:xfrm>
            <a:custGeom>
              <a:rect b="b" l="l" r="r" t="t"/>
              <a:pathLst>
                <a:path extrusionOk="0" h="667" w="361">
                  <a:moveTo>
                    <a:pt x="129" y="1"/>
                  </a:moveTo>
                  <a:lnTo>
                    <a:pt x="1" y="667"/>
                  </a:lnTo>
                  <a:lnTo>
                    <a:pt x="283" y="667"/>
                  </a:lnTo>
                  <a:lnTo>
                    <a:pt x="36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4"/>
            <p:cNvSpPr/>
            <p:nvPr/>
          </p:nvSpPr>
          <p:spPr>
            <a:xfrm>
              <a:off x="6238225" y="3910650"/>
              <a:ext cx="7050" cy="16675"/>
            </a:xfrm>
            <a:custGeom>
              <a:rect b="b" l="l" r="r" t="t"/>
              <a:pathLst>
                <a:path extrusionOk="0" h="667" w="282">
                  <a:moveTo>
                    <a:pt x="26" y="1"/>
                  </a:moveTo>
                  <a:lnTo>
                    <a:pt x="1" y="667"/>
                  </a:lnTo>
                  <a:lnTo>
                    <a:pt x="282" y="667"/>
                  </a:lnTo>
                  <a:lnTo>
                    <a:pt x="2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4"/>
            <p:cNvSpPr/>
            <p:nvPr/>
          </p:nvSpPr>
          <p:spPr>
            <a:xfrm>
              <a:off x="6251025" y="3910650"/>
              <a:ext cx="6400" cy="16675"/>
            </a:xfrm>
            <a:custGeom>
              <a:rect b="b" l="l" r="r" t="t"/>
              <a:pathLst>
                <a:path extrusionOk="0" h="667" w="256">
                  <a:moveTo>
                    <a:pt x="102" y="1"/>
                  </a:moveTo>
                  <a:lnTo>
                    <a:pt x="0" y="667"/>
                  </a:lnTo>
                  <a:lnTo>
                    <a:pt x="256" y="667"/>
                  </a:lnTo>
                  <a:lnTo>
                    <a:pt x="2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4"/>
            <p:cNvSpPr/>
            <p:nvPr/>
          </p:nvSpPr>
          <p:spPr>
            <a:xfrm>
              <a:off x="6263825" y="3910650"/>
              <a:ext cx="6425" cy="16675"/>
            </a:xfrm>
            <a:custGeom>
              <a:rect b="b" l="l" r="r" t="t"/>
              <a:pathLst>
                <a:path extrusionOk="0" h="667" w="257">
                  <a:moveTo>
                    <a:pt x="52" y="1"/>
                  </a:moveTo>
                  <a:lnTo>
                    <a:pt x="1" y="667"/>
                  </a:lnTo>
                  <a:lnTo>
                    <a:pt x="257" y="667"/>
                  </a:lnTo>
                  <a:lnTo>
                    <a:pt x="2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4"/>
            <p:cNvSpPr/>
            <p:nvPr/>
          </p:nvSpPr>
          <p:spPr>
            <a:xfrm>
              <a:off x="6276650" y="3910650"/>
              <a:ext cx="7700" cy="16675"/>
            </a:xfrm>
            <a:custGeom>
              <a:rect b="b" l="l" r="r" t="t"/>
              <a:pathLst>
                <a:path extrusionOk="0" h="667" w="308">
                  <a:moveTo>
                    <a:pt x="26" y="1"/>
                  </a:moveTo>
                  <a:lnTo>
                    <a:pt x="1" y="667"/>
                  </a:lnTo>
                  <a:lnTo>
                    <a:pt x="307" y="667"/>
                  </a:lnTo>
                  <a:lnTo>
                    <a:pt x="2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4"/>
            <p:cNvSpPr/>
            <p:nvPr/>
          </p:nvSpPr>
          <p:spPr>
            <a:xfrm>
              <a:off x="6289425" y="3910650"/>
              <a:ext cx="7100" cy="16675"/>
            </a:xfrm>
            <a:custGeom>
              <a:rect b="b" l="l" r="r" t="t"/>
              <a:pathLst>
                <a:path extrusionOk="0" h="667" w="284">
                  <a:moveTo>
                    <a:pt x="1" y="1"/>
                  </a:moveTo>
                  <a:lnTo>
                    <a:pt x="1" y="667"/>
                  </a:lnTo>
                  <a:lnTo>
                    <a:pt x="284" y="667"/>
                  </a:lnTo>
                  <a:lnTo>
                    <a:pt x="1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4"/>
            <p:cNvSpPr/>
            <p:nvPr/>
          </p:nvSpPr>
          <p:spPr>
            <a:xfrm>
              <a:off x="6300975" y="3910650"/>
              <a:ext cx="7050" cy="16675"/>
            </a:xfrm>
            <a:custGeom>
              <a:rect b="b" l="l" r="r" t="t"/>
              <a:pathLst>
                <a:path extrusionOk="0" h="667" w="282">
                  <a:moveTo>
                    <a:pt x="1" y="1"/>
                  </a:moveTo>
                  <a:lnTo>
                    <a:pt x="26" y="667"/>
                  </a:lnTo>
                  <a:lnTo>
                    <a:pt x="282" y="667"/>
                  </a:lnTo>
                  <a:lnTo>
                    <a:pt x="1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4"/>
            <p:cNvSpPr/>
            <p:nvPr/>
          </p:nvSpPr>
          <p:spPr>
            <a:xfrm>
              <a:off x="6312475" y="3910650"/>
              <a:ext cx="6450" cy="16675"/>
            </a:xfrm>
            <a:custGeom>
              <a:rect b="b" l="l" r="r" t="t"/>
              <a:pathLst>
                <a:path extrusionOk="0" h="667" w="258">
                  <a:moveTo>
                    <a:pt x="26" y="1"/>
                  </a:moveTo>
                  <a:lnTo>
                    <a:pt x="1" y="667"/>
                  </a:lnTo>
                  <a:lnTo>
                    <a:pt x="258" y="667"/>
                  </a:lnTo>
                  <a:lnTo>
                    <a:pt x="2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4"/>
            <p:cNvSpPr/>
            <p:nvPr/>
          </p:nvSpPr>
          <p:spPr>
            <a:xfrm>
              <a:off x="6323375" y="3910650"/>
              <a:ext cx="8350" cy="16675"/>
            </a:xfrm>
            <a:custGeom>
              <a:rect b="b" l="l" r="r" t="t"/>
              <a:pathLst>
                <a:path extrusionOk="0" h="667" w="334">
                  <a:moveTo>
                    <a:pt x="1" y="1"/>
                  </a:moveTo>
                  <a:lnTo>
                    <a:pt x="52" y="667"/>
                  </a:lnTo>
                  <a:lnTo>
                    <a:pt x="333" y="667"/>
                  </a:lnTo>
                  <a:lnTo>
                    <a:pt x="1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4"/>
            <p:cNvSpPr/>
            <p:nvPr/>
          </p:nvSpPr>
          <p:spPr>
            <a:xfrm>
              <a:off x="6258725" y="3890175"/>
              <a:ext cx="34600" cy="10275"/>
            </a:xfrm>
            <a:custGeom>
              <a:rect b="b" l="l" r="r" t="t"/>
              <a:pathLst>
                <a:path extrusionOk="0" h="411" w="1384">
                  <a:moveTo>
                    <a:pt x="51" y="0"/>
                  </a:moveTo>
                  <a:lnTo>
                    <a:pt x="0" y="411"/>
                  </a:lnTo>
                  <a:lnTo>
                    <a:pt x="1384" y="411"/>
                  </a:lnTo>
                  <a:lnTo>
                    <a:pt x="1306" y="0"/>
                  </a:lnTo>
                  <a:lnTo>
                    <a:pt x="692" y="26"/>
                  </a:lnTo>
                  <a:lnTo>
                    <a:pt x="51" y="0"/>
                  </a:lnTo>
                  <a:close/>
                </a:path>
              </a:pathLst>
            </a:custGeom>
            <a:solidFill>
              <a:srgbClr val="F3D5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4"/>
            <p:cNvSpPr/>
            <p:nvPr/>
          </p:nvSpPr>
          <p:spPr>
            <a:xfrm>
              <a:off x="6261275" y="3892075"/>
              <a:ext cx="28825" cy="6450"/>
            </a:xfrm>
            <a:custGeom>
              <a:rect b="b" l="l" r="r" t="t"/>
              <a:pathLst>
                <a:path extrusionOk="0" h="258" w="1153">
                  <a:moveTo>
                    <a:pt x="52" y="1"/>
                  </a:moveTo>
                  <a:lnTo>
                    <a:pt x="1" y="258"/>
                  </a:lnTo>
                  <a:lnTo>
                    <a:pt x="1153" y="258"/>
                  </a:lnTo>
                  <a:lnTo>
                    <a:pt x="1127" y="1"/>
                  </a:lnTo>
                  <a:lnTo>
                    <a:pt x="563" y="26"/>
                  </a:lnTo>
                  <a:lnTo>
                    <a:pt x="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4"/>
            <p:cNvSpPr/>
            <p:nvPr/>
          </p:nvSpPr>
          <p:spPr>
            <a:xfrm>
              <a:off x="6263825" y="3893350"/>
              <a:ext cx="24350" cy="3275"/>
            </a:xfrm>
            <a:custGeom>
              <a:rect b="b" l="l" r="r" t="t"/>
              <a:pathLst>
                <a:path extrusionOk="0" h="131" w="974">
                  <a:moveTo>
                    <a:pt x="948" y="1"/>
                  </a:moveTo>
                  <a:lnTo>
                    <a:pt x="437" y="52"/>
                  </a:lnTo>
                  <a:lnTo>
                    <a:pt x="26" y="26"/>
                  </a:lnTo>
                  <a:lnTo>
                    <a:pt x="1" y="130"/>
                  </a:lnTo>
                  <a:lnTo>
                    <a:pt x="974" y="130"/>
                  </a:lnTo>
                  <a:lnTo>
                    <a:pt x="9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44"/>
          <p:cNvGrpSpPr/>
          <p:nvPr/>
        </p:nvGrpSpPr>
        <p:grpSpPr>
          <a:xfrm>
            <a:off x="4211760" y="1751506"/>
            <a:ext cx="828479" cy="828573"/>
            <a:chOff x="1173250" y="2543150"/>
            <a:chExt cx="327825" cy="327875"/>
          </a:xfrm>
        </p:grpSpPr>
        <p:sp>
          <p:nvSpPr>
            <p:cNvPr id="546" name="Google Shape;546;p44"/>
            <p:cNvSpPr/>
            <p:nvPr/>
          </p:nvSpPr>
          <p:spPr>
            <a:xfrm>
              <a:off x="1317975" y="2727575"/>
              <a:ext cx="38450" cy="119100"/>
            </a:xfrm>
            <a:custGeom>
              <a:rect b="b" l="l" r="r" t="t"/>
              <a:pathLst>
                <a:path extrusionOk="0" h="4764" w="1538">
                  <a:moveTo>
                    <a:pt x="307" y="0"/>
                  </a:moveTo>
                  <a:lnTo>
                    <a:pt x="0" y="4763"/>
                  </a:lnTo>
                  <a:lnTo>
                    <a:pt x="1537" y="4763"/>
                  </a:lnTo>
                  <a:lnTo>
                    <a:pt x="10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4"/>
            <p:cNvSpPr/>
            <p:nvPr/>
          </p:nvSpPr>
          <p:spPr>
            <a:xfrm>
              <a:off x="1326925" y="2762750"/>
              <a:ext cx="17950" cy="83925"/>
            </a:xfrm>
            <a:custGeom>
              <a:rect b="b" l="l" r="r" t="t"/>
              <a:pathLst>
                <a:path extrusionOk="0" h="3357" w="718">
                  <a:moveTo>
                    <a:pt x="538" y="1"/>
                  </a:moveTo>
                  <a:lnTo>
                    <a:pt x="154" y="52"/>
                  </a:lnTo>
                  <a:lnTo>
                    <a:pt x="0" y="3356"/>
                  </a:lnTo>
                  <a:lnTo>
                    <a:pt x="717" y="3356"/>
                  </a:lnTo>
                  <a:lnTo>
                    <a:pt x="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4"/>
            <p:cNvSpPr/>
            <p:nvPr/>
          </p:nvSpPr>
          <p:spPr>
            <a:xfrm>
              <a:off x="1303225" y="2710275"/>
              <a:ext cx="64050" cy="28825"/>
            </a:xfrm>
            <a:custGeom>
              <a:rect b="b" l="l" r="r" t="t"/>
              <a:pathLst>
                <a:path extrusionOk="0" h="1153" w="2562">
                  <a:moveTo>
                    <a:pt x="1" y="1"/>
                  </a:moveTo>
                  <a:lnTo>
                    <a:pt x="590" y="1153"/>
                  </a:lnTo>
                  <a:lnTo>
                    <a:pt x="1947" y="1101"/>
                  </a:lnTo>
                  <a:lnTo>
                    <a:pt x="25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4"/>
            <p:cNvSpPr/>
            <p:nvPr/>
          </p:nvSpPr>
          <p:spPr>
            <a:xfrm>
              <a:off x="1248800" y="2543150"/>
              <a:ext cx="176750" cy="176750"/>
            </a:xfrm>
            <a:custGeom>
              <a:rect b="b" l="l" r="r" t="t"/>
              <a:pathLst>
                <a:path extrusionOk="0" h="7070" w="7070">
                  <a:moveTo>
                    <a:pt x="3536" y="1"/>
                  </a:moveTo>
                  <a:cubicBezTo>
                    <a:pt x="1583" y="1"/>
                    <a:pt x="0" y="1583"/>
                    <a:pt x="0" y="3535"/>
                  </a:cubicBezTo>
                  <a:cubicBezTo>
                    <a:pt x="0" y="5487"/>
                    <a:pt x="1583" y="7069"/>
                    <a:pt x="3534" y="7069"/>
                  </a:cubicBezTo>
                  <a:cubicBezTo>
                    <a:pt x="5486" y="7069"/>
                    <a:pt x="7070" y="5487"/>
                    <a:pt x="7070" y="3535"/>
                  </a:cubicBezTo>
                  <a:cubicBezTo>
                    <a:pt x="7070" y="1583"/>
                    <a:pt x="5489" y="1"/>
                    <a:pt x="35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4"/>
            <p:cNvSpPr/>
            <p:nvPr/>
          </p:nvSpPr>
          <p:spPr>
            <a:xfrm>
              <a:off x="1262900" y="2557225"/>
              <a:ext cx="148550" cy="148575"/>
            </a:xfrm>
            <a:custGeom>
              <a:rect b="b" l="l" r="r" t="t"/>
              <a:pathLst>
                <a:path extrusionOk="0" h="5943" w="5942">
                  <a:moveTo>
                    <a:pt x="3023" y="0"/>
                  </a:moveTo>
                  <a:cubicBezTo>
                    <a:pt x="1077" y="0"/>
                    <a:pt x="0" y="1331"/>
                    <a:pt x="0" y="2972"/>
                  </a:cubicBezTo>
                  <a:cubicBezTo>
                    <a:pt x="0" y="4613"/>
                    <a:pt x="1178" y="5942"/>
                    <a:pt x="2972" y="5942"/>
                  </a:cubicBezTo>
                  <a:cubicBezTo>
                    <a:pt x="4713" y="5942"/>
                    <a:pt x="5942" y="4613"/>
                    <a:pt x="5942" y="2972"/>
                  </a:cubicBezTo>
                  <a:cubicBezTo>
                    <a:pt x="5942" y="1331"/>
                    <a:pt x="4663" y="0"/>
                    <a:pt x="30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4"/>
            <p:cNvSpPr/>
            <p:nvPr/>
          </p:nvSpPr>
          <p:spPr>
            <a:xfrm>
              <a:off x="1269325" y="2563650"/>
              <a:ext cx="135750" cy="134475"/>
            </a:xfrm>
            <a:custGeom>
              <a:rect b="b" l="l" r="r" t="t"/>
              <a:pathLst>
                <a:path extrusionOk="0" h="5379" w="5430">
                  <a:moveTo>
                    <a:pt x="2715" y="1"/>
                  </a:moveTo>
                  <a:cubicBezTo>
                    <a:pt x="1024" y="1"/>
                    <a:pt x="0" y="1215"/>
                    <a:pt x="0" y="2715"/>
                  </a:cubicBezTo>
                  <a:cubicBezTo>
                    <a:pt x="0" y="3995"/>
                    <a:pt x="1112" y="5378"/>
                    <a:pt x="2612" y="5378"/>
                  </a:cubicBezTo>
                  <a:cubicBezTo>
                    <a:pt x="4111" y="5378"/>
                    <a:pt x="5429" y="4214"/>
                    <a:pt x="5429" y="2715"/>
                  </a:cubicBezTo>
                  <a:cubicBezTo>
                    <a:pt x="5429" y="1459"/>
                    <a:pt x="4213" y="1"/>
                    <a:pt x="27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4"/>
            <p:cNvSpPr/>
            <p:nvPr/>
          </p:nvSpPr>
          <p:spPr>
            <a:xfrm>
              <a:off x="1319250" y="2724350"/>
              <a:ext cx="30100" cy="9000"/>
            </a:xfrm>
            <a:custGeom>
              <a:rect b="b" l="l" r="r" t="t"/>
              <a:pathLst>
                <a:path extrusionOk="0" h="360" w="1204">
                  <a:moveTo>
                    <a:pt x="0" y="0"/>
                  </a:moveTo>
                  <a:lnTo>
                    <a:pt x="128" y="359"/>
                  </a:lnTo>
                  <a:lnTo>
                    <a:pt x="1076" y="359"/>
                  </a:lnTo>
                  <a:lnTo>
                    <a:pt x="12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4"/>
            <p:cNvSpPr/>
            <p:nvPr/>
          </p:nvSpPr>
          <p:spPr>
            <a:xfrm>
              <a:off x="1296200" y="2600125"/>
              <a:ext cx="81975" cy="61500"/>
            </a:xfrm>
            <a:custGeom>
              <a:rect b="b" l="l" r="r" t="t"/>
              <a:pathLst>
                <a:path extrusionOk="0" h="2460" w="3279">
                  <a:moveTo>
                    <a:pt x="1640" y="0"/>
                  </a:moveTo>
                  <a:cubicBezTo>
                    <a:pt x="735" y="0"/>
                    <a:pt x="410" y="871"/>
                    <a:pt x="0" y="1282"/>
                  </a:cubicBezTo>
                  <a:cubicBezTo>
                    <a:pt x="320" y="1601"/>
                    <a:pt x="563" y="2459"/>
                    <a:pt x="1640" y="2459"/>
                  </a:cubicBezTo>
                  <a:cubicBezTo>
                    <a:pt x="2544" y="2459"/>
                    <a:pt x="2996" y="1614"/>
                    <a:pt x="3279" y="1333"/>
                  </a:cubicBezTo>
                  <a:cubicBezTo>
                    <a:pt x="2868" y="922"/>
                    <a:pt x="2383" y="0"/>
                    <a:pt x="16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4"/>
            <p:cNvSpPr/>
            <p:nvPr/>
          </p:nvSpPr>
          <p:spPr>
            <a:xfrm>
              <a:off x="1317975" y="2612950"/>
              <a:ext cx="37150" cy="35850"/>
            </a:xfrm>
            <a:custGeom>
              <a:rect b="b" l="l" r="r" t="t"/>
              <a:pathLst>
                <a:path extrusionOk="0" h="1434" w="1486">
                  <a:moveTo>
                    <a:pt x="769" y="0"/>
                  </a:moveTo>
                  <a:cubicBezTo>
                    <a:pt x="462" y="0"/>
                    <a:pt x="0" y="384"/>
                    <a:pt x="0" y="717"/>
                  </a:cubicBezTo>
                  <a:cubicBezTo>
                    <a:pt x="0" y="1112"/>
                    <a:pt x="460" y="1433"/>
                    <a:pt x="769" y="1433"/>
                  </a:cubicBezTo>
                  <a:cubicBezTo>
                    <a:pt x="1165" y="1433"/>
                    <a:pt x="1486" y="1112"/>
                    <a:pt x="1486" y="717"/>
                  </a:cubicBezTo>
                  <a:cubicBezTo>
                    <a:pt x="1486" y="486"/>
                    <a:pt x="1165" y="0"/>
                    <a:pt x="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4"/>
            <p:cNvSpPr/>
            <p:nvPr/>
          </p:nvSpPr>
          <p:spPr>
            <a:xfrm>
              <a:off x="1328200" y="2623175"/>
              <a:ext cx="16675" cy="15400"/>
            </a:xfrm>
            <a:custGeom>
              <a:rect b="b" l="l" r="r" t="t"/>
              <a:pathLst>
                <a:path extrusionOk="0" h="616" w="667">
                  <a:moveTo>
                    <a:pt x="360" y="0"/>
                  </a:moveTo>
                  <a:cubicBezTo>
                    <a:pt x="206" y="0"/>
                    <a:pt x="0" y="179"/>
                    <a:pt x="0" y="308"/>
                  </a:cubicBezTo>
                  <a:cubicBezTo>
                    <a:pt x="0" y="478"/>
                    <a:pt x="257" y="615"/>
                    <a:pt x="360" y="615"/>
                  </a:cubicBezTo>
                  <a:cubicBezTo>
                    <a:pt x="529" y="615"/>
                    <a:pt x="666" y="436"/>
                    <a:pt x="666" y="308"/>
                  </a:cubicBezTo>
                  <a:cubicBezTo>
                    <a:pt x="666" y="138"/>
                    <a:pt x="529" y="0"/>
                    <a:pt x="3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4"/>
            <p:cNvSpPr/>
            <p:nvPr/>
          </p:nvSpPr>
          <p:spPr>
            <a:xfrm>
              <a:off x="1312850" y="2611625"/>
              <a:ext cx="16000" cy="13975"/>
            </a:xfrm>
            <a:custGeom>
              <a:rect b="b" l="l" r="r" t="t"/>
              <a:pathLst>
                <a:path extrusionOk="0" h="559" w="640">
                  <a:moveTo>
                    <a:pt x="512" y="1"/>
                  </a:moveTo>
                  <a:lnTo>
                    <a:pt x="1" y="515"/>
                  </a:lnTo>
                  <a:cubicBezTo>
                    <a:pt x="1" y="515"/>
                    <a:pt x="124" y="559"/>
                    <a:pt x="262" y="559"/>
                  </a:cubicBezTo>
                  <a:cubicBezTo>
                    <a:pt x="359" y="559"/>
                    <a:pt x="464" y="537"/>
                    <a:pt x="538" y="462"/>
                  </a:cubicBezTo>
                  <a:cubicBezTo>
                    <a:pt x="640" y="360"/>
                    <a:pt x="512" y="1"/>
                    <a:pt x="5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4"/>
            <p:cNvSpPr/>
            <p:nvPr/>
          </p:nvSpPr>
          <p:spPr>
            <a:xfrm>
              <a:off x="1344850" y="2637125"/>
              <a:ext cx="12200" cy="12350"/>
            </a:xfrm>
            <a:custGeom>
              <a:rect b="b" l="l" r="r" t="t"/>
              <a:pathLst>
                <a:path extrusionOk="0" h="494" w="488">
                  <a:moveTo>
                    <a:pt x="240" y="0"/>
                  </a:moveTo>
                  <a:cubicBezTo>
                    <a:pt x="180" y="0"/>
                    <a:pt x="120" y="15"/>
                    <a:pt x="77" y="57"/>
                  </a:cubicBezTo>
                  <a:cubicBezTo>
                    <a:pt x="0" y="134"/>
                    <a:pt x="103" y="493"/>
                    <a:pt x="103" y="493"/>
                  </a:cubicBezTo>
                  <a:lnTo>
                    <a:pt x="488" y="57"/>
                  </a:lnTo>
                  <a:cubicBezTo>
                    <a:pt x="488" y="57"/>
                    <a:pt x="362" y="0"/>
                    <a:pt x="2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4"/>
            <p:cNvSpPr/>
            <p:nvPr/>
          </p:nvSpPr>
          <p:spPr>
            <a:xfrm>
              <a:off x="1186075" y="2778775"/>
              <a:ext cx="302225" cy="85825"/>
            </a:xfrm>
            <a:custGeom>
              <a:rect b="b" l="l" r="r" t="t"/>
              <a:pathLst>
                <a:path extrusionOk="0" h="3433" w="12089">
                  <a:moveTo>
                    <a:pt x="8503" y="1"/>
                  </a:moveTo>
                  <a:cubicBezTo>
                    <a:pt x="7505" y="1"/>
                    <a:pt x="5993" y="795"/>
                    <a:pt x="5993" y="2562"/>
                  </a:cubicBezTo>
                  <a:cubicBezTo>
                    <a:pt x="5993" y="1476"/>
                    <a:pt x="4840" y="231"/>
                    <a:pt x="3509" y="231"/>
                  </a:cubicBezTo>
                  <a:cubicBezTo>
                    <a:pt x="2676" y="231"/>
                    <a:pt x="2041" y="1263"/>
                    <a:pt x="1277" y="1263"/>
                  </a:cubicBezTo>
                  <a:cubicBezTo>
                    <a:pt x="1031" y="1263"/>
                    <a:pt x="771" y="1155"/>
                    <a:pt x="486" y="871"/>
                  </a:cubicBezTo>
                  <a:cubicBezTo>
                    <a:pt x="231" y="1127"/>
                    <a:pt x="1" y="1410"/>
                    <a:pt x="1" y="1410"/>
                  </a:cubicBezTo>
                  <a:lnTo>
                    <a:pt x="5251" y="3432"/>
                  </a:lnTo>
                  <a:lnTo>
                    <a:pt x="6813" y="3432"/>
                  </a:lnTo>
                  <a:lnTo>
                    <a:pt x="12089" y="1589"/>
                  </a:lnTo>
                  <a:lnTo>
                    <a:pt x="11680" y="1076"/>
                  </a:lnTo>
                  <a:cubicBezTo>
                    <a:pt x="11513" y="1242"/>
                    <a:pt x="11337" y="1310"/>
                    <a:pt x="11154" y="1310"/>
                  </a:cubicBezTo>
                  <a:cubicBezTo>
                    <a:pt x="10348" y="1310"/>
                    <a:pt x="9400" y="1"/>
                    <a:pt x="8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4"/>
            <p:cNvSpPr/>
            <p:nvPr/>
          </p:nvSpPr>
          <p:spPr>
            <a:xfrm>
              <a:off x="1322450" y="2850475"/>
              <a:ext cx="31400" cy="16675"/>
            </a:xfrm>
            <a:custGeom>
              <a:rect b="b" l="l" r="r" t="t"/>
              <a:pathLst>
                <a:path extrusionOk="0" h="667" w="1256">
                  <a:moveTo>
                    <a:pt x="666" y="0"/>
                  </a:moveTo>
                  <a:cubicBezTo>
                    <a:pt x="411" y="0"/>
                    <a:pt x="0" y="462"/>
                    <a:pt x="0" y="462"/>
                  </a:cubicBezTo>
                  <a:lnTo>
                    <a:pt x="77" y="667"/>
                  </a:lnTo>
                  <a:lnTo>
                    <a:pt x="1152" y="667"/>
                  </a:lnTo>
                  <a:lnTo>
                    <a:pt x="1256" y="513"/>
                  </a:lnTo>
                  <a:cubicBezTo>
                    <a:pt x="1256" y="513"/>
                    <a:pt x="1024" y="0"/>
                    <a:pt x="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4"/>
            <p:cNvSpPr/>
            <p:nvPr/>
          </p:nvSpPr>
          <p:spPr>
            <a:xfrm>
              <a:off x="1173250" y="2805050"/>
              <a:ext cx="327825" cy="65975"/>
            </a:xfrm>
            <a:custGeom>
              <a:rect b="b" l="l" r="r" t="t"/>
              <a:pathLst>
                <a:path extrusionOk="0" h="2639" w="13113">
                  <a:moveTo>
                    <a:pt x="231" y="1"/>
                  </a:moveTo>
                  <a:lnTo>
                    <a:pt x="1" y="487"/>
                  </a:lnTo>
                  <a:lnTo>
                    <a:pt x="5866" y="2638"/>
                  </a:lnTo>
                  <a:lnTo>
                    <a:pt x="7325" y="2638"/>
                  </a:lnTo>
                  <a:lnTo>
                    <a:pt x="13113" y="744"/>
                  </a:lnTo>
                  <a:lnTo>
                    <a:pt x="12857" y="205"/>
                  </a:lnTo>
                  <a:lnTo>
                    <a:pt x="7222" y="2332"/>
                  </a:lnTo>
                  <a:lnTo>
                    <a:pt x="5968" y="2279"/>
                  </a:lnTo>
                  <a:lnTo>
                    <a:pt x="2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4"/>
            <p:cNvSpPr/>
            <p:nvPr/>
          </p:nvSpPr>
          <p:spPr>
            <a:xfrm>
              <a:off x="1426800" y="2687225"/>
              <a:ext cx="54425" cy="64050"/>
            </a:xfrm>
            <a:custGeom>
              <a:rect b="b" l="l" r="r" t="t"/>
              <a:pathLst>
                <a:path extrusionOk="0" h="2562" w="2177">
                  <a:moveTo>
                    <a:pt x="846" y="1"/>
                  </a:moveTo>
                  <a:lnTo>
                    <a:pt x="78" y="717"/>
                  </a:lnTo>
                  <a:lnTo>
                    <a:pt x="411" y="1076"/>
                  </a:lnTo>
                  <a:lnTo>
                    <a:pt x="948" y="665"/>
                  </a:lnTo>
                  <a:lnTo>
                    <a:pt x="1384" y="846"/>
                  </a:lnTo>
                  <a:lnTo>
                    <a:pt x="1205" y="1485"/>
                  </a:lnTo>
                  <a:lnTo>
                    <a:pt x="257" y="1896"/>
                  </a:lnTo>
                  <a:lnTo>
                    <a:pt x="1" y="2254"/>
                  </a:lnTo>
                  <a:lnTo>
                    <a:pt x="539" y="2562"/>
                  </a:lnTo>
                  <a:lnTo>
                    <a:pt x="718" y="2202"/>
                  </a:lnTo>
                  <a:lnTo>
                    <a:pt x="1819" y="1896"/>
                  </a:lnTo>
                  <a:lnTo>
                    <a:pt x="2177" y="640"/>
                  </a:lnTo>
                  <a:lnTo>
                    <a:pt x="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4"/>
            <p:cNvSpPr/>
            <p:nvPr/>
          </p:nvSpPr>
          <p:spPr>
            <a:xfrm>
              <a:off x="1419775" y="2748675"/>
              <a:ext cx="18600" cy="14100"/>
            </a:xfrm>
            <a:custGeom>
              <a:rect b="b" l="l" r="r" t="t"/>
              <a:pathLst>
                <a:path extrusionOk="0" h="564" w="744">
                  <a:moveTo>
                    <a:pt x="180" y="0"/>
                  </a:moveTo>
                  <a:lnTo>
                    <a:pt x="1" y="257"/>
                  </a:lnTo>
                  <a:lnTo>
                    <a:pt x="614" y="564"/>
                  </a:lnTo>
                  <a:lnTo>
                    <a:pt x="743" y="283"/>
                  </a:lnTo>
                  <a:lnTo>
                    <a:pt x="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4"/>
            <p:cNvSpPr/>
            <p:nvPr/>
          </p:nvSpPr>
          <p:spPr>
            <a:xfrm>
              <a:off x="1192475" y="2684000"/>
              <a:ext cx="62125" cy="76875"/>
            </a:xfrm>
            <a:custGeom>
              <a:rect b="b" l="l" r="r" t="t"/>
              <a:pathLst>
                <a:path extrusionOk="0" h="3075" w="2485">
                  <a:moveTo>
                    <a:pt x="1357" y="0"/>
                  </a:moveTo>
                  <a:lnTo>
                    <a:pt x="0" y="975"/>
                  </a:lnTo>
                  <a:lnTo>
                    <a:pt x="333" y="2178"/>
                  </a:lnTo>
                  <a:lnTo>
                    <a:pt x="897" y="2025"/>
                  </a:lnTo>
                  <a:lnTo>
                    <a:pt x="743" y="1256"/>
                  </a:lnTo>
                  <a:lnTo>
                    <a:pt x="1152" y="897"/>
                  </a:lnTo>
                  <a:lnTo>
                    <a:pt x="1716" y="1410"/>
                  </a:lnTo>
                  <a:lnTo>
                    <a:pt x="1640" y="2640"/>
                  </a:lnTo>
                  <a:lnTo>
                    <a:pt x="1870" y="3074"/>
                  </a:lnTo>
                  <a:lnTo>
                    <a:pt x="2485" y="2691"/>
                  </a:lnTo>
                  <a:lnTo>
                    <a:pt x="2202" y="2331"/>
                  </a:lnTo>
                  <a:lnTo>
                    <a:pt x="2458" y="1052"/>
                  </a:lnTo>
                  <a:lnTo>
                    <a:pt x="13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4"/>
            <p:cNvSpPr/>
            <p:nvPr/>
          </p:nvSpPr>
          <p:spPr>
            <a:xfrm>
              <a:off x="1242400" y="2755100"/>
              <a:ext cx="20525" cy="18600"/>
            </a:xfrm>
            <a:custGeom>
              <a:rect b="b" l="l" r="r" t="t"/>
              <a:pathLst>
                <a:path extrusionOk="0" h="744" w="821">
                  <a:moveTo>
                    <a:pt x="590" y="0"/>
                  </a:moveTo>
                  <a:lnTo>
                    <a:pt x="0" y="409"/>
                  </a:lnTo>
                  <a:lnTo>
                    <a:pt x="181" y="743"/>
                  </a:lnTo>
                  <a:lnTo>
                    <a:pt x="820" y="281"/>
                  </a:lnTo>
                  <a:lnTo>
                    <a:pt x="5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44"/>
          <p:cNvGrpSpPr/>
          <p:nvPr/>
        </p:nvGrpSpPr>
        <p:grpSpPr>
          <a:xfrm>
            <a:off x="1533255" y="1756797"/>
            <a:ext cx="817891" cy="817983"/>
            <a:chOff x="3295050" y="1495900"/>
            <a:chExt cx="327825" cy="327875"/>
          </a:xfrm>
        </p:grpSpPr>
        <p:sp>
          <p:nvSpPr>
            <p:cNvPr id="566" name="Google Shape;566;p44"/>
            <p:cNvSpPr/>
            <p:nvPr/>
          </p:nvSpPr>
          <p:spPr>
            <a:xfrm>
              <a:off x="3415400" y="1503625"/>
              <a:ext cx="42275" cy="84525"/>
            </a:xfrm>
            <a:custGeom>
              <a:rect b="b" l="l" r="r" t="t"/>
              <a:pathLst>
                <a:path extrusionOk="0" h="3381" w="1691">
                  <a:moveTo>
                    <a:pt x="641" y="0"/>
                  </a:moveTo>
                  <a:lnTo>
                    <a:pt x="0" y="3381"/>
                  </a:lnTo>
                  <a:lnTo>
                    <a:pt x="1690" y="3381"/>
                  </a:lnTo>
                  <a:lnTo>
                    <a:pt x="6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4"/>
            <p:cNvSpPr/>
            <p:nvPr/>
          </p:nvSpPr>
          <p:spPr>
            <a:xfrm>
              <a:off x="3458950" y="1499775"/>
              <a:ext cx="49325" cy="88375"/>
            </a:xfrm>
            <a:custGeom>
              <a:rect b="b" l="l" r="r" t="t"/>
              <a:pathLst>
                <a:path extrusionOk="0" h="3535" w="1973">
                  <a:moveTo>
                    <a:pt x="1127" y="1"/>
                  </a:moveTo>
                  <a:lnTo>
                    <a:pt x="1" y="3535"/>
                  </a:lnTo>
                  <a:lnTo>
                    <a:pt x="1973" y="3535"/>
                  </a:lnTo>
                  <a:lnTo>
                    <a:pt x="1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4"/>
            <p:cNvSpPr/>
            <p:nvPr/>
          </p:nvSpPr>
          <p:spPr>
            <a:xfrm>
              <a:off x="3336025" y="1506175"/>
              <a:ext cx="122950" cy="81975"/>
            </a:xfrm>
            <a:custGeom>
              <a:rect b="b" l="l" r="r" t="t"/>
              <a:pathLst>
                <a:path extrusionOk="0" h="3279" w="4918">
                  <a:moveTo>
                    <a:pt x="999" y="0"/>
                  </a:moveTo>
                  <a:lnTo>
                    <a:pt x="0" y="3279"/>
                  </a:lnTo>
                  <a:lnTo>
                    <a:pt x="4918" y="3279"/>
                  </a:lnTo>
                  <a:lnTo>
                    <a:pt x="999" y="0"/>
                  </a:lnTo>
                  <a:close/>
                </a:path>
              </a:pathLst>
            </a:custGeom>
            <a:solidFill>
              <a:srgbClr val="FDE3CD">
                <a:alpha val="7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4"/>
            <p:cNvSpPr/>
            <p:nvPr/>
          </p:nvSpPr>
          <p:spPr>
            <a:xfrm>
              <a:off x="3311025" y="1531800"/>
              <a:ext cx="143450" cy="56350"/>
            </a:xfrm>
            <a:custGeom>
              <a:rect b="b" l="l" r="r" t="t"/>
              <a:pathLst>
                <a:path extrusionOk="0" h="2254" w="5738">
                  <a:moveTo>
                    <a:pt x="513" y="1"/>
                  </a:moveTo>
                  <a:lnTo>
                    <a:pt x="0" y="2254"/>
                  </a:lnTo>
                  <a:lnTo>
                    <a:pt x="5738" y="2254"/>
                  </a:lnTo>
                  <a:lnTo>
                    <a:pt x="5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4"/>
            <p:cNvSpPr/>
            <p:nvPr/>
          </p:nvSpPr>
          <p:spPr>
            <a:xfrm>
              <a:off x="3458950" y="1495900"/>
              <a:ext cx="108250" cy="92250"/>
            </a:xfrm>
            <a:custGeom>
              <a:rect b="b" l="l" r="r" t="t"/>
              <a:pathLst>
                <a:path extrusionOk="0" h="3690" w="4330">
                  <a:moveTo>
                    <a:pt x="3407" y="1"/>
                  </a:moveTo>
                  <a:lnTo>
                    <a:pt x="1" y="3690"/>
                  </a:lnTo>
                  <a:lnTo>
                    <a:pt x="4329" y="3690"/>
                  </a:lnTo>
                  <a:lnTo>
                    <a:pt x="3407" y="1"/>
                  </a:lnTo>
                  <a:close/>
                </a:path>
              </a:pathLst>
            </a:custGeom>
            <a:solidFill>
              <a:srgbClr val="FDE3CD">
                <a:alpha val="78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4"/>
            <p:cNvSpPr/>
            <p:nvPr/>
          </p:nvSpPr>
          <p:spPr>
            <a:xfrm>
              <a:off x="3462800" y="1529225"/>
              <a:ext cx="137025" cy="58925"/>
            </a:xfrm>
            <a:custGeom>
              <a:rect b="b" l="l" r="r" t="t"/>
              <a:pathLst>
                <a:path extrusionOk="0" h="2357" w="5481">
                  <a:moveTo>
                    <a:pt x="5378" y="0"/>
                  </a:moveTo>
                  <a:lnTo>
                    <a:pt x="0" y="2357"/>
                  </a:lnTo>
                  <a:lnTo>
                    <a:pt x="5480" y="2357"/>
                  </a:lnTo>
                  <a:lnTo>
                    <a:pt x="5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4"/>
            <p:cNvSpPr/>
            <p:nvPr/>
          </p:nvSpPr>
          <p:spPr>
            <a:xfrm>
              <a:off x="3471750" y="1559925"/>
              <a:ext cx="151125" cy="263850"/>
            </a:xfrm>
            <a:custGeom>
              <a:rect b="b" l="l" r="r" t="t"/>
              <a:pathLst>
                <a:path extrusionOk="0" h="10554" w="6045">
                  <a:moveTo>
                    <a:pt x="6044" y="1"/>
                  </a:moveTo>
                  <a:lnTo>
                    <a:pt x="77" y="897"/>
                  </a:lnTo>
                  <a:lnTo>
                    <a:pt x="0" y="5661"/>
                  </a:lnTo>
                  <a:lnTo>
                    <a:pt x="692" y="10553"/>
                  </a:lnTo>
                  <a:lnTo>
                    <a:pt x="5840" y="8735"/>
                  </a:lnTo>
                  <a:lnTo>
                    <a:pt x="60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4"/>
            <p:cNvSpPr/>
            <p:nvPr/>
          </p:nvSpPr>
          <p:spPr>
            <a:xfrm>
              <a:off x="3295050" y="1565725"/>
              <a:ext cx="159425" cy="258050"/>
            </a:xfrm>
            <a:custGeom>
              <a:rect b="b" l="l" r="r" t="t"/>
              <a:pathLst>
                <a:path extrusionOk="0" h="10322" w="6377">
                  <a:moveTo>
                    <a:pt x="0" y="0"/>
                  </a:moveTo>
                  <a:lnTo>
                    <a:pt x="205" y="8145"/>
                  </a:lnTo>
                  <a:lnTo>
                    <a:pt x="5891" y="10321"/>
                  </a:lnTo>
                  <a:lnTo>
                    <a:pt x="6377" y="5276"/>
                  </a:lnTo>
                  <a:lnTo>
                    <a:pt x="6121" y="718"/>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4"/>
            <p:cNvSpPr/>
            <p:nvPr/>
          </p:nvSpPr>
          <p:spPr>
            <a:xfrm>
              <a:off x="3442300" y="1582375"/>
              <a:ext cx="46775" cy="241400"/>
            </a:xfrm>
            <a:custGeom>
              <a:rect b="b" l="l" r="r" t="t"/>
              <a:pathLst>
                <a:path extrusionOk="0" h="9656" w="1871">
                  <a:moveTo>
                    <a:pt x="1255" y="1"/>
                  </a:moveTo>
                  <a:lnTo>
                    <a:pt x="231" y="52"/>
                  </a:lnTo>
                  <a:lnTo>
                    <a:pt x="1" y="9655"/>
                  </a:lnTo>
                  <a:lnTo>
                    <a:pt x="1870" y="9655"/>
                  </a:lnTo>
                  <a:lnTo>
                    <a:pt x="12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4"/>
            <p:cNvSpPr/>
            <p:nvPr/>
          </p:nvSpPr>
          <p:spPr>
            <a:xfrm>
              <a:off x="3490325" y="1577225"/>
              <a:ext cx="121675" cy="229250"/>
            </a:xfrm>
            <a:custGeom>
              <a:rect b="b" l="l" r="r" t="t"/>
              <a:pathLst>
                <a:path extrusionOk="0" h="9170" w="4867">
                  <a:moveTo>
                    <a:pt x="4456" y="437"/>
                  </a:moveTo>
                  <a:lnTo>
                    <a:pt x="4379" y="7224"/>
                  </a:lnTo>
                  <a:lnTo>
                    <a:pt x="769" y="8555"/>
                  </a:lnTo>
                  <a:lnTo>
                    <a:pt x="462" y="1050"/>
                  </a:lnTo>
                  <a:lnTo>
                    <a:pt x="4456" y="437"/>
                  </a:lnTo>
                  <a:close/>
                  <a:moveTo>
                    <a:pt x="4867" y="1"/>
                  </a:moveTo>
                  <a:lnTo>
                    <a:pt x="0" y="667"/>
                  </a:lnTo>
                  <a:lnTo>
                    <a:pt x="411" y="9170"/>
                  </a:lnTo>
                  <a:lnTo>
                    <a:pt x="4662" y="7582"/>
                  </a:lnTo>
                  <a:lnTo>
                    <a:pt x="48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4"/>
            <p:cNvSpPr/>
            <p:nvPr/>
          </p:nvSpPr>
          <p:spPr>
            <a:xfrm>
              <a:off x="3519750" y="1623950"/>
              <a:ext cx="71775" cy="125525"/>
            </a:xfrm>
            <a:custGeom>
              <a:rect b="b" l="l" r="r" t="t"/>
              <a:pathLst>
                <a:path extrusionOk="0" h="5021" w="2871">
                  <a:moveTo>
                    <a:pt x="1282" y="1"/>
                  </a:moveTo>
                  <a:cubicBezTo>
                    <a:pt x="489" y="1"/>
                    <a:pt x="1" y="1125"/>
                    <a:pt x="1" y="2511"/>
                  </a:cubicBezTo>
                  <a:cubicBezTo>
                    <a:pt x="1" y="3897"/>
                    <a:pt x="644" y="5021"/>
                    <a:pt x="1435" y="5021"/>
                  </a:cubicBezTo>
                  <a:cubicBezTo>
                    <a:pt x="2538" y="5021"/>
                    <a:pt x="2870" y="3897"/>
                    <a:pt x="2870" y="2511"/>
                  </a:cubicBezTo>
                  <a:cubicBezTo>
                    <a:pt x="2870" y="1125"/>
                    <a:pt x="2075" y="1"/>
                    <a:pt x="1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4"/>
            <p:cNvSpPr/>
            <p:nvPr/>
          </p:nvSpPr>
          <p:spPr>
            <a:xfrm>
              <a:off x="3540250" y="1657275"/>
              <a:ext cx="33325" cy="53825"/>
            </a:xfrm>
            <a:custGeom>
              <a:rect b="b" l="l" r="r" t="t"/>
              <a:pathLst>
                <a:path extrusionOk="0" h="2153" w="1333">
                  <a:moveTo>
                    <a:pt x="667" y="0"/>
                  </a:moveTo>
                  <a:cubicBezTo>
                    <a:pt x="667" y="0"/>
                    <a:pt x="0" y="845"/>
                    <a:pt x="0" y="1486"/>
                  </a:cubicBezTo>
                  <a:cubicBezTo>
                    <a:pt x="0" y="1973"/>
                    <a:pt x="497" y="2152"/>
                    <a:pt x="743" y="2152"/>
                  </a:cubicBezTo>
                  <a:cubicBezTo>
                    <a:pt x="1000" y="2152"/>
                    <a:pt x="1333" y="1895"/>
                    <a:pt x="1333" y="1537"/>
                  </a:cubicBezTo>
                  <a:cubicBezTo>
                    <a:pt x="1333" y="1150"/>
                    <a:pt x="1011" y="1083"/>
                    <a:pt x="791" y="1083"/>
                  </a:cubicBezTo>
                  <a:cubicBezTo>
                    <a:pt x="677" y="1083"/>
                    <a:pt x="590" y="1101"/>
                    <a:pt x="590" y="1101"/>
                  </a:cubicBezTo>
                  <a:lnTo>
                    <a:pt x="820" y="205"/>
                  </a:lnTo>
                  <a:lnTo>
                    <a:pt x="6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4"/>
            <p:cNvSpPr/>
            <p:nvPr/>
          </p:nvSpPr>
          <p:spPr>
            <a:xfrm>
              <a:off x="3321925" y="1608625"/>
              <a:ext cx="95450" cy="92850"/>
            </a:xfrm>
            <a:custGeom>
              <a:rect b="b" l="l" r="r" t="t"/>
              <a:pathLst>
                <a:path extrusionOk="0" h="3714" w="3818">
                  <a:moveTo>
                    <a:pt x="0" y="0"/>
                  </a:moveTo>
                  <a:lnTo>
                    <a:pt x="0" y="2817"/>
                  </a:lnTo>
                  <a:lnTo>
                    <a:pt x="3662" y="3713"/>
                  </a:lnTo>
                  <a:lnTo>
                    <a:pt x="3817" y="53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4"/>
            <p:cNvSpPr/>
            <p:nvPr/>
          </p:nvSpPr>
          <p:spPr>
            <a:xfrm>
              <a:off x="3316800" y="1699525"/>
              <a:ext cx="96700" cy="39725"/>
            </a:xfrm>
            <a:custGeom>
              <a:rect b="b" l="l" r="r" t="t"/>
              <a:pathLst>
                <a:path extrusionOk="0" h="1589" w="3868">
                  <a:moveTo>
                    <a:pt x="52" y="1"/>
                  </a:moveTo>
                  <a:lnTo>
                    <a:pt x="1" y="590"/>
                  </a:lnTo>
                  <a:lnTo>
                    <a:pt x="3791" y="1589"/>
                  </a:lnTo>
                  <a:lnTo>
                    <a:pt x="3867" y="923"/>
                  </a:lnTo>
                  <a:lnTo>
                    <a:pt x="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4"/>
            <p:cNvSpPr/>
            <p:nvPr/>
          </p:nvSpPr>
          <p:spPr>
            <a:xfrm>
              <a:off x="3316175" y="1724500"/>
              <a:ext cx="92850" cy="35875"/>
            </a:xfrm>
            <a:custGeom>
              <a:rect b="b" l="l" r="r" t="t"/>
              <a:pathLst>
                <a:path extrusionOk="0" h="1435" w="3714">
                  <a:moveTo>
                    <a:pt x="77" y="0"/>
                  </a:moveTo>
                  <a:lnTo>
                    <a:pt x="0" y="539"/>
                  </a:lnTo>
                  <a:lnTo>
                    <a:pt x="3637" y="1435"/>
                  </a:lnTo>
                  <a:lnTo>
                    <a:pt x="3713" y="949"/>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4"/>
            <p:cNvSpPr/>
            <p:nvPr/>
          </p:nvSpPr>
          <p:spPr>
            <a:xfrm>
              <a:off x="3449350" y="1793675"/>
              <a:ext cx="30775" cy="16675"/>
            </a:xfrm>
            <a:custGeom>
              <a:rect b="b" l="l" r="r" t="t"/>
              <a:pathLst>
                <a:path extrusionOk="0" h="667" w="1231">
                  <a:moveTo>
                    <a:pt x="1152" y="0"/>
                  </a:moveTo>
                  <a:lnTo>
                    <a:pt x="51" y="51"/>
                  </a:lnTo>
                  <a:lnTo>
                    <a:pt x="0" y="641"/>
                  </a:lnTo>
                  <a:lnTo>
                    <a:pt x="1230" y="666"/>
                  </a:lnTo>
                  <a:lnTo>
                    <a:pt x="11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4"/>
            <p:cNvSpPr/>
            <p:nvPr/>
          </p:nvSpPr>
          <p:spPr>
            <a:xfrm>
              <a:off x="3451250" y="1773825"/>
              <a:ext cx="26900" cy="10875"/>
            </a:xfrm>
            <a:custGeom>
              <a:rect b="b" l="l" r="r" t="t"/>
              <a:pathLst>
                <a:path extrusionOk="0" h="435" w="1076">
                  <a:moveTo>
                    <a:pt x="1025" y="0"/>
                  </a:moveTo>
                  <a:lnTo>
                    <a:pt x="1" y="77"/>
                  </a:lnTo>
                  <a:lnTo>
                    <a:pt x="1" y="435"/>
                  </a:lnTo>
                  <a:lnTo>
                    <a:pt x="1076" y="409"/>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45"/>
          <p:cNvSpPr/>
          <p:nvPr/>
        </p:nvSpPr>
        <p:spPr>
          <a:xfrm flipH="1" rot="10800000">
            <a:off x="1214254" y="-908190"/>
            <a:ext cx="1763993" cy="3164378"/>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5"/>
          <p:cNvSpPr/>
          <p:nvPr/>
        </p:nvSpPr>
        <p:spPr>
          <a:xfrm rot="83">
            <a:off x="1196249" y="3568212"/>
            <a:ext cx="5164575" cy="584969"/>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89" name="Google Shape;589;p45"/>
          <p:cNvSpPr txBox="1"/>
          <p:nvPr>
            <p:ph type="title"/>
          </p:nvPr>
        </p:nvSpPr>
        <p:spPr>
          <a:xfrm>
            <a:off x="1196250" y="2488150"/>
            <a:ext cx="5400000" cy="108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Metodologia</a:t>
            </a:r>
            <a:endParaRPr/>
          </a:p>
        </p:txBody>
      </p:sp>
      <p:sp>
        <p:nvSpPr>
          <p:cNvPr id="590" name="Google Shape;590;p45"/>
          <p:cNvSpPr txBox="1"/>
          <p:nvPr>
            <p:ph idx="2" type="title"/>
          </p:nvPr>
        </p:nvSpPr>
        <p:spPr>
          <a:xfrm>
            <a:off x="1196250" y="1013874"/>
            <a:ext cx="1800000" cy="103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02.</a:t>
            </a:r>
            <a:endParaRPr/>
          </a:p>
        </p:txBody>
      </p:sp>
      <p:sp>
        <p:nvSpPr>
          <p:cNvPr id="591" name="Google Shape;591;p45"/>
          <p:cNvSpPr txBox="1"/>
          <p:nvPr>
            <p:ph idx="1" type="subTitle"/>
          </p:nvPr>
        </p:nvSpPr>
        <p:spPr>
          <a:xfrm>
            <a:off x="1196250" y="3656950"/>
            <a:ext cx="5400000" cy="38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Aqui você pode inserir uma legenda sobre o tópico</a:t>
            </a:r>
            <a:endParaRPr/>
          </a:p>
        </p:txBody>
      </p:sp>
      <p:sp>
        <p:nvSpPr>
          <p:cNvPr id="592" name="Google Shape;592;p45"/>
          <p:cNvSpPr/>
          <p:nvPr/>
        </p:nvSpPr>
        <p:spPr>
          <a:xfrm rot="6032308">
            <a:off x="6174500" y="2285872"/>
            <a:ext cx="570723" cy="733885"/>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46"/>
          <p:cNvSpPr/>
          <p:nvPr/>
        </p:nvSpPr>
        <p:spPr>
          <a:xfrm rot="131870">
            <a:off x="1115517" y="1080668"/>
            <a:ext cx="6912967" cy="239642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rot="-10799996">
            <a:off x="1643602" y="904554"/>
            <a:ext cx="605666" cy="540195"/>
          </a:xfrm>
          <a:prstGeom prst="rect">
            <a:avLst/>
          </a:prstGeom>
        </p:spPr>
        <p:txBody>
          <a:bodyPr>
            <a:prstTxWarp prst="textPlain"/>
          </a:bodyPr>
          <a:lstStyle/>
          <a:p>
            <a:pPr lvl="0" algn="ctr"/>
            <a:r>
              <a:rPr b="1" i="0">
                <a:ln>
                  <a:noFill/>
                </a:ln>
                <a:solidFill>
                  <a:schemeClr val="accent2"/>
                </a:solidFill>
                <a:latin typeface="Crete Round"/>
              </a:rPr>
              <a:t>"</a:t>
            </a:r>
          </a:p>
        </p:txBody>
      </p:sp>
      <p:sp>
        <p:nvSpPr>
          <p:cNvPr id="599" name="Google Shape;599;p46"/>
          <p:cNvSpPr txBox="1"/>
          <p:nvPr>
            <p:ph type="title"/>
          </p:nvPr>
        </p:nvSpPr>
        <p:spPr>
          <a:xfrm>
            <a:off x="1626450" y="3553300"/>
            <a:ext cx="58911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—Alguém Famoso</a:t>
            </a:r>
            <a:endParaRPr/>
          </a:p>
        </p:txBody>
      </p:sp>
      <p:sp>
        <p:nvSpPr>
          <p:cNvPr id="600" name="Google Shape;600;p46"/>
          <p:cNvSpPr txBox="1"/>
          <p:nvPr>
            <p:ph idx="1" type="subTitle"/>
          </p:nvPr>
        </p:nvSpPr>
        <p:spPr>
          <a:xfrm>
            <a:off x="1626450" y="1569975"/>
            <a:ext cx="5891100" cy="153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“Esta é uma citação. São palavras cheias de sabedoria que foram ditas por alguém importante e podem inspirar o leitor. ”</a:t>
            </a:r>
            <a:endParaRPr/>
          </a:p>
        </p:txBody>
      </p:sp>
      <p:sp>
        <p:nvSpPr>
          <p:cNvPr id="601" name="Google Shape;601;p46"/>
          <p:cNvSpPr/>
          <p:nvPr/>
        </p:nvSpPr>
        <p:spPr>
          <a:xfrm rot="4">
            <a:off x="6907119" y="3070625"/>
            <a:ext cx="605666" cy="540195"/>
          </a:xfrm>
          <a:prstGeom prst="rect">
            <a:avLst/>
          </a:prstGeom>
        </p:spPr>
        <p:txBody>
          <a:bodyPr>
            <a:prstTxWarp prst="textPlain"/>
          </a:bodyPr>
          <a:lstStyle/>
          <a:p>
            <a:pPr lvl="0" algn="ctr"/>
            <a:r>
              <a:rPr b="1" i="0">
                <a:ln>
                  <a:noFill/>
                </a:ln>
                <a:solidFill>
                  <a:schemeClr val="accent2"/>
                </a:solidFill>
                <a:latin typeface="Crete Round"/>
              </a:rPr>
              <a:t>"</a:t>
            </a: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47"/>
          <p:cNvSpPr/>
          <p:nvPr/>
        </p:nvSpPr>
        <p:spPr>
          <a:xfrm>
            <a:off x="733395" y="3719750"/>
            <a:ext cx="2311190" cy="61560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7"/>
          <p:cNvSpPr txBox="1"/>
          <p:nvPr/>
        </p:nvSpPr>
        <p:spPr>
          <a:xfrm>
            <a:off x="728304" y="3719750"/>
            <a:ext cx="2194500" cy="61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pt-BR">
                <a:solidFill>
                  <a:schemeClr val="dk1"/>
                </a:solidFill>
                <a:latin typeface="Roboto Slab"/>
                <a:ea typeface="Roboto Slab"/>
                <a:cs typeface="Roboto Slab"/>
                <a:sym typeface="Roboto Slab"/>
              </a:rPr>
              <a:t>Júpiter é o maior de todos os planetas</a:t>
            </a:r>
            <a:endParaRPr>
              <a:solidFill>
                <a:schemeClr val="dk1"/>
              </a:solidFill>
              <a:latin typeface="Roboto Slab"/>
              <a:ea typeface="Roboto Slab"/>
              <a:cs typeface="Roboto Slab"/>
              <a:sym typeface="Roboto Slab"/>
            </a:endParaRPr>
          </a:p>
        </p:txBody>
      </p:sp>
      <p:sp>
        <p:nvSpPr>
          <p:cNvPr id="608" name="Google Shape;608;p47"/>
          <p:cNvSpPr/>
          <p:nvPr/>
        </p:nvSpPr>
        <p:spPr>
          <a:xfrm>
            <a:off x="5383675" y="2465250"/>
            <a:ext cx="582000" cy="58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7"/>
          <p:cNvSpPr/>
          <p:nvPr/>
        </p:nvSpPr>
        <p:spPr>
          <a:xfrm>
            <a:off x="733395" y="2132238"/>
            <a:ext cx="2311190" cy="61560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7"/>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Metodologia de Pesquisa</a:t>
            </a:r>
            <a:endParaRPr/>
          </a:p>
        </p:txBody>
      </p:sp>
      <p:sp>
        <p:nvSpPr>
          <p:cNvPr id="611" name="Google Shape;611;p47"/>
          <p:cNvSpPr txBox="1"/>
          <p:nvPr/>
        </p:nvSpPr>
        <p:spPr>
          <a:xfrm>
            <a:off x="728299" y="1515250"/>
            <a:ext cx="2194500" cy="5400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pt-BR" sz="2200">
                <a:solidFill>
                  <a:schemeClr val="accent1"/>
                </a:solidFill>
                <a:latin typeface="Crete Round"/>
                <a:ea typeface="Crete Round"/>
                <a:cs typeface="Crete Round"/>
                <a:sym typeface="Crete Round"/>
              </a:rPr>
              <a:t>Pesquisa</a:t>
            </a:r>
            <a:endParaRPr b="1">
              <a:solidFill>
                <a:schemeClr val="accent1"/>
              </a:solidFill>
              <a:latin typeface="Roboto"/>
              <a:ea typeface="Roboto"/>
              <a:cs typeface="Roboto"/>
              <a:sym typeface="Roboto"/>
            </a:endParaRPr>
          </a:p>
        </p:txBody>
      </p:sp>
      <p:cxnSp>
        <p:nvCxnSpPr>
          <p:cNvPr id="612" name="Google Shape;612;p47"/>
          <p:cNvCxnSpPr>
            <a:endCxn id="611" idx="3"/>
          </p:cNvCxnSpPr>
          <p:nvPr/>
        </p:nvCxnSpPr>
        <p:spPr>
          <a:xfrm flipH="1">
            <a:off x="2922799" y="1776550"/>
            <a:ext cx="843000" cy="8700"/>
          </a:xfrm>
          <a:prstGeom prst="straightConnector1">
            <a:avLst/>
          </a:prstGeom>
          <a:noFill/>
          <a:ln cap="flat" cmpd="sng" w="9525">
            <a:solidFill>
              <a:schemeClr val="dk1"/>
            </a:solidFill>
            <a:prstDash val="solid"/>
            <a:round/>
            <a:headEnd len="sm" w="sm" type="none"/>
            <a:tailEnd len="med" w="med" type="oval"/>
          </a:ln>
        </p:spPr>
      </p:cxnSp>
      <p:sp>
        <p:nvSpPr>
          <p:cNvPr id="613" name="Google Shape;613;p47"/>
          <p:cNvSpPr txBox="1"/>
          <p:nvPr/>
        </p:nvSpPr>
        <p:spPr>
          <a:xfrm>
            <a:off x="728299" y="3103600"/>
            <a:ext cx="2194500" cy="540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pt-BR" sz="2200">
                <a:solidFill>
                  <a:schemeClr val="accent1"/>
                </a:solidFill>
                <a:latin typeface="Crete Round"/>
                <a:ea typeface="Crete Round"/>
                <a:cs typeface="Crete Round"/>
                <a:sym typeface="Crete Round"/>
              </a:rPr>
              <a:t>Análise</a:t>
            </a:r>
            <a:endParaRPr b="1" sz="2200">
              <a:solidFill>
                <a:schemeClr val="accent1"/>
              </a:solidFill>
              <a:latin typeface="Crete Round"/>
              <a:ea typeface="Crete Round"/>
              <a:cs typeface="Crete Round"/>
              <a:sym typeface="Crete Round"/>
            </a:endParaRPr>
          </a:p>
        </p:txBody>
      </p:sp>
      <p:cxnSp>
        <p:nvCxnSpPr>
          <p:cNvPr id="614" name="Google Shape;614;p47"/>
          <p:cNvCxnSpPr>
            <a:endCxn id="613" idx="3"/>
          </p:cNvCxnSpPr>
          <p:nvPr/>
        </p:nvCxnSpPr>
        <p:spPr>
          <a:xfrm rot="10800000">
            <a:off x="2922799" y="3373600"/>
            <a:ext cx="843000" cy="0"/>
          </a:xfrm>
          <a:prstGeom prst="straightConnector1">
            <a:avLst/>
          </a:prstGeom>
          <a:noFill/>
          <a:ln cap="flat" cmpd="sng" w="9525">
            <a:solidFill>
              <a:schemeClr val="dk1"/>
            </a:solidFill>
            <a:prstDash val="solid"/>
            <a:round/>
            <a:headEnd len="sm" w="sm" type="none"/>
            <a:tailEnd len="med" w="med" type="oval"/>
          </a:ln>
        </p:spPr>
      </p:cxnSp>
      <p:sp>
        <p:nvSpPr>
          <p:cNvPr id="615" name="Google Shape;615;p47"/>
          <p:cNvSpPr txBox="1"/>
          <p:nvPr/>
        </p:nvSpPr>
        <p:spPr>
          <a:xfrm>
            <a:off x="6215999" y="3103580"/>
            <a:ext cx="2194500" cy="540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Crete Round"/>
                <a:ea typeface="Crete Round"/>
                <a:cs typeface="Crete Round"/>
                <a:sym typeface="Crete Round"/>
              </a:rPr>
              <a:t>Comparação</a:t>
            </a:r>
            <a:endParaRPr b="1" sz="2200">
              <a:solidFill>
                <a:schemeClr val="accent1"/>
              </a:solidFill>
              <a:latin typeface="Crete Round"/>
              <a:ea typeface="Crete Round"/>
              <a:cs typeface="Crete Round"/>
              <a:sym typeface="Crete Round"/>
            </a:endParaRPr>
          </a:p>
        </p:txBody>
      </p:sp>
      <p:cxnSp>
        <p:nvCxnSpPr>
          <p:cNvPr id="616" name="Google Shape;616;p47"/>
          <p:cNvCxnSpPr>
            <a:stCxn id="615" idx="1"/>
          </p:cNvCxnSpPr>
          <p:nvPr/>
        </p:nvCxnSpPr>
        <p:spPr>
          <a:xfrm rot="10800000">
            <a:off x="5371499" y="3364880"/>
            <a:ext cx="844500" cy="8700"/>
          </a:xfrm>
          <a:prstGeom prst="straightConnector1">
            <a:avLst/>
          </a:prstGeom>
          <a:noFill/>
          <a:ln cap="flat" cmpd="sng" w="9525">
            <a:solidFill>
              <a:schemeClr val="dk1"/>
            </a:solidFill>
            <a:prstDash val="solid"/>
            <a:round/>
            <a:headEnd len="sm" w="sm" type="oval"/>
            <a:tailEnd len="med" w="med" type="none"/>
          </a:ln>
        </p:spPr>
      </p:cxnSp>
      <p:sp>
        <p:nvSpPr>
          <p:cNvPr id="617" name="Google Shape;617;p47"/>
          <p:cNvSpPr txBox="1"/>
          <p:nvPr/>
        </p:nvSpPr>
        <p:spPr>
          <a:xfrm>
            <a:off x="6216000" y="1515250"/>
            <a:ext cx="2269800" cy="540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Crete Round"/>
                <a:ea typeface="Crete Round"/>
                <a:cs typeface="Crete Round"/>
                <a:sym typeface="Crete Round"/>
              </a:rPr>
              <a:t>Estudo de dados</a:t>
            </a:r>
            <a:endParaRPr b="1">
              <a:solidFill>
                <a:schemeClr val="accent1"/>
              </a:solidFill>
              <a:latin typeface="Roboto"/>
              <a:ea typeface="Roboto"/>
              <a:cs typeface="Roboto"/>
              <a:sym typeface="Roboto"/>
            </a:endParaRPr>
          </a:p>
        </p:txBody>
      </p:sp>
      <p:cxnSp>
        <p:nvCxnSpPr>
          <p:cNvPr id="618" name="Google Shape;618;p47"/>
          <p:cNvCxnSpPr>
            <a:stCxn id="617" idx="1"/>
          </p:cNvCxnSpPr>
          <p:nvPr/>
        </p:nvCxnSpPr>
        <p:spPr>
          <a:xfrm rot="10800000">
            <a:off x="5371500" y="1776550"/>
            <a:ext cx="844500" cy="8700"/>
          </a:xfrm>
          <a:prstGeom prst="straightConnector1">
            <a:avLst/>
          </a:prstGeom>
          <a:noFill/>
          <a:ln cap="flat" cmpd="sng" w="9525">
            <a:solidFill>
              <a:schemeClr val="dk1"/>
            </a:solidFill>
            <a:prstDash val="solid"/>
            <a:round/>
            <a:headEnd len="sm" w="sm" type="oval"/>
            <a:tailEnd len="med" w="med" type="none"/>
          </a:ln>
        </p:spPr>
      </p:cxnSp>
      <p:sp>
        <p:nvSpPr>
          <p:cNvPr id="619" name="Google Shape;619;p47"/>
          <p:cNvSpPr txBox="1"/>
          <p:nvPr/>
        </p:nvSpPr>
        <p:spPr>
          <a:xfrm>
            <a:off x="728304" y="2132238"/>
            <a:ext cx="2194500" cy="61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pt-BR">
                <a:solidFill>
                  <a:schemeClr val="dk1"/>
                </a:solidFill>
                <a:latin typeface="Roboto Slab"/>
                <a:ea typeface="Roboto Slab"/>
                <a:cs typeface="Roboto Slab"/>
                <a:sym typeface="Roboto Slab"/>
              </a:rPr>
              <a:t>Mercúrio é o planeta mais próximo do Sol</a:t>
            </a:r>
            <a:endParaRPr>
              <a:solidFill>
                <a:schemeClr val="dk1"/>
              </a:solidFill>
              <a:latin typeface="Roboto Slab"/>
              <a:ea typeface="Roboto Slab"/>
              <a:cs typeface="Roboto Slab"/>
              <a:sym typeface="Roboto Slab"/>
            </a:endParaRPr>
          </a:p>
        </p:txBody>
      </p:sp>
      <p:sp>
        <p:nvSpPr>
          <p:cNvPr id="620" name="Google Shape;620;p47"/>
          <p:cNvSpPr/>
          <p:nvPr/>
        </p:nvSpPr>
        <p:spPr>
          <a:xfrm>
            <a:off x="6086001" y="2126750"/>
            <a:ext cx="2312187" cy="61560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7"/>
          <p:cNvSpPr txBox="1"/>
          <p:nvPr/>
        </p:nvSpPr>
        <p:spPr>
          <a:xfrm>
            <a:off x="6215999" y="2131200"/>
            <a:ext cx="21945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Saturno é composto de hidrogênio e hélio</a:t>
            </a:r>
            <a:endParaRPr>
              <a:solidFill>
                <a:schemeClr val="dk1"/>
              </a:solidFill>
              <a:latin typeface="Roboto Slab"/>
              <a:ea typeface="Roboto Slab"/>
              <a:cs typeface="Roboto Slab"/>
              <a:sym typeface="Roboto Slab"/>
            </a:endParaRPr>
          </a:p>
        </p:txBody>
      </p:sp>
      <p:sp>
        <p:nvSpPr>
          <p:cNvPr id="622" name="Google Shape;622;p47"/>
          <p:cNvSpPr/>
          <p:nvPr/>
        </p:nvSpPr>
        <p:spPr>
          <a:xfrm>
            <a:off x="6098418" y="3719746"/>
            <a:ext cx="2312187" cy="61560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7"/>
          <p:cNvSpPr txBox="1"/>
          <p:nvPr/>
        </p:nvSpPr>
        <p:spPr>
          <a:xfrm>
            <a:off x="6215999" y="3719753"/>
            <a:ext cx="21945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Netuno é o planeta mais distante do Sol</a:t>
            </a:r>
            <a:endParaRPr>
              <a:solidFill>
                <a:schemeClr val="dk1"/>
              </a:solidFill>
              <a:latin typeface="Roboto Slab"/>
              <a:ea typeface="Roboto Slab"/>
              <a:cs typeface="Roboto Slab"/>
              <a:sym typeface="Roboto Slab"/>
            </a:endParaRPr>
          </a:p>
        </p:txBody>
      </p:sp>
      <p:sp>
        <p:nvSpPr>
          <p:cNvPr id="624" name="Google Shape;624;p47"/>
          <p:cNvSpPr/>
          <p:nvPr/>
        </p:nvSpPr>
        <p:spPr>
          <a:xfrm rot="2277391">
            <a:off x="3918178" y="2122870"/>
            <a:ext cx="1294241" cy="1208772"/>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 name="Google Shape;625;p47"/>
          <p:cNvGrpSpPr/>
          <p:nvPr/>
        </p:nvGrpSpPr>
        <p:grpSpPr>
          <a:xfrm>
            <a:off x="4152720" y="2126738"/>
            <a:ext cx="927460" cy="448814"/>
            <a:chOff x="4156010" y="2327488"/>
            <a:chExt cx="927460" cy="448814"/>
          </a:xfrm>
        </p:grpSpPr>
        <p:grpSp>
          <p:nvGrpSpPr>
            <p:cNvPr id="626" name="Google Shape;626;p47"/>
            <p:cNvGrpSpPr/>
            <p:nvPr/>
          </p:nvGrpSpPr>
          <p:grpSpPr>
            <a:xfrm>
              <a:off x="4156010" y="2627654"/>
              <a:ext cx="927460" cy="148648"/>
              <a:chOff x="1173250" y="3599475"/>
              <a:chExt cx="327875" cy="52550"/>
            </a:xfrm>
          </p:grpSpPr>
          <p:sp>
            <p:nvSpPr>
              <p:cNvPr id="627" name="Google Shape;627;p47"/>
              <p:cNvSpPr/>
              <p:nvPr/>
            </p:nvSpPr>
            <p:spPr>
              <a:xfrm>
                <a:off x="1187350" y="3599475"/>
                <a:ext cx="294550" cy="44825"/>
              </a:xfrm>
              <a:custGeom>
                <a:rect b="b" l="l" r="r" t="t"/>
                <a:pathLst>
                  <a:path extrusionOk="0" h="1793" w="11782">
                    <a:moveTo>
                      <a:pt x="3407" y="0"/>
                    </a:moveTo>
                    <a:cubicBezTo>
                      <a:pt x="2254" y="0"/>
                      <a:pt x="1613" y="1384"/>
                      <a:pt x="51" y="1384"/>
                    </a:cubicBezTo>
                    <a:lnTo>
                      <a:pt x="1" y="1691"/>
                    </a:lnTo>
                    <a:lnTo>
                      <a:pt x="5685" y="1793"/>
                    </a:lnTo>
                    <a:lnTo>
                      <a:pt x="11782" y="1588"/>
                    </a:lnTo>
                    <a:lnTo>
                      <a:pt x="11705" y="1230"/>
                    </a:lnTo>
                    <a:cubicBezTo>
                      <a:pt x="10680" y="1230"/>
                      <a:pt x="9119" y="155"/>
                      <a:pt x="7633" y="155"/>
                    </a:cubicBezTo>
                    <a:cubicBezTo>
                      <a:pt x="6147" y="155"/>
                      <a:pt x="5685" y="1256"/>
                      <a:pt x="5685" y="1256"/>
                    </a:cubicBezTo>
                    <a:cubicBezTo>
                      <a:pt x="5685" y="1256"/>
                      <a:pt x="4559" y="0"/>
                      <a:pt x="34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7"/>
              <p:cNvSpPr/>
              <p:nvPr/>
            </p:nvSpPr>
            <p:spPr>
              <a:xfrm>
                <a:off x="1173250" y="3639175"/>
                <a:ext cx="327875" cy="12850"/>
              </a:xfrm>
              <a:custGeom>
                <a:rect b="b" l="l" r="r" t="t"/>
                <a:pathLst>
                  <a:path extrusionOk="0" h="514" w="13115">
                    <a:moveTo>
                      <a:pt x="12960" y="0"/>
                    </a:moveTo>
                    <a:lnTo>
                      <a:pt x="103" y="103"/>
                    </a:lnTo>
                    <a:lnTo>
                      <a:pt x="1" y="513"/>
                    </a:lnTo>
                    <a:lnTo>
                      <a:pt x="13114" y="513"/>
                    </a:lnTo>
                    <a:lnTo>
                      <a:pt x="129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47"/>
            <p:cNvGrpSpPr/>
            <p:nvPr/>
          </p:nvGrpSpPr>
          <p:grpSpPr>
            <a:xfrm rot="394953">
              <a:off x="4412884" y="2336946"/>
              <a:ext cx="178038" cy="226677"/>
              <a:chOff x="1192475" y="2684000"/>
              <a:chExt cx="70450" cy="89700"/>
            </a:xfrm>
          </p:grpSpPr>
          <p:sp>
            <p:nvSpPr>
              <p:cNvPr id="630" name="Google Shape;630;p47"/>
              <p:cNvSpPr/>
              <p:nvPr/>
            </p:nvSpPr>
            <p:spPr>
              <a:xfrm>
                <a:off x="1192475" y="2684000"/>
                <a:ext cx="62125" cy="76875"/>
              </a:xfrm>
              <a:custGeom>
                <a:rect b="b" l="l" r="r" t="t"/>
                <a:pathLst>
                  <a:path extrusionOk="0" h="3075" w="2485">
                    <a:moveTo>
                      <a:pt x="1357" y="0"/>
                    </a:moveTo>
                    <a:lnTo>
                      <a:pt x="0" y="975"/>
                    </a:lnTo>
                    <a:lnTo>
                      <a:pt x="333" y="2178"/>
                    </a:lnTo>
                    <a:lnTo>
                      <a:pt x="897" y="2025"/>
                    </a:lnTo>
                    <a:lnTo>
                      <a:pt x="743" y="1256"/>
                    </a:lnTo>
                    <a:lnTo>
                      <a:pt x="1152" y="897"/>
                    </a:lnTo>
                    <a:lnTo>
                      <a:pt x="1716" y="1410"/>
                    </a:lnTo>
                    <a:lnTo>
                      <a:pt x="1640" y="2640"/>
                    </a:lnTo>
                    <a:lnTo>
                      <a:pt x="1870" y="3074"/>
                    </a:lnTo>
                    <a:lnTo>
                      <a:pt x="2485" y="2691"/>
                    </a:lnTo>
                    <a:lnTo>
                      <a:pt x="2202" y="2331"/>
                    </a:lnTo>
                    <a:lnTo>
                      <a:pt x="2458" y="1052"/>
                    </a:lnTo>
                    <a:lnTo>
                      <a:pt x="13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7"/>
              <p:cNvSpPr/>
              <p:nvPr/>
            </p:nvSpPr>
            <p:spPr>
              <a:xfrm>
                <a:off x="1242400" y="2755100"/>
                <a:ext cx="20525" cy="18600"/>
              </a:xfrm>
              <a:custGeom>
                <a:rect b="b" l="l" r="r" t="t"/>
                <a:pathLst>
                  <a:path extrusionOk="0" h="744" w="821">
                    <a:moveTo>
                      <a:pt x="590" y="0"/>
                    </a:moveTo>
                    <a:lnTo>
                      <a:pt x="0" y="409"/>
                    </a:lnTo>
                    <a:lnTo>
                      <a:pt x="181" y="743"/>
                    </a:lnTo>
                    <a:lnTo>
                      <a:pt x="820" y="281"/>
                    </a:lnTo>
                    <a:lnTo>
                      <a:pt x="5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47"/>
            <p:cNvGrpSpPr/>
            <p:nvPr/>
          </p:nvGrpSpPr>
          <p:grpSpPr>
            <a:xfrm rot="2700136">
              <a:off x="4641646" y="2391304"/>
              <a:ext cx="126208" cy="160681"/>
              <a:chOff x="1192475" y="2684000"/>
              <a:chExt cx="70450" cy="89700"/>
            </a:xfrm>
          </p:grpSpPr>
          <p:sp>
            <p:nvSpPr>
              <p:cNvPr id="633" name="Google Shape;633;p47"/>
              <p:cNvSpPr/>
              <p:nvPr/>
            </p:nvSpPr>
            <p:spPr>
              <a:xfrm>
                <a:off x="1192475" y="2684000"/>
                <a:ext cx="62125" cy="76875"/>
              </a:xfrm>
              <a:custGeom>
                <a:rect b="b" l="l" r="r" t="t"/>
                <a:pathLst>
                  <a:path extrusionOk="0" h="3075" w="2485">
                    <a:moveTo>
                      <a:pt x="1357" y="0"/>
                    </a:moveTo>
                    <a:lnTo>
                      <a:pt x="0" y="975"/>
                    </a:lnTo>
                    <a:lnTo>
                      <a:pt x="333" y="2178"/>
                    </a:lnTo>
                    <a:lnTo>
                      <a:pt x="897" y="2025"/>
                    </a:lnTo>
                    <a:lnTo>
                      <a:pt x="743" y="1256"/>
                    </a:lnTo>
                    <a:lnTo>
                      <a:pt x="1152" y="897"/>
                    </a:lnTo>
                    <a:lnTo>
                      <a:pt x="1716" y="1410"/>
                    </a:lnTo>
                    <a:lnTo>
                      <a:pt x="1640" y="2640"/>
                    </a:lnTo>
                    <a:lnTo>
                      <a:pt x="1870" y="3074"/>
                    </a:lnTo>
                    <a:lnTo>
                      <a:pt x="2485" y="2691"/>
                    </a:lnTo>
                    <a:lnTo>
                      <a:pt x="2202" y="2331"/>
                    </a:lnTo>
                    <a:lnTo>
                      <a:pt x="2458" y="1052"/>
                    </a:lnTo>
                    <a:lnTo>
                      <a:pt x="135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7"/>
              <p:cNvSpPr/>
              <p:nvPr/>
            </p:nvSpPr>
            <p:spPr>
              <a:xfrm>
                <a:off x="1242400" y="2755100"/>
                <a:ext cx="20525" cy="18600"/>
              </a:xfrm>
              <a:custGeom>
                <a:rect b="b" l="l" r="r" t="t"/>
                <a:pathLst>
                  <a:path extrusionOk="0" h="744" w="821">
                    <a:moveTo>
                      <a:pt x="590" y="0"/>
                    </a:moveTo>
                    <a:lnTo>
                      <a:pt x="0" y="409"/>
                    </a:lnTo>
                    <a:lnTo>
                      <a:pt x="181" y="743"/>
                    </a:lnTo>
                    <a:lnTo>
                      <a:pt x="820" y="281"/>
                    </a:lnTo>
                    <a:lnTo>
                      <a:pt x="59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 name="Google Shape;635;p47"/>
          <p:cNvGrpSpPr/>
          <p:nvPr/>
        </p:nvGrpSpPr>
        <p:grpSpPr>
          <a:xfrm>
            <a:off x="4066853" y="2575557"/>
            <a:ext cx="946788" cy="442465"/>
            <a:chOff x="9395188" y="2988476"/>
            <a:chExt cx="1505945" cy="703777"/>
          </a:xfrm>
        </p:grpSpPr>
        <p:sp>
          <p:nvSpPr>
            <p:cNvPr id="636" name="Google Shape;636;p47"/>
            <p:cNvSpPr/>
            <p:nvPr/>
          </p:nvSpPr>
          <p:spPr>
            <a:xfrm>
              <a:off x="9431934" y="2988476"/>
              <a:ext cx="1280996" cy="151619"/>
            </a:xfrm>
            <a:custGeom>
              <a:rect b="b" l="l" r="r" t="t"/>
              <a:pathLst>
                <a:path extrusionOk="0" h="949" w="8018">
                  <a:moveTo>
                    <a:pt x="52" y="0"/>
                  </a:moveTo>
                  <a:lnTo>
                    <a:pt x="1" y="949"/>
                  </a:lnTo>
                  <a:lnTo>
                    <a:pt x="8018" y="949"/>
                  </a:lnTo>
                  <a:lnTo>
                    <a:pt x="80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7"/>
            <p:cNvSpPr/>
            <p:nvPr/>
          </p:nvSpPr>
          <p:spPr>
            <a:xfrm>
              <a:off x="9607835" y="3045673"/>
              <a:ext cx="920885" cy="57516"/>
            </a:xfrm>
            <a:custGeom>
              <a:rect b="b" l="l" r="r" t="t"/>
              <a:pathLst>
                <a:path extrusionOk="0" h="360" w="5764">
                  <a:moveTo>
                    <a:pt x="5764" y="0"/>
                  </a:moveTo>
                  <a:lnTo>
                    <a:pt x="52" y="26"/>
                  </a:lnTo>
                  <a:lnTo>
                    <a:pt x="1" y="283"/>
                  </a:lnTo>
                  <a:lnTo>
                    <a:pt x="5764" y="359"/>
                  </a:lnTo>
                  <a:lnTo>
                    <a:pt x="57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7"/>
            <p:cNvSpPr/>
            <p:nvPr/>
          </p:nvSpPr>
          <p:spPr>
            <a:xfrm>
              <a:off x="9493284" y="3045673"/>
              <a:ext cx="86113" cy="45214"/>
            </a:xfrm>
            <a:custGeom>
              <a:rect b="b" l="l" r="r" t="t"/>
              <a:pathLst>
                <a:path extrusionOk="0" h="283" w="539">
                  <a:moveTo>
                    <a:pt x="52" y="0"/>
                  </a:moveTo>
                  <a:lnTo>
                    <a:pt x="0" y="283"/>
                  </a:lnTo>
                  <a:lnTo>
                    <a:pt x="462" y="283"/>
                  </a:lnTo>
                  <a:lnTo>
                    <a:pt x="5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7"/>
            <p:cNvSpPr/>
            <p:nvPr/>
          </p:nvSpPr>
          <p:spPr>
            <a:xfrm>
              <a:off x="10573775" y="3041519"/>
              <a:ext cx="81800" cy="57516"/>
            </a:xfrm>
            <a:custGeom>
              <a:rect b="b" l="l" r="r" t="t"/>
              <a:pathLst>
                <a:path extrusionOk="0" h="360" w="512">
                  <a:moveTo>
                    <a:pt x="460" y="0"/>
                  </a:moveTo>
                  <a:lnTo>
                    <a:pt x="0" y="26"/>
                  </a:lnTo>
                  <a:lnTo>
                    <a:pt x="26" y="360"/>
                  </a:lnTo>
                  <a:lnTo>
                    <a:pt x="512" y="360"/>
                  </a:lnTo>
                  <a:lnTo>
                    <a:pt x="4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7"/>
            <p:cNvSpPr/>
            <p:nvPr/>
          </p:nvSpPr>
          <p:spPr>
            <a:xfrm>
              <a:off x="9464686" y="3139937"/>
              <a:ext cx="1358642" cy="270007"/>
            </a:xfrm>
            <a:custGeom>
              <a:rect b="b" l="l" r="r" t="t"/>
              <a:pathLst>
                <a:path extrusionOk="0" h="1690" w="8504">
                  <a:moveTo>
                    <a:pt x="104" y="1"/>
                  </a:moveTo>
                  <a:lnTo>
                    <a:pt x="1" y="1690"/>
                  </a:lnTo>
                  <a:lnTo>
                    <a:pt x="1" y="1690"/>
                  </a:lnTo>
                  <a:lnTo>
                    <a:pt x="8503" y="1613"/>
                  </a:lnTo>
                  <a:lnTo>
                    <a:pt x="84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7"/>
            <p:cNvSpPr/>
            <p:nvPr/>
          </p:nvSpPr>
          <p:spPr>
            <a:xfrm>
              <a:off x="10532715" y="3205122"/>
              <a:ext cx="180215" cy="98417"/>
            </a:xfrm>
            <a:custGeom>
              <a:rect b="b" l="l" r="r" t="t"/>
              <a:pathLst>
                <a:path extrusionOk="0" h="616" w="1128">
                  <a:moveTo>
                    <a:pt x="513" y="1"/>
                  </a:moveTo>
                  <a:cubicBezTo>
                    <a:pt x="202" y="1"/>
                    <a:pt x="0" y="138"/>
                    <a:pt x="0" y="309"/>
                  </a:cubicBezTo>
                  <a:cubicBezTo>
                    <a:pt x="0" y="478"/>
                    <a:pt x="154" y="616"/>
                    <a:pt x="564" y="616"/>
                  </a:cubicBezTo>
                  <a:cubicBezTo>
                    <a:pt x="875" y="616"/>
                    <a:pt x="1128" y="437"/>
                    <a:pt x="1128" y="309"/>
                  </a:cubicBezTo>
                  <a:cubicBezTo>
                    <a:pt x="1128" y="138"/>
                    <a:pt x="824" y="1"/>
                    <a:pt x="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7"/>
            <p:cNvSpPr/>
            <p:nvPr/>
          </p:nvSpPr>
          <p:spPr>
            <a:xfrm>
              <a:off x="9567095" y="3270787"/>
              <a:ext cx="900276" cy="49049"/>
            </a:xfrm>
            <a:custGeom>
              <a:rect b="b" l="l" r="r" t="t"/>
              <a:pathLst>
                <a:path extrusionOk="0" h="307" w="5635">
                  <a:moveTo>
                    <a:pt x="5635" y="0"/>
                  </a:moveTo>
                  <a:lnTo>
                    <a:pt x="0" y="77"/>
                  </a:lnTo>
                  <a:lnTo>
                    <a:pt x="0" y="307"/>
                  </a:lnTo>
                  <a:lnTo>
                    <a:pt x="5635" y="179"/>
                  </a:lnTo>
                  <a:lnTo>
                    <a:pt x="56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7"/>
            <p:cNvSpPr/>
            <p:nvPr/>
          </p:nvSpPr>
          <p:spPr>
            <a:xfrm>
              <a:off x="9567095" y="3188826"/>
              <a:ext cx="900276" cy="57516"/>
            </a:xfrm>
            <a:custGeom>
              <a:rect b="b" l="l" r="r" t="t"/>
              <a:pathLst>
                <a:path extrusionOk="0" h="360" w="5635">
                  <a:moveTo>
                    <a:pt x="51" y="0"/>
                  </a:moveTo>
                  <a:lnTo>
                    <a:pt x="0" y="360"/>
                  </a:lnTo>
                  <a:lnTo>
                    <a:pt x="5635" y="283"/>
                  </a:lnTo>
                  <a:lnTo>
                    <a:pt x="56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7"/>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7"/>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7"/>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7"/>
            <p:cNvSpPr/>
            <p:nvPr/>
          </p:nvSpPr>
          <p:spPr>
            <a:xfrm>
              <a:off x="10622823" y="3462988"/>
              <a:ext cx="175901" cy="110559"/>
            </a:xfrm>
            <a:custGeom>
              <a:rect b="b" l="l" r="r" t="t"/>
              <a:pathLst>
                <a:path extrusionOk="0" h="692" w="1101">
                  <a:moveTo>
                    <a:pt x="615" y="0"/>
                  </a:moveTo>
                  <a:lnTo>
                    <a:pt x="0" y="334"/>
                  </a:lnTo>
                  <a:lnTo>
                    <a:pt x="538" y="692"/>
                  </a:lnTo>
                  <a:lnTo>
                    <a:pt x="1101" y="360"/>
                  </a:lnTo>
                  <a:lnTo>
                    <a:pt x="6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47"/>
          <p:cNvSpPr/>
          <p:nvPr/>
        </p:nvSpPr>
        <p:spPr>
          <a:xfrm flipH="1" rot="1803810">
            <a:off x="3174972" y="1358686"/>
            <a:ext cx="2791239" cy="2794986"/>
          </a:xfrm>
          <a:prstGeom prst="blockArc">
            <a:avLst>
              <a:gd fmla="val 12622480" name="adj1"/>
              <a:gd fmla="val 18176457" name="adj2"/>
              <a:gd fmla="val 20786"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 name="Google Shape;649;p47"/>
          <p:cNvGrpSpPr/>
          <p:nvPr/>
        </p:nvGrpSpPr>
        <p:grpSpPr>
          <a:xfrm>
            <a:off x="2661685" y="846001"/>
            <a:ext cx="3814050" cy="3820568"/>
            <a:chOff x="2661685" y="846001"/>
            <a:chExt cx="3814050" cy="3820568"/>
          </a:xfrm>
        </p:grpSpPr>
        <p:sp>
          <p:nvSpPr>
            <p:cNvPr id="650" name="Google Shape;650;p47"/>
            <p:cNvSpPr/>
            <p:nvPr/>
          </p:nvSpPr>
          <p:spPr>
            <a:xfrm flipH="1" rot="-3604175">
              <a:off x="3169337" y="1360642"/>
              <a:ext cx="2794986" cy="2791239"/>
            </a:xfrm>
            <a:prstGeom prst="blockArc">
              <a:avLst>
                <a:gd fmla="val 12564381" name="adj1"/>
                <a:gd fmla="val 18346131" name="adj2"/>
                <a:gd fmla="val 20844"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7"/>
            <p:cNvSpPr/>
            <p:nvPr/>
          </p:nvSpPr>
          <p:spPr>
            <a:xfrm flipH="1" rot="-8996190">
              <a:off x="3172333" y="1358815"/>
              <a:ext cx="2791239" cy="2794986"/>
            </a:xfrm>
            <a:prstGeom prst="blockArc">
              <a:avLst>
                <a:gd fmla="val 12622480" name="adj1"/>
                <a:gd fmla="val 18081133" name="adj2"/>
                <a:gd fmla="val 20809"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7"/>
            <p:cNvSpPr/>
            <p:nvPr/>
          </p:nvSpPr>
          <p:spPr>
            <a:xfrm flipH="1" rot="7195825">
              <a:off x="3173098" y="1360688"/>
              <a:ext cx="2794986" cy="2791239"/>
            </a:xfrm>
            <a:prstGeom prst="blockArc">
              <a:avLst>
                <a:gd fmla="val 12622480" name="adj1"/>
                <a:gd fmla="val 18176457" name="adj2"/>
                <a:gd fmla="val 20786"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7"/>
            <p:cNvSpPr/>
            <p:nvPr/>
          </p:nvSpPr>
          <p:spPr>
            <a:xfrm>
              <a:off x="3170800" y="2461750"/>
              <a:ext cx="582000" cy="582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7"/>
            <p:cNvSpPr/>
            <p:nvPr/>
          </p:nvSpPr>
          <p:spPr>
            <a:xfrm>
              <a:off x="4302575" y="1359650"/>
              <a:ext cx="582000" cy="58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7"/>
            <p:cNvSpPr/>
            <p:nvPr/>
          </p:nvSpPr>
          <p:spPr>
            <a:xfrm>
              <a:off x="4278400" y="3572350"/>
              <a:ext cx="582000" cy="58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7"/>
            <p:cNvSpPr/>
            <p:nvPr/>
          </p:nvSpPr>
          <p:spPr>
            <a:xfrm>
              <a:off x="5383675" y="2449100"/>
              <a:ext cx="582000" cy="58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7"/>
            <p:cNvSpPr txBox="1"/>
            <p:nvPr/>
          </p:nvSpPr>
          <p:spPr>
            <a:xfrm flipH="1">
              <a:off x="4299795" y="3719753"/>
              <a:ext cx="5106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rgbClr val="FFFFFF"/>
                  </a:solidFill>
                  <a:latin typeface="Crete Round"/>
                  <a:ea typeface="Crete Round"/>
                  <a:cs typeface="Crete Round"/>
                  <a:sym typeface="Crete Round"/>
                </a:rPr>
                <a:t>03</a:t>
              </a:r>
              <a:endParaRPr b="1" sz="1800">
                <a:solidFill>
                  <a:srgbClr val="FFFFFF"/>
                </a:solidFill>
                <a:latin typeface="Crete Round"/>
                <a:ea typeface="Crete Round"/>
                <a:cs typeface="Crete Round"/>
                <a:sym typeface="Crete Round"/>
              </a:endParaRPr>
            </a:p>
          </p:txBody>
        </p:sp>
        <p:sp>
          <p:nvSpPr>
            <p:cNvPr id="658" name="Google Shape;658;p47"/>
            <p:cNvSpPr txBox="1"/>
            <p:nvPr/>
          </p:nvSpPr>
          <p:spPr>
            <a:xfrm flipH="1">
              <a:off x="3210400" y="2543421"/>
              <a:ext cx="5106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rgbClr val="FFFFFF"/>
                  </a:solidFill>
                  <a:latin typeface="Crete Round"/>
                  <a:ea typeface="Crete Round"/>
                  <a:cs typeface="Crete Round"/>
                  <a:sym typeface="Crete Round"/>
                </a:rPr>
                <a:t>04</a:t>
              </a:r>
              <a:endParaRPr b="1" sz="1800">
                <a:solidFill>
                  <a:srgbClr val="FFFFFF"/>
                </a:solidFill>
                <a:latin typeface="Crete Round"/>
                <a:ea typeface="Crete Round"/>
                <a:cs typeface="Crete Round"/>
                <a:sym typeface="Crete Round"/>
              </a:endParaRPr>
            </a:p>
          </p:txBody>
        </p:sp>
        <p:sp>
          <p:nvSpPr>
            <p:cNvPr id="659" name="Google Shape;659;p47"/>
            <p:cNvSpPr txBox="1"/>
            <p:nvPr/>
          </p:nvSpPr>
          <p:spPr>
            <a:xfrm flipH="1">
              <a:off x="4299795" y="1485613"/>
              <a:ext cx="5106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rgbClr val="FFFFFF"/>
                  </a:solidFill>
                  <a:latin typeface="Crete Round"/>
                  <a:ea typeface="Crete Round"/>
                  <a:cs typeface="Crete Round"/>
                  <a:sym typeface="Crete Round"/>
                </a:rPr>
                <a:t>01</a:t>
              </a:r>
              <a:endParaRPr b="1" sz="1800">
                <a:solidFill>
                  <a:srgbClr val="FFFFFF"/>
                </a:solidFill>
                <a:latin typeface="Crete Round"/>
                <a:ea typeface="Crete Round"/>
                <a:cs typeface="Crete Round"/>
                <a:sym typeface="Crete Round"/>
              </a:endParaRPr>
            </a:p>
          </p:txBody>
        </p:sp>
        <p:sp>
          <p:nvSpPr>
            <p:cNvPr id="660" name="Google Shape;660;p47"/>
            <p:cNvSpPr txBox="1"/>
            <p:nvPr/>
          </p:nvSpPr>
          <p:spPr>
            <a:xfrm flipH="1">
              <a:off x="5423000" y="2543421"/>
              <a:ext cx="510600" cy="26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rgbClr val="FFFFFF"/>
                  </a:solidFill>
                  <a:latin typeface="Crete Round"/>
                  <a:ea typeface="Crete Round"/>
                  <a:cs typeface="Crete Round"/>
                  <a:sym typeface="Crete Round"/>
                </a:rPr>
                <a:t>02</a:t>
              </a:r>
              <a:endParaRPr b="1" sz="1800">
                <a:solidFill>
                  <a:srgbClr val="FFFFFF"/>
                </a:solidFill>
                <a:latin typeface="Crete Round"/>
                <a:ea typeface="Crete Round"/>
                <a:cs typeface="Crete Round"/>
                <a:sym typeface="Crete Round"/>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sp>
        <p:nvSpPr>
          <p:cNvPr id="665" name="Google Shape;665;p48"/>
          <p:cNvSpPr/>
          <p:nvPr/>
        </p:nvSpPr>
        <p:spPr>
          <a:xfrm rot="129740">
            <a:off x="1040631" y="914022"/>
            <a:ext cx="7062737" cy="3075117"/>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8"/>
          <p:cNvSpPr txBox="1"/>
          <p:nvPr>
            <p:ph type="title"/>
          </p:nvPr>
        </p:nvSpPr>
        <p:spPr>
          <a:xfrm>
            <a:off x="1388100" y="118693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Palavras incríveis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sp>
        <p:nvSpPr>
          <p:cNvPr id="671" name="Google Shape;671;p49"/>
          <p:cNvSpPr/>
          <p:nvPr/>
        </p:nvSpPr>
        <p:spPr>
          <a:xfrm>
            <a:off x="902952" y="2734175"/>
            <a:ext cx="2488825" cy="57269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9"/>
          <p:cNvSpPr/>
          <p:nvPr/>
        </p:nvSpPr>
        <p:spPr>
          <a:xfrm>
            <a:off x="3326175" y="2734175"/>
            <a:ext cx="2488825" cy="57269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9"/>
          <p:cNvSpPr/>
          <p:nvPr/>
        </p:nvSpPr>
        <p:spPr>
          <a:xfrm>
            <a:off x="5752223" y="2734175"/>
            <a:ext cx="2488825" cy="57269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9"/>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Épocas da literatura</a:t>
            </a:r>
            <a:endParaRPr/>
          </a:p>
        </p:txBody>
      </p:sp>
      <p:sp>
        <p:nvSpPr>
          <p:cNvPr id="675" name="Google Shape;675;p49"/>
          <p:cNvSpPr txBox="1"/>
          <p:nvPr/>
        </p:nvSpPr>
        <p:spPr>
          <a:xfrm>
            <a:off x="5852450" y="2224500"/>
            <a:ext cx="23439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2200">
                <a:solidFill>
                  <a:schemeClr val="accent1"/>
                </a:solidFill>
                <a:latin typeface="Crete Round"/>
                <a:ea typeface="Crete Round"/>
                <a:cs typeface="Crete Round"/>
                <a:sym typeface="Crete Round"/>
              </a:rPr>
              <a:t>Contemporânea</a:t>
            </a:r>
            <a:endParaRPr b="1" sz="2200">
              <a:solidFill>
                <a:schemeClr val="accent1"/>
              </a:solidFill>
              <a:latin typeface="Crete Round"/>
              <a:ea typeface="Crete Round"/>
              <a:cs typeface="Crete Round"/>
              <a:sym typeface="Crete Round"/>
            </a:endParaRPr>
          </a:p>
        </p:txBody>
      </p:sp>
      <p:sp>
        <p:nvSpPr>
          <p:cNvPr id="676" name="Google Shape;676;p49"/>
          <p:cNvSpPr txBox="1"/>
          <p:nvPr/>
        </p:nvSpPr>
        <p:spPr>
          <a:xfrm>
            <a:off x="3464683" y="2224512"/>
            <a:ext cx="22320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2200">
                <a:solidFill>
                  <a:schemeClr val="accent1"/>
                </a:solidFill>
                <a:latin typeface="Crete Round"/>
                <a:ea typeface="Crete Round"/>
                <a:cs typeface="Crete Round"/>
                <a:sym typeface="Crete Round"/>
              </a:rPr>
              <a:t>Moderna</a:t>
            </a:r>
            <a:endParaRPr b="1" sz="2200">
              <a:solidFill>
                <a:schemeClr val="accent1"/>
              </a:solidFill>
              <a:latin typeface="Crete Round"/>
              <a:ea typeface="Crete Round"/>
              <a:cs typeface="Crete Round"/>
              <a:sym typeface="Crete Round"/>
            </a:endParaRPr>
          </a:p>
        </p:txBody>
      </p:sp>
      <p:sp>
        <p:nvSpPr>
          <p:cNvPr id="677" name="Google Shape;677;p49"/>
          <p:cNvSpPr txBox="1"/>
          <p:nvPr/>
        </p:nvSpPr>
        <p:spPr>
          <a:xfrm>
            <a:off x="1036213" y="2224510"/>
            <a:ext cx="22320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2200">
                <a:solidFill>
                  <a:schemeClr val="accent1"/>
                </a:solidFill>
                <a:latin typeface="Crete Round"/>
                <a:ea typeface="Crete Round"/>
                <a:cs typeface="Crete Round"/>
                <a:sym typeface="Crete Round"/>
              </a:rPr>
              <a:t>Antiga</a:t>
            </a:r>
            <a:endParaRPr b="1" sz="2200">
              <a:solidFill>
                <a:schemeClr val="accent1"/>
              </a:solidFill>
              <a:latin typeface="Crete Round"/>
              <a:ea typeface="Crete Round"/>
              <a:cs typeface="Crete Round"/>
              <a:sym typeface="Crete Round"/>
            </a:endParaRPr>
          </a:p>
        </p:txBody>
      </p:sp>
      <p:sp>
        <p:nvSpPr>
          <p:cNvPr id="678" name="Google Shape;678;p49"/>
          <p:cNvSpPr txBox="1"/>
          <p:nvPr/>
        </p:nvSpPr>
        <p:spPr>
          <a:xfrm>
            <a:off x="1036213" y="2795798"/>
            <a:ext cx="22320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chemeClr val="accent6"/>
                </a:solidFill>
                <a:latin typeface="Crete Round"/>
                <a:ea typeface="Crete Round"/>
                <a:cs typeface="Crete Round"/>
                <a:sym typeface="Crete Round"/>
              </a:rPr>
              <a:t>Século XVIII</a:t>
            </a:r>
            <a:endParaRPr b="1" sz="1800">
              <a:solidFill>
                <a:schemeClr val="accent6"/>
              </a:solidFill>
              <a:latin typeface="Crete Round"/>
              <a:ea typeface="Crete Round"/>
              <a:cs typeface="Crete Round"/>
              <a:sym typeface="Crete Round"/>
            </a:endParaRPr>
          </a:p>
        </p:txBody>
      </p:sp>
      <p:sp>
        <p:nvSpPr>
          <p:cNvPr id="679" name="Google Shape;679;p49"/>
          <p:cNvSpPr txBox="1"/>
          <p:nvPr/>
        </p:nvSpPr>
        <p:spPr>
          <a:xfrm>
            <a:off x="3464683" y="2795798"/>
            <a:ext cx="22320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chemeClr val="accent6"/>
                </a:solidFill>
                <a:latin typeface="Crete Round"/>
                <a:ea typeface="Crete Round"/>
                <a:cs typeface="Crete Round"/>
                <a:sym typeface="Crete Round"/>
              </a:rPr>
              <a:t>Século </a:t>
            </a:r>
            <a:r>
              <a:rPr b="1" lang="pt-BR" sz="1800">
                <a:solidFill>
                  <a:schemeClr val="accent6"/>
                </a:solidFill>
                <a:latin typeface="Crete Round"/>
                <a:ea typeface="Crete Round"/>
                <a:cs typeface="Crete Round"/>
                <a:sym typeface="Crete Round"/>
              </a:rPr>
              <a:t>XIX</a:t>
            </a:r>
            <a:endParaRPr b="1" sz="1800">
              <a:solidFill>
                <a:schemeClr val="accent6"/>
              </a:solidFill>
              <a:latin typeface="Crete Round"/>
              <a:ea typeface="Crete Round"/>
              <a:cs typeface="Crete Round"/>
              <a:sym typeface="Crete Round"/>
            </a:endParaRPr>
          </a:p>
        </p:txBody>
      </p:sp>
      <p:sp>
        <p:nvSpPr>
          <p:cNvPr id="680" name="Google Shape;680;p49"/>
          <p:cNvSpPr txBox="1"/>
          <p:nvPr/>
        </p:nvSpPr>
        <p:spPr>
          <a:xfrm>
            <a:off x="5893154" y="2795798"/>
            <a:ext cx="2232000" cy="39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pt-BR" sz="1800">
                <a:solidFill>
                  <a:schemeClr val="accent6"/>
                </a:solidFill>
                <a:latin typeface="Crete Round"/>
                <a:ea typeface="Crete Round"/>
                <a:cs typeface="Crete Round"/>
                <a:sym typeface="Crete Round"/>
              </a:rPr>
              <a:t>Século </a:t>
            </a:r>
            <a:r>
              <a:rPr b="1" lang="pt-BR" sz="1800">
                <a:solidFill>
                  <a:schemeClr val="accent6"/>
                </a:solidFill>
                <a:latin typeface="Crete Round"/>
                <a:ea typeface="Crete Round"/>
                <a:cs typeface="Crete Round"/>
                <a:sym typeface="Crete Round"/>
              </a:rPr>
              <a:t>XX</a:t>
            </a:r>
            <a:endParaRPr b="1" sz="1800">
              <a:solidFill>
                <a:schemeClr val="accent6"/>
              </a:solidFill>
              <a:latin typeface="Crete Round"/>
              <a:ea typeface="Crete Round"/>
              <a:cs typeface="Crete Round"/>
              <a:sym typeface="Crete Round"/>
            </a:endParaRPr>
          </a:p>
        </p:txBody>
      </p:sp>
      <p:sp>
        <p:nvSpPr>
          <p:cNvPr id="681" name="Google Shape;681;p49"/>
          <p:cNvSpPr/>
          <p:nvPr/>
        </p:nvSpPr>
        <p:spPr>
          <a:xfrm>
            <a:off x="3268225" y="2863293"/>
            <a:ext cx="194475" cy="299457"/>
          </a:xfrm>
          <a:prstGeom prst="rect">
            <a:avLst/>
          </a:prstGeom>
        </p:spPr>
        <p:txBody>
          <a:bodyPr>
            <a:prstTxWarp prst="textPlain"/>
          </a:bodyPr>
          <a:lstStyle/>
          <a:p>
            <a:pPr lvl="0" algn="ctr"/>
            <a:r>
              <a:rPr b="1" i="0">
                <a:ln>
                  <a:noFill/>
                </a:ln>
                <a:solidFill>
                  <a:schemeClr val="dk1"/>
                </a:solidFill>
                <a:latin typeface="Crete Round"/>
              </a:rPr>
              <a:t>&gt;</a:t>
            </a:r>
          </a:p>
        </p:txBody>
      </p:sp>
      <p:sp>
        <p:nvSpPr>
          <p:cNvPr id="682" name="Google Shape;682;p49"/>
          <p:cNvSpPr txBox="1"/>
          <p:nvPr/>
        </p:nvSpPr>
        <p:spPr>
          <a:xfrm>
            <a:off x="1036213" y="3579125"/>
            <a:ext cx="2232000" cy="58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dk1"/>
                </a:solidFill>
                <a:latin typeface="Roboto Slab"/>
                <a:ea typeface="Roboto Slab"/>
                <a:cs typeface="Roboto Slab"/>
                <a:sym typeface="Roboto Slab"/>
              </a:rPr>
              <a:t>Mercúrio é o planeta mais próximo do Sol</a:t>
            </a:r>
            <a:endParaRPr>
              <a:solidFill>
                <a:schemeClr val="dk1"/>
              </a:solidFill>
              <a:latin typeface="Roboto Slab"/>
              <a:ea typeface="Roboto Slab"/>
              <a:cs typeface="Roboto Slab"/>
              <a:sym typeface="Roboto Slab"/>
            </a:endParaRPr>
          </a:p>
        </p:txBody>
      </p:sp>
      <p:cxnSp>
        <p:nvCxnSpPr>
          <p:cNvPr id="683" name="Google Shape;683;p49"/>
          <p:cNvCxnSpPr>
            <a:stCxn id="678" idx="2"/>
            <a:endCxn id="682" idx="0"/>
          </p:cNvCxnSpPr>
          <p:nvPr/>
        </p:nvCxnSpPr>
        <p:spPr>
          <a:xfrm>
            <a:off x="2152213" y="3195698"/>
            <a:ext cx="0" cy="383400"/>
          </a:xfrm>
          <a:prstGeom prst="straightConnector1">
            <a:avLst/>
          </a:prstGeom>
          <a:noFill/>
          <a:ln cap="flat" cmpd="sng" w="9525">
            <a:solidFill>
              <a:schemeClr val="dk1"/>
            </a:solidFill>
            <a:prstDash val="solid"/>
            <a:round/>
            <a:headEnd len="med" w="med" type="none"/>
            <a:tailEnd len="med" w="med" type="oval"/>
          </a:ln>
        </p:spPr>
      </p:cxnSp>
      <p:sp>
        <p:nvSpPr>
          <p:cNvPr id="684" name="Google Shape;684;p49"/>
          <p:cNvSpPr txBox="1"/>
          <p:nvPr/>
        </p:nvSpPr>
        <p:spPr>
          <a:xfrm>
            <a:off x="3464683" y="3579125"/>
            <a:ext cx="2232000" cy="58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dk1"/>
                </a:solidFill>
                <a:latin typeface="Roboto Slab"/>
                <a:ea typeface="Roboto Slab"/>
                <a:cs typeface="Roboto Slab"/>
                <a:sym typeface="Roboto Slab"/>
              </a:rPr>
              <a:t>Apesar de ser vermelho, Marte é um lugar frio</a:t>
            </a:r>
            <a:endParaRPr>
              <a:solidFill>
                <a:schemeClr val="dk1"/>
              </a:solidFill>
              <a:latin typeface="Roboto Slab"/>
              <a:ea typeface="Roboto Slab"/>
              <a:cs typeface="Roboto Slab"/>
              <a:sym typeface="Roboto Slab"/>
            </a:endParaRPr>
          </a:p>
        </p:txBody>
      </p:sp>
      <p:sp>
        <p:nvSpPr>
          <p:cNvPr id="685" name="Google Shape;685;p49"/>
          <p:cNvSpPr txBox="1"/>
          <p:nvPr/>
        </p:nvSpPr>
        <p:spPr>
          <a:xfrm>
            <a:off x="5893154" y="3577325"/>
            <a:ext cx="2232000" cy="586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dk1"/>
                </a:solidFill>
                <a:latin typeface="Roboto Slab"/>
                <a:ea typeface="Roboto Slab"/>
                <a:cs typeface="Roboto Slab"/>
                <a:sym typeface="Roboto Slab"/>
              </a:rPr>
              <a:t>Saturno é composto de hidrogênio e hélio</a:t>
            </a:r>
            <a:endParaRPr>
              <a:solidFill>
                <a:schemeClr val="dk1"/>
              </a:solidFill>
              <a:latin typeface="Roboto Slab"/>
              <a:ea typeface="Roboto Slab"/>
              <a:cs typeface="Roboto Slab"/>
              <a:sym typeface="Roboto Slab"/>
            </a:endParaRPr>
          </a:p>
        </p:txBody>
      </p:sp>
      <p:cxnSp>
        <p:nvCxnSpPr>
          <p:cNvPr id="686" name="Google Shape;686;p49"/>
          <p:cNvCxnSpPr>
            <a:stCxn id="679" idx="2"/>
            <a:endCxn id="684" idx="0"/>
          </p:cNvCxnSpPr>
          <p:nvPr/>
        </p:nvCxnSpPr>
        <p:spPr>
          <a:xfrm>
            <a:off x="4580683" y="3195698"/>
            <a:ext cx="0" cy="383400"/>
          </a:xfrm>
          <a:prstGeom prst="straightConnector1">
            <a:avLst/>
          </a:prstGeom>
          <a:noFill/>
          <a:ln cap="flat" cmpd="sng" w="9525">
            <a:solidFill>
              <a:schemeClr val="dk1"/>
            </a:solidFill>
            <a:prstDash val="solid"/>
            <a:round/>
            <a:headEnd len="med" w="med" type="none"/>
            <a:tailEnd len="med" w="med" type="oval"/>
          </a:ln>
        </p:spPr>
      </p:cxnSp>
      <p:cxnSp>
        <p:nvCxnSpPr>
          <p:cNvPr id="687" name="Google Shape;687;p49"/>
          <p:cNvCxnSpPr>
            <a:stCxn id="680" idx="2"/>
            <a:endCxn id="685" idx="0"/>
          </p:cNvCxnSpPr>
          <p:nvPr/>
        </p:nvCxnSpPr>
        <p:spPr>
          <a:xfrm>
            <a:off x="7009154" y="3195698"/>
            <a:ext cx="0" cy="381600"/>
          </a:xfrm>
          <a:prstGeom prst="straightConnector1">
            <a:avLst/>
          </a:prstGeom>
          <a:noFill/>
          <a:ln cap="flat" cmpd="sng" w="9525">
            <a:solidFill>
              <a:schemeClr val="dk1"/>
            </a:solidFill>
            <a:prstDash val="solid"/>
            <a:round/>
            <a:headEnd len="med" w="med" type="none"/>
            <a:tailEnd len="med" w="med" type="oval"/>
          </a:ln>
        </p:spPr>
      </p:cxnSp>
      <p:grpSp>
        <p:nvGrpSpPr>
          <p:cNvPr id="688" name="Google Shape;688;p49"/>
          <p:cNvGrpSpPr/>
          <p:nvPr/>
        </p:nvGrpSpPr>
        <p:grpSpPr>
          <a:xfrm>
            <a:off x="4230201" y="1407775"/>
            <a:ext cx="707653" cy="707566"/>
            <a:chOff x="1173250" y="3599475"/>
            <a:chExt cx="327875" cy="327850"/>
          </a:xfrm>
        </p:grpSpPr>
        <p:sp>
          <p:nvSpPr>
            <p:cNvPr id="689" name="Google Shape;689;p49"/>
            <p:cNvSpPr/>
            <p:nvPr/>
          </p:nvSpPr>
          <p:spPr>
            <a:xfrm>
              <a:off x="1211050" y="3673125"/>
              <a:ext cx="250375" cy="254200"/>
            </a:xfrm>
            <a:custGeom>
              <a:rect b="b" l="l" r="r" t="t"/>
              <a:pathLst>
                <a:path extrusionOk="0" h="10168" w="10015">
                  <a:moveTo>
                    <a:pt x="574" y="0"/>
                  </a:moveTo>
                  <a:lnTo>
                    <a:pt x="0" y="10168"/>
                  </a:lnTo>
                  <a:lnTo>
                    <a:pt x="10014" y="10168"/>
                  </a:lnTo>
                  <a:lnTo>
                    <a:pt x="95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9"/>
            <p:cNvSpPr/>
            <p:nvPr/>
          </p:nvSpPr>
          <p:spPr>
            <a:xfrm>
              <a:off x="1200150" y="3647525"/>
              <a:ext cx="272775" cy="34600"/>
            </a:xfrm>
            <a:custGeom>
              <a:rect b="b" l="l" r="r" t="t"/>
              <a:pathLst>
                <a:path extrusionOk="0" h="1384" w="10911">
                  <a:moveTo>
                    <a:pt x="230" y="0"/>
                  </a:moveTo>
                  <a:lnTo>
                    <a:pt x="0" y="1331"/>
                  </a:lnTo>
                  <a:lnTo>
                    <a:pt x="5378" y="1152"/>
                  </a:lnTo>
                  <a:lnTo>
                    <a:pt x="10911" y="1384"/>
                  </a:lnTo>
                  <a:lnTo>
                    <a:pt x="10911" y="1384"/>
                  </a:lnTo>
                  <a:lnTo>
                    <a:pt x="107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9"/>
            <p:cNvSpPr/>
            <p:nvPr/>
          </p:nvSpPr>
          <p:spPr>
            <a:xfrm>
              <a:off x="1235375" y="3701275"/>
              <a:ext cx="22425" cy="226050"/>
            </a:xfrm>
            <a:custGeom>
              <a:rect b="b" l="l" r="r" t="t"/>
              <a:pathLst>
                <a:path extrusionOk="0" h="9042" w="897">
                  <a:moveTo>
                    <a:pt x="435" y="1"/>
                  </a:moveTo>
                  <a:lnTo>
                    <a:pt x="0" y="9042"/>
                  </a:lnTo>
                  <a:lnTo>
                    <a:pt x="666" y="9042"/>
                  </a:lnTo>
                  <a:lnTo>
                    <a:pt x="8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9"/>
            <p:cNvSpPr/>
            <p:nvPr/>
          </p:nvSpPr>
          <p:spPr>
            <a:xfrm>
              <a:off x="1278900" y="3700650"/>
              <a:ext cx="18600" cy="226675"/>
            </a:xfrm>
            <a:custGeom>
              <a:rect b="b" l="l" r="r" t="t"/>
              <a:pathLst>
                <a:path extrusionOk="0" h="9067" w="744">
                  <a:moveTo>
                    <a:pt x="154" y="0"/>
                  </a:moveTo>
                  <a:lnTo>
                    <a:pt x="1" y="9067"/>
                  </a:lnTo>
                  <a:lnTo>
                    <a:pt x="590" y="9067"/>
                  </a:lnTo>
                  <a:lnTo>
                    <a:pt x="7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9"/>
            <p:cNvSpPr/>
            <p:nvPr/>
          </p:nvSpPr>
          <p:spPr>
            <a:xfrm>
              <a:off x="1314775" y="3701275"/>
              <a:ext cx="17925" cy="226050"/>
            </a:xfrm>
            <a:custGeom>
              <a:rect b="b" l="l" r="r" t="t"/>
              <a:pathLst>
                <a:path extrusionOk="0" h="9042" w="717">
                  <a:moveTo>
                    <a:pt x="0" y="1"/>
                  </a:moveTo>
                  <a:lnTo>
                    <a:pt x="0" y="9042"/>
                  </a:lnTo>
                  <a:lnTo>
                    <a:pt x="716" y="9042"/>
                  </a:lnTo>
                  <a:lnTo>
                    <a:pt x="5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9"/>
            <p:cNvSpPr/>
            <p:nvPr/>
          </p:nvSpPr>
          <p:spPr>
            <a:xfrm>
              <a:off x="1350600" y="3701275"/>
              <a:ext cx="17325" cy="226050"/>
            </a:xfrm>
            <a:custGeom>
              <a:rect b="b" l="l" r="r" t="t"/>
              <a:pathLst>
                <a:path extrusionOk="0" h="9042" w="693">
                  <a:moveTo>
                    <a:pt x="1" y="1"/>
                  </a:moveTo>
                  <a:lnTo>
                    <a:pt x="1" y="9042"/>
                  </a:lnTo>
                  <a:lnTo>
                    <a:pt x="692" y="9042"/>
                  </a:lnTo>
                  <a:lnTo>
                    <a:pt x="6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9"/>
            <p:cNvSpPr/>
            <p:nvPr/>
          </p:nvSpPr>
          <p:spPr>
            <a:xfrm>
              <a:off x="1385825" y="3701275"/>
              <a:ext cx="16675" cy="226050"/>
            </a:xfrm>
            <a:custGeom>
              <a:rect b="b" l="l" r="r" t="t"/>
              <a:pathLst>
                <a:path extrusionOk="0" h="9042" w="667">
                  <a:moveTo>
                    <a:pt x="1" y="1"/>
                  </a:moveTo>
                  <a:lnTo>
                    <a:pt x="1" y="9042"/>
                  </a:lnTo>
                  <a:lnTo>
                    <a:pt x="667" y="9042"/>
                  </a:lnTo>
                  <a:lnTo>
                    <a:pt x="5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9"/>
            <p:cNvSpPr/>
            <p:nvPr/>
          </p:nvSpPr>
          <p:spPr>
            <a:xfrm>
              <a:off x="1417225" y="3701275"/>
              <a:ext cx="23075" cy="226050"/>
            </a:xfrm>
            <a:custGeom>
              <a:rect b="b" l="l" r="r" t="t"/>
              <a:pathLst>
                <a:path extrusionOk="0" h="9042" w="923">
                  <a:moveTo>
                    <a:pt x="0" y="1"/>
                  </a:moveTo>
                  <a:lnTo>
                    <a:pt x="256" y="9042"/>
                  </a:lnTo>
                  <a:lnTo>
                    <a:pt x="922" y="9042"/>
                  </a:lnTo>
                  <a:lnTo>
                    <a:pt x="4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9"/>
            <p:cNvSpPr/>
            <p:nvPr/>
          </p:nvSpPr>
          <p:spPr>
            <a:xfrm>
              <a:off x="1187350" y="3599475"/>
              <a:ext cx="294550" cy="44825"/>
            </a:xfrm>
            <a:custGeom>
              <a:rect b="b" l="l" r="r" t="t"/>
              <a:pathLst>
                <a:path extrusionOk="0" h="1793" w="11782">
                  <a:moveTo>
                    <a:pt x="3407" y="0"/>
                  </a:moveTo>
                  <a:cubicBezTo>
                    <a:pt x="2254" y="0"/>
                    <a:pt x="1613" y="1384"/>
                    <a:pt x="51" y="1384"/>
                  </a:cubicBezTo>
                  <a:lnTo>
                    <a:pt x="1" y="1691"/>
                  </a:lnTo>
                  <a:lnTo>
                    <a:pt x="5685" y="1793"/>
                  </a:lnTo>
                  <a:lnTo>
                    <a:pt x="11782" y="1588"/>
                  </a:lnTo>
                  <a:lnTo>
                    <a:pt x="11705" y="1230"/>
                  </a:lnTo>
                  <a:cubicBezTo>
                    <a:pt x="10680" y="1230"/>
                    <a:pt x="9119" y="155"/>
                    <a:pt x="7633" y="155"/>
                  </a:cubicBezTo>
                  <a:cubicBezTo>
                    <a:pt x="6147" y="155"/>
                    <a:pt x="5685" y="1256"/>
                    <a:pt x="5685" y="1256"/>
                  </a:cubicBezTo>
                  <a:cubicBezTo>
                    <a:pt x="5685" y="1256"/>
                    <a:pt x="4559" y="0"/>
                    <a:pt x="34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9"/>
            <p:cNvSpPr/>
            <p:nvPr/>
          </p:nvSpPr>
          <p:spPr>
            <a:xfrm>
              <a:off x="1173250" y="3639175"/>
              <a:ext cx="327875" cy="12850"/>
            </a:xfrm>
            <a:custGeom>
              <a:rect b="b" l="l" r="r" t="t"/>
              <a:pathLst>
                <a:path extrusionOk="0" h="514" w="13115">
                  <a:moveTo>
                    <a:pt x="12960" y="0"/>
                  </a:moveTo>
                  <a:lnTo>
                    <a:pt x="103" y="103"/>
                  </a:lnTo>
                  <a:lnTo>
                    <a:pt x="1" y="513"/>
                  </a:lnTo>
                  <a:lnTo>
                    <a:pt x="13114" y="513"/>
                  </a:lnTo>
                  <a:lnTo>
                    <a:pt x="129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49"/>
          <p:cNvGrpSpPr/>
          <p:nvPr/>
        </p:nvGrpSpPr>
        <p:grpSpPr>
          <a:xfrm>
            <a:off x="1711611" y="1255375"/>
            <a:ext cx="840640" cy="814326"/>
            <a:chOff x="462975" y="3609725"/>
            <a:chExt cx="327850" cy="317600"/>
          </a:xfrm>
        </p:grpSpPr>
        <p:sp>
          <p:nvSpPr>
            <p:cNvPr id="700" name="Google Shape;700;p49"/>
            <p:cNvSpPr/>
            <p:nvPr/>
          </p:nvSpPr>
          <p:spPr>
            <a:xfrm>
              <a:off x="591025" y="3664125"/>
              <a:ext cx="60850" cy="187000"/>
            </a:xfrm>
            <a:custGeom>
              <a:rect b="b" l="l" r="r" t="t"/>
              <a:pathLst>
                <a:path extrusionOk="0" h="7480" w="2434">
                  <a:moveTo>
                    <a:pt x="436" y="1"/>
                  </a:moveTo>
                  <a:lnTo>
                    <a:pt x="0" y="3279"/>
                  </a:lnTo>
                  <a:lnTo>
                    <a:pt x="641" y="7480"/>
                  </a:lnTo>
                  <a:lnTo>
                    <a:pt x="1640" y="7480"/>
                  </a:lnTo>
                  <a:lnTo>
                    <a:pt x="2434" y="3177"/>
                  </a:lnTo>
                  <a:lnTo>
                    <a:pt x="1844" y="27"/>
                  </a:lnTo>
                  <a:lnTo>
                    <a:pt x="4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9"/>
            <p:cNvSpPr/>
            <p:nvPr/>
          </p:nvSpPr>
          <p:spPr>
            <a:xfrm>
              <a:off x="612800" y="3693600"/>
              <a:ext cx="15400" cy="137675"/>
            </a:xfrm>
            <a:custGeom>
              <a:rect b="b" l="l" r="r" t="t"/>
              <a:pathLst>
                <a:path extrusionOk="0" h="5507" w="616">
                  <a:moveTo>
                    <a:pt x="179" y="1"/>
                  </a:moveTo>
                  <a:lnTo>
                    <a:pt x="0" y="2511"/>
                  </a:lnTo>
                  <a:lnTo>
                    <a:pt x="205" y="5507"/>
                  </a:lnTo>
                  <a:lnTo>
                    <a:pt x="436" y="5507"/>
                  </a:lnTo>
                  <a:lnTo>
                    <a:pt x="615" y="2460"/>
                  </a:lnTo>
                  <a:lnTo>
                    <a:pt x="4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9"/>
            <p:cNvSpPr/>
            <p:nvPr/>
          </p:nvSpPr>
          <p:spPr>
            <a:xfrm>
              <a:off x="606400" y="3609725"/>
              <a:ext cx="26900" cy="47450"/>
            </a:xfrm>
            <a:custGeom>
              <a:rect b="b" l="l" r="r" t="t"/>
              <a:pathLst>
                <a:path extrusionOk="0" h="1898" w="1076">
                  <a:moveTo>
                    <a:pt x="0" y="1"/>
                  </a:moveTo>
                  <a:lnTo>
                    <a:pt x="154" y="1897"/>
                  </a:lnTo>
                  <a:lnTo>
                    <a:pt x="820" y="1897"/>
                  </a:lnTo>
                  <a:lnTo>
                    <a:pt x="1076" y="5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9"/>
            <p:cNvSpPr/>
            <p:nvPr/>
          </p:nvSpPr>
          <p:spPr>
            <a:xfrm>
              <a:off x="609275" y="3641350"/>
              <a:ext cx="19800" cy="6550"/>
            </a:xfrm>
            <a:custGeom>
              <a:rect b="b" l="l" r="r" t="t"/>
              <a:pathLst>
                <a:path extrusionOk="0" h="262" w="792">
                  <a:moveTo>
                    <a:pt x="792" y="0"/>
                  </a:moveTo>
                  <a:lnTo>
                    <a:pt x="0" y="148"/>
                  </a:lnTo>
                  <a:lnTo>
                    <a:pt x="9" y="261"/>
                  </a:lnTo>
                  <a:lnTo>
                    <a:pt x="772" y="151"/>
                  </a:lnTo>
                  <a:lnTo>
                    <a:pt x="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9"/>
            <p:cNvSpPr/>
            <p:nvPr/>
          </p:nvSpPr>
          <p:spPr>
            <a:xfrm>
              <a:off x="608000" y="3628800"/>
              <a:ext cx="22325" cy="7725"/>
            </a:xfrm>
            <a:custGeom>
              <a:rect b="b" l="l" r="r" t="t"/>
              <a:pathLst>
                <a:path extrusionOk="0" h="309" w="893">
                  <a:moveTo>
                    <a:pt x="0" y="1"/>
                  </a:moveTo>
                  <a:lnTo>
                    <a:pt x="23" y="292"/>
                  </a:lnTo>
                  <a:lnTo>
                    <a:pt x="870" y="309"/>
                  </a:lnTo>
                  <a:lnTo>
                    <a:pt x="892" y="151"/>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9"/>
            <p:cNvSpPr/>
            <p:nvPr/>
          </p:nvSpPr>
          <p:spPr>
            <a:xfrm>
              <a:off x="605125" y="3666100"/>
              <a:ext cx="28175" cy="15350"/>
            </a:xfrm>
            <a:custGeom>
              <a:rect b="b" l="l" r="r" t="t"/>
              <a:pathLst>
                <a:path extrusionOk="0" h="614" w="1127">
                  <a:moveTo>
                    <a:pt x="0" y="0"/>
                  </a:moveTo>
                  <a:lnTo>
                    <a:pt x="307" y="563"/>
                  </a:lnTo>
                  <a:lnTo>
                    <a:pt x="845" y="614"/>
                  </a:lnTo>
                  <a:lnTo>
                    <a:pt x="11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9"/>
            <p:cNvSpPr/>
            <p:nvPr/>
          </p:nvSpPr>
          <p:spPr>
            <a:xfrm>
              <a:off x="575050" y="3651350"/>
              <a:ext cx="90925" cy="29475"/>
            </a:xfrm>
            <a:custGeom>
              <a:rect b="b" l="l" r="r" t="t"/>
              <a:pathLst>
                <a:path extrusionOk="0" h="1179" w="3637">
                  <a:moveTo>
                    <a:pt x="3431" y="1"/>
                  </a:moveTo>
                  <a:lnTo>
                    <a:pt x="256" y="128"/>
                  </a:lnTo>
                  <a:lnTo>
                    <a:pt x="0" y="1050"/>
                  </a:lnTo>
                  <a:lnTo>
                    <a:pt x="499" y="1069"/>
                  </a:lnTo>
                  <a:lnTo>
                    <a:pt x="844" y="692"/>
                  </a:lnTo>
                  <a:lnTo>
                    <a:pt x="2919" y="692"/>
                  </a:lnTo>
                  <a:lnTo>
                    <a:pt x="3331" y="1168"/>
                  </a:lnTo>
                  <a:lnTo>
                    <a:pt x="3636" y="1178"/>
                  </a:lnTo>
                  <a:lnTo>
                    <a:pt x="34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9"/>
            <p:cNvSpPr/>
            <p:nvPr/>
          </p:nvSpPr>
          <p:spPr>
            <a:xfrm>
              <a:off x="579475" y="3657750"/>
              <a:ext cx="16050" cy="15400"/>
            </a:xfrm>
            <a:custGeom>
              <a:rect b="b" l="l" r="r" t="t"/>
              <a:pathLst>
                <a:path extrusionOk="0" h="616" w="642">
                  <a:moveTo>
                    <a:pt x="232" y="0"/>
                  </a:moveTo>
                  <a:lnTo>
                    <a:pt x="1" y="590"/>
                  </a:lnTo>
                  <a:lnTo>
                    <a:pt x="180" y="615"/>
                  </a:lnTo>
                  <a:lnTo>
                    <a:pt x="641" y="128"/>
                  </a:lnTo>
                  <a:lnTo>
                    <a:pt x="2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9"/>
            <p:cNvSpPr/>
            <p:nvPr/>
          </p:nvSpPr>
          <p:spPr>
            <a:xfrm>
              <a:off x="608325" y="3657200"/>
              <a:ext cx="19875" cy="8250"/>
            </a:xfrm>
            <a:custGeom>
              <a:rect b="b" l="l" r="r" t="t"/>
              <a:pathLst>
                <a:path extrusionOk="0" h="330" w="795">
                  <a:moveTo>
                    <a:pt x="413" y="1"/>
                  </a:moveTo>
                  <a:lnTo>
                    <a:pt x="0" y="150"/>
                  </a:lnTo>
                  <a:lnTo>
                    <a:pt x="409" y="329"/>
                  </a:lnTo>
                  <a:lnTo>
                    <a:pt x="794" y="176"/>
                  </a:lnTo>
                  <a:lnTo>
                    <a:pt x="4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9"/>
            <p:cNvSpPr/>
            <p:nvPr/>
          </p:nvSpPr>
          <p:spPr>
            <a:xfrm>
              <a:off x="648650" y="3655825"/>
              <a:ext cx="12175" cy="15400"/>
            </a:xfrm>
            <a:custGeom>
              <a:rect b="b" l="l" r="r" t="t"/>
              <a:pathLst>
                <a:path extrusionOk="0" h="616" w="487">
                  <a:moveTo>
                    <a:pt x="384" y="1"/>
                  </a:moveTo>
                  <a:lnTo>
                    <a:pt x="1" y="103"/>
                  </a:lnTo>
                  <a:lnTo>
                    <a:pt x="308" y="590"/>
                  </a:lnTo>
                  <a:lnTo>
                    <a:pt x="487" y="616"/>
                  </a:lnTo>
                  <a:lnTo>
                    <a:pt x="3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9"/>
            <p:cNvSpPr/>
            <p:nvPr/>
          </p:nvSpPr>
          <p:spPr>
            <a:xfrm>
              <a:off x="560300" y="3801175"/>
              <a:ext cx="138300" cy="103750"/>
            </a:xfrm>
            <a:custGeom>
              <a:rect b="b" l="l" r="r" t="t"/>
              <a:pathLst>
                <a:path extrusionOk="0" h="4150" w="5532">
                  <a:moveTo>
                    <a:pt x="3099" y="0"/>
                  </a:moveTo>
                  <a:lnTo>
                    <a:pt x="512" y="1152"/>
                  </a:lnTo>
                  <a:lnTo>
                    <a:pt x="1" y="2204"/>
                  </a:lnTo>
                  <a:lnTo>
                    <a:pt x="1229" y="4150"/>
                  </a:lnTo>
                  <a:lnTo>
                    <a:pt x="3918" y="4150"/>
                  </a:lnTo>
                  <a:lnTo>
                    <a:pt x="5532" y="1844"/>
                  </a:lnTo>
                  <a:lnTo>
                    <a:pt x="4995" y="846"/>
                  </a:lnTo>
                  <a:lnTo>
                    <a:pt x="3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9"/>
            <p:cNvSpPr/>
            <p:nvPr/>
          </p:nvSpPr>
          <p:spPr>
            <a:xfrm>
              <a:off x="473200" y="3836400"/>
              <a:ext cx="302250" cy="84550"/>
            </a:xfrm>
            <a:custGeom>
              <a:rect b="b" l="l" r="r" t="t"/>
              <a:pathLst>
                <a:path extrusionOk="0" h="3382" w="12090">
                  <a:moveTo>
                    <a:pt x="8607" y="1"/>
                  </a:moveTo>
                  <a:cubicBezTo>
                    <a:pt x="7607" y="1"/>
                    <a:pt x="6020" y="691"/>
                    <a:pt x="6020" y="2459"/>
                  </a:cubicBezTo>
                  <a:cubicBezTo>
                    <a:pt x="6020" y="1374"/>
                    <a:pt x="4816" y="231"/>
                    <a:pt x="3407" y="231"/>
                  </a:cubicBezTo>
                  <a:cubicBezTo>
                    <a:pt x="2320" y="231"/>
                    <a:pt x="1601" y="922"/>
                    <a:pt x="982" y="922"/>
                  </a:cubicBezTo>
                  <a:cubicBezTo>
                    <a:pt x="784" y="922"/>
                    <a:pt x="597" y="851"/>
                    <a:pt x="411" y="665"/>
                  </a:cubicBezTo>
                  <a:cubicBezTo>
                    <a:pt x="155" y="922"/>
                    <a:pt x="0" y="1255"/>
                    <a:pt x="0" y="1255"/>
                  </a:cubicBezTo>
                  <a:lnTo>
                    <a:pt x="5354" y="3381"/>
                  </a:lnTo>
                  <a:lnTo>
                    <a:pt x="6916" y="3381"/>
                  </a:lnTo>
                  <a:lnTo>
                    <a:pt x="12090" y="1640"/>
                  </a:lnTo>
                  <a:lnTo>
                    <a:pt x="11577" y="1025"/>
                  </a:lnTo>
                  <a:cubicBezTo>
                    <a:pt x="11421" y="1180"/>
                    <a:pt x="11259" y="1244"/>
                    <a:pt x="11092" y="1244"/>
                  </a:cubicBezTo>
                  <a:cubicBezTo>
                    <a:pt x="10351" y="1244"/>
                    <a:pt x="9505" y="1"/>
                    <a:pt x="86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9"/>
            <p:cNvSpPr/>
            <p:nvPr/>
          </p:nvSpPr>
          <p:spPr>
            <a:xfrm>
              <a:off x="606400" y="3904900"/>
              <a:ext cx="39725" cy="17325"/>
            </a:xfrm>
            <a:custGeom>
              <a:rect b="b" l="l" r="r" t="t"/>
              <a:pathLst>
                <a:path extrusionOk="0" h="693" w="1589">
                  <a:moveTo>
                    <a:pt x="743" y="1"/>
                  </a:moveTo>
                  <a:cubicBezTo>
                    <a:pt x="409" y="1"/>
                    <a:pt x="0" y="437"/>
                    <a:pt x="0" y="437"/>
                  </a:cubicBezTo>
                  <a:lnTo>
                    <a:pt x="333" y="692"/>
                  </a:lnTo>
                  <a:lnTo>
                    <a:pt x="1588" y="641"/>
                  </a:lnTo>
                  <a:lnTo>
                    <a:pt x="1537" y="410"/>
                  </a:lnTo>
                  <a:cubicBezTo>
                    <a:pt x="1537" y="410"/>
                    <a:pt x="1076" y="1"/>
                    <a:pt x="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9"/>
            <p:cNvSpPr/>
            <p:nvPr/>
          </p:nvSpPr>
          <p:spPr>
            <a:xfrm>
              <a:off x="462975" y="3858800"/>
              <a:ext cx="327850" cy="68525"/>
            </a:xfrm>
            <a:custGeom>
              <a:rect b="b" l="l" r="r" t="t"/>
              <a:pathLst>
                <a:path extrusionOk="0" h="2741" w="13114">
                  <a:moveTo>
                    <a:pt x="205" y="1"/>
                  </a:moveTo>
                  <a:lnTo>
                    <a:pt x="0" y="386"/>
                  </a:lnTo>
                  <a:lnTo>
                    <a:pt x="5737" y="2741"/>
                  </a:lnTo>
                  <a:lnTo>
                    <a:pt x="7325" y="2741"/>
                  </a:lnTo>
                  <a:lnTo>
                    <a:pt x="13114" y="846"/>
                  </a:lnTo>
                  <a:lnTo>
                    <a:pt x="12857" y="384"/>
                  </a:lnTo>
                  <a:lnTo>
                    <a:pt x="7274" y="2254"/>
                  </a:lnTo>
                  <a:lnTo>
                    <a:pt x="5737" y="2281"/>
                  </a:lnTo>
                  <a:lnTo>
                    <a:pt x="2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9"/>
            <p:cNvSpPr/>
            <p:nvPr/>
          </p:nvSpPr>
          <p:spPr>
            <a:xfrm>
              <a:off x="665950" y="3687175"/>
              <a:ext cx="48675" cy="32075"/>
            </a:xfrm>
            <a:custGeom>
              <a:rect b="b" l="l" r="r" t="t"/>
              <a:pathLst>
                <a:path extrusionOk="0" h="1283" w="1947">
                  <a:moveTo>
                    <a:pt x="1793" y="1"/>
                  </a:moveTo>
                  <a:lnTo>
                    <a:pt x="0" y="1180"/>
                  </a:lnTo>
                  <a:lnTo>
                    <a:pt x="103" y="1282"/>
                  </a:lnTo>
                  <a:lnTo>
                    <a:pt x="1946" y="283"/>
                  </a:lnTo>
                  <a:lnTo>
                    <a:pt x="17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9"/>
            <p:cNvSpPr/>
            <p:nvPr/>
          </p:nvSpPr>
          <p:spPr>
            <a:xfrm>
              <a:off x="671075" y="3733950"/>
              <a:ext cx="53775" cy="15375"/>
            </a:xfrm>
            <a:custGeom>
              <a:rect b="b" l="l" r="r" t="t"/>
              <a:pathLst>
                <a:path extrusionOk="0" h="615" w="2151">
                  <a:moveTo>
                    <a:pt x="2074" y="1"/>
                  </a:moveTo>
                  <a:lnTo>
                    <a:pt x="0" y="256"/>
                  </a:lnTo>
                  <a:lnTo>
                    <a:pt x="0" y="435"/>
                  </a:lnTo>
                  <a:lnTo>
                    <a:pt x="2151" y="614"/>
                  </a:lnTo>
                  <a:lnTo>
                    <a:pt x="20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9"/>
            <p:cNvSpPr/>
            <p:nvPr/>
          </p:nvSpPr>
          <p:spPr>
            <a:xfrm>
              <a:off x="671075" y="3762100"/>
              <a:ext cx="46100" cy="21800"/>
            </a:xfrm>
            <a:custGeom>
              <a:rect b="b" l="l" r="r" t="t"/>
              <a:pathLst>
                <a:path extrusionOk="0" h="872" w="1844">
                  <a:moveTo>
                    <a:pt x="0" y="1"/>
                  </a:moveTo>
                  <a:lnTo>
                    <a:pt x="0" y="129"/>
                  </a:lnTo>
                  <a:lnTo>
                    <a:pt x="1665" y="872"/>
                  </a:lnTo>
                  <a:lnTo>
                    <a:pt x="1844" y="61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9"/>
            <p:cNvSpPr/>
            <p:nvPr/>
          </p:nvSpPr>
          <p:spPr>
            <a:xfrm>
              <a:off x="521875" y="3734600"/>
              <a:ext cx="51275" cy="16675"/>
            </a:xfrm>
            <a:custGeom>
              <a:rect b="b" l="l" r="r" t="t"/>
              <a:pathLst>
                <a:path extrusionOk="0" h="667" w="2051">
                  <a:moveTo>
                    <a:pt x="26" y="0"/>
                  </a:moveTo>
                  <a:lnTo>
                    <a:pt x="1" y="666"/>
                  </a:lnTo>
                  <a:lnTo>
                    <a:pt x="2049" y="486"/>
                  </a:lnTo>
                  <a:lnTo>
                    <a:pt x="2050" y="307"/>
                  </a:lnTo>
                  <a:lnTo>
                    <a:pt x="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9"/>
            <p:cNvSpPr/>
            <p:nvPr/>
          </p:nvSpPr>
          <p:spPr>
            <a:xfrm>
              <a:off x="532150" y="3699375"/>
              <a:ext cx="43550" cy="24375"/>
            </a:xfrm>
            <a:custGeom>
              <a:rect b="b" l="l" r="r" t="t"/>
              <a:pathLst>
                <a:path extrusionOk="0" h="975" w="1742">
                  <a:moveTo>
                    <a:pt x="154" y="0"/>
                  </a:moveTo>
                  <a:lnTo>
                    <a:pt x="0" y="257"/>
                  </a:lnTo>
                  <a:lnTo>
                    <a:pt x="1716" y="974"/>
                  </a:lnTo>
                  <a:lnTo>
                    <a:pt x="1742" y="896"/>
                  </a:lnTo>
                  <a:lnTo>
                    <a:pt x="15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9"/>
            <p:cNvSpPr/>
            <p:nvPr/>
          </p:nvSpPr>
          <p:spPr>
            <a:xfrm>
              <a:off x="531500" y="3762100"/>
              <a:ext cx="44200" cy="21800"/>
            </a:xfrm>
            <a:custGeom>
              <a:rect b="b" l="l" r="r" t="t"/>
              <a:pathLst>
                <a:path extrusionOk="0" h="872" w="1768">
                  <a:moveTo>
                    <a:pt x="1742" y="1"/>
                  </a:moveTo>
                  <a:lnTo>
                    <a:pt x="1" y="514"/>
                  </a:lnTo>
                  <a:lnTo>
                    <a:pt x="77" y="872"/>
                  </a:lnTo>
                  <a:lnTo>
                    <a:pt x="1768" y="103"/>
                  </a:lnTo>
                  <a:lnTo>
                    <a:pt x="17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49"/>
          <p:cNvGrpSpPr/>
          <p:nvPr/>
        </p:nvGrpSpPr>
        <p:grpSpPr>
          <a:xfrm>
            <a:off x="6615809" y="1331575"/>
            <a:ext cx="840642" cy="840739"/>
            <a:chOff x="6837400" y="3071325"/>
            <a:chExt cx="327825" cy="327850"/>
          </a:xfrm>
        </p:grpSpPr>
        <p:sp>
          <p:nvSpPr>
            <p:cNvPr id="721" name="Google Shape;721;p49"/>
            <p:cNvSpPr/>
            <p:nvPr/>
          </p:nvSpPr>
          <p:spPr>
            <a:xfrm>
              <a:off x="7012200" y="3132775"/>
              <a:ext cx="151125" cy="222875"/>
            </a:xfrm>
            <a:custGeom>
              <a:rect b="b" l="l" r="r" t="t"/>
              <a:pathLst>
                <a:path extrusionOk="0" h="8915" w="6045">
                  <a:moveTo>
                    <a:pt x="6044" y="1"/>
                  </a:moveTo>
                  <a:lnTo>
                    <a:pt x="77" y="1025"/>
                  </a:lnTo>
                  <a:lnTo>
                    <a:pt x="0" y="4431"/>
                  </a:lnTo>
                  <a:lnTo>
                    <a:pt x="333" y="8914"/>
                  </a:lnTo>
                  <a:lnTo>
                    <a:pt x="6044" y="7684"/>
                  </a:lnTo>
                  <a:lnTo>
                    <a:pt x="60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9"/>
            <p:cNvSpPr/>
            <p:nvPr/>
          </p:nvSpPr>
          <p:spPr>
            <a:xfrm>
              <a:off x="6839325" y="3138550"/>
              <a:ext cx="155600" cy="217100"/>
            </a:xfrm>
            <a:custGeom>
              <a:rect b="b" l="l" r="r" t="t"/>
              <a:pathLst>
                <a:path extrusionOk="0" h="8684" w="6224">
                  <a:moveTo>
                    <a:pt x="1" y="0"/>
                  </a:moveTo>
                  <a:lnTo>
                    <a:pt x="1" y="7838"/>
                  </a:lnTo>
                  <a:lnTo>
                    <a:pt x="5738" y="8683"/>
                  </a:lnTo>
                  <a:lnTo>
                    <a:pt x="6223" y="4047"/>
                  </a:lnTo>
                  <a:lnTo>
                    <a:pt x="5968" y="84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9"/>
            <p:cNvSpPr/>
            <p:nvPr/>
          </p:nvSpPr>
          <p:spPr>
            <a:xfrm>
              <a:off x="6982750" y="3158400"/>
              <a:ext cx="37775" cy="197250"/>
            </a:xfrm>
            <a:custGeom>
              <a:rect b="b" l="l" r="r" t="t"/>
              <a:pathLst>
                <a:path extrusionOk="0" h="7890" w="1511">
                  <a:moveTo>
                    <a:pt x="1255" y="0"/>
                  </a:moveTo>
                  <a:lnTo>
                    <a:pt x="231" y="51"/>
                  </a:lnTo>
                  <a:lnTo>
                    <a:pt x="1" y="7889"/>
                  </a:lnTo>
                  <a:lnTo>
                    <a:pt x="1511" y="7889"/>
                  </a:lnTo>
                  <a:lnTo>
                    <a:pt x="12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9"/>
            <p:cNvSpPr/>
            <p:nvPr/>
          </p:nvSpPr>
          <p:spPr>
            <a:xfrm>
              <a:off x="7147275" y="3305650"/>
              <a:ext cx="17950" cy="25625"/>
            </a:xfrm>
            <a:custGeom>
              <a:rect b="b" l="l" r="r" t="t"/>
              <a:pathLst>
                <a:path extrusionOk="0" h="1025" w="718">
                  <a:moveTo>
                    <a:pt x="718" y="1"/>
                  </a:moveTo>
                  <a:lnTo>
                    <a:pt x="513" y="26"/>
                  </a:lnTo>
                  <a:lnTo>
                    <a:pt x="437" y="539"/>
                  </a:lnTo>
                  <a:lnTo>
                    <a:pt x="1" y="718"/>
                  </a:lnTo>
                  <a:lnTo>
                    <a:pt x="1" y="1025"/>
                  </a:lnTo>
                  <a:lnTo>
                    <a:pt x="718" y="846"/>
                  </a:lnTo>
                  <a:lnTo>
                    <a:pt x="7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9"/>
            <p:cNvSpPr/>
            <p:nvPr/>
          </p:nvSpPr>
          <p:spPr>
            <a:xfrm>
              <a:off x="6837400" y="3136025"/>
              <a:ext cx="16650" cy="17925"/>
            </a:xfrm>
            <a:custGeom>
              <a:rect b="b" l="l" r="r" t="t"/>
              <a:pathLst>
                <a:path extrusionOk="0" h="717" w="666">
                  <a:moveTo>
                    <a:pt x="1" y="0"/>
                  </a:moveTo>
                  <a:lnTo>
                    <a:pt x="1" y="716"/>
                  </a:lnTo>
                  <a:lnTo>
                    <a:pt x="154" y="691"/>
                  </a:lnTo>
                  <a:lnTo>
                    <a:pt x="231" y="333"/>
                  </a:lnTo>
                  <a:lnTo>
                    <a:pt x="614" y="307"/>
                  </a:lnTo>
                  <a:lnTo>
                    <a:pt x="666" y="10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9"/>
            <p:cNvSpPr/>
            <p:nvPr/>
          </p:nvSpPr>
          <p:spPr>
            <a:xfrm>
              <a:off x="6852100" y="3107175"/>
              <a:ext cx="153075" cy="243325"/>
            </a:xfrm>
            <a:custGeom>
              <a:rect b="b" l="l" r="r" t="t"/>
              <a:pathLst>
                <a:path extrusionOk="0" h="9733" w="6123">
                  <a:moveTo>
                    <a:pt x="180" y="1"/>
                  </a:moveTo>
                  <a:lnTo>
                    <a:pt x="1" y="8631"/>
                  </a:lnTo>
                  <a:lnTo>
                    <a:pt x="6123" y="9732"/>
                  </a:lnTo>
                  <a:lnTo>
                    <a:pt x="5968" y="2639"/>
                  </a:lnTo>
                  <a:lnTo>
                    <a:pt x="1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9"/>
            <p:cNvSpPr/>
            <p:nvPr/>
          </p:nvSpPr>
          <p:spPr>
            <a:xfrm>
              <a:off x="7001300" y="3104625"/>
              <a:ext cx="149225" cy="245875"/>
            </a:xfrm>
            <a:custGeom>
              <a:rect b="b" l="l" r="r" t="t"/>
              <a:pathLst>
                <a:path extrusionOk="0" h="9835" w="5969">
                  <a:moveTo>
                    <a:pt x="5661" y="1"/>
                  </a:moveTo>
                  <a:lnTo>
                    <a:pt x="0" y="2741"/>
                  </a:lnTo>
                  <a:lnTo>
                    <a:pt x="155" y="9834"/>
                  </a:lnTo>
                  <a:lnTo>
                    <a:pt x="5969" y="8401"/>
                  </a:lnTo>
                  <a:lnTo>
                    <a:pt x="566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9"/>
            <p:cNvSpPr/>
            <p:nvPr/>
          </p:nvSpPr>
          <p:spPr>
            <a:xfrm>
              <a:off x="6869400" y="3089250"/>
              <a:ext cx="135775" cy="261275"/>
            </a:xfrm>
            <a:custGeom>
              <a:rect b="b" l="l" r="r" t="t"/>
              <a:pathLst>
                <a:path extrusionOk="0" h="10451" w="5431">
                  <a:moveTo>
                    <a:pt x="846" y="0"/>
                  </a:moveTo>
                  <a:lnTo>
                    <a:pt x="1" y="8401"/>
                  </a:lnTo>
                  <a:lnTo>
                    <a:pt x="5431" y="10451"/>
                  </a:lnTo>
                  <a:lnTo>
                    <a:pt x="5276" y="3356"/>
                  </a:lnTo>
                  <a:lnTo>
                    <a:pt x="8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9"/>
            <p:cNvSpPr/>
            <p:nvPr/>
          </p:nvSpPr>
          <p:spPr>
            <a:xfrm>
              <a:off x="6892450" y="3071325"/>
              <a:ext cx="112725" cy="279175"/>
            </a:xfrm>
            <a:custGeom>
              <a:rect b="b" l="l" r="r" t="t"/>
              <a:pathLst>
                <a:path extrusionOk="0" h="11167" w="4509">
                  <a:moveTo>
                    <a:pt x="1563" y="0"/>
                  </a:moveTo>
                  <a:lnTo>
                    <a:pt x="1" y="8068"/>
                  </a:lnTo>
                  <a:lnTo>
                    <a:pt x="4509" y="11166"/>
                  </a:lnTo>
                  <a:lnTo>
                    <a:pt x="4509" y="11166"/>
                  </a:lnTo>
                  <a:lnTo>
                    <a:pt x="4354" y="4073"/>
                  </a:lnTo>
                  <a:lnTo>
                    <a:pt x="15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9"/>
            <p:cNvSpPr/>
            <p:nvPr/>
          </p:nvSpPr>
          <p:spPr>
            <a:xfrm>
              <a:off x="7001300" y="3089900"/>
              <a:ext cx="129375" cy="260600"/>
            </a:xfrm>
            <a:custGeom>
              <a:rect b="b" l="l" r="r" t="t"/>
              <a:pathLst>
                <a:path extrusionOk="0" h="10424" w="5175">
                  <a:moveTo>
                    <a:pt x="4279" y="0"/>
                  </a:moveTo>
                  <a:lnTo>
                    <a:pt x="0" y="3330"/>
                  </a:lnTo>
                  <a:lnTo>
                    <a:pt x="155" y="10423"/>
                  </a:lnTo>
                  <a:lnTo>
                    <a:pt x="5175" y="8068"/>
                  </a:lnTo>
                  <a:lnTo>
                    <a:pt x="42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9"/>
            <p:cNvSpPr/>
            <p:nvPr/>
          </p:nvSpPr>
          <p:spPr>
            <a:xfrm>
              <a:off x="7001300" y="3071325"/>
              <a:ext cx="105025" cy="279175"/>
            </a:xfrm>
            <a:custGeom>
              <a:rect b="b" l="l" r="r" t="t"/>
              <a:pathLst>
                <a:path extrusionOk="0" h="11167" w="4201">
                  <a:moveTo>
                    <a:pt x="2663" y="0"/>
                  </a:moveTo>
                  <a:lnTo>
                    <a:pt x="0" y="4073"/>
                  </a:lnTo>
                  <a:lnTo>
                    <a:pt x="154" y="11166"/>
                  </a:lnTo>
                  <a:lnTo>
                    <a:pt x="4200" y="7966"/>
                  </a:lnTo>
                  <a:lnTo>
                    <a:pt x="26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9"/>
            <p:cNvSpPr/>
            <p:nvPr/>
          </p:nvSpPr>
          <p:spPr>
            <a:xfrm>
              <a:off x="6994900" y="3168025"/>
              <a:ext cx="12800" cy="231150"/>
            </a:xfrm>
            <a:custGeom>
              <a:rect b="b" l="l" r="r" t="t"/>
              <a:pathLst>
                <a:path extrusionOk="0" h="9246" w="512">
                  <a:moveTo>
                    <a:pt x="154" y="0"/>
                  </a:moveTo>
                  <a:lnTo>
                    <a:pt x="0" y="9246"/>
                  </a:lnTo>
                  <a:lnTo>
                    <a:pt x="512" y="9246"/>
                  </a:lnTo>
                  <a:lnTo>
                    <a:pt x="35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9"/>
            <p:cNvSpPr/>
            <p:nvPr/>
          </p:nvSpPr>
          <p:spPr>
            <a:xfrm>
              <a:off x="6925075" y="3107175"/>
              <a:ext cx="64725" cy="119750"/>
            </a:xfrm>
            <a:custGeom>
              <a:rect b="b" l="l" r="r" t="t"/>
              <a:pathLst>
                <a:path extrusionOk="0" h="4790" w="2589">
                  <a:moveTo>
                    <a:pt x="488" y="1"/>
                  </a:moveTo>
                  <a:lnTo>
                    <a:pt x="1" y="2434"/>
                  </a:lnTo>
                  <a:lnTo>
                    <a:pt x="2511" y="4789"/>
                  </a:lnTo>
                  <a:lnTo>
                    <a:pt x="2589" y="2562"/>
                  </a:lnTo>
                  <a:lnTo>
                    <a:pt x="4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9"/>
            <p:cNvSpPr/>
            <p:nvPr/>
          </p:nvSpPr>
          <p:spPr>
            <a:xfrm>
              <a:off x="6919375" y="3181425"/>
              <a:ext cx="67250" cy="62775"/>
            </a:xfrm>
            <a:custGeom>
              <a:rect b="b" l="l" r="r" t="t"/>
              <a:pathLst>
                <a:path extrusionOk="0" h="2511" w="2690">
                  <a:moveTo>
                    <a:pt x="77" y="1"/>
                  </a:moveTo>
                  <a:lnTo>
                    <a:pt x="0" y="258"/>
                  </a:lnTo>
                  <a:lnTo>
                    <a:pt x="2638" y="2511"/>
                  </a:lnTo>
                  <a:lnTo>
                    <a:pt x="2689" y="2178"/>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9"/>
            <p:cNvSpPr/>
            <p:nvPr/>
          </p:nvSpPr>
          <p:spPr>
            <a:xfrm>
              <a:off x="6915500" y="3201275"/>
              <a:ext cx="60850" cy="50650"/>
            </a:xfrm>
            <a:custGeom>
              <a:rect b="b" l="l" r="r" t="t"/>
              <a:pathLst>
                <a:path extrusionOk="0" h="2026" w="2434">
                  <a:moveTo>
                    <a:pt x="77" y="1"/>
                  </a:moveTo>
                  <a:lnTo>
                    <a:pt x="0" y="231"/>
                  </a:lnTo>
                  <a:lnTo>
                    <a:pt x="2382" y="2025"/>
                  </a:lnTo>
                  <a:lnTo>
                    <a:pt x="2434" y="1768"/>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9"/>
            <p:cNvSpPr/>
            <p:nvPr/>
          </p:nvSpPr>
          <p:spPr>
            <a:xfrm>
              <a:off x="6912950" y="3217300"/>
              <a:ext cx="69200" cy="54475"/>
            </a:xfrm>
            <a:custGeom>
              <a:rect b="b" l="l" r="r" t="t"/>
              <a:pathLst>
                <a:path extrusionOk="0" h="2179" w="2768">
                  <a:moveTo>
                    <a:pt x="51" y="1"/>
                  </a:moveTo>
                  <a:lnTo>
                    <a:pt x="0" y="256"/>
                  </a:lnTo>
                  <a:lnTo>
                    <a:pt x="2715" y="2178"/>
                  </a:lnTo>
                  <a:lnTo>
                    <a:pt x="2767" y="1870"/>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9"/>
            <p:cNvSpPr/>
            <p:nvPr/>
          </p:nvSpPr>
          <p:spPr>
            <a:xfrm>
              <a:off x="6909100" y="3233950"/>
              <a:ext cx="75600" cy="58950"/>
            </a:xfrm>
            <a:custGeom>
              <a:rect b="b" l="l" r="r" t="t"/>
              <a:pathLst>
                <a:path extrusionOk="0" h="2358" w="3024">
                  <a:moveTo>
                    <a:pt x="77" y="1"/>
                  </a:moveTo>
                  <a:lnTo>
                    <a:pt x="1" y="256"/>
                  </a:lnTo>
                  <a:lnTo>
                    <a:pt x="3023" y="2357"/>
                  </a:lnTo>
                  <a:lnTo>
                    <a:pt x="3023" y="1947"/>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9"/>
            <p:cNvSpPr/>
            <p:nvPr/>
          </p:nvSpPr>
          <p:spPr>
            <a:xfrm>
              <a:off x="6904625" y="3251900"/>
              <a:ext cx="68525" cy="51225"/>
            </a:xfrm>
            <a:custGeom>
              <a:rect b="b" l="l" r="r" t="t"/>
              <a:pathLst>
                <a:path extrusionOk="0" h="2049" w="2741">
                  <a:moveTo>
                    <a:pt x="52" y="0"/>
                  </a:moveTo>
                  <a:lnTo>
                    <a:pt x="1" y="281"/>
                  </a:lnTo>
                  <a:lnTo>
                    <a:pt x="2638" y="2048"/>
                  </a:lnTo>
                  <a:lnTo>
                    <a:pt x="2741" y="1690"/>
                  </a:ln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9"/>
            <p:cNvSpPr/>
            <p:nvPr/>
          </p:nvSpPr>
          <p:spPr>
            <a:xfrm>
              <a:off x="7010925" y="3100800"/>
              <a:ext cx="53825" cy="83250"/>
            </a:xfrm>
            <a:custGeom>
              <a:rect b="b" l="l" r="r" t="t"/>
              <a:pathLst>
                <a:path extrusionOk="0" h="3330" w="2153">
                  <a:moveTo>
                    <a:pt x="2074" y="0"/>
                  </a:moveTo>
                  <a:lnTo>
                    <a:pt x="0" y="2972"/>
                  </a:lnTo>
                  <a:lnTo>
                    <a:pt x="51" y="3330"/>
                  </a:lnTo>
                  <a:lnTo>
                    <a:pt x="2152" y="307"/>
                  </a:lnTo>
                  <a:lnTo>
                    <a:pt x="20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9"/>
            <p:cNvSpPr/>
            <p:nvPr/>
          </p:nvSpPr>
          <p:spPr>
            <a:xfrm>
              <a:off x="7012825" y="3119975"/>
              <a:ext cx="57025" cy="78425"/>
            </a:xfrm>
            <a:custGeom>
              <a:rect b="b" l="l" r="r" t="t"/>
              <a:pathLst>
                <a:path extrusionOk="0" h="3137" w="2281">
                  <a:moveTo>
                    <a:pt x="2204" y="0"/>
                  </a:moveTo>
                  <a:lnTo>
                    <a:pt x="1" y="2895"/>
                  </a:lnTo>
                  <a:lnTo>
                    <a:pt x="35" y="3136"/>
                  </a:lnTo>
                  <a:lnTo>
                    <a:pt x="2281" y="360"/>
                  </a:lnTo>
                  <a:lnTo>
                    <a:pt x="22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9"/>
            <p:cNvSpPr/>
            <p:nvPr/>
          </p:nvSpPr>
          <p:spPr>
            <a:xfrm>
              <a:off x="7016025" y="3152000"/>
              <a:ext cx="55750" cy="67875"/>
            </a:xfrm>
            <a:custGeom>
              <a:rect b="b" l="l" r="r" t="t"/>
              <a:pathLst>
                <a:path extrusionOk="0" h="2715" w="2230">
                  <a:moveTo>
                    <a:pt x="2153" y="0"/>
                  </a:moveTo>
                  <a:lnTo>
                    <a:pt x="1" y="2357"/>
                  </a:lnTo>
                  <a:lnTo>
                    <a:pt x="1" y="2715"/>
                  </a:lnTo>
                  <a:lnTo>
                    <a:pt x="2229" y="358"/>
                  </a:lnTo>
                  <a:lnTo>
                    <a:pt x="21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9"/>
            <p:cNvSpPr/>
            <p:nvPr/>
          </p:nvSpPr>
          <p:spPr>
            <a:xfrm>
              <a:off x="7016025" y="3176950"/>
              <a:ext cx="53825" cy="59600"/>
            </a:xfrm>
            <a:custGeom>
              <a:rect b="b" l="l" r="r" t="t"/>
              <a:pathLst>
                <a:path extrusionOk="0" h="2384" w="2153">
                  <a:moveTo>
                    <a:pt x="2101" y="1"/>
                  </a:moveTo>
                  <a:lnTo>
                    <a:pt x="1" y="2076"/>
                  </a:lnTo>
                  <a:lnTo>
                    <a:pt x="1" y="2383"/>
                  </a:lnTo>
                  <a:lnTo>
                    <a:pt x="2153" y="359"/>
                  </a:lnTo>
                  <a:lnTo>
                    <a:pt x="21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9"/>
            <p:cNvSpPr/>
            <p:nvPr/>
          </p:nvSpPr>
          <p:spPr>
            <a:xfrm>
              <a:off x="7082600" y="3255700"/>
              <a:ext cx="12850" cy="20550"/>
            </a:xfrm>
            <a:custGeom>
              <a:rect b="b" l="l" r="r" t="t"/>
              <a:pathLst>
                <a:path extrusionOk="0" h="822" w="514">
                  <a:moveTo>
                    <a:pt x="335" y="0"/>
                  </a:moveTo>
                  <a:lnTo>
                    <a:pt x="1" y="257"/>
                  </a:lnTo>
                  <a:lnTo>
                    <a:pt x="78" y="821"/>
                  </a:lnTo>
                  <a:lnTo>
                    <a:pt x="514" y="462"/>
                  </a:lnTo>
                  <a:lnTo>
                    <a:pt x="3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9"/>
            <p:cNvSpPr/>
            <p:nvPr/>
          </p:nvSpPr>
          <p:spPr>
            <a:xfrm>
              <a:off x="6837400" y="3309500"/>
              <a:ext cx="21800" cy="30775"/>
            </a:xfrm>
            <a:custGeom>
              <a:rect b="b" l="l" r="r" t="t"/>
              <a:pathLst>
                <a:path extrusionOk="0" h="1231" w="872">
                  <a:moveTo>
                    <a:pt x="1" y="0"/>
                  </a:moveTo>
                  <a:lnTo>
                    <a:pt x="1" y="1077"/>
                  </a:lnTo>
                  <a:lnTo>
                    <a:pt x="872" y="1230"/>
                  </a:lnTo>
                  <a:lnTo>
                    <a:pt x="872" y="1230"/>
                  </a:lnTo>
                  <a:lnTo>
                    <a:pt x="846" y="949"/>
                  </a:lnTo>
                  <a:lnTo>
                    <a:pt x="335" y="615"/>
                  </a:lnTo>
                  <a:lnTo>
                    <a:pt x="283" y="7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 name="Google Shape;745;p49"/>
          <p:cNvSpPr/>
          <p:nvPr/>
        </p:nvSpPr>
        <p:spPr>
          <a:xfrm>
            <a:off x="5696700" y="2863293"/>
            <a:ext cx="194475" cy="299457"/>
          </a:xfrm>
          <a:prstGeom prst="rect">
            <a:avLst/>
          </a:prstGeom>
        </p:spPr>
        <p:txBody>
          <a:bodyPr>
            <a:prstTxWarp prst="textPlain"/>
          </a:bodyPr>
          <a:lstStyle/>
          <a:p>
            <a:pPr lvl="0" algn="ctr"/>
            <a:r>
              <a:rPr b="1" i="0">
                <a:ln>
                  <a:noFill/>
                </a:ln>
                <a:solidFill>
                  <a:schemeClr val="dk1"/>
                </a:solidFill>
                <a:latin typeface="Crete Round"/>
              </a:rPr>
              <a:t>&gt;</a:t>
            </a: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 name="Shape 749"/>
        <p:cNvGrpSpPr/>
        <p:nvPr/>
      </p:nvGrpSpPr>
      <p:grpSpPr>
        <a:xfrm>
          <a:off x="0" y="0"/>
          <a:ext cx="0" cy="0"/>
          <a:chOff x="0" y="0"/>
          <a:chExt cx="0" cy="0"/>
        </a:xfrm>
      </p:grpSpPr>
      <p:sp>
        <p:nvSpPr>
          <p:cNvPr id="750" name="Google Shape;750;p50"/>
          <p:cNvSpPr/>
          <p:nvPr/>
        </p:nvSpPr>
        <p:spPr>
          <a:xfrm rot="84">
            <a:off x="3292734" y="30299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rot="84">
            <a:off x="3292734" y="15000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rot="84">
            <a:off x="5945771" y="30299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rot="84">
            <a:off x="5945771" y="15000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0"/>
          <p:cNvSpPr/>
          <p:nvPr/>
        </p:nvSpPr>
        <p:spPr>
          <a:xfrm rot="84">
            <a:off x="639696" y="30299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0"/>
          <p:cNvSpPr/>
          <p:nvPr/>
        </p:nvSpPr>
        <p:spPr>
          <a:xfrm rot="84">
            <a:off x="639696" y="1500006"/>
            <a:ext cx="2558532" cy="138222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0"/>
          <p:cNvSpPr txBox="1"/>
          <p:nvPr>
            <p:ph idx="8" type="title"/>
          </p:nvPr>
        </p:nvSpPr>
        <p:spPr>
          <a:xfrm>
            <a:off x="3348000" y="1609638"/>
            <a:ext cx="2448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Romantismo</a:t>
            </a:r>
            <a:endParaRPr/>
          </a:p>
        </p:txBody>
      </p:sp>
      <p:sp>
        <p:nvSpPr>
          <p:cNvPr id="757" name="Google Shape;757;p50"/>
          <p:cNvSpPr txBox="1"/>
          <p:nvPr>
            <p:ph type="title"/>
          </p:nvPr>
        </p:nvSpPr>
        <p:spPr>
          <a:xfrm>
            <a:off x="694963" y="1609625"/>
            <a:ext cx="2448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t>Período colonial</a:t>
            </a:r>
            <a:endParaRPr/>
          </a:p>
        </p:txBody>
      </p:sp>
      <p:sp>
        <p:nvSpPr>
          <p:cNvPr id="758" name="Google Shape;758;p50"/>
          <p:cNvSpPr txBox="1"/>
          <p:nvPr>
            <p:ph idx="1" type="subTitle"/>
          </p:nvPr>
        </p:nvSpPr>
        <p:spPr>
          <a:xfrm>
            <a:off x="694963" y="2213525"/>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Mercúrio é o planeta mais próximo do Sol</a:t>
            </a:r>
            <a:endParaRPr/>
          </a:p>
        </p:txBody>
      </p:sp>
      <p:sp>
        <p:nvSpPr>
          <p:cNvPr id="759" name="Google Shape;759;p50"/>
          <p:cNvSpPr txBox="1"/>
          <p:nvPr>
            <p:ph idx="2" type="title"/>
          </p:nvPr>
        </p:nvSpPr>
        <p:spPr>
          <a:xfrm>
            <a:off x="694963" y="3117113"/>
            <a:ext cx="2448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Pré-modernismo</a:t>
            </a:r>
            <a:endParaRPr/>
          </a:p>
        </p:txBody>
      </p:sp>
      <p:sp>
        <p:nvSpPr>
          <p:cNvPr id="760" name="Google Shape;760;p50"/>
          <p:cNvSpPr txBox="1"/>
          <p:nvPr>
            <p:ph idx="3" type="subTitle"/>
          </p:nvPr>
        </p:nvSpPr>
        <p:spPr>
          <a:xfrm>
            <a:off x="694963" y="3721025"/>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Júpiter é o maior de todos os planetas</a:t>
            </a:r>
            <a:endParaRPr/>
          </a:p>
        </p:txBody>
      </p:sp>
      <p:sp>
        <p:nvSpPr>
          <p:cNvPr id="761" name="Google Shape;761;p50"/>
          <p:cNvSpPr txBox="1"/>
          <p:nvPr>
            <p:ph idx="4" type="title"/>
          </p:nvPr>
        </p:nvSpPr>
        <p:spPr>
          <a:xfrm>
            <a:off x="3348000" y="3117125"/>
            <a:ext cx="2448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M</a:t>
            </a:r>
            <a:r>
              <a:rPr lang="pt-BR"/>
              <a:t>odernismo</a:t>
            </a:r>
            <a:endParaRPr/>
          </a:p>
        </p:txBody>
      </p:sp>
      <p:sp>
        <p:nvSpPr>
          <p:cNvPr id="762" name="Google Shape;762;p50"/>
          <p:cNvSpPr txBox="1"/>
          <p:nvPr>
            <p:ph idx="5" type="subTitle"/>
          </p:nvPr>
        </p:nvSpPr>
        <p:spPr>
          <a:xfrm>
            <a:off x="3348000" y="3721025"/>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Saturno é composto de hidrogênio e hélio</a:t>
            </a:r>
            <a:endParaRPr/>
          </a:p>
        </p:txBody>
      </p:sp>
      <p:sp>
        <p:nvSpPr>
          <p:cNvPr id="763" name="Google Shape;763;p50"/>
          <p:cNvSpPr txBox="1"/>
          <p:nvPr>
            <p:ph idx="6" type="title"/>
          </p:nvPr>
        </p:nvSpPr>
        <p:spPr>
          <a:xfrm>
            <a:off x="6001038" y="1609625"/>
            <a:ext cx="2448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Realismo</a:t>
            </a:r>
            <a:endParaRPr/>
          </a:p>
        </p:txBody>
      </p:sp>
      <p:sp>
        <p:nvSpPr>
          <p:cNvPr id="764" name="Google Shape;764;p50"/>
          <p:cNvSpPr txBox="1"/>
          <p:nvPr>
            <p:ph idx="7" type="subTitle"/>
          </p:nvPr>
        </p:nvSpPr>
        <p:spPr>
          <a:xfrm>
            <a:off x="6001038" y="2213513"/>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Apesar de ser vermelho, Marte é um lugar frio</a:t>
            </a:r>
            <a:endParaRPr/>
          </a:p>
        </p:txBody>
      </p:sp>
      <p:sp>
        <p:nvSpPr>
          <p:cNvPr id="765" name="Google Shape;765;p50"/>
          <p:cNvSpPr txBox="1"/>
          <p:nvPr>
            <p:ph idx="9" type="subTitle"/>
          </p:nvPr>
        </p:nvSpPr>
        <p:spPr>
          <a:xfrm>
            <a:off x="3348000" y="2213538"/>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Vênus é o segundo planeta mais próximo do Sol</a:t>
            </a:r>
            <a:endParaRPr/>
          </a:p>
        </p:txBody>
      </p:sp>
      <p:sp>
        <p:nvSpPr>
          <p:cNvPr id="766" name="Google Shape;766;p50"/>
          <p:cNvSpPr txBox="1"/>
          <p:nvPr>
            <p:ph idx="13" type="title"/>
          </p:nvPr>
        </p:nvSpPr>
        <p:spPr>
          <a:xfrm>
            <a:off x="6001038" y="3117125"/>
            <a:ext cx="2448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Pós-modernismo</a:t>
            </a:r>
            <a:endParaRPr/>
          </a:p>
        </p:txBody>
      </p:sp>
      <p:sp>
        <p:nvSpPr>
          <p:cNvPr id="767" name="Google Shape;767;p50"/>
          <p:cNvSpPr txBox="1"/>
          <p:nvPr>
            <p:ph idx="14" type="subTitle"/>
          </p:nvPr>
        </p:nvSpPr>
        <p:spPr>
          <a:xfrm>
            <a:off x="6001038" y="3721025"/>
            <a:ext cx="24480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Netuno é o planeta mais distante do Sol</a:t>
            </a:r>
            <a:endParaRPr/>
          </a:p>
        </p:txBody>
      </p:sp>
      <p:sp>
        <p:nvSpPr>
          <p:cNvPr id="768" name="Google Shape;768;p50"/>
          <p:cNvSpPr txBox="1"/>
          <p:nvPr>
            <p:ph idx="15" type="title"/>
          </p:nvPr>
        </p:nvSpPr>
        <p:spPr>
          <a:xfrm>
            <a:off x="720025"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H</a:t>
            </a:r>
            <a:r>
              <a:rPr lang="pt-BR"/>
              <a:t>istória da literatura brasileira</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 name="Shape 772"/>
        <p:cNvGrpSpPr/>
        <p:nvPr/>
      </p:nvGrpSpPr>
      <p:grpSpPr>
        <a:xfrm>
          <a:off x="0" y="0"/>
          <a:ext cx="0" cy="0"/>
          <a:chOff x="0" y="0"/>
          <a:chExt cx="0" cy="0"/>
        </a:xfrm>
      </p:grpSpPr>
      <p:sp>
        <p:nvSpPr>
          <p:cNvPr id="773" name="Google Shape;773;p51"/>
          <p:cNvSpPr/>
          <p:nvPr/>
        </p:nvSpPr>
        <p:spPr>
          <a:xfrm rot="129728">
            <a:off x="742821" y="943476"/>
            <a:ext cx="7658354" cy="305687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2124947" y="2874598"/>
            <a:ext cx="4894101" cy="49677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1"/>
          <p:cNvSpPr txBox="1"/>
          <p:nvPr>
            <p:ph type="title"/>
          </p:nvPr>
        </p:nvSpPr>
        <p:spPr>
          <a:xfrm>
            <a:off x="2300848" y="1363500"/>
            <a:ext cx="45423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pt-BR"/>
              <a:t>1.500</a:t>
            </a:r>
            <a:endParaRPr/>
          </a:p>
        </p:txBody>
      </p:sp>
      <p:sp>
        <p:nvSpPr>
          <p:cNvPr id="776" name="Google Shape;776;p51"/>
          <p:cNvSpPr txBox="1"/>
          <p:nvPr>
            <p:ph idx="1" type="subTitle"/>
          </p:nvPr>
        </p:nvSpPr>
        <p:spPr>
          <a:xfrm>
            <a:off x="2300398" y="2914398"/>
            <a:ext cx="45432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t>Pesquisas realizadas</a:t>
            </a:r>
            <a:endParaRPr/>
          </a:p>
        </p:txBody>
      </p:sp>
      <p:grpSp>
        <p:nvGrpSpPr>
          <p:cNvPr id="777" name="Google Shape;777;p51"/>
          <p:cNvGrpSpPr/>
          <p:nvPr/>
        </p:nvGrpSpPr>
        <p:grpSpPr>
          <a:xfrm rot="-878347">
            <a:off x="657049" y="582649"/>
            <a:ext cx="1299617" cy="1498616"/>
            <a:chOff x="6136200" y="2543150"/>
            <a:chExt cx="284325" cy="327875"/>
          </a:xfrm>
        </p:grpSpPr>
        <p:sp>
          <p:nvSpPr>
            <p:cNvPr id="778" name="Google Shape;778;p51"/>
            <p:cNvSpPr/>
            <p:nvPr/>
          </p:nvSpPr>
          <p:spPr>
            <a:xfrm>
              <a:off x="6164375" y="2547625"/>
              <a:ext cx="62125" cy="323400"/>
            </a:xfrm>
            <a:custGeom>
              <a:rect b="b" l="l" r="r" t="t"/>
              <a:pathLst>
                <a:path extrusionOk="0" h="12936" w="2485">
                  <a:moveTo>
                    <a:pt x="641" y="1"/>
                  </a:moveTo>
                  <a:lnTo>
                    <a:pt x="0" y="12935"/>
                  </a:lnTo>
                  <a:lnTo>
                    <a:pt x="1026" y="12935"/>
                  </a:lnTo>
                  <a:lnTo>
                    <a:pt x="2485" y="6302"/>
                  </a:lnTo>
                  <a:lnTo>
                    <a:pt x="1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1"/>
            <p:cNvSpPr/>
            <p:nvPr/>
          </p:nvSpPr>
          <p:spPr>
            <a:xfrm>
              <a:off x="6190000" y="2543150"/>
              <a:ext cx="230525" cy="327875"/>
            </a:xfrm>
            <a:custGeom>
              <a:rect b="b" l="l" r="r" t="t"/>
              <a:pathLst>
                <a:path extrusionOk="0" h="13115" w="9221">
                  <a:moveTo>
                    <a:pt x="8887" y="1"/>
                  </a:moveTo>
                  <a:lnTo>
                    <a:pt x="487" y="180"/>
                  </a:lnTo>
                  <a:lnTo>
                    <a:pt x="1" y="13114"/>
                  </a:lnTo>
                  <a:lnTo>
                    <a:pt x="9221" y="13114"/>
                  </a:lnTo>
                  <a:lnTo>
                    <a:pt x="88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1"/>
            <p:cNvSpPr/>
            <p:nvPr/>
          </p:nvSpPr>
          <p:spPr>
            <a:xfrm>
              <a:off x="6350050" y="2829975"/>
              <a:ext cx="55100" cy="25675"/>
            </a:xfrm>
            <a:custGeom>
              <a:rect b="b" l="l" r="r" t="t"/>
              <a:pathLst>
                <a:path extrusionOk="0" h="1027" w="2204">
                  <a:moveTo>
                    <a:pt x="2153" y="1"/>
                  </a:moveTo>
                  <a:lnTo>
                    <a:pt x="52" y="52"/>
                  </a:lnTo>
                  <a:lnTo>
                    <a:pt x="1" y="1026"/>
                  </a:lnTo>
                  <a:lnTo>
                    <a:pt x="1" y="1026"/>
                  </a:lnTo>
                  <a:lnTo>
                    <a:pt x="2204" y="974"/>
                  </a:lnTo>
                  <a:lnTo>
                    <a:pt x="21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6356475" y="2835775"/>
              <a:ext cx="6425" cy="15375"/>
            </a:xfrm>
            <a:custGeom>
              <a:rect b="b" l="l" r="r" t="t"/>
              <a:pathLst>
                <a:path extrusionOk="0" h="615" w="257">
                  <a:moveTo>
                    <a:pt x="52" y="0"/>
                  </a:moveTo>
                  <a:lnTo>
                    <a:pt x="1" y="614"/>
                  </a:lnTo>
                  <a:lnTo>
                    <a:pt x="256" y="614"/>
                  </a:lnTo>
                  <a:lnTo>
                    <a:pt x="2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1"/>
            <p:cNvSpPr/>
            <p:nvPr/>
          </p:nvSpPr>
          <p:spPr>
            <a:xfrm>
              <a:off x="6364800" y="2835775"/>
              <a:ext cx="3850" cy="15375"/>
            </a:xfrm>
            <a:custGeom>
              <a:rect b="b" l="l" r="r" t="t"/>
              <a:pathLst>
                <a:path extrusionOk="0" h="615" w="154">
                  <a:moveTo>
                    <a:pt x="0" y="0"/>
                  </a:moveTo>
                  <a:lnTo>
                    <a:pt x="0" y="614"/>
                  </a:lnTo>
                  <a:lnTo>
                    <a:pt x="154" y="614"/>
                  </a:lnTo>
                  <a:lnTo>
                    <a:pt x="1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1"/>
            <p:cNvSpPr/>
            <p:nvPr/>
          </p:nvSpPr>
          <p:spPr>
            <a:xfrm>
              <a:off x="6371175" y="2835775"/>
              <a:ext cx="5825" cy="14725"/>
            </a:xfrm>
            <a:custGeom>
              <a:rect b="b" l="l" r="r" t="t"/>
              <a:pathLst>
                <a:path extrusionOk="0" h="589" w="233">
                  <a:moveTo>
                    <a:pt x="1" y="0"/>
                  </a:moveTo>
                  <a:lnTo>
                    <a:pt x="1" y="588"/>
                  </a:lnTo>
                  <a:lnTo>
                    <a:pt x="232" y="588"/>
                  </a:lnTo>
                  <a:lnTo>
                    <a:pt x="1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1"/>
            <p:cNvSpPr/>
            <p:nvPr/>
          </p:nvSpPr>
          <p:spPr>
            <a:xfrm>
              <a:off x="6377575" y="2835775"/>
              <a:ext cx="3225" cy="14725"/>
            </a:xfrm>
            <a:custGeom>
              <a:rect b="b" l="l" r="r" t="t"/>
              <a:pathLst>
                <a:path extrusionOk="0" h="589" w="129">
                  <a:moveTo>
                    <a:pt x="1" y="0"/>
                  </a:moveTo>
                  <a:lnTo>
                    <a:pt x="52" y="588"/>
                  </a:lnTo>
                  <a:lnTo>
                    <a:pt x="128" y="588"/>
                  </a:lnTo>
                  <a:lnTo>
                    <a:pt x="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p:nvPr/>
          </p:nvSpPr>
          <p:spPr>
            <a:xfrm>
              <a:off x="6385275" y="2835775"/>
              <a:ext cx="2600" cy="14075"/>
            </a:xfrm>
            <a:custGeom>
              <a:rect b="b" l="l" r="r" t="t"/>
              <a:pathLst>
                <a:path extrusionOk="0" h="563" w="104">
                  <a:moveTo>
                    <a:pt x="1" y="0"/>
                  </a:moveTo>
                  <a:lnTo>
                    <a:pt x="26" y="563"/>
                  </a:lnTo>
                  <a:lnTo>
                    <a:pt x="103" y="563"/>
                  </a:lnTo>
                  <a:lnTo>
                    <a:pt x="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1"/>
            <p:cNvSpPr/>
            <p:nvPr/>
          </p:nvSpPr>
          <p:spPr>
            <a:xfrm>
              <a:off x="6389125" y="2835775"/>
              <a:ext cx="6400" cy="14075"/>
            </a:xfrm>
            <a:custGeom>
              <a:rect b="b" l="l" r="r" t="t"/>
              <a:pathLst>
                <a:path extrusionOk="0" h="563" w="256">
                  <a:moveTo>
                    <a:pt x="0" y="0"/>
                  </a:moveTo>
                  <a:lnTo>
                    <a:pt x="0" y="563"/>
                  </a:lnTo>
                  <a:lnTo>
                    <a:pt x="256" y="563"/>
                  </a:lnTo>
                  <a:lnTo>
                    <a:pt x="2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1"/>
            <p:cNvSpPr/>
            <p:nvPr/>
          </p:nvSpPr>
          <p:spPr>
            <a:xfrm>
              <a:off x="6136200" y="2807575"/>
              <a:ext cx="184450" cy="35900"/>
            </a:xfrm>
            <a:custGeom>
              <a:rect b="b" l="l" r="r" t="t"/>
              <a:pathLst>
                <a:path extrusionOk="0" h="1436" w="7378">
                  <a:moveTo>
                    <a:pt x="78" y="1"/>
                  </a:moveTo>
                  <a:lnTo>
                    <a:pt x="1" y="181"/>
                  </a:lnTo>
                  <a:lnTo>
                    <a:pt x="7120" y="1435"/>
                  </a:lnTo>
                  <a:lnTo>
                    <a:pt x="7352" y="1435"/>
                  </a:lnTo>
                  <a:lnTo>
                    <a:pt x="7377" y="999"/>
                  </a:lnTo>
                  <a:lnTo>
                    <a:pt x="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6146425" y="2587350"/>
              <a:ext cx="169100" cy="39725"/>
            </a:xfrm>
            <a:custGeom>
              <a:rect b="b" l="l" r="r" t="t"/>
              <a:pathLst>
                <a:path extrusionOk="0" h="1589" w="6764">
                  <a:moveTo>
                    <a:pt x="6430" y="0"/>
                  </a:moveTo>
                  <a:lnTo>
                    <a:pt x="1" y="1433"/>
                  </a:lnTo>
                  <a:lnTo>
                    <a:pt x="1" y="1588"/>
                  </a:lnTo>
                  <a:lnTo>
                    <a:pt x="6764" y="358"/>
                  </a:lnTo>
                  <a:lnTo>
                    <a:pt x="67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6312275" y="2616125"/>
              <a:ext cx="26300" cy="74325"/>
            </a:xfrm>
            <a:custGeom>
              <a:rect b="b" l="l" r="r" t="t"/>
              <a:pathLst>
                <a:path extrusionOk="0" h="2973" w="1052">
                  <a:moveTo>
                    <a:pt x="0" y="1"/>
                  </a:moveTo>
                  <a:lnTo>
                    <a:pt x="78" y="2973"/>
                  </a:lnTo>
                  <a:cubicBezTo>
                    <a:pt x="78" y="2973"/>
                    <a:pt x="1051" y="2536"/>
                    <a:pt x="1051" y="1742"/>
                  </a:cubicBezTo>
                  <a:cubicBezTo>
                    <a:pt x="1051" y="539"/>
                    <a:pt x="1"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1"/>
            <p:cNvSpPr/>
            <p:nvPr/>
          </p:nvSpPr>
          <p:spPr>
            <a:xfrm>
              <a:off x="6311625" y="2694900"/>
              <a:ext cx="9025" cy="43550"/>
            </a:xfrm>
            <a:custGeom>
              <a:rect b="b" l="l" r="r" t="t"/>
              <a:pathLst>
                <a:path extrusionOk="0" h="1742" w="361">
                  <a:moveTo>
                    <a:pt x="1" y="1"/>
                  </a:moveTo>
                  <a:lnTo>
                    <a:pt x="1" y="1742"/>
                  </a:lnTo>
                  <a:lnTo>
                    <a:pt x="360" y="1742"/>
                  </a:lnTo>
                  <a:lnTo>
                    <a:pt x="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1"/>
            <p:cNvSpPr/>
            <p:nvPr/>
          </p:nvSpPr>
          <p:spPr>
            <a:xfrm>
              <a:off x="6315500" y="2740350"/>
              <a:ext cx="23075" cy="71750"/>
            </a:xfrm>
            <a:custGeom>
              <a:rect b="b" l="l" r="r" t="t"/>
              <a:pathLst>
                <a:path extrusionOk="0" h="2870" w="923">
                  <a:moveTo>
                    <a:pt x="1" y="1"/>
                  </a:moveTo>
                  <a:lnTo>
                    <a:pt x="1" y="2870"/>
                  </a:lnTo>
                  <a:cubicBezTo>
                    <a:pt x="1" y="2870"/>
                    <a:pt x="922" y="2280"/>
                    <a:pt x="922" y="1231"/>
                  </a:cubicBezTo>
                  <a:cubicBezTo>
                    <a:pt x="922" y="64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1"/>
            <p:cNvSpPr/>
            <p:nvPr/>
          </p:nvSpPr>
          <p:spPr>
            <a:xfrm>
              <a:off x="6309075" y="2593100"/>
              <a:ext cx="11575" cy="19225"/>
            </a:xfrm>
            <a:custGeom>
              <a:rect b="b" l="l" r="r" t="t"/>
              <a:pathLst>
                <a:path extrusionOk="0" h="769" w="463">
                  <a:moveTo>
                    <a:pt x="1" y="0"/>
                  </a:moveTo>
                  <a:lnTo>
                    <a:pt x="103" y="769"/>
                  </a:lnTo>
                  <a:lnTo>
                    <a:pt x="360" y="769"/>
                  </a:lnTo>
                  <a:lnTo>
                    <a:pt x="4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6305250" y="2606550"/>
              <a:ext cx="20500" cy="94775"/>
            </a:xfrm>
            <a:custGeom>
              <a:rect b="b" l="l" r="r" t="t"/>
              <a:pathLst>
                <a:path extrusionOk="0" h="3791" w="820">
                  <a:moveTo>
                    <a:pt x="77" y="0"/>
                  </a:moveTo>
                  <a:lnTo>
                    <a:pt x="154" y="1870"/>
                  </a:lnTo>
                  <a:lnTo>
                    <a:pt x="0" y="3790"/>
                  </a:lnTo>
                  <a:lnTo>
                    <a:pt x="820" y="3509"/>
                  </a:lnTo>
                  <a:lnTo>
                    <a:pt x="717" y="128"/>
                  </a:lnTo>
                  <a:lnTo>
                    <a:pt x="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1"/>
            <p:cNvSpPr/>
            <p:nvPr/>
          </p:nvSpPr>
          <p:spPr>
            <a:xfrm>
              <a:off x="6311625" y="2816550"/>
              <a:ext cx="15400" cy="18600"/>
            </a:xfrm>
            <a:custGeom>
              <a:rect b="b" l="l" r="r" t="t"/>
              <a:pathLst>
                <a:path extrusionOk="0" h="744" w="616">
                  <a:moveTo>
                    <a:pt x="411" y="1"/>
                  </a:moveTo>
                  <a:lnTo>
                    <a:pt x="52" y="27"/>
                  </a:lnTo>
                  <a:lnTo>
                    <a:pt x="1" y="744"/>
                  </a:lnTo>
                  <a:lnTo>
                    <a:pt x="616" y="693"/>
                  </a:lnTo>
                  <a:lnTo>
                    <a:pt x="4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1"/>
            <p:cNvSpPr/>
            <p:nvPr/>
          </p:nvSpPr>
          <p:spPr>
            <a:xfrm>
              <a:off x="6306525" y="2730125"/>
              <a:ext cx="21775" cy="94775"/>
            </a:xfrm>
            <a:custGeom>
              <a:rect b="b" l="l" r="r" t="t"/>
              <a:pathLst>
                <a:path extrusionOk="0" h="3791" w="871">
                  <a:moveTo>
                    <a:pt x="0" y="1"/>
                  </a:moveTo>
                  <a:lnTo>
                    <a:pt x="128" y="1844"/>
                  </a:lnTo>
                  <a:lnTo>
                    <a:pt x="0" y="3790"/>
                  </a:lnTo>
                  <a:lnTo>
                    <a:pt x="871" y="3509"/>
                  </a:lnTo>
                  <a:lnTo>
                    <a:pt x="718" y="128"/>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6185525" y="2667350"/>
              <a:ext cx="94125" cy="97350"/>
            </a:xfrm>
            <a:custGeom>
              <a:rect b="b" l="l" r="r" t="t"/>
              <a:pathLst>
                <a:path extrusionOk="0" h="3894" w="3765">
                  <a:moveTo>
                    <a:pt x="3354" y="0"/>
                  </a:moveTo>
                  <a:lnTo>
                    <a:pt x="205" y="104"/>
                  </a:lnTo>
                  <a:lnTo>
                    <a:pt x="1" y="3894"/>
                  </a:lnTo>
                  <a:lnTo>
                    <a:pt x="1" y="3894"/>
                  </a:lnTo>
                  <a:lnTo>
                    <a:pt x="3765" y="3766"/>
                  </a:lnTo>
                  <a:lnTo>
                    <a:pt x="33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1"/>
            <p:cNvSpPr/>
            <p:nvPr/>
          </p:nvSpPr>
          <p:spPr>
            <a:xfrm>
              <a:off x="6200225" y="2677600"/>
              <a:ext cx="64725" cy="10250"/>
            </a:xfrm>
            <a:custGeom>
              <a:rect b="b" l="l" r="r" t="t"/>
              <a:pathLst>
                <a:path extrusionOk="0" h="410" w="2589">
                  <a:moveTo>
                    <a:pt x="1896" y="1"/>
                  </a:moveTo>
                  <a:lnTo>
                    <a:pt x="1076" y="282"/>
                  </a:lnTo>
                  <a:lnTo>
                    <a:pt x="359" y="77"/>
                  </a:lnTo>
                  <a:lnTo>
                    <a:pt x="1" y="282"/>
                  </a:lnTo>
                  <a:lnTo>
                    <a:pt x="2" y="410"/>
                  </a:lnTo>
                  <a:lnTo>
                    <a:pt x="360" y="205"/>
                  </a:lnTo>
                  <a:lnTo>
                    <a:pt x="1129" y="410"/>
                  </a:lnTo>
                  <a:lnTo>
                    <a:pt x="1923" y="154"/>
                  </a:lnTo>
                  <a:lnTo>
                    <a:pt x="2487" y="282"/>
                  </a:lnTo>
                  <a:lnTo>
                    <a:pt x="2589" y="154"/>
                  </a:lnTo>
                  <a:lnTo>
                    <a:pt x="18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1"/>
            <p:cNvSpPr/>
            <p:nvPr/>
          </p:nvSpPr>
          <p:spPr>
            <a:xfrm>
              <a:off x="6199600" y="2691700"/>
              <a:ext cx="58925" cy="10250"/>
            </a:xfrm>
            <a:custGeom>
              <a:rect b="b" l="l" r="r" t="t"/>
              <a:pathLst>
                <a:path extrusionOk="0" h="410" w="2357">
                  <a:moveTo>
                    <a:pt x="1895" y="1"/>
                  </a:moveTo>
                  <a:lnTo>
                    <a:pt x="948" y="256"/>
                  </a:lnTo>
                  <a:lnTo>
                    <a:pt x="384" y="77"/>
                  </a:lnTo>
                  <a:lnTo>
                    <a:pt x="0" y="256"/>
                  </a:lnTo>
                  <a:lnTo>
                    <a:pt x="77" y="384"/>
                  </a:lnTo>
                  <a:lnTo>
                    <a:pt x="411" y="204"/>
                  </a:lnTo>
                  <a:lnTo>
                    <a:pt x="948" y="410"/>
                  </a:lnTo>
                  <a:lnTo>
                    <a:pt x="1922" y="127"/>
                  </a:lnTo>
                  <a:lnTo>
                    <a:pt x="2306" y="231"/>
                  </a:lnTo>
                  <a:lnTo>
                    <a:pt x="2357" y="103"/>
                  </a:lnTo>
                  <a:lnTo>
                    <a:pt x="18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1"/>
            <p:cNvSpPr/>
            <p:nvPr/>
          </p:nvSpPr>
          <p:spPr>
            <a:xfrm>
              <a:off x="6200225" y="2718575"/>
              <a:ext cx="62775" cy="12225"/>
            </a:xfrm>
            <a:custGeom>
              <a:rect b="b" l="l" r="r" t="t"/>
              <a:pathLst>
                <a:path extrusionOk="0" h="489" w="2511">
                  <a:moveTo>
                    <a:pt x="2460" y="1"/>
                  </a:moveTo>
                  <a:lnTo>
                    <a:pt x="1819" y="27"/>
                  </a:lnTo>
                  <a:lnTo>
                    <a:pt x="1153" y="308"/>
                  </a:lnTo>
                  <a:lnTo>
                    <a:pt x="437" y="129"/>
                  </a:lnTo>
                  <a:lnTo>
                    <a:pt x="1" y="360"/>
                  </a:lnTo>
                  <a:lnTo>
                    <a:pt x="103" y="488"/>
                  </a:lnTo>
                  <a:lnTo>
                    <a:pt x="462" y="257"/>
                  </a:lnTo>
                  <a:lnTo>
                    <a:pt x="1178" y="488"/>
                  </a:lnTo>
                  <a:lnTo>
                    <a:pt x="1870" y="129"/>
                  </a:lnTo>
                  <a:lnTo>
                    <a:pt x="2511" y="154"/>
                  </a:lnTo>
                  <a:lnTo>
                    <a:pt x="24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6238650" y="2735875"/>
              <a:ext cx="32025" cy="7700"/>
            </a:xfrm>
            <a:custGeom>
              <a:rect b="b" l="l" r="r" t="t"/>
              <a:pathLst>
                <a:path extrusionOk="0" h="308" w="1281">
                  <a:moveTo>
                    <a:pt x="435" y="1"/>
                  </a:moveTo>
                  <a:lnTo>
                    <a:pt x="1" y="256"/>
                  </a:lnTo>
                  <a:lnTo>
                    <a:pt x="103" y="308"/>
                  </a:lnTo>
                  <a:lnTo>
                    <a:pt x="461" y="103"/>
                  </a:lnTo>
                  <a:lnTo>
                    <a:pt x="846" y="231"/>
                  </a:lnTo>
                  <a:lnTo>
                    <a:pt x="1281" y="180"/>
                  </a:lnTo>
                  <a:lnTo>
                    <a:pt x="1255" y="52"/>
                  </a:lnTo>
                  <a:lnTo>
                    <a:pt x="846" y="129"/>
                  </a:lnTo>
                  <a:lnTo>
                    <a:pt x="4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51"/>
          <p:cNvGrpSpPr/>
          <p:nvPr/>
        </p:nvGrpSpPr>
        <p:grpSpPr>
          <a:xfrm rot="-5055502">
            <a:off x="6285176" y="2538764"/>
            <a:ext cx="237933" cy="2836520"/>
            <a:chOff x="6429450" y="2617425"/>
            <a:chExt cx="14125" cy="215150"/>
          </a:xfrm>
        </p:grpSpPr>
        <p:sp>
          <p:nvSpPr>
            <p:cNvPr id="802" name="Google Shape;802;p51"/>
            <p:cNvSpPr/>
            <p:nvPr/>
          </p:nvSpPr>
          <p:spPr>
            <a:xfrm>
              <a:off x="6429450" y="2640450"/>
              <a:ext cx="14125" cy="192125"/>
            </a:xfrm>
            <a:custGeom>
              <a:rect b="b" l="l" r="r" t="t"/>
              <a:pathLst>
                <a:path extrusionOk="0" h="7685" w="565">
                  <a:moveTo>
                    <a:pt x="1" y="1"/>
                  </a:moveTo>
                  <a:lnTo>
                    <a:pt x="1" y="7684"/>
                  </a:lnTo>
                  <a:lnTo>
                    <a:pt x="565" y="7684"/>
                  </a:lnTo>
                  <a:lnTo>
                    <a:pt x="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1"/>
            <p:cNvSpPr/>
            <p:nvPr/>
          </p:nvSpPr>
          <p:spPr>
            <a:xfrm>
              <a:off x="6429450" y="2625750"/>
              <a:ext cx="12850" cy="16650"/>
            </a:xfrm>
            <a:custGeom>
              <a:rect b="b" l="l" r="r" t="t"/>
              <a:pathLst>
                <a:path extrusionOk="0" h="666" w="514">
                  <a:moveTo>
                    <a:pt x="411" y="1"/>
                  </a:moveTo>
                  <a:lnTo>
                    <a:pt x="154" y="52"/>
                  </a:lnTo>
                  <a:lnTo>
                    <a:pt x="1" y="589"/>
                  </a:lnTo>
                  <a:lnTo>
                    <a:pt x="52" y="666"/>
                  </a:lnTo>
                  <a:lnTo>
                    <a:pt x="141" y="666"/>
                  </a:lnTo>
                  <a:lnTo>
                    <a:pt x="180" y="589"/>
                  </a:lnTo>
                  <a:lnTo>
                    <a:pt x="308" y="589"/>
                  </a:lnTo>
                  <a:lnTo>
                    <a:pt x="333" y="666"/>
                  </a:lnTo>
                  <a:lnTo>
                    <a:pt x="411" y="666"/>
                  </a:lnTo>
                  <a:lnTo>
                    <a:pt x="514" y="589"/>
                  </a:lnTo>
                  <a:lnTo>
                    <a:pt x="41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1"/>
            <p:cNvSpPr/>
            <p:nvPr/>
          </p:nvSpPr>
          <p:spPr>
            <a:xfrm>
              <a:off x="6433300" y="2617425"/>
              <a:ext cx="6400" cy="10275"/>
            </a:xfrm>
            <a:custGeom>
              <a:rect b="b" l="l" r="r" t="t"/>
              <a:pathLst>
                <a:path extrusionOk="0" h="411" w="256">
                  <a:moveTo>
                    <a:pt x="78" y="0"/>
                  </a:moveTo>
                  <a:lnTo>
                    <a:pt x="0" y="385"/>
                  </a:lnTo>
                  <a:lnTo>
                    <a:pt x="128" y="411"/>
                  </a:lnTo>
                  <a:lnTo>
                    <a:pt x="256" y="334"/>
                  </a:lnTo>
                  <a:lnTo>
                    <a:pt x="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1"/>
            <p:cNvSpPr/>
            <p:nvPr/>
          </p:nvSpPr>
          <p:spPr>
            <a:xfrm>
              <a:off x="6433925" y="2790325"/>
              <a:ext cx="5175" cy="30725"/>
            </a:xfrm>
            <a:custGeom>
              <a:rect b="b" l="l" r="r" t="t"/>
              <a:pathLst>
                <a:path extrusionOk="0" h="1229" w="207">
                  <a:moveTo>
                    <a:pt x="1" y="0"/>
                  </a:moveTo>
                  <a:lnTo>
                    <a:pt x="1" y="1229"/>
                  </a:lnTo>
                  <a:lnTo>
                    <a:pt x="207" y="1229"/>
                  </a:lnTo>
                  <a:lnTo>
                    <a:pt x="1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1"/>
            <p:cNvSpPr/>
            <p:nvPr/>
          </p:nvSpPr>
          <p:spPr>
            <a:xfrm>
              <a:off x="6433925" y="2779425"/>
              <a:ext cx="3875" cy="5125"/>
            </a:xfrm>
            <a:custGeom>
              <a:rect b="b" l="l" r="r" t="t"/>
              <a:pathLst>
                <a:path extrusionOk="0" h="205" w="155">
                  <a:moveTo>
                    <a:pt x="1" y="0"/>
                  </a:moveTo>
                  <a:lnTo>
                    <a:pt x="1" y="205"/>
                  </a:lnTo>
                  <a:lnTo>
                    <a:pt x="154" y="205"/>
                  </a:lnTo>
                  <a:lnTo>
                    <a:pt x="1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 name="Google Shape;807;p51"/>
          <p:cNvSpPr/>
          <p:nvPr/>
        </p:nvSpPr>
        <p:spPr>
          <a:xfrm flipH="1">
            <a:off x="7737520" y="-156132"/>
            <a:ext cx="1923222" cy="1699293"/>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 name="Shape 811"/>
        <p:cNvGrpSpPr/>
        <p:nvPr/>
      </p:nvGrpSpPr>
      <p:grpSpPr>
        <a:xfrm>
          <a:off x="0" y="0"/>
          <a:ext cx="0" cy="0"/>
          <a:chOff x="0" y="0"/>
          <a:chExt cx="0" cy="0"/>
        </a:xfrm>
      </p:grpSpPr>
      <p:sp>
        <p:nvSpPr>
          <p:cNvPr id="812" name="Google Shape;812;p52"/>
          <p:cNvSpPr txBox="1"/>
          <p:nvPr>
            <p:ph idx="1" type="subTitle"/>
          </p:nvPr>
        </p:nvSpPr>
        <p:spPr>
          <a:xfrm>
            <a:off x="1217392" y="1569400"/>
            <a:ext cx="1008000" cy="61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01.</a:t>
            </a:r>
            <a:endParaRPr/>
          </a:p>
        </p:txBody>
      </p:sp>
      <p:sp>
        <p:nvSpPr>
          <p:cNvPr id="813" name="Google Shape;813;p52"/>
          <p:cNvSpPr txBox="1"/>
          <p:nvPr>
            <p:ph idx="2" type="subTitle"/>
          </p:nvPr>
        </p:nvSpPr>
        <p:spPr>
          <a:xfrm>
            <a:off x="4833201" y="1567900"/>
            <a:ext cx="1149600" cy="61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02.</a:t>
            </a:r>
            <a:endParaRPr/>
          </a:p>
        </p:txBody>
      </p:sp>
      <p:sp>
        <p:nvSpPr>
          <p:cNvPr id="814" name="Google Shape;814;p52"/>
          <p:cNvSpPr txBox="1"/>
          <p:nvPr>
            <p:ph idx="3" type="subTitle"/>
          </p:nvPr>
        </p:nvSpPr>
        <p:spPr>
          <a:xfrm>
            <a:off x="1217392" y="2309974"/>
            <a:ext cx="2952000" cy="179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Júpiter é um gigante gasoso e o maior planeta do Sistema Solar. É o quarto objeto mais brilhante do céu noturno. É nomeado em homenagem ao deus romano dos céus e os relâmpagos</a:t>
            </a:r>
            <a:endParaRPr/>
          </a:p>
        </p:txBody>
      </p:sp>
      <p:sp>
        <p:nvSpPr>
          <p:cNvPr id="815" name="Google Shape;815;p52"/>
          <p:cNvSpPr txBox="1"/>
          <p:nvPr>
            <p:ph idx="4" type="subTitle"/>
          </p:nvPr>
        </p:nvSpPr>
        <p:spPr>
          <a:xfrm>
            <a:off x="4833188" y="2309075"/>
            <a:ext cx="2952000" cy="17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Saturno é um gigante gasoso e tem vários anéis. É composto principalmente de hidrogênio e hélio. É nomeado em homenagem ao deus romano da riqueza e da agricultura</a:t>
            </a:r>
            <a:endParaRPr/>
          </a:p>
        </p:txBody>
      </p:sp>
      <p:sp>
        <p:nvSpPr>
          <p:cNvPr id="816" name="Google Shape;816;p52"/>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C</a:t>
            </a:r>
            <a:r>
              <a:rPr lang="pt-BR"/>
              <a:t>onclusões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 name="Shape 820"/>
        <p:cNvGrpSpPr/>
        <p:nvPr/>
      </p:nvGrpSpPr>
      <p:grpSpPr>
        <a:xfrm>
          <a:off x="0" y="0"/>
          <a:ext cx="0" cy="0"/>
          <a:chOff x="0" y="0"/>
          <a:chExt cx="0" cy="0"/>
        </a:xfrm>
      </p:grpSpPr>
      <p:sp>
        <p:nvSpPr>
          <p:cNvPr id="821" name="Google Shape;821;p53"/>
          <p:cNvSpPr/>
          <p:nvPr/>
        </p:nvSpPr>
        <p:spPr>
          <a:xfrm>
            <a:off x="720000" y="3606425"/>
            <a:ext cx="2867102" cy="2898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5549550" y="3606425"/>
            <a:ext cx="2867102" cy="2898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823" name="Google Shape;823;p53"/>
          <p:cNvSpPr/>
          <p:nvPr/>
        </p:nvSpPr>
        <p:spPr>
          <a:xfrm>
            <a:off x="720000" y="1769150"/>
            <a:ext cx="2867102" cy="2898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rgbClr val="FF9C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3"/>
          <p:cNvSpPr/>
          <p:nvPr/>
        </p:nvSpPr>
        <p:spPr>
          <a:xfrm>
            <a:off x="5549550" y="1775850"/>
            <a:ext cx="2867102" cy="28984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825" name="Google Shape;825;p53"/>
          <p:cNvSpPr txBox="1"/>
          <p:nvPr>
            <p:ph type="title"/>
          </p:nvPr>
        </p:nvSpPr>
        <p:spPr>
          <a:xfrm>
            <a:off x="803548" y="1165050"/>
            <a:ext cx="2700000" cy="527700"/>
          </a:xfrm>
          <a:prstGeom prst="rect">
            <a:avLst/>
          </a:prstGeom>
        </p:spPr>
        <p:txBody>
          <a:bodyPr anchorCtr="0" anchor="ctr" bIns="91425" lIns="91425" spcFirstLastPara="1" rIns="91425" wrap="square" tIns="91425">
            <a:noAutofit/>
          </a:bodyPr>
          <a:lstStyle/>
          <a:p>
            <a:pPr indent="0" lvl="0" marL="0" rtl="0" algn="l">
              <a:spcBef>
                <a:spcPts val="400"/>
              </a:spcBef>
              <a:spcAft>
                <a:spcPts val="0"/>
              </a:spcAft>
              <a:buNone/>
            </a:pPr>
            <a:r>
              <a:rPr lang="pt-BR"/>
              <a:t>Machado de Assis</a:t>
            </a:r>
            <a:endParaRPr/>
          </a:p>
        </p:txBody>
      </p:sp>
      <p:sp>
        <p:nvSpPr>
          <p:cNvPr id="826" name="Google Shape;826;p53"/>
          <p:cNvSpPr txBox="1"/>
          <p:nvPr>
            <p:ph idx="1" type="subTitle"/>
          </p:nvPr>
        </p:nvSpPr>
        <p:spPr>
          <a:xfrm>
            <a:off x="803548" y="2189579"/>
            <a:ext cx="28080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O melhor escritor brasileiro de todos os tempos e o mais importante do realismo</a:t>
            </a:r>
            <a:endParaRPr/>
          </a:p>
        </p:txBody>
      </p:sp>
      <p:sp>
        <p:nvSpPr>
          <p:cNvPr id="827" name="Google Shape;827;p53"/>
          <p:cNvSpPr txBox="1"/>
          <p:nvPr>
            <p:ph idx="2" type="title"/>
          </p:nvPr>
        </p:nvSpPr>
        <p:spPr>
          <a:xfrm>
            <a:off x="5644643" y="1165050"/>
            <a:ext cx="27000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Euclides da Cunha</a:t>
            </a:r>
            <a:endParaRPr/>
          </a:p>
        </p:txBody>
      </p:sp>
      <p:sp>
        <p:nvSpPr>
          <p:cNvPr id="828" name="Google Shape;828;p53"/>
          <p:cNvSpPr txBox="1"/>
          <p:nvPr>
            <p:ph idx="3" type="subTitle"/>
          </p:nvPr>
        </p:nvSpPr>
        <p:spPr>
          <a:xfrm>
            <a:off x="5525093" y="2189575"/>
            <a:ext cx="2808000" cy="57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Euclides da Cunha foi um aclamado escritor influenciado pelo determinismo</a:t>
            </a:r>
            <a:endParaRPr/>
          </a:p>
        </p:txBody>
      </p:sp>
      <p:sp>
        <p:nvSpPr>
          <p:cNvPr id="829" name="Google Shape;829;p53"/>
          <p:cNvSpPr txBox="1"/>
          <p:nvPr>
            <p:ph idx="4" type="title"/>
          </p:nvPr>
        </p:nvSpPr>
        <p:spPr>
          <a:xfrm>
            <a:off x="803548" y="2996225"/>
            <a:ext cx="27000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Mário de Andrade</a:t>
            </a:r>
            <a:endParaRPr/>
          </a:p>
        </p:txBody>
      </p:sp>
      <p:sp>
        <p:nvSpPr>
          <p:cNvPr id="830" name="Google Shape;830;p53"/>
          <p:cNvSpPr txBox="1"/>
          <p:nvPr>
            <p:ph idx="5" type="subTitle"/>
          </p:nvPr>
        </p:nvSpPr>
        <p:spPr>
          <a:xfrm>
            <a:off x="803548" y="4020850"/>
            <a:ext cx="2808000" cy="5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Seu</a:t>
            </a:r>
            <a:r>
              <a:rPr lang="pt-BR"/>
              <a:t> interesse pelo folclore e uso da linguagem coloquial foram influentes</a:t>
            </a:r>
            <a:endParaRPr/>
          </a:p>
        </p:txBody>
      </p:sp>
      <p:sp>
        <p:nvSpPr>
          <p:cNvPr id="831" name="Google Shape;831;p53"/>
          <p:cNvSpPr txBox="1"/>
          <p:nvPr>
            <p:ph idx="6" type="title"/>
          </p:nvPr>
        </p:nvSpPr>
        <p:spPr>
          <a:xfrm>
            <a:off x="5644643" y="2996225"/>
            <a:ext cx="27000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Oswald de Andrade</a:t>
            </a:r>
            <a:endParaRPr/>
          </a:p>
        </p:txBody>
      </p:sp>
      <p:sp>
        <p:nvSpPr>
          <p:cNvPr id="832" name="Google Shape;832;p53"/>
          <p:cNvSpPr txBox="1"/>
          <p:nvPr>
            <p:ph idx="7" type="subTitle"/>
          </p:nvPr>
        </p:nvSpPr>
        <p:spPr>
          <a:xfrm>
            <a:off x="5525093" y="4020850"/>
            <a:ext cx="2808000" cy="576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Representa melhor as características rebeldes do movimento modernista</a:t>
            </a:r>
            <a:endParaRPr/>
          </a:p>
        </p:txBody>
      </p:sp>
      <p:sp>
        <p:nvSpPr>
          <p:cNvPr id="833" name="Google Shape;833;p53"/>
          <p:cNvSpPr txBox="1"/>
          <p:nvPr>
            <p:ph idx="8"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Autores em destaque</a:t>
            </a:r>
            <a:endParaRPr/>
          </a:p>
        </p:txBody>
      </p:sp>
      <p:sp>
        <p:nvSpPr>
          <p:cNvPr id="834" name="Google Shape;834;p53"/>
          <p:cNvSpPr txBox="1"/>
          <p:nvPr>
            <p:ph idx="9" type="subTitle"/>
          </p:nvPr>
        </p:nvSpPr>
        <p:spPr>
          <a:xfrm>
            <a:off x="803548" y="1736558"/>
            <a:ext cx="2138400" cy="36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Realismo</a:t>
            </a:r>
            <a:endParaRPr/>
          </a:p>
        </p:txBody>
      </p:sp>
      <p:sp>
        <p:nvSpPr>
          <p:cNvPr id="835" name="Google Shape;835;p53"/>
          <p:cNvSpPr txBox="1"/>
          <p:nvPr>
            <p:ph idx="13" type="subTitle"/>
          </p:nvPr>
        </p:nvSpPr>
        <p:spPr>
          <a:xfrm>
            <a:off x="6193193" y="1737150"/>
            <a:ext cx="2139900" cy="36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Pré-modernismo</a:t>
            </a:r>
            <a:endParaRPr/>
          </a:p>
        </p:txBody>
      </p:sp>
      <p:sp>
        <p:nvSpPr>
          <p:cNvPr id="836" name="Google Shape;836;p53"/>
          <p:cNvSpPr txBox="1"/>
          <p:nvPr>
            <p:ph idx="14" type="subTitle"/>
          </p:nvPr>
        </p:nvSpPr>
        <p:spPr>
          <a:xfrm>
            <a:off x="803548" y="3567738"/>
            <a:ext cx="2138400" cy="36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M</a:t>
            </a:r>
            <a:r>
              <a:rPr lang="pt-BR"/>
              <a:t>odernismo</a:t>
            </a:r>
            <a:endParaRPr/>
          </a:p>
        </p:txBody>
      </p:sp>
      <p:sp>
        <p:nvSpPr>
          <p:cNvPr id="837" name="Google Shape;837;p53"/>
          <p:cNvSpPr txBox="1"/>
          <p:nvPr>
            <p:ph idx="15" type="subTitle"/>
          </p:nvPr>
        </p:nvSpPr>
        <p:spPr>
          <a:xfrm>
            <a:off x="6194693" y="3567738"/>
            <a:ext cx="2138400" cy="36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Modernismo</a:t>
            </a:r>
            <a:endParaRPr/>
          </a:p>
        </p:txBody>
      </p:sp>
      <p:sp>
        <p:nvSpPr>
          <p:cNvPr id="838" name="Google Shape;838;p53"/>
          <p:cNvSpPr/>
          <p:nvPr/>
        </p:nvSpPr>
        <p:spPr>
          <a:xfrm rot="2277422">
            <a:off x="3625806" y="1844804"/>
            <a:ext cx="1792520" cy="1674139"/>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53"/>
          <p:cNvGrpSpPr/>
          <p:nvPr/>
        </p:nvGrpSpPr>
        <p:grpSpPr>
          <a:xfrm>
            <a:off x="3880852" y="2029997"/>
            <a:ext cx="1374948" cy="1375078"/>
            <a:chOff x="9395188" y="1597056"/>
            <a:chExt cx="2095000" cy="2095197"/>
          </a:xfrm>
        </p:grpSpPr>
        <p:grpSp>
          <p:nvGrpSpPr>
            <p:cNvPr id="840" name="Google Shape;840;p53"/>
            <p:cNvGrpSpPr/>
            <p:nvPr/>
          </p:nvGrpSpPr>
          <p:grpSpPr>
            <a:xfrm>
              <a:off x="9395188" y="2988476"/>
              <a:ext cx="1505945" cy="703777"/>
              <a:chOff x="9395188" y="2988476"/>
              <a:chExt cx="1505945" cy="703777"/>
            </a:xfrm>
          </p:grpSpPr>
          <p:sp>
            <p:nvSpPr>
              <p:cNvPr id="841" name="Google Shape;841;p53"/>
              <p:cNvSpPr/>
              <p:nvPr/>
            </p:nvSpPr>
            <p:spPr>
              <a:xfrm>
                <a:off x="9431934" y="2988476"/>
                <a:ext cx="1280996" cy="151619"/>
              </a:xfrm>
              <a:custGeom>
                <a:rect b="b" l="l" r="r" t="t"/>
                <a:pathLst>
                  <a:path extrusionOk="0" h="949" w="8018">
                    <a:moveTo>
                      <a:pt x="52" y="0"/>
                    </a:moveTo>
                    <a:lnTo>
                      <a:pt x="1" y="949"/>
                    </a:lnTo>
                    <a:lnTo>
                      <a:pt x="8018" y="949"/>
                    </a:lnTo>
                    <a:lnTo>
                      <a:pt x="80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3"/>
              <p:cNvSpPr/>
              <p:nvPr/>
            </p:nvSpPr>
            <p:spPr>
              <a:xfrm>
                <a:off x="9607835" y="3045673"/>
                <a:ext cx="920885" cy="57516"/>
              </a:xfrm>
              <a:custGeom>
                <a:rect b="b" l="l" r="r" t="t"/>
                <a:pathLst>
                  <a:path extrusionOk="0" h="360" w="5764">
                    <a:moveTo>
                      <a:pt x="5764" y="0"/>
                    </a:moveTo>
                    <a:lnTo>
                      <a:pt x="52" y="26"/>
                    </a:lnTo>
                    <a:lnTo>
                      <a:pt x="1" y="283"/>
                    </a:lnTo>
                    <a:lnTo>
                      <a:pt x="5764" y="359"/>
                    </a:lnTo>
                    <a:lnTo>
                      <a:pt x="57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3"/>
              <p:cNvSpPr/>
              <p:nvPr/>
            </p:nvSpPr>
            <p:spPr>
              <a:xfrm>
                <a:off x="9493284" y="3045673"/>
                <a:ext cx="86113" cy="45214"/>
              </a:xfrm>
              <a:custGeom>
                <a:rect b="b" l="l" r="r" t="t"/>
                <a:pathLst>
                  <a:path extrusionOk="0" h="283" w="539">
                    <a:moveTo>
                      <a:pt x="52" y="0"/>
                    </a:moveTo>
                    <a:lnTo>
                      <a:pt x="0" y="283"/>
                    </a:lnTo>
                    <a:lnTo>
                      <a:pt x="462" y="283"/>
                    </a:lnTo>
                    <a:lnTo>
                      <a:pt x="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3"/>
              <p:cNvSpPr/>
              <p:nvPr/>
            </p:nvSpPr>
            <p:spPr>
              <a:xfrm>
                <a:off x="10573775" y="3041519"/>
                <a:ext cx="81800" cy="57516"/>
              </a:xfrm>
              <a:custGeom>
                <a:rect b="b" l="l" r="r" t="t"/>
                <a:pathLst>
                  <a:path extrusionOk="0" h="360" w="512">
                    <a:moveTo>
                      <a:pt x="460" y="0"/>
                    </a:moveTo>
                    <a:lnTo>
                      <a:pt x="0" y="26"/>
                    </a:lnTo>
                    <a:lnTo>
                      <a:pt x="26" y="360"/>
                    </a:lnTo>
                    <a:lnTo>
                      <a:pt x="512" y="360"/>
                    </a:lnTo>
                    <a:lnTo>
                      <a:pt x="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3"/>
              <p:cNvSpPr/>
              <p:nvPr/>
            </p:nvSpPr>
            <p:spPr>
              <a:xfrm>
                <a:off x="9464686" y="3139937"/>
                <a:ext cx="1358642" cy="270007"/>
              </a:xfrm>
              <a:custGeom>
                <a:rect b="b" l="l" r="r" t="t"/>
                <a:pathLst>
                  <a:path extrusionOk="0" h="1690" w="8504">
                    <a:moveTo>
                      <a:pt x="104" y="1"/>
                    </a:moveTo>
                    <a:lnTo>
                      <a:pt x="1" y="1690"/>
                    </a:lnTo>
                    <a:lnTo>
                      <a:pt x="1" y="1690"/>
                    </a:lnTo>
                    <a:lnTo>
                      <a:pt x="8503" y="1613"/>
                    </a:lnTo>
                    <a:lnTo>
                      <a:pt x="84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3"/>
              <p:cNvSpPr/>
              <p:nvPr/>
            </p:nvSpPr>
            <p:spPr>
              <a:xfrm>
                <a:off x="10532715" y="3205122"/>
                <a:ext cx="180215" cy="98417"/>
              </a:xfrm>
              <a:custGeom>
                <a:rect b="b" l="l" r="r" t="t"/>
                <a:pathLst>
                  <a:path extrusionOk="0" h="616" w="1128">
                    <a:moveTo>
                      <a:pt x="513" y="1"/>
                    </a:moveTo>
                    <a:cubicBezTo>
                      <a:pt x="202" y="1"/>
                      <a:pt x="0" y="138"/>
                      <a:pt x="0" y="309"/>
                    </a:cubicBezTo>
                    <a:cubicBezTo>
                      <a:pt x="0" y="478"/>
                      <a:pt x="154" y="616"/>
                      <a:pt x="564" y="616"/>
                    </a:cubicBezTo>
                    <a:cubicBezTo>
                      <a:pt x="875" y="616"/>
                      <a:pt x="1128" y="437"/>
                      <a:pt x="1128" y="309"/>
                    </a:cubicBezTo>
                    <a:cubicBezTo>
                      <a:pt x="1128" y="138"/>
                      <a:pt x="824" y="1"/>
                      <a:pt x="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9567095" y="3270787"/>
                <a:ext cx="900276" cy="49049"/>
              </a:xfrm>
              <a:custGeom>
                <a:rect b="b" l="l" r="r" t="t"/>
                <a:pathLst>
                  <a:path extrusionOk="0" h="307" w="5635">
                    <a:moveTo>
                      <a:pt x="5635" y="0"/>
                    </a:moveTo>
                    <a:lnTo>
                      <a:pt x="0" y="77"/>
                    </a:lnTo>
                    <a:lnTo>
                      <a:pt x="0" y="307"/>
                    </a:lnTo>
                    <a:lnTo>
                      <a:pt x="5635" y="179"/>
                    </a:lnTo>
                    <a:lnTo>
                      <a:pt x="56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3"/>
              <p:cNvSpPr/>
              <p:nvPr/>
            </p:nvSpPr>
            <p:spPr>
              <a:xfrm>
                <a:off x="9567095" y="3188826"/>
                <a:ext cx="900276" cy="57516"/>
              </a:xfrm>
              <a:custGeom>
                <a:rect b="b" l="l" r="r" t="t"/>
                <a:pathLst>
                  <a:path extrusionOk="0" h="360" w="5635">
                    <a:moveTo>
                      <a:pt x="51" y="0"/>
                    </a:moveTo>
                    <a:lnTo>
                      <a:pt x="0" y="360"/>
                    </a:lnTo>
                    <a:lnTo>
                      <a:pt x="5635" y="283"/>
                    </a:lnTo>
                    <a:lnTo>
                      <a:pt x="56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3"/>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3"/>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3"/>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10622823" y="3462988"/>
                <a:ext cx="175901" cy="110559"/>
              </a:xfrm>
              <a:custGeom>
                <a:rect b="b" l="l" r="r" t="t"/>
                <a:pathLst>
                  <a:path extrusionOk="0" h="692" w="1101">
                    <a:moveTo>
                      <a:pt x="615" y="0"/>
                    </a:moveTo>
                    <a:lnTo>
                      <a:pt x="0" y="334"/>
                    </a:lnTo>
                    <a:lnTo>
                      <a:pt x="538" y="692"/>
                    </a:lnTo>
                    <a:lnTo>
                      <a:pt x="1101" y="360"/>
                    </a:lnTo>
                    <a:lnTo>
                      <a:pt x="6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53"/>
            <p:cNvSpPr/>
            <p:nvPr/>
          </p:nvSpPr>
          <p:spPr>
            <a:xfrm>
              <a:off x="10900974" y="1760819"/>
              <a:ext cx="306909" cy="1931429"/>
            </a:xfrm>
            <a:custGeom>
              <a:rect b="b" l="l" r="r" t="t"/>
              <a:pathLst>
                <a:path extrusionOk="0" h="12089" w="1921">
                  <a:moveTo>
                    <a:pt x="1921" y="1"/>
                  </a:moveTo>
                  <a:lnTo>
                    <a:pt x="154" y="129"/>
                  </a:lnTo>
                  <a:lnTo>
                    <a:pt x="0" y="12089"/>
                  </a:lnTo>
                  <a:lnTo>
                    <a:pt x="1921" y="12089"/>
                  </a:lnTo>
                  <a:lnTo>
                    <a:pt x="19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a:off x="10990762" y="2198583"/>
              <a:ext cx="135481" cy="1145853"/>
            </a:xfrm>
            <a:custGeom>
              <a:rect b="b" l="l" r="r" t="t"/>
              <a:pathLst>
                <a:path extrusionOk="0" h="7172" w="848">
                  <a:moveTo>
                    <a:pt x="424" y="1"/>
                  </a:moveTo>
                  <a:cubicBezTo>
                    <a:pt x="191" y="1"/>
                    <a:pt x="1" y="1811"/>
                    <a:pt x="1" y="3791"/>
                  </a:cubicBezTo>
                  <a:cubicBezTo>
                    <a:pt x="1" y="6326"/>
                    <a:pt x="156" y="7171"/>
                    <a:pt x="424" y="7171"/>
                  </a:cubicBezTo>
                  <a:cubicBezTo>
                    <a:pt x="718" y="7171"/>
                    <a:pt x="848" y="5566"/>
                    <a:pt x="848" y="3586"/>
                  </a:cubicBezTo>
                  <a:cubicBezTo>
                    <a:pt x="848" y="1998"/>
                    <a:pt x="657" y="1"/>
                    <a:pt x="4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p:nvPr/>
          </p:nvSpPr>
          <p:spPr>
            <a:xfrm>
              <a:off x="10979099" y="1916113"/>
              <a:ext cx="138996" cy="159927"/>
            </a:xfrm>
            <a:custGeom>
              <a:rect b="b" l="l" r="r" t="t"/>
              <a:pathLst>
                <a:path extrusionOk="0" h="1001" w="870">
                  <a:moveTo>
                    <a:pt x="0" y="0"/>
                  </a:moveTo>
                  <a:lnTo>
                    <a:pt x="50" y="1000"/>
                  </a:lnTo>
                  <a:lnTo>
                    <a:pt x="435" y="539"/>
                  </a:lnTo>
                  <a:lnTo>
                    <a:pt x="844" y="948"/>
                  </a:lnTo>
                  <a:lnTo>
                    <a:pt x="869" y="2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a:off x="10950182" y="3434389"/>
              <a:ext cx="212807" cy="192520"/>
            </a:xfrm>
            <a:custGeom>
              <a:rect b="b" l="l" r="r" t="t"/>
              <a:pathLst>
                <a:path extrusionOk="0" h="1205" w="1332">
                  <a:moveTo>
                    <a:pt x="1204" y="0"/>
                  </a:moveTo>
                  <a:lnTo>
                    <a:pt x="665" y="692"/>
                  </a:lnTo>
                  <a:lnTo>
                    <a:pt x="231" y="205"/>
                  </a:lnTo>
                  <a:lnTo>
                    <a:pt x="1" y="1205"/>
                  </a:lnTo>
                  <a:lnTo>
                    <a:pt x="1332" y="1205"/>
                  </a:lnTo>
                  <a:lnTo>
                    <a:pt x="12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3"/>
            <p:cNvSpPr/>
            <p:nvPr/>
          </p:nvSpPr>
          <p:spPr>
            <a:xfrm>
              <a:off x="11162829" y="1597056"/>
              <a:ext cx="327358" cy="2095191"/>
            </a:xfrm>
            <a:custGeom>
              <a:rect b="b" l="l" r="r" t="t"/>
              <a:pathLst>
                <a:path extrusionOk="0" h="13114" w="2049">
                  <a:moveTo>
                    <a:pt x="1614" y="0"/>
                  </a:moveTo>
                  <a:lnTo>
                    <a:pt x="1" y="103"/>
                  </a:lnTo>
                  <a:lnTo>
                    <a:pt x="282" y="13114"/>
                  </a:lnTo>
                  <a:lnTo>
                    <a:pt x="2049" y="13114"/>
                  </a:lnTo>
                  <a:lnTo>
                    <a:pt x="16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3"/>
            <p:cNvSpPr/>
            <p:nvPr/>
          </p:nvSpPr>
          <p:spPr>
            <a:xfrm>
              <a:off x="11236640" y="1793571"/>
              <a:ext cx="143309" cy="290617"/>
            </a:xfrm>
            <a:custGeom>
              <a:rect b="b" l="l" r="r" t="t"/>
              <a:pathLst>
                <a:path extrusionOk="0" h="1819" w="897">
                  <a:moveTo>
                    <a:pt x="435" y="0"/>
                  </a:moveTo>
                  <a:lnTo>
                    <a:pt x="0" y="922"/>
                  </a:lnTo>
                  <a:lnTo>
                    <a:pt x="564" y="1819"/>
                  </a:lnTo>
                  <a:lnTo>
                    <a:pt x="897" y="999"/>
                  </a:lnTo>
                  <a:lnTo>
                    <a:pt x="4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11261084" y="3217424"/>
              <a:ext cx="164079" cy="298925"/>
            </a:xfrm>
            <a:custGeom>
              <a:rect b="b" l="l" r="r" t="t"/>
              <a:pathLst>
                <a:path extrusionOk="0" h="1871" w="1027">
                  <a:moveTo>
                    <a:pt x="462" y="0"/>
                  </a:moveTo>
                  <a:lnTo>
                    <a:pt x="1" y="1256"/>
                  </a:lnTo>
                  <a:lnTo>
                    <a:pt x="616" y="1871"/>
                  </a:lnTo>
                  <a:lnTo>
                    <a:pt x="1026" y="1282"/>
                  </a:lnTo>
                  <a:lnTo>
                    <a:pt x="4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11289682" y="2165990"/>
              <a:ext cx="82119" cy="965795"/>
            </a:xfrm>
            <a:custGeom>
              <a:rect b="b" l="l" r="r" t="t"/>
              <a:pathLst>
                <a:path extrusionOk="0" h="6045" w="514">
                  <a:moveTo>
                    <a:pt x="359" y="0"/>
                  </a:moveTo>
                  <a:lnTo>
                    <a:pt x="1" y="52"/>
                  </a:lnTo>
                  <a:lnTo>
                    <a:pt x="52" y="6044"/>
                  </a:lnTo>
                  <a:lnTo>
                    <a:pt x="513" y="6044"/>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3"/>
          <p:cNvGrpSpPr/>
          <p:nvPr/>
        </p:nvGrpSpPr>
        <p:grpSpPr>
          <a:xfrm>
            <a:off x="3932225" y="1865734"/>
            <a:ext cx="878778" cy="1056112"/>
            <a:chOff x="-1000711" y="2338070"/>
            <a:chExt cx="1553160" cy="1866581"/>
          </a:xfrm>
        </p:grpSpPr>
        <p:sp>
          <p:nvSpPr>
            <p:cNvPr id="862" name="Google Shape;862;p53"/>
            <p:cNvSpPr/>
            <p:nvPr/>
          </p:nvSpPr>
          <p:spPr>
            <a:xfrm>
              <a:off x="-942639" y="2422048"/>
              <a:ext cx="131518" cy="123974"/>
            </a:xfrm>
            <a:custGeom>
              <a:rect b="b" l="l" r="r" t="t"/>
              <a:pathLst>
                <a:path extrusionOk="0" h="871" w="924">
                  <a:moveTo>
                    <a:pt x="601" y="1"/>
                  </a:moveTo>
                  <a:cubicBezTo>
                    <a:pt x="472" y="1"/>
                    <a:pt x="331" y="29"/>
                    <a:pt x="232" y="128"/>
                  </a:cubicBezTo>
                  <a:cubicBezTo>
                    <a:pt x="0" y="358"/>
                    <a:pt x="283" y="871"/>
                    <a:pt x="283" y="871"/>
                  </a:cubicBezTo>
                  <a:lnTo>
                    <a:pt x="924" y="51"/>
                  </a:lnTo>
                  <a:cubicBezTo>
                    <a:pt x="924" y="51"/>
                    <a:pt x="773" y="1"/>
                    <a:pt x="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3"/>
            <p:cNvSpPr/>
            <p:nvPr/>
          </p:nvSpPr>
          <p:spPr>
            <a:xfrm>
              <a:off x="366274" y="3464652"/>
              <a:ext cx="142193" cy="116288"/>
            </a:xfrm>
            <a:custGeom>
              <a:rect b="b" l="l" r="r" t="t"/>
              <a:pathLst>
                <a:path extrusionOk="0" h="817" w="999">
                  <a:moveTo>
                    <a:pt x="948" y="0"/>
                  </a:moveTo>
                  <a:lnTo>
                    <a:pt x="0" y="717"/>
                  </a:lnTo>
                  <a:cubicBezTo>
                    <a:pt x="0" y="717"/>
                    <a:pt x="310" y="816"/>
                    <a:pt x="559" y="816"/>
                  </a:cubicBezTo>
                  <a:cubicBezTo>
                    <a:pt x="668" y="816"/>
                    <a:pt x="765" y="797"/>
                    <a:pt x="820" y="743"/>
                  </a:cubicBezTo>
                  <a:cubicBezTo>
                    <a:pt x="999" y="563"/>
                    <a:pt x="948" y="0"/>
                    <a:pt x="9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3"/>
            <p:cNvSpPr/>
            <p:nvPr/>
          </p:nvSpPr>
          <p:spPr>
            <a:xfrm>
              <a:off x="-833325" y="2491365"/>
              <a:ext cx="237130" cy="160412"/>
            </a:xfrm>
            <a:custGeom>
              <a:rect b="b" l="l" r="r" t="t"/>
              <a:pathLst>
                <a:path extrusionOk="0" h="1127" w="1666">
                  <a:moveTo>
                    <a:pt x="539" y="0"/>
                  </a:moveTo>
                  <a:lnTo>
                    <a:pt x="1" y="409"/>
                  </a:lnTo>
                  <a:lnTo>
                    <a:pt x="1461" y="1126"/>
                  </a:lnTo>
                  <a:lnTo>
                    <a:pt x="1666" y="871"/>
                  </a:lnTo>
                  <a:lnTo>
                    <a:pt x="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355791" y="3653957"/>
              <a:ext cx="299188" cy="339327"/>
            </a:xfrm>
            <a:custGeom>
              <a:rect b="b" l="l" r="r" t="t"/>
              <a:pathLst>
                <a:path extrusionOk="0" h="2384" w="2102">
                  <a:moveTo>
                    <a:pt x="437" y="1"/>
                  </a:moveTo>
                  <a:lnTo>
                    <a:pt x="1" y="2383"/>
                  </a:lnTo>
                  <a:lnTo>
                    <a:pt x="2102" y="2383"/>
                  </a:lnTo>
                  <a:lnTo>
                    <a:pt x="17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286332" y="3741636"/>
              <a:ext cx="178773" cy="186032"/>
            </a:xfrm>
            <a:custGeom>
              <a:rect b="b" l="l" r="r" t="t"/>
              <a:pathLst>
                <a:path extrusionOk="0" h="1307" w="1256">
                  <a:moveTo>
                    <a:pt x="948" y="0"/>
                  </a:moveTo>
                  <a:lnTo>
                    <a:pt x="307" y="51"/>
                  </a:lnTo>
                  <a:lnTo>
                    <a:pt x="0" y="1307"/>
                  </a:lnTo>
                  <a:lnTo>
                    <a:pt x="1256" y="1307"/>
                  </a:lnTo>
                  <a:lnTo>
                    <a:pt x="9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3"/>
            <p:cNvSpPr/>
            <p:nvPr/>
          </p:nvSpPr>
          <p:spPr>
            <a:xfrm>
              <a:off x="212979" y="3304098"/>
              <a:ext cx="240688" cy="207951"/>
            </a:xfrm>
            <a:custGeom>
              <a:rect b="b" l="l" r="r" t="t"/>
              <a:pathLst>
                <a:path extrusionOk="0" h="1461" w="1691">
                  <a:moveTo>
                    <a:pt x="283" y="0"/>
                  </a:moveTo>
                  <a:lnTo>
                    <a:pt x="1" y="257"/>
                  </a:lnTo>
                  <a:lnTo>
                    <a:pt x="1101" y="1460"/>
                  </a:lnTo>
                  <a:lnTo>
                    <a:pt x="1691" y="949"/>
                  </a:lnTo>
                  <a:lnTo>
                    <a:pt x="2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3"/>
            <p:cNvSpPr/>
            <p:nvPr/>
          </p:nvSpPr>
          <p:spPr>
            <a:xfrm>
              <a:off x="-538123" y="3978766"/>
              <a:ext cx="674810" cy="171371"/>
            </a:xfrm>
            <a:custGeom>
              <a:rect b="b" l="l" r="r" t="t"/>
              <a:pathLst>
                <a:path extrusionOk="0" h="1204" w="4741">
                  <a:moveTo>
                    <a:pt x="462" y="0"/>
                  </a:moveTo>
                  <a:lnTo>
                    <a:pt x="1" y="1203"/>
                  </a:lnTo>
                  <a:lnTo>
                    <a:pt x="4741" y="1024"/>
                  </a:lnTo>
                  <a:lnTo>
                    <a:pt x="4253" y="102"/>
                  </a:lnTo>
                  <a:lnTo>
                    <a:pt x="4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720311" y="4087937"/>
              <a:ext cx="1050148" cy="116715"/>
            </a:xfrm>
            <a:custGeom>
              <a:rect b="b" l="l" r="r" t="t"/>
              <a:pathLst>
                <a:path extrusionOk="0" h="820" w="7378">
                  <a:moveTo>
                    <a:pt x="7019" y="0"/>
                  </a:moveTo>
                  <a:lnTo>
                    <a:pt x="386" y="154"/>
                  </a:lnTo>
                  <a:lnTo>
                    <a:pt x="1" y="820"/>
                  </a:lnTo>
                  <a:lnTo>
                    <a:pt x="7377" y="820"/>
                  </a:lnTo>
                  <a:lnTo>
                    <a:pt x="70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1000711" y="2392585"/>
              <a:ext cx="1553160" cy="1319872"/>
            </a:xfrm>
            <a:custGeom>
              <a:rect b="b" l="l" r="r" t="t"/>
              <a:pathLst>
                <a:path extrusionOk="0" h="9273" w="10912">
                  <a:moveTo>
                    <a:pt x="1281" y="1"/>
                  </a:moveTo>
                  <a:cubicBezTo>
                    <a:pt x="1281" y="1"/>
                    <a:pt x="1" y="1589"/>
                    <a:pt x="1" y="3818"/>
                  </a:cubicBezTo>
                  <a:cubicBezTo>
                    <a:pt x="1" y="6558"/>
                    <a:pt x="2511" y="9272"/>
                    <a:pt x="5866" y="9272"/>
                  </a:cubicBezTo>
                  <a:cubicBezTo>
                    <a:pt x="9221" y="9272"/>
                    <a:pt x="10911" y="7352"/>
                    <a:pt x="10911" y="7352"/>
                  </a:cubicBezTo>
                  <a:lnTo>
                    <a:pt x="10141" y="6815"/>
                  </a:lnTo>
                  <a:cubicBezTo>
                    <a:pt x="10141" y="6815"/>
                    <a:pt x="8502" y="8684"/>
                    <a:pt x="5736" y="8684"/>
                  </a:cubicBezTo>
                  <a:cubicBezTo>
                    <a:pt x="2969" y="8684"/>
                    <a:pt x="640" y="6840"/>
                    <a:pt x="640" y="3792"/>
                  </a:cubicBezTo>
                  <a:cubicBezTo>
                    <a:pt x="640" y="1744"/>
                    <a:pt x="2177" y="437"/>
                    <a:pt x="2177" y="437"/>
                  </a:cubicBezTo>
                  <a:lnTo>
                    <a:pt x="12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3"/>
            <p:cNvSpPr/>
            <p:nvPr/>
          </p:nvSpPr>
          <p:spPr>
            <a:xfrm>
              <a:off x="-906059" y="2633416"/>
              <a:ext cx="62343" cy="65474"/>
            </a:xfrm>
            <a:custGeom>
              <a:rect b="b" l="l" r="r" t="t"/>
              <a:pathLst>
                <a:path extrusionOk="0" h="460" w="438">
                  <a:moveTo>
                    <a:pt x="154" y="1"/>
                  </a:moveTo>
                  <a:lnTo>
                    <a:pt x="0" y="410"/>
                  </a:lnTo>
                  <a:lnTo>
                    <a:pt x="312" y="459"/>
                  </a:lnTo>
                  <a:cubicBezTo>
                    <a:pt x="351" y="364"/>
                    <a:pt x="394" y="273"/>
                    <a:pt x="438" y="184"/>
                  </a:cubicBezTo>
                  <a:lnTo>
                    <a:pt x="1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3"/>
            <p:cNvSpPr/>
            <p:nvPr/>
          </p:nvSpPr>
          <p:spPr>
            <a:xfrm>
              <a:off x="-873322" y="3233073"/>
              <a:ext cx="37719" cy="31314"/>
            </a:xfrm>
            <a:custGeom>
              <a:rect b="b" l="l" r="r" t="t"/>
              <a:pathLst>
                <a:path extrusionOk="0" h="220" w="265">
                  <a:moveTo>
                    <a:pt x="180" y="1"/>
                  </a:moveTo>
                  <a:lnTo>
                    <a:pt x="1" y="13"/>
                  </a:lnTo>
                  <a:lnTo>
                    <a:pt x="103" y="219"/>
                  </a:lnTo>
                  <a:lnTo>
                    <a:pt x="265" y="178"/>
                  </a:lnTo>
                  <a:cubicBezTo>
                    <a:pt x="235" y="119"/>
                    <a:pt x="207" y="60"/>
                    <a:pt x="1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968117" y="2899440"/>
              <a:ext cx="58784" cy="54941"/>
            </a:xfrm>
            <a:custGeom>
              <a:rect b="b" l="l" r="r" t="t"/>
              <a:pathLst>
                <a:path extrusionOk="0" h="386" w="413">
                  <a:moveTo>
                    <a:pt x="52" y="1"/>
                  </a:moveTo>
                  <a:lnTo>
                    <a:pt x="0" y="386"/>
                  </a:lnTo>
                  <a:lnTo>
                    <a:pt x="412" y="345"/>
                  </a:lnTo>
                  <a:cubicBezTo>
                    <a:pt x="412" y="306"/>
                    <a:pt x="411" y="269"/>
                    <a:pt x="411" y="231"/>
                  </a:cubicBezTo>
                  <a:cubicBezTo>
                    <a:pt x="411" y="188"/>
                    <a:pt x="411" y="144"/>
                    <a:pt x="412" y="102"/>
                  </a:cubicBezTo>
                  <a:lnTo>
                    <a:pt x="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3"/>
            <p:cNvSpPr/>
            <p:nvPr/>
          </p:nvSpPr>
          <p:spPr>
            <a:xfrm>
              <a:off x="-840584" y="3328580"/>
              <a:ext cx="70598" cy="55938"/>
            </a:xfrm>
            <a:custGeom>
              <a:rect b="b" l="l" r="r" t="t"/>
              <a:pathLst>
                <a:path extrusionOk="0" h="393" w="496">
                  <a:moveTo>
                    <a:pt x="326" y="0"/>
                  </a:moveTo>
                  <a:lnTo>
                    <a:pt x="1" y="85"/>
                  </a:lnTo>
                  <a:lnTo>
                    <a:pt x="309" y="392"/>
                  </a:lnTo>
                  <a:lnTo>
                    <a:pt x="495" y="233"/>
                  </a:lnTo>
                  <a:cubicBezTo>
                    <a:pt x="437" y="158"/>
                    <a:pt x="380" y="80"/>
                    <a:pt x="3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3"/>
            <p:cNvSpPr/>
            <p:nvPr/>
          </p:nvSpPr>
          <p:spPr>
            <a:xfrm>
              <a:off x="-931679" y="3118209"/>
              <a:ext cx="54230" cy="47540"/>
            </a:xfrm>
            <a:custGeom>
              <a:rect b="b" l="l" r="r" t="t"/>
              <a:pathLst>
                <a:path extrusionOk="0" h="334" w="381">
                  <a:moveTo>
                    <a:pt x="0" y="1"/>
                  </a:moveTo>
                  <a:lnTo>
                    <a:pt x="53" y="333"/>
                  </a:lnTo>
                  <a:lnTo>
                    <a:pt x="381" y="252"/>
                  </a:lnTo>
                  <a:cubicBezTo>
                    <a:pt x="355" y="168"/>
                    <a:pt x="331" y="85"/>
                    <a:pt x="3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3"/>
            <p:cNvSpPr/>
            <p:nvPr/>
          </p:nvSpPr>
          <p:spPr>
            <a:xfrm>
              <a:off x="-931537" y="2775608"/>
              <a:ext cx="39996" cy="40138"/>
            </a:xfrm>
            <a:custGeom>
              <a:rect b="b" l="l" r="r" t="t"/>
              <a:pathLst>
                <a:path extrusionOk="0" h="282" w="281">
                  <a:moveTo>
                    <a:pt x="103" y="0"/>
                  </a:moveTo>
                  <a:lnTo>
                    <a:pt x="1" y="281"/>
                  </a:lnTo>
                  <a:lnTo>
                    <a:pt x="236" y="281"/>
                  </a:lnTo>
                  <a:cubicBezTo>
                    <a:pt x="249" y="216"/>
                    <a:pt x="265" y="152"/>
                    <a:pt x="280" y="90"/>
                  </a:cubicBezTo>
                  <a:lnTo>
                    <a:pt x="1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738388" y="3425367"/>
              <a:ext cx="41135" cy="32025"/>
            </a:xfrm>
            <a:custGeom>
              <a:rect b="b" l="l" r="r" t="t"/>
              <a:pathLst>
                <a:path extrusionOk="0" h="225" w="289">
                  <a:moveTo>
                    <a:pt x="176" y="0"/>
                  </a:moveTo>
                  <a:lnTo>
                    <a:pt x="0" y="71"/>
                  </a:lnTo>
                  <a:lnTo>
                    <a:pt x="153" y="225"/>
                  </a:lnTo>
                  <a:lnTo>
                    <a:pt x="288" y="107"/>
                  </a:lnTo>
                  <a:cubicBezTo>
                    <a:pt x="250" y="71"/>
                    <a:pt x="213" y="36"/>
                    <a:pt x="1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3"/>
            <p:cNvSpPr/>
            <p:nvPr/>
          </p:nvSpPr>
          <p:spPr>
            <a:xfrm>
              <a:off x="-16607" y="3600867"/>
              <a:ext cx="62200" cy="60635"/>
            </a:xfrm>
            <a:custGeom>
              <a:rect b="b" l="l" r="r" t="t"/>
              <a:pathLst>
                <a:path extrusionOk="0" h="426" w="437">
                  <a:moveTo>
                    <a:pt x="342" y="0"/>
                  </a:moveTo>
                  <a:cubicBezTo>
                    <a:pt x="243" y="27"/>
                    <a:pt x="141" y="52"/>
                    <a:pt x="36" y="71"/>
                  </a:cubicBezTo>
                  <a:lnTo>
                    <a:pt x="0" y="425"/>
                  </a:lnTo>
                  <a:lnTo>
                    <a:pt x="436" y="374"/>
                  </a:lnTo>
                  <a:lnTo>
                    <a:pt x="3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3"/>
            <p:cNvSpPr/>
            <p:nvPr/>
          </p:nvSpPr>
          <p:spPr>
            <a:xfrm>
              <a:off x="-924277" y="3019855"/>
              <a:ext cx="22347" cy="29179"/>
            </a:xfrm>
            <a:custGeom>
              <a:rect b="b" l="l" r="r" t="t"/>
              <a:pathLst>
                <a:path extrusionOk="0" h="205" w="157">
                  <a:moveTo>
                    <a:pt x="1" y="0"/>
                  </a:moveTo>
                  <a:lnTo>
                    <a:pt x="1" y="205"/>
                  </a:lnTo>
                  <a:lnTo>
                    <a:pt x="157" y="173"/>
                  </a:lnTo>
                  <a:cubicBezTo>
                    <a:pt x="150" y="117"/>
                    <a:pt x="143" y="58"/>
                    <a:pt x="1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3"/>
            <p:cNvSpPr/>
            <p:nvPr/>
          </p:nvSpPr>
          <p:spPr>
            <a:xfrm>
              <a:off x="-231533" y="3627910"/>
              <a:ext cx="54657" cy="40992"/>
            </a:xfrm>
            <a:custGeom>
              <a:rect b="b" l="l" r="r" t="t"/>
              <a:pathLst>
                <a:path extrusionOk="0" h="288" w="384">
                  <a:moveTo>
                    <a:pt x="124" y="1"/>
                  </a:moveTo>
                  <a:lnTo>
                    <a:pt x="0" y="288"/>
                  </a:lnTo>
                  <a:lnTo>
                    <a:pt x="384" y="288"/>
                  </a:lnTo>
                  <a:lnTo>
                    <a:pt x="384" y="5"/>
                  </a:lnTo>
                  <a:lnTo>
                    <a:pt x="332" y="5"/>
                  </a:lnTo>
                  <a:cubicBezTo>
                    <a:pt x="263" y="5"/>
                    <a:pt x="193" y="4"/>
                    <a:pt x="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3"/>
            <p:cNvSpPr/>
            <p:nvPr/>
          </p:nvSpPr>
          <p:spPr>
            <a:xfrm>
              <a:off x="222516" y="3508918"/>
              <a:ext cx="74584" cy="79708"/>
            </a:xfrm>
            <a:custGeom>
              <a:rect b="b" l="l" r="r" t="t"/>
              <a:pathLst>
                <a:path extrusionOk="0" h="560" w="524">
                  <a:moveTo>
                    <a:pt x="225" y="0"/>
                  </a:moveTo>
                  <a:cubicBezTo>
                    <a:pt x="152" y="43"/>
                    <a:pt x="79" y="84"/>
                    <a:pt x="0" y="125"/>
                  </a:cubicBezTo>
                  <a:lnTo>
                    <a:pt x="191" y="560"/>
                  </a:lnTo>
                  <a:lnTo>
                    <a:pt x="523" y="355"/>
                  </a:lnTo>
                  <a:lnTo>
                    <a:pt x="2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118804" y="3623071"/>
              <a:ext cx="36722" cy="27471"/>
            </a:xfrm>
            <a:custGeom>
              <a:rect b="b" l="l" r="r" t="t"/>
              <a:pathLst>
                <a:path extrusionOk="0" h="193" w="258">
                  <a:moveTo>
                    <a:pt x="227" y="1"/>
                  </a:moveTo>
                  <a:cubicBezTo>
                    <a:pt x="163" y="8"/>
                    <a:pt x="99" y="13"/>
                    <a:pt x="33" y="19"/>
                  </a:cubicBezTo>
                  <a:lnTo>
                    <a:pt x="1" y="192"/>
                  </a:lnTo>
                  <a:lnTo>
                    <a:pt x="258" y="141"/>
                  </a:lnTo>
                  <a:lnTo>
                    <a:pt x="2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3"/>
            <p:cNvSpPr/>
            <p:nvPr/>
          </p:nvSpPr>
          <p:spPr>
            <a:xfrm>
              <a:off x="107082" y="3566706"/>
              <a:ext cx="40565" cy="43839"/>
            </a:xfrm>
            <a:custGeom>
              <a:rect b="b" l="l" r="r" t="t"/>
              <a:pathLst>
                <a:path extrusionOk="0" h="308" w="285">
                  <a:moveTo>
                    <a:pt x="205" y="0"/>
                  </a:moveTo>
                  <a:cubicBezTo>
                    <a:pt x="138" y="26"/>
                    <a:pt x="70" y="53"/>
                    <a:pt x="0" y="77"/>
                  </a:cubicBezTo>
                  <a:lnTo>
                    <a:pt x="27" y="307"/>
                  </a:lnTo>
                  <a:lnTo>
                    <a:pt x="284" y="205"/>
                  </a:lnTo>
                  <a:lnTo>
                    <a:pt x="2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3"/>
            <p:cNvSpPr/>
            <p:nvPr/>
          </p:nvSpPr>
          <p:spPr>
            <a:xfrm>
              <a:off x="-352091" y="3614388"/>
              <a:ext cx="44551" cy="25193"/>
            </a:xfrm>
            <a:custGeom>
              <a:rect b="b" l="l" r="r" t="t"/>
              <a:pathLst>
                <a:path extrusionOk="0" h="177" w="313">
                  <a:moveTo>
                    <a:pt x="89" y="1"/>
                  </a:moveTo>
                  <a:lnTo>
                    <a:pt x="0" y="126"/>
                  </a:lnTo>
                  <a:lnTo>
                    <a:pt x="258" y="177"/>
                  </a:lnTo>
                  <a:lnTo>
                    <a:pt x="313" y="38"/>
                  </a:lnTo>
                  <a:cubicBezTo>
                    <a:pt x="238" y="28"/>
                    <a:pt x="162" y="15"/>
                    <a:pt x="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3"/>
            <p:cNvSpPr/>
            <p:nvPr/>
          </p:nvSpPr>
          <p:spPr>
            <a:xfrm>
              <a:off x="-669071" y="3497104"/>
              <a:ext cx="71310" cy="43982"/>
            </a:xfrm>
            <a:custGeom>
              <a:rect b="b" l="l" r="r" t="t"/>
              <a:pathLst>
                <a:path extrusionOk="0" h="309" w="501">
                  <a:moveTo>
                    <a:pt x="299" y="1"/>
                  </a:moveTo>
                  <a:lnTo>
                    <a:pt x="0" y="104"/>
                  </a:lnTo>
                  <a:lnTo>
                    <a:pt x="307" y="309"/>
                  </a:lnTo>
                  <a:lnTo>
                    <a:pt x="500" y="133"/>
                  </a:lnTo>
                  <a:cubicBezTo>
                    <a:pt x="432" y="90"/>
                    <a:pt x="364" y="46"/>
                    <a:pt x="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3"/>
            <p:cNvSpPr/>
            <p:nvPr/>
          </p:nvSpPr>
          <p:spPr>
            <a:xfrm>
              <a:off x="-464962" y="3589907"/>
              <a:ext cx="64620" cy="49675"/>
            </a:xfrm>
            <a:custGeom>
              <a:rect b="b" l="l" r="r" t="t"/>
              <a:pathLst>
                <a:path extrusionOk="0" h="349" w="454">
                  <a:moveTo>
                    <a:pt x="195" y="1"/>
                  </a:moveTo>
                  <a:lnTo>
                    <a:pt x="1" y="195"/>
                  </a:lnTo>
                  <a:lnTo>
                    <a:pt x="333" y="349"/>
                  </a:lnTo>
                  <a:lnTo>
                    <a:pt x="454" y="76"/>
                  </a:lnTo>
                  <a:cubicBezTo>
                    <a:pt x="367" y="53"/>
                    <a:pt x="281" y="28"/>
                    <a:pt x="1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3"/>
            <p:cNvSpPr/>
            <p:nvPr/>
          </p:nvSpPr>
          <p:spPr>
            <a:xfrm>
              <a:off x="-545239" y="3551334"/>
              <a:ext cx="36865" cy="26474"/>
            </a:xfrm>
            <a:custGeom>
              <a:rect b="b" l="l" r="r" t="t"/>
              <a:pathLst>
                <a:path extrusionOk="0" h="186" w="259">
                  <a:moveTo>
                    <a:pt x="82" y="0"/>
                  </a:moveTo>
                  <a:lnTo>
                    <a:pt x="1" y="83"/>
                  </a:lnTo>
                  <a:lnTo>
                    <a:pt x="206" y="185"/>
                  </a:lnTo>
                  <a:lnTo>
                    <a:pt x="258" y="81"/>
                  </a:lnTo>
                  <a:cubicBezTo>
                    <a:pt x="198" y="56"/>
                    <a:pt x="140" y="27"/>
                    <a:pt x="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3"/>
            <p:cNvSpPr/>
            <p:nvPr/>
          </p:nvSpPr>
          <p:spPr>
            <a:xfrm>
              <a:off x="-767567" y="2338070"/>
              <a:ext cx="1181238" cy="1181238"/>
            </a:xfrm>
            <a:custGeom>
              <a:rect b="b" l="l" r="r" t="t"/>
              <a:pathLst>
                <a:path extrusionOk="0" h="8299" w="8299">
                  <a:moveTo>
                    <a:pt x="4150" y="0"/>
                  </a:moveTo>
                  <a:cubicBezTo>
                    <a:pt x="1858" y="0"/>
                    <a:pt x="0" y="1858"/>
                    <a:pt x="0" y="4149"/>
                  </a:cubicBezTo>
                  <a:cubicBezTo>
                    <a:pt x="0" y="6442"/>
                    <a:pt x="1858" y="8299"/>
                    <a:pt x="4150" y="8299"/>
                  </a:cubicBezTo>
                  <a:cubicBezTo>
                    <a:pt x="6441" y="8299"/>
                    <a:pt x="8299" y="6442"/>
                    <a:pt x="8299" y="4149"/>
                  </a:cubicBezTo>
                  <a:cubicBezTo>
                    <a:pt x="8299" y="1858"/>
                    <a:pt x="6441" y="0"/>
                    <a:pt x="41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118804" y="2627580"/>
              <a:ext cx="532333" cy="782415"/>
            </a:xfrm>
            <a:custGeom>
              <a:rect b="b" l="l" r="r" t="t"/>
              <a:pathLst>
                <a:path extrusionOk="0" h="5497" w="3740">
                  <a:moveTo>
                    <a:pt x="3094" y="0"/>
                  </a:moveTo>
                  <a:cubicBezTo>
                    <a:pt x="3094" y="0"/>
                    <a:pt x="3094" y="0"/>
                    <a:pt x="3094" y="0"/>
                  </a:cubicBezTo>
                  <a:lnTo>
                    <a:pt x="3094" y="0"/>
                  </a:lnTo>
                  <a:lnTo>
                    <a:pt x="3096" y="0"/>
                  </a:lnTo>
                  <a:close/>
                  <a:moveTo>
                    <a:pt x="3094" y="0"/>
                  </a:moveTo>
                  <a:lnTo>
                    <a:pt x="1359" y="42"/>
                  </a:lnTo>
                  <a:lnTo>
                    <a:pt x="1180" y="579"/>
                  </a:lnTo>
                  <a:lnTo>
                    <a:pt x="2536" y="912"/>
                  </a:lnTo>
                  <a:lnTo>
                    <a:pt x="2896" y="1911"/>
                  </a:lnTo>
                  <a:lnTo>
                    <a:pt x="2434" y="1962"/>
                  </a:lnTo>
                  <a:lnTo>
                    <a:pt x="2050" y="1321"/>
                  </a:lnTo>
                  <a:lnTo>
                    <a:pt x="846" y="1194"/>
                  </a:lnTo>
                  <a:lnTo>
                    <a:pt x="52" y="1860"/>
                  </a:lnTo>
                  <a:lnTo>
                    <a:pt x="1" y="2729"/>
                  </a:lnTo>
                  <a:lnTo>
                    <a:pt x="1102" y="3140"/>
                  </a:lnTo>
                  <a:lnTo>
                    <a:pt x="1357" y="3498"/>
                  </a:lnTo>
                  <a:lnTo>
                    <a:pt x="1204" y="4164"/>
                  </a:lnTo>
                  <a:lnTo>
                    <a:pt x="665" y="4728"/>
                  </a:lnTo>
                  <a:lnTo>
                    <a:pt x="665" y="5368"/>
                  </a:lnTo>
                  <a:lnTo>
                    <a:pt x="1332" y="5496"/>
                  </a:lnTo>
                  <a:lnTo>
                    <a:pt x="2126" y="4959"/>
                  </a:lnTo>
                  <a:lnTo>
                    <a:pt x="2894" y="3858"/>
                  </a:lnTo>
                  <a:lnTo>
                    <a:pt x="3465" y="3624"/>
                  </a:lnTo>
                  <a:cubicBezTo>
                    <a:pt x="3646" y="3141"/>
                    <a:pt x="3738" y="2631"/>
                    <a:pt x="3739" y="2115"/>
                  </a:cubicBezTo>
                  <a:cubicBezTo>
                    <a:pt x="3739" y="1385"/>
                    <a:pt x="3502" y="647"/>
                    <a:pt x="3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3"/>
            <p:cNvSpPr/>
            <p:nvPr/>
          </p:nvSpPr>
          <p:spPr>
            <a:xfrm>
              <a:off x="-702093" y="2709992"/>
              <a:ext cx="426720" cy="557953"/>
            </a:xfrm>
            <a:custGeom>
              <a:rect b="b" l="l" r="r" t="t"/>
              <a:pathLst>
                <a:path extrusionOk="0" h="3920" w="2998">
                  <a:moveTo>
                    <a:pt x="180" y="1"/>
                  </a:moveTo>
                  <a:lnTo>
                    <a:pt x="1" y="1076"/>
                  </a:lnTo>
                  <a:lnTo>
                    <a:pt x="1435" y="2255"/>
                  </a:lnTo>
                  <a:lnTo>
                    <a:pt x="1308" y="3818"/>
                  </a:lnTo>
                  <a:lnTo>
                    <a:pt x="1897" y="3920"/>
                  </a:lnTo>
                  <a:lnTo>
                    <a:pt x="2998" y="3279"/>
                  </a:lnTo>
                  <a:lnTo>
                    <a:pt x="2434" y="2536"/>
                  </a:lnTo>
                  <a:lnTo>
                    <a:pt x="2511" y="2100"/>
                  </a:lnTo>
                  <a:lnTo>
                    <a:pt x="820" y="1076"/>
                  </a:lnTo>
                  <a:lnTo>
                    <a:pt x="4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3"/>
            <p:cNvSpPr/>
            <p:nvPr/>
          </p:nvSpPr>
          <p:spPr>
            <a:xfrm>
              <a:off x="-594914" y="2440125"/>
              <a:ext cx="396261" cy="397684"/>
            </a:xfrm>
            <a:custGeom>
              <a:rect b="b" l="l" r="r" t="t"/>
              <a:pathLst>
                <a:path extrusionOk="0" h="2794" w="2784">
                  <a:moveTo>
                    <a:pt x="1579" y="1"/>
                  </a:moveTo>
                  <a:lnTo>
                    <a:pt x="887" y="333"/>
                  </a:lnTo>
                  <a:lnTo>
                    <a:pt x="721" y="148"/>
                  </a:lnTo>
                  <a:cubicBezTo>
                    <a:pt x="464" y="334"/>
                    <a:pt x="222" y="543"/>
                    <a:pt x="1" y="769"/>
                  </a:cubicBezTo>
                  <a:lnTo>
                    <a:pt x="2" y="771"/>
                  </a:lnTo>
                  <a:lnTo>
                    <a:pt x="991" y="1154"/>
                  </a:lnTo>
                  <a:lnTo>
                    <a:pt x="991" y="1616"/>
                  </a:lnTo>
                  <a:lnTo>
                    <a:pt x="606" y="1897"/>
                  </a:lnTo>
                  <a:lnTo>
                    <a:pt x="991" y="2793"/>
                  </a:lnTo>
                  <a:lnTo>
                    <a:pt x="1297" y="2793"/>
                  </a:lnTo>
                  <a:lnTo>
                    <a:pt x="2015" y="1974"/>
                  </a:lnTo>
                  <a:lnTo>
                    <a:pt x="2783" y="462"/>
                  </a:lnTo>
                  <a:lnTo>
                    <a:pt x="15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54"/>
          <p:cNvSpPr/>
          <p:nvPr/>
        </p:nvSpPr>
        <p:spPr>
          <a:xfrm>
            <a:off x="719998" y="3116352"/>
            <a:ext cx="1451882" cy="43430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4"/>
          <p:cNvSpPr/>
          <p:nvPr/>
        </p:nvSpPr>
        <p:spPr>
          <a:xfrm>
            <a:off x="719998" y="1787927"/>
            <a:ext cx="1451882" cy="434302"/>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rot="129651">
            <a:off x="2299556" y="1255034"/>
            <a:ext cx="1483301"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4"/>
          <p:cNvSpPr/>
          <p:nvPr/>
        </p:nvSpPr>
        <p:spPr>
          <a:xfrm rot="129651">
            <a:off x="3820531" y="1255034"/>
            <a:ext cx="1483301"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4"/>
          <p:cNvSpPr/>
          <p:nvPr/>
        </p:nvSpPr>
        <p:spPr>
          <a:xfrm rot="129651">
            <a:off x="5341506" y="1255034"/>
            <a:ext cx="1483301"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4"/>
          <p:cNvSpPr/>
          <p:nvPr/>
        </p:nvSpPr>
        <p:spPr>
          <a:xfrm rot="129651">
            <a:off x="6862481" y="1255034"/>
            <a:ext cx="1483301"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Cronograma</a:t>
            </a:r>
            <a:endParaRPr/>
          </a:p>
        </p:txBody>
      </p:sp>
      <p:graphicFrame>
        <p:nvGraphicFramePr>
          <p:cNvPr id="903" name="Google Shape;903;p54"/>
          <p:cNvGraphicFramePr/>
          <p:nvPr/>
        </p:nvGraphicFramePr>
        <p:xfrm>
          <a:off x="769563" y="1268088"/>
          <a:ext cx="3000000" cy="3000000"/>
        </p:xfrm>
        <a:graphic>
          <a:graphicData uri="http://schemas.openxmlformats.org/drawingml/2006/table">
            <a:tbl>
              <a:tblPr>
                <a:noFill/>
                <a:tableStyleId>{203B9440-1C24-47F1-A096-56A378DF6936}</a:tableStyleId>
              </a:tblPr>
              <a:tblGrid>
                <a:gridCol w="1520975"/>
                <a:gridCol w="1520975"/>
                <a:gridCol w="1520975"/>
                <a:gridCol w="1520975"/>
                <a:gridCol w="1520975"/>
              </a:tblGrid>
              <a:tr h="478750">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Fevereiro</a:t>
                      </a:r>
                      <a:endParaRPr>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Março</a:t>
                      </a:r>
                      <a:endParaRPr>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Abril</a:t>
                      </a:r>
                      <a:endParaRPr>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Maio</a:t>
                      </a:r>
                      <a:endParaRPr>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78750">
                <a:tc>
                  <a:txBody>
                    <a:bodyPr/>
                    <a:lstStyle/>
                    <a:p>
                      <a:pPr indent="0" lvl="0" marL="0" rtl="0" algn="l">
                        <a:spcBef>
                          <a:spcPts val="0"/>
                        </a:spcBef>
                        <a:spcAft>
                          <a:spcPts val="0"/>
                        </a:spcAft>
                        <a:buNone/>
                      </a:pPr>
                      <a:r>
                        <a:rPr b="1" lang="pt-BR" sz="1800">
                          <a:solidFill>
                            <a:schemeClr val="accent6"/>
                          </a:solidFill>
                          <a:latin typeface="Crete Round"/>
                          <a:ea typeface="Crete Round"/>
                          <a:cs typeface="Crete Round"/>
                          <a:sym typeface="Crete Round"/>
                        </a:rPr>
                        <a:t>Estágio 1</a:t>
                      </a:r>
                      <a:endParaRPr sz="1800">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r h="422425">
                <a:tc>
                  <a:txBody>
                    <a:bodyPr/>
                    <a:lstStyle/>
                    <a:p>
                      <a:pPr indent="0" lvl="0" marL="0" rtl="0" algn="l">
                        <a:spcBef>
                          <a:spcPts val="0"/>
                        </a:spcBef>
                        <a:spcAft>
                          <a:spcPts val="0"/>
                        </a:spcAft>
                        <a:buNone/>
                      </a:pPr>
                      <a:r>
                        <a:rPr lang="pt-BR">
                          <a:latin typeface="Roboto Slab"/>
                          <a:ea typeface="Roboto Slab"/>
                          <a:cs typeface="Roboto Slab"/>
                          <a:sym typeface="Roboto Slab"/>
                        </a:rPr>
                        <a:t>Tarefa 1</a:t>
                      </a:r>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pt-BR" sz="1200">
                          <a:latin typeface="Roboto Slab"/>
                          <a:ea typeface="Roboto Slab"/>
                          <a:cs typeface="Roboto Slab"/>
                          <a:sym typeface="Roboto Slab"/>
                        </a:rPr>
                        <a:t>Fev 5 - Fev 26</a:t>
                      </a:r>
                      <a:endParaRPr sz="1200">
                        <a:latin typeface="Roboto Slab"/>
                        <a:ea typeface="Roboto Slab"/>
                        <a:cs typeface="Roboto Slab"/>
                        <a:sym typeface="Roboto Slab"/>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r>
              <a:tr h="428950">
                <a:tc>
                  <a:txBody>
                    <a:bodyPr/>
                    <a:lstStyle/>
                    <a:p>
                      <a:pPr indent="0" lvl="0" marL="0" rtl="0" algn="l">
                        <a:spcBef>
                          <a:spcPts val="0"/>
                        </a:spcBef>
                        <a:spcAft>
                          <a:spcPts val="0"/>
                        </a:spcAft>
                        <a:buNone/>
                      </a:pPr>
                      <a:r>
                        <a:rPr lang="pt-BR">
                          <a:latin typeface="Roboto Slab"/>
                          <a:ea typeface="Roboto Slab"/>
                          <a:cs typeface="Roboto Slab"/>
                          <a:sym typeface="Roboto Slab"/>
                        </a:rPr>
                        <a:t>Tarefa 2</a:t>
                      </a:r>
                      <a:endParaRPr/>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pt-BR" sz="1200">
                          <a:latin typeface="Roboto Slab"/>
                          <a:ea typeface="Roboto Slab"/>
                          <a:cs typeface="Roboto Slab"/>
                          <a:sym typeface="Roboto Slab"/>
                        </a:rPr>
                        <a:t>Mar</a:t>
                      </a:r>
                      <a:r>
                        <a:rPr lang="pt-BR" sz="1200">
                          <a:latin typeface="Roboto Slab"/>
                          <a:ea typeface="Roboto Slab"/>
                          <a:cs typeface="Roboto Slab"/>
                          <a:sym typeface="Roboto Slab"/>
                        </a:rPr>
                        <a:t> 2 - Mar 30</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r h="478750">
                <a:tc>
                  <a:txBody>
                    <a:bodyPr/>
                    <a:lstStyle/>
                    <a:p>
                      <a:pPr indent="0" lvl="0" marL="0" rtl="0" algn="l">
                        <a:spcBef>
                          <a:spcPts val="0"/>
                        </a:spcBef>
                        <a:spcAft>
                          <a:spcPts val="0"/>
                        </a:spcAft>
                        <a:buNone/>
                      </a:pPr>
                      <a:r>
                        <a:rPr b="1" lang="pt-BR" sz="1800">
                          <a:solidFill>
                            <a:schemeClr val="accent6"/>
                          </a:solidFill>
                          <a:latin typeface="Crete Round"/>
                          <a:ea typeface="Crete Round"/>
                          <a:cs typeface="Crete Round"/>
                          <a:sym typeface="Crete Round"/>
                        </a:rPr>
                        <a:t>Estágio 2</a:t>
                      </a:r>
                      <a:endParaRPr sz="1800">
                        <a:solidFill>
                          <a:schemeClr val="accent6"/>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alpha val="0"/>
                        </a:scheme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22425">
                <a:tc>
                  <a:txBody>
                    <a:bodyPr/>
                    <a:lstStyle/>
                    <a:p>
                      <a:pPr indent="0" lvl="0" marL="0" rtl="0" algn="l">
                        <a:spcBef>
                          <a:spcPts val="0"/>
                        </a:spcBef>
                        <a:spcAft>
                          <a:spcPts val="0"/>
                        </a:spcAft>
                        <a:buNone/>
                      </a:pPr>
                      <a:r>
                        <a:rPr lang="pt-BR">
                          <a:latin typeface="Roboto Slab"/>
                          <a:ea typeface="Roboto Slab"/>
                          <a:cs typeface="Roboto Slab"/>
                          <a:sym typeface="Roboto Slab"/>
                        </a:rPr>
                        <a:t>Tarefa 1</a:t>
                      </a:r>
                      <a:endParaRPr sz="10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pt-BR" sz="1200">
                          <a:latin typeface="Roboto Slab"/>
                          <a:ea typeface="Roboto Slab"/>
                          <a:cs typeface="Roboto Slab"/>
                          <a:sym typeface="Roboto Slab"/>
                        </a:rPr>
                        <a:t>Abril 8 - Abril 25</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solidFill>
                      <a:prstDash val="solid"/>
                      <a:round/>
                      <a:headEnd len="sm" w="sm" type="none"/>
                      <a:tailEnd len="sm" w="sm" type="none"/>
                    </a:lnB>
                  </a:tcPr>
                </a:tc>
              </a:tr>
              <a:tr h="422425">
                <a:tc>
                  <a:txBody>
                    <a:bodyPr/>
                    <a:lstStyle/>
                    <a:p>
                      <a:pPr indent="0" lvl="0" marL="0" rtl="0" algn="l">
                        <a:spcBef>
                          <a:spcPts val="0"/>
                        </a:spcBef>
                        <a:spcAft>
                          <a:spcPts val="0"/>
                        </a:spcAft>
                        <a:buNone/>
                      </a:pPr>
                      <a:r>
                        <a:rPr lang="pt-BR">
                          <a:latin typeface="Roboto Slab"/>
                          <a:ea typeface="Roboto Slab"/>
                          <a:cs typeface="Roboto Slab"/>
                          <a:sym typeface="Roboto Slab"/>
                        </a:rPr>
                        <a:t>Tarefa 2</a:t>
                      </a:r>
                      <a:endParaRPr sz="10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pt-BR" sz="1200">
                          <a:latin typeface="Roboto Slab"/>
                          <a:ea typeface="Roboto Slab"/>
                          <a:cs typeface="Roboto Slab"/>
                          <a:sym typeface="Roboto Slab"/>
                        </a:rPr>
                        <a:t>Maio 3</a:t>
                      </a:r>
                      <a:r>
                        <a:rPr lang="pt-BR" sz="1200">
                          <a:latin typeface="Roboto Slab"/>
                          <a:ea typeface="Roboto Slab"/>
                          <a:cs typeface="Roboto Slab"/>
                          <a:sym typeface="Roboto Slab"/>
                        </a:rPr>
                        <a:t> - Maio 15</a:t>
                      </a:r>
                      <a:endParaRPr sz="1200"/>
                    </a:p>
                  </a:txBody>
                  <a:tcPr marT="91425" marB="91425" marR="91425" marL="91425">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904" name="Google Shape;904;p54"/>
          <p:cNvSpPr/>
          <p:nvPr/>
        </p:nvSpPr>
        <p:spPr>
          <a:xfrm>
            <a:off x="2290550" y="3211400"/>
            <a:ext cx="6084000" cy="2442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4"/>
          <p:cNvSpPr/>
          <p:nvPr/>
        </p:nvSpPr>
        <p:spPr>
          <a:xfrm>
            <a:off x="2290550" y="1882975"/>
            <a:ext cx="6084000" cy="2442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4"/>
          <p:cNvSpPr/>
          <p:nvPr/>
        </p:nvSpPr>
        <p:spPr>
          <a:xfrm>
            <a:off x="2290550" y="1882975"/>
            <a:ext cx="3042000" cy="244200"/>
          </a:xfrm>
          <a:prstGeom prst="roundRect">
            <a:avLst>
              <a:gd fmla="val 50000" name="adj"/>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4"/>
          <p:cNvSpPr/>
          <p:nvPr/>
        </p:nvSpPr>
        <p:spPr>
          <a:xfrm>
            <a:off x="5332550" y="3211400"/>
            <a:ext cx="3042000" cy="244200"/>
          </a:xfrm>
          <a:prstGeom prst="roundRect">
            <a:avLst>
              <a:gd fmla="val 50000" name="adj"/>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 name="Google Shape;908;p54"/>
          <p:cNvGrpSpPr/>
          <p:nvPr/>
        </p:nvGrpSpPr>
        <p:grpSpPr>
          <a:xfrm>
            <a:off x="5031925" y="1838747"/>
            <a:ext cx="343846" cy="332672"/>
            <a:chOff x="3156125" y="1997934"/>
            <a:chExt cx="343846" cy="332672"/>
          </a:xfrm>
        </p:grpSpPr>
        <p:sp>
          <p:nvSpPr>
            <p:cNvPr id="909" name="Google Shape;909;p54"/>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54"/>
            <p:cNvGrpSpPr/>
            <p:nvPr/>
          </p:nvGrpSpPr>
          <p:grpSpPr>
            <a:xfrm>
              <a:off x="3196512" y="2065332"/>
              <a:ext cx="263074" cy="197870"/>
              <a:chOff x="-1519086" y="2923921"/>
              <a:chExt cx="442216" cy="332666"/>
            </a:xfrm>
          </p:grpSpPr>
          <p:sp>
            <p:nvSpPr>
              <p:cNvPr id="911" name="Google Shape;911;p54"/>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12" name="Google Shape;912;p54"/>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13" name="Google Shape;913;p54"/>
          <p:cNvGrpSpPr/>
          <p:nvPr/>
        </p:nvGrpSpPr>
        <p:grpSpPr>
          <a:xfrm>
            <a:off x="8080150" y="3167159"/>
            <a:ext cx="343846" cy="332672"/>
            <a:chOff x="3156125" y="1997934"/>
            <a:chExt cx="343846" cy="332672"/>
          </a:xfrm>
        </p:grpSpPr>
        <p:sp>
          <p:nvSpPr>
            <p:cNvPr id="914" name="Google Shape;914;p54"/>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 name="Google Shape;915;p54"/>
            <p:cNvGrpSpPr/>
            <p:nvPr/>
          </p:nvGrpSpPr>
          <p:grpSpPr>
            <a:xfrm>
              <a:off x="3196512" y="2065332"/>
              <a:ext cx="263074" cy="197870"/>
              <a:chOff x="-1519086" y="2923921"/>
              <a:chExt cx="442216" cy="332666"/>
            </a:xfrm>
          </p:grpSpPr>
          <p:sp>
            <p:nvSpPr>
              <p:cNvPr id="916" name="Google Shape;916;p54"/>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17" name="Google Shape;917;p54"/>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 name="Shape 921"/>
        <p:cNvGrpSpPr/>
        <p:nvPr/>
      </p:nvGrpSpPr>
      <p:grpSpPr>
        <a:xfrm>
          <a:off x="0" y="0"/>
          <a:ext cx="0" cy="0"/>
          <a:chOff x="0" y="0"/>
          <a:chExt cx="0" cy="0"/>
        </a:xfrm>
      </p:grpSpPr>
      <p:sp>
        <p:nvSpPr>
          <p:cNvPr id="922" name="Google Shape;922;p55"/>
          <p:cNvSpPr/>
          <p:nvPr/>
        </p:nvSpPr>
        <p:spPr>
          <a:xfrm rot="93">
            <a:off x="2949800" y="3433113"/>
            <a:ext cx="4593574" cy="5312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3" name="Google Shape;923;p55"/>
          <p:cNvSpPr/>
          <p:nvPr/>
        </p:nvSpPr>
        <p:spPr>
          <a:xfrm flipH="1" rot="5400000">
            <a:off x="186675" y="1148365"/>
            <a:ext cx="1762668" cy="3163873"/>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txBox="1"/>
          <p:nvPr>
            <p:ph type="title"/>
          </p:nvPr>
        </p:nvSpPr>
        <p:spPr>
          <a:xfrm>
            <a:off x="3045100" y="1599056"/>
            <a:ext cx="4680000" cy="180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Resultado da análise</a:t>
            </a:r>
            <a:endParaRPr/>
          </a:p>
        </p:txBody>
      </p:sp>
      <p:sp>
        <p:nvSpPr>
          <p:cNvPr id="925" name="Google Shape;925;p55"/>
          <p:cNvSpPr txBox="1"/>
          <p:nvPr>
            <p:ph idx="2" type="title"/>
          </p:nvPr>
        </p:nvSpPr>
        <p:spPr>
          <a:xfrm>
            <a:off x="742350" y="2213106"/>
            <a:ext cx="1800000" cy="1034400"/>
          </a:xfrm>
          <a:prstGeom prst="rect">
            <a:avLst/>
          </a:prstGeom>
        </p:spPr>
        <p:txBody>
          <a:bodyPr anchorCtr="0" anchor="ctr" bIns="91425" lIns="91425" spcFirstLastPara="1" rIns="91425" wrap="square" tIns="91425">
            <a:noAutofit/>
          </a:bodyPr>
          <a:lstStyle/>
          <a:p>
            <a:pPr indent="0" lvl="0" marL="0" rtl="0" algn="ctr">
              <a:spcBef>
                <a:spcPts val="0"/>
              </a:spcBef>
              <a:spcAft>
                <a:spcPts val="1000"/>
              </a:spcAft>
              <a:buNone/>
            </a:pPr>
            <a:r>
              <a:rPr lang="pt-BR"/>
              <a:t>03.</a:t>
            </a:r>
            <a:endParaRPr/>
          </a:p>
        </p:txBody>
      </p:sp>
      <p:sp>
        <p:nvSpPr>
          <p:cNvPr id="926" name="Google Shape;926;p55"/>
          <p:cNvSpPr txBox="1"/>
          <p:nvPr>
            <p:ph idx="1" type="subTitle"/>
          </p:nvPr>
        </p:nvSpPr>
        <p:spPr>
          <a:xfrm>
            <a:off x="3045100" y="3505775"/>
            <a:ext cx="46800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solidFill>
                  <a:schemeClr val="dk1"/>
                </a:solidFill>
              </a:rPr>
              <a:t>A</a:t>
            </a:r>
            <a:r>
              <a:rPr lang="pt-BR" sz="1400">
                <a:solidFill>
                  <a:schemeClr val="dk1"/>
                </a:solidFill>
              </a:rPr>
              <a:t>qui você pode inserir uma legenda sobre o tópico</a:t>
            </a:r>
            <a:endParaRPr sz="1400">
              <a:solidFill>
                <a:schemeClr val="dk1"/>
              </a:solidFill>
            </a:endParaRPr>
          </a:p>
        </p:txBody>
      </p:sp>
      <p:sp>
        <p:nvSpPr>
          <p:cNvPr id="927" name="Google Shape;927;p55"/>
          <p:cNvSpPr/>
          <p:nvPr/>
        </p:nvSpPr>
        <p:spPr>
          <a:xfrm rot="5802085">
            <a:off x="6866879" y="1161677"/>
            <a:ext cx="644802" cy="829255"/>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sp>
        <p:nvSpPr>
          <p:cNvPr id="932" name="Google Shape;932;p56"/>
          <p:cNvSpPr/>
          <p:nvPr/>
        </p:nvSpPr>
        <p:spPr>
          <a:xfrm rot="-27">
            <a:off x="540275" y="1528106"/>
            <a:ext cx="8042963" cy="320824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6"/>
          <p:cNvSpPr/>
          <p:nvPr/>
        </p:nvSpPr>
        <p:spPr>
          <a:xfrm rot="129704">
            <a:off x="2593858" y="1226566"/>
            <a:ext cx="1438066"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rot="129704">
            <a:off x="4052276" y="1226566"/>
            <a:ext cx="1438066"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6"/>
          <p:cNvSpPr/>
          <p:nvPr/>
        </p:nvSpPr>
        <p:spPr>
          <a:xfrm rot="129704">
            <a:off x="5510694" y="1226566"/>
            <a:ext cx="1438066"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rot="129704">
            <a:off x="6969112" y="1226566"/>
            <a:ext cx="1438066" cy="505095"/>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6"/>
          <p:cNvSpPr/>
          <p:nvPr/>
        </p:nvSpPr>
        <p:spPr>
          <a:xfrm rot="-112">
            <a:off x="659976" y="1219157"/>
            <a:ext cx="1913709" cy="505098"/>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38" name="Google Shape;938;p56"/>
          <p:cNvGraphicFramePr/>
          <p:nvPr/>
        </p:nvGraphicFramePr>
        <p:xfrm>
          <a:off x="744400" y="1240475"/>
          <a:ext cx="3000000" cy="3000000"/>
        </p:xfrm>
        <a:graphic>
          <a:graphicData uri="http://schemas.openxmlformats.org/drawingml/2006/table">
            <a:tbl>
              <a:tblPr>
                <a:noFill/>
                <a:tableStyleId>{203B9440-1C24-47F1-A096-56A378DF6936}</a:tableStyleId>
              </a:tblPr>
              <a:tblGrid>
                <a:gridCol w="1864000"/>
                <a:gridCol w="1447800"/>
                <a:gridCol w="1447800"/>
                <a:gridCol w="1447800"/>
                <a:gridCol w="1447800"/>
              </a:tblGrid>
              <a:tr h="510375">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Métricas</a:t>
                      </a:r>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Teste 1</a:t>
                      </a:r>
                      <a:endParaRPr b="1" sz="2200">
                        <a:solidFill>
                          <a:schemeClr val="accent6"/>
                        </a:solidFill>
                        <a:latin typeface="Crete Round"/>
                        <a:ea typeface="Crete Round"/>
                        <a:cs typeface="Crete Round"/>
                        <a:sym typeface="Crete Round"/>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Teste 2</a:t>
                      </a:r>
                      <a:endParaRPr sz="2200">
                        <a:solidFill>
                          <a:schemeClr val="accent6"/>
                        </a:solidFill>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Teste 3</a:t>
                      </a:r>
                      <a:endParaRPr sz="2200">
                        <a:solidFill>
                          <a:schemeClr val="accent6"/>
                        </a:solidFill>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pt-BR" sz="2200">
                          <a:solidFill>
                            <a:schemeClr val="accent6"/>
                          </a:solidFill>
                          <a:latin typeface="Crete Round"/>
                          <a:ea typeface="Crete Round"/>
                          <a:cs typeface="Crete Round"/>
                          <a:sym typeface="Crete Round"/>
                        </a:rPr>
                        <a:t>Teste 4</a:t>
                      </a:r>
                      <a:endParaRPr sz="2200">
                        <a:solidFill>
                          <a:schemeClr val="accent6"/>
                        </a:solidFill>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r h="701225">
                <a:tc>
                  <a:txBody>
                    <a:bodyPr/>
                    <a:lstStyle/>
                    <a:p>
                      <a:pPr indent="0" lvl="0" marL="0" rtl="0" algn="l">
                        <a:spcBef>
                          <a:spcPts val="0"/>
                        </a:spcBef>
                        <a:spcAft>
                          <a:spcPts val="0"/>
                        </a:spcAft>
                        <a:buNone/>
                      </a:pPr>
                      <a:r>
                        <a:rPr b="1" lang="pt-BR">
                          <a:solidFill>
                            <a:schemeClr val="dk1"/>
                          </a:solidFill>
                          <a:latin typeface="Crete Round"/>
                          <a:ea typeface="Crete Round"/>
                          <a:cs typeface="Crete Round"/>
                          <a:sym typeface="Crete Round"/>
                        </a:rPr>
                        <a:t>Descreva aqui suas métricas 1</a:t>
                      </a:r>
                      <a:endParaRPr b="1">
                        <a:solidFill>
                          <a:schemeClr val="dk1"/>
                        </a:solidFill>
                        <a:latin typeface="Crete Round"/>
                        <a:ea typeface="Crete Round"/>
                        <a:cs typeface="Crete Round"/>
                        <a:sym typeface="Crete Round"/>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r>
              <a:tr h="699150">
                <a:tc>
                  <a:txBody>
                    <a:bodyPr/>
                    <a:lstStyle/>
                    <a:p>
                      <a:pPr indent="0" lvl="0" marL="0" rtl="0" algn="l">
                        <a:spcBef>
                          <a:spcPts val="0"/>
                        </a:spcBef>
                        <a:spcAft>
                          <a:spcPts val="0"/>
                        </a:spcAft>
                        <a:buNone/>
                      </a:pPr>
                      <a:r>
                        <a:rPr b="1" lang="pt-BR">
                          <a:solidFill>
                            <a:schemeClr val="dk1"/>
                          </a:solidFill>
                          <a:latin typeface="Crete Round"/>
                          <a:ea typeface="Crete Round"/>
                          <a:cs typeface="Crete Round"/>
                          <a:sym typeface="Crete Round"/>
                        </a:rPr>
                        <a:t>Descreva aqui suas métricas 2</a:t>
                      </a:r>
                      <a:endParaRPr b="1">
                        <a:solidFill>
                          <a:schemeClr val="dk1"/>
                        </a:solidFill>
                        <a:latin typeface="Crete Round"/>
                        <a:ea typeface="Crete Round"/>
                        <a:cs typeface="Crete Round"/>
                        <a:sym typeface="Crete Round"/>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700100">
                <a:tc>
                  <a:txBody>
                    <a:bodyPr/>
                    <a:lstStyle/>
                    <a:p>
                      <a:pPr indent="0" lvl="0" marL="0" rtl="0" algn="l">
                        <a:spcBef>
                          <a:spcPts val="0"/>
                        </a:spcBef>
                        <a:spcAft>
                          <a:spcPts val="0"/>
                        </a:spcAft>
                        <a:buNone/>
                      </a:pPr>
                      <a:r>
                        <a:rPr b="1" lang="pt-BR">
                          <a:solidFill>
                            <a:schemeClr val="dk1"/>
                          </a:solidFill>
                          <a:latin typeface="Crete Round"/>
                          <a:ea typeface="Crete Round"/>
                          <a:cs typeface="Crete Round"/>
                          <a:sym typeface="Crete Round"/>
                        </a:rPr>
                        <a:t>Descreva aqui suas métricas 3</a:t>
                      </a:r>
                      <a:endParaRPr b="1">
                        <a:solidFill>
                          <a:schemeClr val="dk1"/>
                        </a:solidFill>
                        <a:latin typeface="Crete Round"/>
                        <a:ea typeface="Crete Round"/>
                        <a:cs typeface="Crete Round"/>
                        <a:sym typeface="Crete Round"/>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701100">
                <a:tc>
                  <a:txBody>
                    <a:bodyPr/>
                    <a:lstStyle/>
                    <a:p>
                      <a:pPr indent="0" lvl="0" marL="0" rtl="0" algn="l">
                        <a:spcBef>
                          <a:spcPts val="0"/>
                        </a:spcBef>
                        <a:spcAft>
                          <a:spcPts val="0"/>
                        </a:spcAft>
                        <a:buNone/>
                      </a:pPr>
                      <a:r>
                        <a:rPr b="1" lang="pt-BR">
                          <a:solidFill>
                            <a:schemeClr val="dk1"/>
                          </a:solidFill>
                          <a:latin typeface="Crete Round"/>
                          <a:ea typeface="Crete Round"/>
                          <a:cs typeface="Crete Round"/>
                          <a:sym typeface="Crete Round"/>
                        </a:rPr>
                        <a:t>Descreva aqui suas métricas 4</a:t>
                      </a:r>
                      <a:endParaRPr b="1">
                        <a:solidFill>
                          <a:schemeClr val="dk1"/>
                        </a:solidFill>
                        <a:latin typeface="Crete Round"/>
                        <a:ea typeface="Crete Round"/>
                        <a:cs typeface="Crete Round"/>
                        <a:sym typeface="Crete Round"/>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bl>
          </a:graphicData>
        </a:graphic>
      </p:graphicFrame>
      <p:sp>
        <p:nvSpPr>
          <p:cNvPr id="939" name="Google Shape;939;p5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Coleta de dados</a:t>
            </a:r>
            <a:endParaRPr/>
          </a:p>
        </p:txBody>
      </p:sp>
      <p:grpSp>
        <p:nvGrpSpPr>
          <p:cNvPr id="940" name="Google Shape;940;p56"/>
          <p:cNvGrpSpPr/>
          <p:nvPr/>
        </p:nvGrpSpPr>
        <p:grpSpPr>
          <a:xfrm>
            <a:off x="3156125" y="1940747"/>
            <a:ext cx="343846" cy="332672"/>
            <a:chOff x="3156125" y="1997934"/>
            <a:chExt cx="343846" cy="332672"/>
          </a:xfrm>
        </p:grpSpPr>
        <p:sp>
          <p:nvSpPr>
            <p:cNvPr id="941" name="Google Shape;94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 name="Google Shape;942;p56"/>
            <p:cNvGrpSpPr/>
            <p:nvPr/>
          </p:nvGrpSpPr>
          <p:grpSpPr>
            <a:xfrm>
              <a:off x="3196512" y="2065332"/>
              <a:ext cx="263074" cy="197870"/>
              <a:chOff x="-1519086" y="2923921"/>
              <a:chExt cx="442216" cy="332666"/>
            </a:xfrm>
          </p:grpSpPr>
          <p:sp>
            <p:nvSpPr>
              <p:cNvPr id="943" name="Google Shape;94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44" name="Google Shape;94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45" name="Google Shape;945;p56"/>
          <p:cNvGrpSpPr/>
          <p:nvPr/>
        </p:nvGrpSpPr>
        <p:grpSpPr>
          <a:xfrm>
            <a:off x="4609492" y="1940747"/>
            <a:ext cx="343846" cy="332672"/>
            <a:chOff x="4546775" y="1997934"/>
            <a:chExt cx="343846" cy="332672"/>
          </a:xfrm>
        </p:grpSpPr>
        <p:sp>
          <p:nvSpPr>
            <p:cNvPr id="946" name="Google Shape;946;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 name="Google Shape;947;p56"/>
            <p:cNvGrpSpPr/>
            <p:nvPr/>
          </p:nvGrpSpPr>
          <p:grpSpPr>
            <a:xfrm>
              <a:off x="4619746" y="2065331"/>
              <a:ext cx="197908" cy="197870"/>
              <a:chOff x="-1638135" y="3000121"/>
              <a:chExt cx="332675" cy="332666"/>
            </a:xfrm>
          </p:grpSpPr>
          <p:sp>
            <p:nvSpPr>
              <p:cNvPr id="948" name="Google Shape;948;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49" name="Google Shape;949;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50" name="Google Shape;950;p56"/>
          <p:cNvGrpSpPr/>
          <p:nvPr/>
        </p:nvGrpSpPr>
        <p:grpSpPr>
          <a:xfrm>
            <a:off x="6062858" y="1940747"/>
            <a:ext cx="343846" cy="332672"/>
            <a:chOff x="3156125" y="1997934"/>
            <a:chExt cx="343846" cy="332672"/>
          </a:xfrm>
        </p:grpSpPr>
        <p:sp>
          <p:nvSpPr>
            <p:cNvPr id="951" name="Google Shape;95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56"/>
            <p:cNvGrpSpPr/>
            <p:nvPr/>
          </p:nvGrpSpPr>
          <p:grpSpPr>
            <a:xfrm>
              <a:off x="3196512" y="2065332"/>
              <a:ext cx="263074" cy="197870"/>
              <a:chOff x="-1519086" y="2923921"/>
              <a:chExt cx="442216" cy="332666"/>
            </a:xfrm>
          </p:grpSpPr>
          <p:sp>
            <p:nvSpPr>
              <p:cNvPr id="953" name="Google Shape;95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54" name="Google Shape;95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55" name="Google Shape;955;p56"/>
          <p:cNvGrpSpPr/>
          <p:nvPr/>
        </p:nvGrpSpPr>
        <p:grpSpPr>
          <a:xfrm>
            <a:off x="7516225" y="1940747"/>
            <a:ext cx="343846" cy="332672"/>
            <a:chOff x="3156125" y="1997934"/>
            <a:chExt cx="343846" cy="332672"/>
          </a:xfrm>
        </p:grpSpPr>
        <p:sp>
          <p:nvSpPr>
            <p:cNvPr id="956" name="Google Shape;956;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 name="Google Shape;957;p56"/>
            <p:cNvGrpSpPr/>
            <p:nvPr/>
          </p:nvGrpSpPr>
          <p:grpSpPr>
            <a:xfrm>
              <a:off x="3196512" y="2065332"/>
              <a:ext cx="263074" cy="197870"/>
              <a:chOff x="-1519086" y="2923921"/>
              <a:chExt cx="442216" cy="332666"/>
            </a:xfrm>
          </p:grpSpPr>
          <p:sp>
            <p:nvSpPr>
              <p:cNvPr id="958" name="Google Shape;958;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59" name="Google Shape;959;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60" name="Google Shape;960;p56"/>
          <p:cNvGrpSpPr/>
          <p:nvPr/>
        </p:nvGrpSpPr>
        <p:grpSpPr>
          <a:xfrm>
            <a:off x="3156125" y="2643247"/>
            <a:ext cx="343846" cy="332672"/>
            <a:chOff x="4546775" y="1997934"/>
            <a:chExt cx="343846" cy="332672"/>
          </a:xfrm>
        </p:grpSpPr>
        <p:sp>
          <p:nvSpPr>
            <p:cNvPr id="961" name="Google Shape;961;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 name="Google Shape;962;p56"/>
            <p:cNvGrpSpPr/>
            <p:nvPr/>
          </p:nvGrpSpPr>
          <p:grpSpPr>
            <a:xfrm>
              <a:off x="4619746" y="2065331"/>
              <a:ext cx="197908" cy="197870"/>
              <a:chOff x="-1638135" y="3000121"/>
              <a:chExt cx="332675" cy="332666"/>
            </a:xfrm>
          </p:grpSpPr>
          <p:sp>
            <p:nvSpPr>
              <p:cNvPr id="963" name="Google Shape;963;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64" name="Google Shape;964;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65" name="Google Shape;965;p56"/>
          <p:cNvGrpSpPr/>
          <p:nvPr/>
        </p:nvGrpSpPr>
        <p:grpSpPr>
          <a:xfrm>
            <a:off x="4609492" y="2643247"/>
            <a:ext cx="343846" cy="332672"/>
            <a:chOff x="3156125" y="1997934"/>
            <a:chExt cx="343846" cy="332672"/>
          </a:xfrm>
        </p:grpSpPr>
        <p:sp>
          <p:nvSpPr>
            <p:cNvPr id="966" name="Google Shape;966;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 name="Google Shape;967;p56"/>
            <p:cNvGrpSpPr/>
            <p:nvPr/>
          </p:nvGrpSpPr>
          <p:grpSpPr>
            <a:xfrm>
              <a:off x="3196512" y="2065332"/>
              <a:ext cx="263074" cy="197870"/>
              <a:chOff x="-1519086" y="2923921"/>
              <a:chExt cx="442216" cy="332666"/>
            </a:xfrm>
          </p:grpSpPr>
          <p:sp>
            <p:nvSpPr>
              <p:cNvPr id="968" name="Google Shape;968;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69" name="Google Shape;969;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70" name="Google Shape;970;p56"/>
          <p:cNvGrpSpPr/>
          <p:nvPr/>
        </p:nvGrpSpPr>
        <p:grpSpPr>
          <a:xfrm>
            <a:off x="6062858" y="2643247"/>
            <a:ext cx="343846" cy="332672"/>
            <a:chOff x="3156125" y="1997934"/>
            <a:chExt cx="343846" cy="332672"/>
          </a:xfrm>
        </p:grpSpPr>
        <p:sp>
          <p:nvSpPr>
            <p:cNvPr id="971" name="Google Shape;97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 name="Google Shape;972;p56"/>
            <p:cNvGrpSpPr/>
            <p:nvPr/>
          </p:nvGrpSpPr>
          <p:grpSpPr>
            <a:xfrm>
              <a:off x="3196512" y="2065332"/>
              <a:ext cx="263074" cy="197870"/>
              <a:chOff x="-1519086" y="2923921"/>
              <a:chExt cx="442216" cy="332666"/>
            </a:xfrm>
          </p:grpSpPr>
          <p:sp>
            <p:nvSpPr>
              <p:cNvPr id="973" name="Google Shape;97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74" name="Google Shape;97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75" name="Google Shape;975;p56"/>
          <p:cNvGrpSpPr/>
          <p:nvPr/>
        </p:nvGrpSpPr>
        <p:grpSpPr>
          <a:xfrm>
            <a:off x="7516225" y="2643247"/>
            <a:ext cx="343846" cy="332672"/>
            <a:chOff x="4546775" y="1997934"/>
            <a:chExt cx="343846" cy="332672"/>
          </a:xfrm>
        </p:grpSpPr>
        <p:sp>
          <p:nvSpPr>
            <p:cNvPr id="976" name="Google Shape;976;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56"/>
            <p:cNvGrpSpPr/>
            <p:nvPr/>
          </p:nvGrpSpPr>
          <p:grpSpPr>
            <a:xfrm>
              <a:off x="4619746" y="2065331"/>
              <a:ext cx="197908" cy="197870"/>
              <a:chOff x="-1638135" y="3000121"/>
              <a:chExt cx="332675" cy="332666"/>
            </a:xfrm>
          </p:grpSpPr>
          <p:sp>
            <p:nvSpPr>
              <p:cNvPr id="978" name="Google Shape;978;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79" name="Google Shape;979;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80" name="Google Shape;980;p56"/>
          <p:cNvGrpSpPr/>
          <p:nvPr/>
        </p:nvGrpSpPr>
        <p:grpSpPr>
          <a:xfrm>
            <a:off x="3156125" y="3345747"/>
            <a:ext cx="343846" cy="332672"/>
            <a:chOff x="3156125" y="1997934"/>
            <a:chExt cx="343846" cy="332672"/>
          </a:xfrm>
        </p:grpSpPr>
        <p:sp>
          <p:nvSpPr>
            <p:cNvPr id="981" name="Google Shape;98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 name="Google Shape;982;p56"/>
            <p:cNvGrpSpPr/>
            <p:nvPr/>
          </p:nvGrpSpPr>
          <p:grpSpPr>
            <a:xfrm>
              <a:off x="3196512" y="2065332"/>
              <a:ext cx="263074" cy="197870"/>
              <a:chOff x="-1519086" y="2923921"/>
              <a:chExt cx="442216" cy="332666"/>
            </a:xfrm>
          </p:grpSpPr>
          <p:sp>
            <p:nvSpPr>
              <p:cNvPr id="983" name="Google Shape;98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84" name="Google Shape;98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85" name="Google Shape;985;p56"/>
          <p:cNvGrpSpPr/>
          <p:nvPr/>
        </p:nvGrpSpPr>
        <p:grpSpPr>
          <a:xfrm>
            <a:off x="4609492" y="3345747"/>
            <a:ext cx="343846" cy="332672"/>
            <a:chOff x="4546775" y="1997934"/>
            <a:chExt cx="343846" cy="332672"/>
          </a:xfrm>
        </p:grpSpPr>
        <p:sp>
          <p:nvSpPr>
            <p:cNvPr id="986" name="Google Shape;986;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 name="Google Shape;987;p56"/>
            <p:cNvGrpSpPr/>
            <p:nvPr/>
          </p:nvGrpSpPr>
          <p:grpSpPr>
            <a:xfrm>
              <a:off x="4619746" y="2065331"/>
              <a:ext cx="197908" cy="197870"/>
              <a:chOff x="-1638135" y="3000121"/>
              <a:chExt cx="332675" cy="332666"/>
            </a:xfrm>
          </p:grpSpPr>
          <p:sp>
            <p:nvSpPr>
              <p:cNvPr id="988" name="Google Shape;988;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89" name="Google Shape;989;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90" name="Google Shape;990;p56"/>
          <p:cNvGrpSpPr/>
          <p:nvPr/>
        </p:nvGrpSpPr>
        <p:grpSpPr>
          <a:xfrm>
            <a:off x="6062858" y="3345747"/>
            <a:ext cx="343846" cy="332672"/>
            <a:chOff x="4546775" y="1997934"/>
            <a:chExt cx="343846" cy="332672"/>
          </a:xfrm>
        </p:grpSpPr>
        <p:sp>
          <p:nvSpPr>
            <p:cNvPr id="991" name="Google Shape;991;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56"/>
            <p:cNvGrpSpPr/>
            <p:nvPr/>
          </p:nvGrpSpPr>
          <p:grpSpPr>
            <a:xfrm>
              <a:off x="4619746" y="2065331"/>
              <a:ext cx="197908" cy="197870"/>
              <a:chOff x="-1638135" y="3000121"/>
              <a:chExt cx="332675" cy="332666"/>
            </a:xfrm>
          </p:grpSpPr>
          <p:sp>
            <p:nvSpPr>
              <p:cNvPr id="993" name="Google Shape;993;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94" name="Google Shape;994;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995" name="Google Shape;995;p56"/>
          <p:cNvGrpSpPr/>
          <p:nvPr/>
        </p:nvGrpSpPr>
        <p:grpSpPr>
          <a:xfrm>
            <a:off x="7516225" y="3345747"/>
            <a:ext cx="343846" cy="332672"/>
            <a:chOff x="3156125" y="1997934"/>
            <a:chExt cx="343846" cy="332672"/>
          </a:xfrm>
        </p:grpSpPr>
        <p:sp>
          <p:nvSpPr>
            <p:cNvPr id="996" name="Google Shape;996;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56"/>
            <p:cNvGrpSpPr/>
            <p:nvPr/>
          </p:nvGrpSpPr>
          <p:grpSpPr>
            <a:xfrm>
              <a:off x="3196512" y="2065332"/>
              <a:ext cx="263074" cy="197870"/>
              <a:chOff x="-1519086" y="2923921"/>
              <a:chExt cx="442216" cy="332666"/>
            </a:xfrm>
          </p:grpSpPr>
          <p:sp>
            <p:nvSpPr>
              <p:cNvPr id="998" name="Google Shape;998;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999" name="Google Shape;999;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1000" name="Google Shape;1000;p56"/>
          <p:cNvGrpSpPr/>
          <p:nvPr/>
        </p:nvGrpSpPr>
        <p:grpSpPr>
          <a:xfrm>
            <a:off x="3156125" y="4048247"/>
            <a:ext cx="343846" cy="332672"/>
            <a:chOff x="3156125" y="1997934"/>
            <a:chExt cx="343846" cy="332672"/>
          </a:xfrm>
        </p:grpSpPr>
        <p:sp>
          <p:nvSpPr>
            <p:cNvPr id="1001" name="Google Shape;100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56"/>
            <p:cNvGrpSpPr/>
            <p:nvPr/>
          </p:nvGrpSpPr>
          <p:grpSpPr>
            <a:xfrm>
              <a:off x="3196512" y="2065332"/>
              <a:ext cx="263074" cy="197870"/>
              <a:chOff x="-1519086" y="2923921"/>
              <a:chExt cx="442216" cy="332666"/>
            </a:xfrm>
          </p:grpSpPr>
          <p:sp>
            <p:nvSpPr>
              <p:cNvPr id="1003" name="Google Shape;100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004" name="Google Shape;100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1005" name="Google Shape;1005;p56"/>
          <p:cNvGrpSpPr/>
          <p:nvPr/>
        </p:nvGrpSpPr>
        <p:grpSpPr>
          <a:xfrm>
            <a:off x="4609492" y="4048247"/>
            <a:ext cx="343846" cy="332672"/>
            <a:chOff x="4546775" y="1997934"/>
            <a:chExt cx="343846" cy="332672"/>
          </a:xfrm>
        </p:grpSpPr>
        <p:sp>
          <p:nvSpPr>
            <p:cNvPr id="1006" name="Google Shape;1006;p56"/>
            <p:cNvSpPr/>
            <p:nvPr/>
          </p:nvSpPr>
          <p:spPr>
            <a:xfrm>
              <a:off x="454677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56"/>
            <p:cNvGrpSpPr/>
            <p:nvPr/>
          </p:nvGrpSpPr>
          <p:grpSpPr>
            <a:xfrm>
              <a:off x="4619746" y="2065331"/>
              <a:ext cx="197908" cy="197870"/>
              <a:chOff x="-1638135" y="3000121"/>
              <a:chExt cx="332675" cy="332666"/>
            </a:xfrm>
          </p:grpSpPr>
          <p:sp>
            <p:nvSpPr>
              <p:cNvPr id="1008" name="Google Shape;1008;p56"/>
              <p:cNvSpPr/>
              <p:nvPr/>
            </p:nvSpPr>
            <p:spPr>
              <a:xfrm rot="2700000">
                <a:off x="-1666398"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009" name="Google Shape;1009;p56"/>
              <p:cNvSpPr/>
              <p:nvPr/>
            </p:nvSpPr>
            <p:spPr>
              <a:xfrm flipH="1" rot="-2700000">
                <a:off x="-1666407" y="31258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1010" name="Google Shape;1010;p56"/>
          <p:cNvGrpSpPr/>
          <p:nvPr/>
        </p:nvGrpSpPr>
        <p:grpSpPr>
          <a:xfrm>
            <a:off x="6062858" y="4048247"/>
            <a:ext cx="343846" cy="332672"/>
            <a:chOff x="3156125" y="1997934"/>
            <a:chExt cx="343846" cy="332672"/>
          </a:xfrm>
        </p:grpSpPr>
        <p:sp>
          <p:nvSpPr>
            <p:cNvPr id="1011" name="Google Shape;1011;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56"/>
            <p:cNvGrpSpPr/>
            <p:nvPr/>
          </p:nvGrpSpPr>
          <p:grpSpPr>
            <a:xfrm>
              <a:off x="3196512" y="2065332"/>
              <a:ext cx="263074" cy="197870"/>
              <a:chOff x="-1519086" y="2923921"/>
              <a:chExt cx="442216" cy="332666"/>
            </a:xfrm>
          </p:grpSpPr>
          <p:sp>
            <p:nvSpPr>
              <p:cNvPr id="1013" name="Google Shape;1013;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014" name="Google Shape;1014;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grpSp>
        <p:nvGrpSpPr>
          <p:cNvPr id="1015" name="Google Shape;1015;p56"/>
          <p:cNvGrpSpPr/>
          <p:nvPr/>
        </p:nvGrpSpPr>
        <p:grpSpPr>
          <a:xfrm>
            <a:off x="7516225" y="4048247"/>
            <a:ext cx="343846" cy="332672"/>
            <a:chOff x="3156125" y="1997934"/>
            <a:chExt cx="343846" cy="332672"/>
          </a:xfrm>
        </p:grpSpPr>
        <p:sp>
          <p:nvSpPr>
            <p:cNvPr id="1016" name="Google Shape;1016;p56"/>
            <p:cNvSpPr/>
            <p:nvPr/>
          </p:nvSpPr>
          <p:spPr>
            <a:xfrm>
              <a:off x="3156125" y="1997934"/>
              <a:ext cx="343846" cy="332672"/>
            </a:xfrm>
            <a:custGeom>
              <a:rect b="b" l="l" r="r" t="t"/>
              <a:pathLst>
                <a:path extrusionOk="0" h="11433" w="11816">
                  <a:moveTo>
                    <a:pt x="5624" y="0"/>
                  </a:moveTo>
                  <a:cubicBezTo>
                    <a:pt x="5116" y="0"/>
                    <a:pt x="4606" y="74"/>
                    <a:pt x="4110" y="228"/>
                  </a:cubicBezTo>
                  <a:cubicBezTo>
                    <a:pt x="2337" y="808"/>
                    <a:pt x="1061" y="2349"/>
                    <a:pt x="829" y="4205"/>
                  </a:cubicBezTo>
                  <a:cubicBezTo>
                    <a:pt x="0" y="6442"/>
                    <a:pt x="713" y="8961"/>
                    <a:pt x="2585" y="10419"/>
                  </a:cubicBezTo>
                  <a:cubicBezTo>
                    <a:pt x="3500" y="11109"/>
                    <a:pt x="4598" y="11433"/>
                    <a:pt x="5702" y="11433"/>
                  </a:cubicBezTo>
                  <a:cubicBezTo>
                    <a:pt x="7039" y="11433"/>
                    <a:pt x="8386" y="10959"/>
                    <a:pt x="9429" y="10088"/>
                  </a:cubicBezTo>
                  <a:cubicBezTo>
                    <a:pt x="11434" y="8414"/>
                    <a:pt x="11815" y="5481"/>
                    <a:pt x="10705" y="3161"/>
                  </a:cubicBezTo>
                  <a:cubicBezTo>
                    <a:pt x="9784" y="1253"/>
                    <a:pt x="7724" y="0"/>
                    <a:pt x="5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 name="Google Shape;1017;p56"/>
            <p:cNvGrpSpPr/>
            <p:nvPr/>
          </p:nvGrpSpPr>
          <p:grpSpPr>
            <a:xfrm>
              <a:off x="3196512" y="2065332"/>
              <a:ext cx="263074" cy="197870"/>
              <a:chOff x="-1519086" y="2923921"/>
              <a:chExt cx="442216" cy="332666"/>
            </a:xfrm>
          </p:grpSpPr>
          <p:sp>
            <p:nvSpPr>
              <p:cNvPr id="1018" name="Google Shape;1018;p56"/>
              <p:cNvSpPr/>
              <p:nvPr/>
            </p:nvSpPr>
            <p:spPr>
              <a:xfrm rot="2700000">
                <a:off x="-1524011" y="3096270"/>
                <a:ext cx="229787"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sp>
            <p:nvSpPr>
              <p:cNvPr id="1019" name="Google Shape;1019;p56"/>
              <p:cNvSpPr/>
              <p:nvPr/>
            </p:nvSpPr>
            <p:spPr>
              <a:xfrm flipH="1" rot="-2700000">
                <a:off x="-1437807" y="3049628"/>
                <a:ext cx="389210" cy="81251"/>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6"/>
                  </a:solidFill>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sp>
        <p:nvSpPr>
          <p:cNvPr id="1024" name="Google Shape;1024;p57"/>
          <p:cNvSpPr/>
          <p:nvPr/>
        </p:nvSpPr>
        <p:spPr>
          <a:xfrm>
            <a:off x="4306363" y="4020598"/>
            <a:ext cx="1532980" cy="114175"/>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7"/>
          <p:cNvSpPr/>
          <p:nvPr/>
        </p:nvSpPr>
        <p:spPr>
          <a:xfrm rot="129753">
            <a:off x="4137267" y="988730"/>
            <a:ext cx="6059061" cy="319873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7"/>
          <p:cNvSpPr txBox="1"/>
          <p:nvPr>
            <p:ph type="title"/>
          </p:nvPr>
        </p:nvSpPr>
        <p:spPr>
          <a:xfrm>
            <a:off x="720000" y="1540525"/>
            <a:ext cx="2936400" cy="57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Pesquisa </a:t>
            </a:r>
            <a:endParaRPr/>
          </a:p>
        </p:txBody>
      </p:sp>
      <p:sp>
        <p:nvSpPr>
          <p:cNvPr id="1027" name="Google Shape;1027;p57"/>
          <p:cNvSpPr txBox="1"/>
          <p:nvPr>
            <p:ph idx="1" type="subTitle"/>
          </p:nvPr>
        </p:nvSpPr>
        <p:spPr>
          <a:xfrm>
            <a:off x="720000" y="2160600"/>
            <a:ext cx="2936400" cy="147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As imagens revelam grandes quantidades de informações, então lembre-se de usar uma imagem em vez de um texto longo. Seu público ficará feliz!</a:t>
            </a:r>
            <a:endParaRPr/>
          </a:p>
        </p:txBody>
      </p:sp>
      <p:pic>
        <p:nvPicPr>
          <p:cNvPr id="1028" name="Google Shape;1028;p57"/>
          <p:cNvPicPr preferRelativeResize="0"/>
          <p:nvPr/>
        </p:nvPicPr>
        <p:blipFill rotWithShape="1">
          <a:blip r:embed="rId3">
            <a:alphaModFix/>
          </a:blip>
          <a:srcRect b="2980" l="9486" r="12112" t="2990"/>
          <a:stretch/>
        </p:blipFill>
        <p:spPr>
          <a:xfrm>
            <a:off x="4493025" y="1254176"/>
            <a:ext cx="3802500" cy="2565300"/>
          </a:xfrm>
          <a:prstGeom prst="roundRect">
            <a:avLst>
              <a:gd fmla="val 8983" name="adj"/>
            </a:avLst>
          </a:prstGeom>
          <a:noFill/>
          <a:ln>
            <a:noFill/>
          </a:ln>
        </p:spPr>
      </p:pic>
      <p:sp>
        <p:nvSpPr>
          <p:cNvPr id="1029" name="Google Shape;1029;p57"/>
          <p:cNvSpPr/>
          <p:nvPr/>
        </p:nvSpPr>
        <p:spPr>
          <a:xfrm rot="5399707">
            <a:off x="2666025" y="4006967"/>
            <a:ext cx="733237" cy="912927"/>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 name="Google Shape;1030;p57"/>
          <p:cNvGrpSpPr/>
          <p:nvPr/>
        </p:nvGrpSpPr>
        <p:grpSpPr>
          <a:xfrm rot="-385907">
            <a:off x="4603123" y="3166211"/>
            <a:ext cx="908087" cy="908091"/>
            <a:chOff x="2593850" y="3599475"/>
            <a:chExt cx="327825" cy="327850"/>
          </a:xfrm>
        </p:grpSpPr>
        <p:sp>
          <p:nvSpPr>
            <p:cNvPr id="1031" name="Google Shape;1031;p57"/>
            <p:cNvSpPr/>
            <p:nvPr/>
          </p:nvSpPr>
          <p:spPr>
            <a:xfrm>
              <a:off x="2878350" y="3638525"/>
              <a:ext cx="43325" cy="288800"/>
            </a:xfrm>
            <a:custGeom>
              <a:rect b="b" l="l" r="r" t="t"/>
              <a:pathLst>
                <a:path extrusionOk="0" h="11552" w="1733">
                  <a:moveTo>
                    <a:pt x="1323" y="1"/>
                  </a:moveTo>
                  <a:lnTo>
                    <a:pt x="1" y="103"/>
                  </a:lnTo>
                  <a:lnTo>
                    <a:pt x="197" y="11552"/>
                  </a:lnTo>
                  <a:lnTo>
                    <a:pt x="1732" y="11552"/>
                  </a:lnTo>
                  <a:lnTo>
                    <a:pt x="13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7"/>
            <p:cNvSpPr/>
            <p:nvPr/>
          </p:nvSpPr>
          <p:spPr>
            <a:xfrm>
              <a:off x="2877500" y="3648750"/>
              <a:ext cx="32025" cy="268950"/>
            </a:xfrm>
            <a:custGeom>
              <a:rect b="b" l="l" r="r" t="t"/>
              <a:pathLst>
                <a:path extrusionOk="0" h="10758" w="1281">
                  <a:moveTo>
                    <a:pt x="999" y="1"/>
                  </a:moveTo>
                  <a:lnTo>
                    <a:pt x="1" y="26"/>
                  </a:lnTo>
                  <a:lnTo>
                    <a:pt x="1" y="10758"/>
                  </a:lnTo>
                  <a:lnTo>
                    <a:pt x="1280" y="10656"/>
                  </a:lnTo>
                  <a:lnTo>
                    <a:pt x="9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7"/>
            <p:cNvSpPr/>
            <p:nvPr/>
          </p:nvSpPr>
          <p:spPr>
            <a:xfrm>
              <a:off x="2812800" y="3630225"/>
              <a:ext cx="82025" cy="297100"/>
            </a:xfrm>
            <a:custGeom>
              <a:rect b="b" l="l" r="r" t="t"/>
              <a:pathLst>
                <a:path extrusionOk="0" h="11884" w="3281">
                  <a:moveTo>
                    <a:pt x="1" y="0"/>
                  </a:moveTo>
                  <a:lnTo>
                    <a:pt x="2" y="11884"/>
                  </a:lnTo>
                  <a:lnTo>
                    <a:pt x="3280" y="11884"/>
                  </a:lnTo>
                  <a:lnTo>
                    <a:pt x="3126" y="2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7"/>
            <p:cNvSpPr/>
            <p:nvPr/>
          </p:nvSpPr>
          <p:spPr>
            <a:xfrm>
              <a:off x="2811550" y="3646250"/>
              <a:ext cx="57000" cy="264400"/>
            </a:xfrm>
            <a:custGeom>
              <a:rect b="b" l="l" r="r" t="t"/>
              <a:pathLst>
                <a:path extrusionOk="0" h="10576" w="2280">
                  <a:moveTo>
                    <a:pt x="2279" y="0"/>
                  </a:moveTo>
                  <a:lnTo>
                    <a:pt x="69" y="4"/>
                  </a:lnTo>
                  <a:lnTo>
                    <a:pt x="69" y="409"/>
                  </a:lnTo>
                  <a:lnTo>
                    <a:pt x="1896" y="409"/>
                  </a:lnTo>
                  <a:lnTo>
                    <a:pt x="1819" y="9937"/>
                  </a:lnTo>
                  <a:lnTo>
                    <a:pt x="1" y="9963"/>
                  </a:lnTo>
                  <a:lnTo>
                    <a:pt x="52" y="10575"/>
                  </a:lnTo>
                  <a:lnTo>
                    <a:pt x="2254" y="10398"/>
                  </a:lnTo>
                  <a:lnTo>
                    <a:pt x="22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7"/>
            <p:cNvSpPr/>
            <p:nvPr/>
          </p:nvSpPr>
          <p:spPr>
            <a:xfrm>
              <a:off x="2837800" y="3676325"/>
              <a:ext cx="43575" cy="251000"/>
            </a:xfrm>
            <a:custGeom>
              <a:rect b="b" l="l" r="r" t="t"/>
              <a:pathLst>
                <a:path extrusionOk="0" h="10040" w="1743">
                  <a:moveTo>
                    <a:pt x="1357" y="0"/>
                  </a:moveTo>
                  <a:lnTo>
                    <a:pt x="1" y="77"/>
                  </a:lnTo>
                  <a:lnTo>
                    <a:pt x="1" y="10040"/>
                  </a:lnTo>
                  <a:lnTo>
                    <a:pt x="1742" y="10040"/>
                  </a:lnTo>
                  <a:lnTo>
                    <a:pt x="13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7"/>
            <p:cNvSpPr/>
            <p:nvPr/>
          </p:nvSpPr>
          <p:spPr>
            <a:xfrm>
              <a:off x="2839075" y="3687850"/>
              <a:ext cx="30750" cy="226675"/>
            </a:xfrm>
            <a:custGeom>
              <a:rect b="b" l="l" r="r" t="t"/>
              <a:pathLst>
                <a:path extrusionOk="0" h="9067" w="1230">
                  <a:moveTo>
                    <a:pt x="897" y="1"/>
                  </a:moveTo>
                  <a:lnTo>
                    <a:pt x="1" y="52"/>
                  </a:lnTo>
                  <a:lnTo>
                    <a:pt x="1" y="9066"/>
                  </a:lnTo>
                  <a:lnTo>
                    <a:pt x="1229" y="8989"/>
                  </a:lnTo>
                  <a:lnTo>
                    <a:pt x="8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7"/>
            <p:cNvSpPr/>
            <p:nvPr/>
          </p:nvSpPr>
          <p:spPr>
            <a:xfrm>
              <a:off x="2776325" y="3668650"/>
              <a:ext cx="78800" cy="258675"/>
            </a:xfrm>
            <a:custGeom>
              <a:rect b="b" l="l" r="r" t="t"/>
              <a:pathLst>
                <a:path extrusionOk="0" h="10347" w="3152">
                  <a:moveTo>
                    <a:pt x="2997" y="0"/>
                  </a:moveTo>
                  <a:lnTo>
                    <a:pt x="1" y="51"/>
                  </a:lnTo>
                  <a:lnTo>
                    <a:pt x="1" y="10347"/>
                  </a:lnTo>
                  <a:lnTo>
                    <a:pt x="3151" y="10347"/>
                  </a:lnTo>
                  <a:lnTo>
                    <a:pt x="29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7"/>
            <p:cNvSpPr/>
            <p:nvPr/>
          </p:nvSpPr>
          <p:spPr>
            <a:xfrm>
              <a:off x="2811375" y="3696200"/>
              <a:ext cx="34125" cy="202975"/>
            </a:xfrm>
            <a:custGeom>
              <a:rect b="b" l="l" r="r" t="t"/>
              <a:pathLst>
                <a:path extrusionOk="0" h="8119" w="1365">
                  <a:moveTo>
                    <a:pt x="1" y="1"/>
                  </a:moveTo>
                  <a:lnTo>
                    <a:pt x="366" y="8118"/>
                  </a:lnTo>
                  <a:lnTo>
                    <a:pt x="1364" y="7991"/>
                  </a:lnTo>
                  <a:lnTo>
                    <a:pt x="11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7"/>
            <p:cNvSpPr/>
            <p:nvPr/>
          </p:nvSpPr>
          <p:spPr>
            <a:xfrm>
              <a:off x="2593850" y="3599475"/>
              <a:ext cx="23100" cy="327850"/>
            </a:xfrm>
            <a:custGeom>
              <a:rect b="b" l="l" r="r" t="t"/>
              <a:pathLst>
                <a:path extrusionOk="0" h="13114" w="924">
                  <a:moveTo>
                    <a:pt x="256" y="0"/>
                  </a:moveTo>
                  <a:lnTo>
                    <a:pt x="0" y="13114"/>
                  </a:lnTo>
                  <a:lnTo>
                    <a:pt x="358" y="13114"/>
                  </a:lnTo>
                  <a:lnTo>
                    <a:pt x="923" y="6763"/>
                  </a:lnTo>
                  <a:lnTo>
                    <a:pt x="6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7"/>
            <p:cNvSpPr/>
            <p:nvPr/>
          </p:nvSpPr>
          <p:spPr>
            <a:xfrm>
              <a:off x="2788725" y="3605250"/>
              <a:ext cx="49100" cy="322075"/>
            </a:xfrm>
            <a:custGeom>
              <a:rect b="b" l="l" r="r" t="t"/>
              <a:pathLst>
                <a:path extrusionOk="0" h="12883" w="1964">
                  <a:moveTo>
                    <a:pt x="1" y="1"/>
                  </a:moveTo>
                  <a:lnTo>
                    <a:pt x="182" y="12857"/>
                  </a:lnTo>
                  <a:lnTo>
                    <a:pt x="1964" y="12883"/>
                  </a:lnTo>
                  <a:lnTo>
                    <a:pt x="1964" y="12883"/>
                  </a:lnTo>
                  <a:lnTo>
                    <a:pt x="1580" y="1"/>
                  </a:lnTo>
                  <a:close/>
                </a:path>
              </a:pathLst>
            </a:custGeom>
            <a:solidFill>
              <a:srgbClr val="E8A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7"/>
            <p:cNvSpPr/>
            <p:nvPr/>
          </p:nvSpPr>
          <p:spPr>
            <a:xfrm>
              <a:off x="2794275" y="3619325"/>
              <a:ext cx="32000" cy="299700"/>
            </a:xfrm>
            <a:custGeom>
              <a:rect b="b" l="l" r="r" t="t"/>
              <a:pathLst>
                <a:path extrusionOk="0" h="11988" w="1280">
                  <a:moveTo>
                    <a:pt x="0" y="0"/>
                  </a:moveTo>
                  <a:lnTo>
                    <a:pt x="0" y="11987"/>
                  </a:lnTo>
                  <a:lnTo>
                    <a:pt x="1280" y="11885"/>
                  </a:lnTo>
                  <a:lnTo>
                    <a:pt x="9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7"/>
            <p:cNvSpPr/>
            <p:nvPr/>
          </p:nvSpPr>
          <p:spPr>
            <a:xfrm>
              <a:off x="2602800" y="3599475"/>
              <a:ext cx="208775" cy="327850"/>
            </a:xfrm>
            <a:custGeom>
              <a:rect b="b" l="l" r="r" t="t"/>
              <a:pathLst>
                <a:path extrusionOk="0" h="13114" w="8351">
                  <a:moveTo>
                    <a:pt x="334" y="0"/>
                  </a:moveTo>
                  <a:lnTo>
                    <a:pt x="0" y="13114"/>
                  </a:lnTo>
                  <a:lnTo>
                    <a:pt x="8351" y="13114"/>
                  </a:lnTo>
                  <a:lnTo>
                    <a:pt x="81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7"/>
            <p:cNvSpPr/>
            <p:nvPr/>
          </p:nvSpPr>
          <p:spPr>
            <a:xfrm>
              <a:off x="2620725" y="3623150"/>
              <a:ext cx="172250" cy="279850"/>
            </a:xfrm>
            <a:custGeom>
              <a:rect b="b" l="l" r="r" t="t"/>
              <a:pathLst>
                <a:path extrusionOk="0" h="11194" w="6890">
                  <a:moveTo>
                    <a:pt x="6813" y="1"/>
                  </a:moveTo>
                  <a:lnTo>
                    <a:pt x="385" y="28"/>
                  </a:lnTo>
                  <a:lnTo>
                    <a:pt x="0" y="11194"/>
                  </a:lnTo>
                  <a:lnTo>
                    <a:pt x="6890" y="11143"/>
                  </a:lnTo>
                  <a:lnTo>
                    <a:pt x="68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7"/>
            <p:cNvSpPr/>
            <p:nvPr/>
          </p:nvSpPr>
          <p:spPr>
            <a:xfrm>
              <a:off x="2681550" y="3668000"/>
              <a:ext cx="61500" cy="195950"/>
            </a:xfrm>
            <a:custGeom>
              <a:rect b="b" l="l" r="r" t="t"/>
              <a:pathLst>
                <a:path extrusionOk="0" h="7838" w="2460">
                  <a:moveTo>
                    <a:pt x="1231" y="1"/>
                  </a:moveTo>
                  <a:lnTo>
                    <a:pt x="79" y="2100"/>
                  </a:lnTo>
                  <a:lnTo>
                    <a:pt x="207" y="2408"/>
                  </a:lnTo>
                  <a:lnTo>
                    <a:pt x="1154" y="1691"/>
                  </a:lnTo>
                  <a:lnTo>
                    <a:pt x="948" y="4893"/>
                  </a:lnTo>
                  <a:lnTo>
                    <a:pt x="129" y="5379"/>
                  </a:lnTo>
                  <a:lnTo>
                    <a:pt x="307" y="6045"/>
                  </a:lnTo>
                  <a:lnTo>
                    <a:pt x="871" y="5789"/>
                  </a:lnTo>
                  <a:lnTo>
                    <a:pt x="846" y="6377"/>
                  </a:lnTo>
                  <a:lnTo>
                    <a:pt x="1" y="6762"/>
                  </a:lnTo>
                  <a:lnTo>
                    <a:pt x="154" y="7556"/>
                  </a:lnTo>
                  <a:lnTo>
                    <a:pt x="795" y="7171"/>
                  </a:lnTo>
                  <a:lnTo>
                    <a:pt x="744" y="7837"/>
                  </a:lnTo>
                  <a:lnTo>
                    <a:pt x="1563" y="7761"/>
                  </a:lnTo>
                  <a:lnTo>
                    <a:pt x="1538" y="6532"/>
                  </a:lnTo>
                  <a:lnTo>
                    <a:pt x="2151" y="6890"/>
                  </a:lnTo>
                  <a:lnTo>
                    <a:pt x="2255" y="6249"/>
                  </a:lnTo>
                  <a:lnTo>
                    <a:pt x="1538" y="5891"/>
                  </a:lnTo>
                  <a:lnTo>
                    <a:pt x="1512" y="5379"/>
                  </a:lnTo>
                  <a:lnTo>
                    <a:pt x="2255" y="5661"/>
                  </a:lnTo>
                  <a:lnTo>
                    <a:pt x="2383" y="5200"/>
                  </a:lnTo>
                  <a:lnTo>
                    <a:pt x="1512" y="4636"/>
                  </a:lnTo>
                  <a:lnTo>
                    <a:pt x="1461" y="1562"/>
                  </a:lnTo>
                  <a:lnTo>
                    <a:pt x="2153" y="2408"/>
                  </a:lnTo>
                  <a:lnTo>
                    <a:pt x="2459" y="2202"/>
                  </a:lnTo>
                  <a:lnTo>
                    <a:pt x="16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7"/>
            <p:cNvSpPr/>
            <p:nvPr/>
          </p:nvSpPr>
          <p:spPr>
            <a:xfrm>
              <a:off x="2641225" y="3637250"/>
              <a:ext cx="33325" cy="38450"/>
            </a:xfrm>
            <a:custGeom>
              <a:rect b="b" l="l" r="r" t="t"/>
              <a:pathLst>
                <a:path extrusionOk="0" h="1538" w="1333">
                  <a:moveTo>
                    <a:pt x="102" y="1"/>
                  </a:moveTo>
                  <a:lnTo>
                    <a:pt x="0" y="1538"/>
                  </a:lnTo>
                  <a:lnTo>
                    <a:pt x="13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7"/>
            <p:cNvSpPr/>
            <p:nvPr/>
          </p:nvSpPr>
          <p:spPr>
            <a:xfrm>
              <a:off x="2748775" y="3637900"/>
              <a:ext cx="32700" cy="39725"/>
            </a:xfrm>
            <a:custGeom>
              <a:rect b="b" l="l" r="r" t="t"/>
              <a:pathLst>
                <a:path extrusionOk="0" h="1589" w="1308">
                  <a:moveTo>
                    <a:pt x="1" y="0"/>
                  </a:moveTo>
                  <a:lnTo>
                    <a:pt x="1307" y="1588"/>
                  </a:lnTo>
                  <a:lnTo>
                    <a:pt x="12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7"/>
            <p:cNvSpPr/>
            <p:nvPr/>
          </p:nvSpPr>
          <p:spPr>
            <a:xfrm>
              <a:off x="2634175" y="3862000"/>
              <a:ext cx="32075" cy="28825"/>
            </a:xfrm>
            <a:custGeom>
              <a:rect b="b" l="l" r="r" t="t"/>
              <a:pathLst>
                <a:path extrusionOk="0" h="1153" w="1283">
                  <a:moveTo>
                    <a:pt x="78" y="1"/>
                  </a:moveTo>
                  <a:lnTo>
                    <a:pt x="1" y="1076"/>
                  </a:lnTo>
                  <a:lnTo>
                    <a:pt x="1282" y="1153"/>
                  </a:lnTo>
                  <a:lnTo>
                    <a:pt x="1282" y="1153"/>
                  </a:lnTo>
                  <a:lnTo>
                    <a:pt x="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7"/>
            <p:cNvSpPr/>
            <p:nvPr/>
          </p:nvSpPr>
          <p:spPr>
            <a:xfrm>
              <a:off x="2753925" y="3860725"/>
              <a:ext cx="28825" cy="30100"/>
            </a:xfrm>
            <a:custGeom>
              <a:rect b="b" l="l" r="r" t="t"/>
              <a:pathLst>
                <a:path extrusionOk="0" h="1204" w="1153">
                  <a:moveTo>
                    <a:pt x="1076" y="1"/>
                  </a:moveTo>
                  <a:lnTo>
                    <a:pt x="1" y="1127"/>
                  </a:lnTo>
                  <a:lnTo>
                    <a:pt x="1153" y="1204"/>
                  </a:lnTo>
                  <a:lnTo>
                    <a:pt x="10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2" name="Shape 1052"/>
        <p:cNvGrpSpPr/>
        <p:nvPr/>
      </p:nvGrpSpPr>
      <p:grpSpPr>
        <a:xfrm>
          <a:off x="0" y="0"/>
          <a:ext cx="0" cy="0"/>
          <a:chOff x="0" y="0"/>
          <a:chExt cx="0" cy="0"/>
        </a:xfrm>
      </p:grpSpPr>
      <p:sp>
        <p:nvSpPr>
          <p:cNvPr id="1053" name="Google Shape;1053;p58"/>
          <p:cNvSpPr/>
          <p:nvPr/>
        </p:nvSpPr>
        <p:spPr>
          <a:xfrm rot="81">
            <a:off x="5719360" y="1774094"/>
            <a:ext cx="2636657" cy="321019"/>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54" name="Google Shape;1054;p58"/>
          <p:cNvSpPr txBox="1"/>
          <p:nvPr/>
        </p:nvSpPr>
        <p:spPr>
          <a:xfrm>
            <a:off x="5790599" y="1802427"/>
            <a:ext cx="2347200" cy="25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Nome da biblioteca</a:t>
            </a:r>
            <a:endParaRPr>
              <a:solidFill>
                <a:schemeClr val="dk1"/>
              </a:solidFill>
              <a:latin typeface="Roboto Slab"/>
              <a:ea typeface="Roboto Slab"/>
              <a:cs typeface="Roboto Slab"/>
              <a:sym typeface="Roboto Slab"/>
            </a:endParaRPr>
          </a:p>
        </p:txBody>
      </p:sp>
      <p:sp>
        <p:nvSpPr>
          <p:cNvPr id="1055" name="Google Shape;1055;p58"/>
          <p:cNvSpPr/>
          <p:nvPr/>
        </p:nvSpPr>
        <p:spPr>
          <a:xfrm rot="81">
            <a:off x="5719360" y="3233215"/>
            <a:ext cx="2636657" cy="321019"/>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56" name="Google Shape;1056;p58"/>
          <p:cNvSpPr txBox="1"/>
          <p:nvPr/>
        </p:nvSpPr>
        <p:spPr>
          <a:xfrm>
            <a:off x="5790599" y="3261646"/>
            <a:ext cx="2347200" cy="25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Nome da biblioteca</a:t>
            </a:r>
            <a:endParaRPr>
              <a:solidFill>
                <a:schemeClr val="dk1"/>
              </a:solidFill>
              <a:latin typeface="Roboto Slab"/>
              <a:ea typeface="Roboto Slab"/>
              <a:cs typeface="Roboto Slab"/>
              <a:sym typeface="Roboto Slab"/>
            </a:endParaRPr>
          </a:p>
        </p:txBody>
      </p:sp>
      <p:sp>
        <p:nvSpPr>
          <p:cNvPr id="1057" name="Google Shape;1057;p58"/>
          <p:cNvSpPr/>
          <p:nvPr/>
        </p:nvSpPr>
        <p:spPr>
          <a:xfrm rot="81">
            <a:off x="5719360" y="3960288"/>
            <a:ext cx="2636657" cy="321019"/>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58" name="Google Shape;1058;p58"/>
          <p:cNvSpPr txBox="1"/>
          <p:nvPr/>
        </p:nvSpPr>
        <p:spPr>
          <a:xfrm>
            <a:off x="5790599" y="3990038"/>
            <a:ext cx="2347200" cy="252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Nome da biblioteca</a:t>
            </a:r>
            <a:endParaRPr>
              <a:solidFill>
                <a:schemeClr val="dk1"/>
              </a:solidFill>
              <a:latin typeface="Roboto Slab"/>
              <a:ea typeface="Roboto Slab"/>
              <a:cs typeface="Roboto Slab"/>
              <a:sym typeface="Roboto Slab"/>
            </a:endParaRPr>
          </a:p>
        </p:txBody>
      </p:sp>
      <p:sp>
        <p:nvSpPr>
          <p:cNvPr id="1059" name="Google Shape;1059;p58"/>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Recopilação de informação</a:t>
            </a:r>
            <a:endParaRPr/>
          </a:p>
        </p:txBody>
      </p:sp>
      <p:grpSp>
        <p:nvGrpSpPr>
          <p:cNvPr id="1060" name="Google Shape;1060;p58"/>
          <p:cNvGrpSpPr/>
          <p:nvPr/>
        </p:nvGrpSpPr>
        <p:grpSpPr>
          <a:xfrm>
            <a:off x="1257940" y="1238290"/>
            <a:ext cx="3281657" cy="3247376"/>
            <a:chOff x="1283022" y="1038865"/>
            <a:chExt cx="3218573" cy="3184951"/>
          </a:xfrm>
        </p:grpSpPr>
        <p:sp>
          <p:nvSpPr>
            <p:cNvPr id="1061" name="Google Shape;1061;p58"/>
            <p:cNvSpPr/>
            <p:nvPr/>
          </p:nvSpPr>
          <p:spPr>
            <a:xfrm>
              <a:off x="3157453" y="1508373"/>
              <a:ext cx="52627" cy="40124"/>
            </a:xfrm>
            <a:custGeom>
              <a:rect b="b" l="l" r="r" t="t"/>
              <a:pathLst>
                <a:path extrusionOk="0" h="2086" w="2736">
                  <a:moveTo>
                    <a:pt x="2151" y="0"/>
                  </a:moveTo>
                  <a:cubicBezTo>
                    <a:pt x="1761" y="0"/>
                    <a:pt x="1479" y="409"/>
                    <a:pt x="1216" y="648"/>
                  </a:cubicBezTo>
                  <a:cubicBezTo>
                    <a:pt x="851" y="952"/>
                    <a:pt x="304" y="1165"/>
                    <a:pt x="61" y="1621"/>
                  </a:cubicBezTo>
                  <a:cubicBezTo>
                    <a:pt x="30" y="1682"/>
                    <a:pt x="0" y="1743"/>
                    <a:pt x="30" y="1834"/>
                  </a:cubicBezTo>
                  <a:cubicBezTo>
                    <a:pt x="30" y="1894"/>
                    <a:pt x="91" y="1925"/>
                    <a:pt x="122" y="1955"/>
                  </a:cubicBezTo>
                  <a:cubicBezTo>
                    <a:pt x="272" y="2039"/>
                    <a:pt x="432" y="2086"/>
                    <a:pt x="585" y="2086"/>
                  </a:cubicBezTo>
                  <a:cubicBezTo>
                    <a:pt x="711" y="2086"/>
                    <a:pt x="833" y="2054"/>
                    <a:pt x="942" y="1986"/>
                  </a:cubicBezTo>
                  <a:cubicBezTo>
                    <a:pt x="1155" y="1864"/>
                    <a:pt x="1307" y="1682"/>
                    <a:pt x="1520" y="1591"/>
                  </a:cubicBezTo>
                  <a:cubicBezTo>
                    <a:pt x="1763" y="1499"/>
                    <a:pt x="2128" y="1530"/>
                    <a:pt x="2371" y="1347"/>
                  </a:cubicBezTo>
                  <a:cubicBezTo>
                    <a:pt x="2493" y="1226"/>
                    <a:pt x="2584" y="1074"/>
                    <a:pt x="2614" y="891"/>
                  </a:cubicBezTo>
                  <a:cubicBezTo>
                    <a:pt x="2705" y="618"/>
                    <a:pt x="2736" y="253"/>
                    <a:pt x="2493" y="101"/>
                  </a:cubicBezTo>
                  <a:cubicBezTo>
                    <a:pt x="2370" y="30"/>
                    <a:pt x="2256" y="0"/>
                    <a:pt x="215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8"/>
            <p:cNvSpPr/>
            <p:nvPr/>
          </p:nvSpPr>
          <p:spPr>
            <a:xfrm>
              <a:off x="3236374" y="1427566"/>
              <a:ext cx="81864" cy="45972"/>
            </a:xfrm>
            <a:custGeom>
              <a:rect b="b" l="l" r="r" t="t"/>
              <a:pathLst>
                <a:path extrusionOk="0" h="2390" w="4256">
                  <a:moveTo>
                    <a:pt x="2520" y="1"/>
                  </a:moveTo>
                  <a:cubicBezTo>
                    <a:pt x="2433" y="1"/>
                    <a:pt x="2316" y="33"/>
                    <a:pt x="2159" y="108"/>
                  </a:cubicBezTo>
                  <a:cubicBezTo>
                    <a:pt x="1672" y="320"/>
                    <a:pt x="1" y="1597"/>
                    <a:pt x="426" y="2235"/>
                  </a:cubicBezTo>
                  <a:cubicBezTo>
                    <a:pt x="487" y="2326"/>
                    <a:pt x="608" y="2357"/>
                    <a:pt x="730" y="2387"/>
                  </a:cubicBezTo>
                  <a:cubicBezTo>
                    <a:pt x="750" y="2389"/>
                    <a:pt x="770" y="2389"/>
                    <a:pt x="790" y="2389"/>
                  </a:cubicBezTo>
                  <a:cubicBezTo>
                    <a:pt x="1168" y="2389"/>
                    <a:pt x="1527" y="2159"/>
                    <a:pt x="1883" y="2159"/>
                  </a:cubicBezTo>
                  <a:cubicBezTo>
                    <a:pt x="1934" y="2159"/>
                    <a:pt x="1986" y="2163"/>
                    <a:pt x="2037" y="2174"/>
                  </a:cubicBezTo>
                  <a:cubicBezTo>
                    <a:pt x="2219" y="2266"/>
                    <a:pt x="2432" y="2296"/>
                    <a:pt x="2615" y="2357"/>
                  </a:cubicBezTo>
                  <a:cubicBezTo>
                    <a:pt x="2767" y="2326"/>
                    <a:pt x="2888" y="2296"/>
                    <a:pt x="3010" y="2235"/>
                  </a:cubicBezTo>
                  <a:lnTo>
                    <a:pt x="3648" y="1931"/>
                  </a:lnTo>
                  <a:cubicBezTo>
                    <a:pt x="3800" y="1840"/>
                    <a:pt x="3952" y="1749"/>
                    <a:pt x="4104" y="1627"/>
                  </a:cubicBezTo>
                  <a:cubicBezTo>
                    <a:pt x="4226" y="1506"/>
                    <a:pt x="4256" y="1323"/>
                    <a:pt x="4226" y="1171"/>
                  </a:cubicBezTo>
                  <a:cubicBezTo>
                    <a:pt x="4134" y="1019"/>
                    <a:pt x="3982" y="898"/>
                    <a:pt x="3830" y="898"/>
                  </a:cubicBezTo>
                  <a:cubicBezTo>
                    <a:pt x="3678" y="898"/>
                    <a:pt x="3496" y="928"/>
                    <a:pt x="3374" y="989"/>
                  </a:cubicBezTo>
                  <a:cubicBezTo>
                    <a:pt x="3231" y="1050"/>
                    <a:pt x="3122" y="1076"/>
                    <a:pt x="3038" y="1076"/>
                  </a:cubicBezTo>
                  <a:cubicBezTo>
                    <a:pt x="2503" y="1076"/>
                    <a:pt x="3021" y="1"/>
                    <a:pt x="2520"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8"/>
            <p:cNvSpPr/>
            <p:nvPr/>
          </p:nvSpPr>
          <p:spPr>
            <a:xfrm>
              <a:off x="1283022" y="2079210"/>
              <a:ext cx="618598" cy="349442"/>
            </a:xfrm>
            <a:custGeom>
              <a:rect b="b" l="l" r="r" t="t"/>
              <a:pathLst>
                <a:path extrusionOk="0" h="18167" w="32160">
                  <a:moveTo>
                    <a:pt x="2309" y="0"/>
                  </a:moveTo>
                  <a:cubicBezTo>
                    <a:pt x="1936" y="0"/>
                    <a:pt x="1561" y="20"/>
                    <a:pt x="1186" y="60"/>
                  </a:cubicBezTo>
                  <a:cubicBezTo>
                    <a:pt x="1156" y="394"/>
                    <a:pt x="1004" y="698"/>
                    <a:pt x="760" y="881"/>
                  </a:cubicBezTo>
                  <a:cubicBezTo>
                    <a:pt x="608" y="941"/>
                    <a:pt x="456" y="1032"/>
                    <a:pt x="335" y="1124"/>
                  </a:cubicBezTo>
                  <a:cubicBezTo>
                    <a:pt x="0" y="1488"/>
                    <a:pt x="426" y="2066"/>
                    <a:pt x="821" y="2370"/>
                  </a:cubicBezTo>
                  <a:cubicBezTo>
                    <a:pt x="1824" y="3160"/>
                    <a:pt x="2766" y="4011"/>
                    <a:pt x="3678" y="4923"/>
                  </a:cubicBezTo>
                  <a:cubicBezTo>
                    <a:pt x="3952" y="5166"/>
                    <a:pt x="4165" y="5470"/>
                    <a:pt x="4286" y="5805"/>
                  </a:cubicBezTo>
                  <a:cubicBezTo>
                    <a:pt x="4408" y="6078"/>
                    <a:pt x="4377" y="6382"/>
                    <a:pt x="4469" y="6656"/>
                  </a:cubicBezTo>
                  <a:cubicBezTo>
                    <a:pt x="4651" y="6990"/>
                    <a:pt x="4833" y="7324"/>
                    <a:pt x="5077" y="7628"/>
                  </a:cubicBezTo>
                  <a:cubicBezTo>
                    <a:pt x="5289" y="7932"/>
                    <a:pt x="5320" y="8358"/>
                    <a:pt x="5137" y="8692"/>
                  </a:cubicBezTo>
                  <a:cubicBezTo>
                    <a:pt x="4955" y="8905"/>
                    <a:pt x="4681" y="8996"/>
                    <a:pt x="4590" y="9239"/>
                  </a:cubicBezTo>
                  <a:cubicBezTo>
                    <a:pt x="4377" y="9634"/>
                    <a:pt x="4864" y="10090"/>
                    <a:pt x="5320" y="10121"/>
                  </a:cubicBezTo>
                  <a:cubicBezTo>
                    <a:pt x="5355" y="10123"/>
                    <a:pt x="5391" y="10124"/>
                    <a:pt x="5426" y="10124"/>
                  </a:cubicBezTo>
                  <a:cubicBezTo>
                    <a:pt x="5781" y="10124"/>
                    <a:pt x="6135" y="10017"/>
                    <a:pt x="6490" y="10017"/>
                  </a:cubicBezTo>
                  <a:cubicBezTo>
                    <a:pt x="6556" y="10017"/>
                    <a:pt x="6622" y="10021"/>
                    <a:pt x="6688" y="10030"/>
                  </a:cubicBezTo>
                  <a:cubicBezTo>
                    <a:pt x="7387" y="10090"/>
                    <a:pt x="7903" y="10698"/>
                    <a:pt x="8420" y="11185"/>
                  </a:cubicBezTo>
                  <a:cubicBezTo>
                    <a:pt x="8906" y="11701"/>
                    <a:pt x="9514" y="12096"/>
                    <a:pt x="10213" y="12340"/>
                  </a:cubicBezTo>
                  <a:cubicBezTo>
                    <a:pt x="10436" y="12407"/>
                    <a:pt x="10664" y="12441"/>
                    <a:pt x="10891" y="12441"/>
                  </a:cubicBezTo>
                  <a:cubicBezTo>
                    <a:pt x="11378" y="12441"/>
                    <a:pt x="11856" y="12286"/>
                    <a:pt x="12250" y="11975"/>
                  </a:cubicBezTo>
                  <a:cubicBezTo>
                    <a:pt x="12827" y="11489"/>
                    <a:pt x="13162" y="10607"/>
                    <a:pt x="13922" y="10516"/>
                  </a:cubicBezTo>
                  <a:cubicBezTo>
                    <a:pt x="13982" y="10508"/>
                    <a:pt x="14041" y="10505"/>
                    <a:pt x="14099" y="10505"/>
                  </a:cubicBezTo>
                  <a:cubicBezTo>
                    <a:pt x="14273" y="10505"/>
                    <a:pt x="14438" y="10539"/>
                    <a:pt x="14621" y="10607"/>
                  </a:cubicBezTo>
                  <a:cubicBezTo>
                    <a:pt x="15168" y="10759"/>
                    <a:pt x="15776" y="10941"/>
                    <a:pt x="16019" y="11458"/>
                  </a:cubicBezTo>
                  <a:cubicBezTo>
                    <a:pt x="16445" y="12400"/>
                    <a:pt x="15350" y="13707"/>
                    <a:pt x="16110" y="14407"/>
                  </a:cubicBezTo>
                  <a:cubicBezTo>
                    <a:pt x="16262" y="14589"/>
                    <a:pt x="16566" y="14680"/>
                    <a:pt x="16657" y="14923"/>
                  </a:cubicBezTo>
                  <a:cubicBezTo>
                    <a:pt x="16809" y="15227"/>
                    <a:pt x="16566" y="15653"/>
                    <a:pt x="16809" y="15866"/>
                  </a:cubicBezTo>
                  <a:cubicBezTo>
                    <a:pt x="16870" y="15926"/>
                    <a:pt x="16992" y="15957"/>
                    <a:pt x="17113" y="15957"/>
                  </a:cubicBezTo>
                  <a:cubicBezTo>
                    <a:pt x="17225" y="15970"/>
                    <a:pt x="17338" y="15977"/>
                    <a:pt x="17452" y="15977"/>
                  </a:cubicBezTo>
                  <a:cubicBezTo>
                    <a:pt x="18435" y="15977"/>
                    <a:pt x="19477" y="15519"/>
                    <a:pt x="20419" y="15519"/>
                  </a:cubicBezTo>
                  <a:cubicBezTo>
                    <a:pt x="20818" y="15519"/>
                    <a:pt x="21200" y="15601"/>
                    <a:pt x="21551" y="15835"/>
                  </a:cubicBezTo>
                  <a:cubicBezTo>
                    <a:pt x="21460" y="16352"/>
                    <a:pt x="20943" y="16686"/>
                    <a:pt x="20882" y="17203"/>
                  </a:cubicBezTo>
                  <a:cubicBezTo>
                    <a:pt x="20822" y="17568"/>
                    <a:pt x="20974" y="18084"/>
                    <a:pt x="21369" y="18115"/>
                  </a:cubicBezTo>
                  <a:cubicBezTo>
                    <a:pt x="21571" y="18149"/>
                    <a:pt x="21774" y="18166"/>
                    <a:pt x="21977" y="18166"/>
                  </a:cubicBezTo>
                  <a:cubicBezTo>
                    <a:pt x="23027" y="18166"/>
                    <a:pt x="24060" y="17714"/>
                    <a:pt x="24773" y="16899"/>
                  </a:cubicBezTo>
                  <a:cubicBezTo>
                    <a:pt x="25168" y="16534"/>
                    <a:pt x="25502" y="16048"/>
                    <a:pt x="25898" y="15683"/>
                  </a:cubicBezTo>
                  <a:cubicBezTo>
                    <a:pt x="26445" y="15136"/>
                    <a:pt x="27083" y="14680"/>
                    <a:pt x="27782" y="14315"/>
                  </a:cubicBezTo>
                  <a:cubicBezTo>
                    <a:pt x="29241" y="13434"/>
                    <a:pt x="30700" y="12583"/>
                    <a:pt x="32159" y="11701"/>
                  </a:cubicBezTo>
                  <a:cubicBezTo>
                    <a:pt x="32159" y="11701"/>
                    <a:pt x="32129" y="11671"/>
                    <a:pt x="32159" y="11671"/>
                  </a:cubicBezTo>
                  <a:cubicBezTo>
                    <a:pt x="31794" y="11093"/>
                    <a:pt x="31369" y="10577"/>
                    <a:pt x="30943" y="10060"/>
                  </a:cubicBezTo>
                  <a:cubicBezTo>
                    <a:pt x="30731" y="9817"/>
                    <a:pt x="30487" y="9574"/>
                    <a:pt x="30275" y="9361"/>
                  </a:cubicBezTo>
                  <a:cubicBezTo>
                    <a:pt x="29910" y="8966"/>
                    <a:pt x="29515" y="8692"/>
                    <a:pt x="29028" y="8479"/>
                  </a:cubicBezTo>
                  <a:cubicBezTo>
                    <a:pt x="28725" y="8369"/>
                    <a:pt x="28404" y="8334"/>
                    <a:pt x="28072" y="8334"/>
                  </a:cubicBezTo>
                  <a:cubicBezTo>
                    <a:pt x="27671" y="8334"/>
                    <a:pt x="27255" y="8385"/>
                    <a:pt x="26840" y="8419"/>
                  </a:cubicBezTo>
                  <a:cubicBezTo>
                    <a:pt x="26713" y="8425"/>
                    <a:pt x="26587" y="8428"/>
                    <a:pt x="26462" y="8428"/>
                  </a:cubicBezTo>
                  <a:cubicBezTo>
                    <a:pt x="22761" y="8428"/>
                    <a:pt x="19541" y="5871"/>
                    <a:pt x="16749" y="3343"/>
                  </a:cubicBezTo>
                  <a:cubicBezTo>
                    <a:pt x="16110" y="2765"/>
                    <a:pt x="15441" y="2188"/>
                    <a:pt x="14590" y="1975"/>
                  </a:cubicBezTo>
                  <a:cubicBezTo>
                    <a:pt x="14333" y="1906"/>
                    <a:pt x="14074" y="1878"/>
                    <a:pt x="13815" y="1878"/>
                  </a:cubicBezTo>
                  <a:cubicBezTo>
                    <a:pt x="12817" y="1878"/>
                    <a:pt x="11804" y="2285"/>
                    <a:pt x="10791" y="2309"/>
                  </a:cubicBezTo>
                  <a:cubicBezTo>
                    <a:pt x="10729" y="2312"/>
                    <a:pt x="10667" y="2313"/>
                    <a:pt x="10605" y="2313"/>
                  </a:cubicBezTo>
                  <a:cubicBezTo>
                    <a:pt x="8495" y="2313"/>
                    <a:pt x="6658" y="834"/>
                    <a:pt x="4621" y="273"/>
                  </a:cubicBezTo>
                  <a:cubicBezTo>
                    <a:pt x="3861" y="88"/>
                    <a:pt x="3087" y="0"/>
                    <a:pt x="2309"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8"/>
            <p:cNvSpPr/>
            <p:nvPr/>
          </p:nvSpPr>
          <p:spPr>
            <a:xfrm>
              <a:off x="1305238" y="1273917"/>
              <a:ext cx="1456416" cy="998797"/>
            </a:xfrm>
            <a:custGeom>
              <a:rect b="b" l="l" r="r" t="t"/>
              <a:pathLst>
                <a:path extrusionOk="0" h="51926" w="75717">
                  <a:moveTo>
                    <a:pt x="26603" y="0"/>
                  </a:moveTo>
                  <a:cubicBezTo>
                    <a:pt x="26209" y="0"/>
                    <a:pt x="25825" y="248"/>
                    <a:pt x="25503" y="497"/>
                  </a:cubicBezTo>
                  <a:cubicBezTo>
                    <a:pt x="23838" y="1676"/>
                    <a:pt x="21821" y="2908"/>
                    <a:pt x="19894" y="2908"/>
                  </a:cubicBezTo>
                  <a:cubicBezTo>
                    <a:pt x="19288" y="2908"/>
                    <a:pt x="18691" y="2786"/>
                    <a:pt x="18116" y="2503"/>
                  </a:cubicBezTo>
                  <a:cubicBezTo>
                    <a:pt x="17981" y="2435"/>
                    <a:pt x="17847" y="2405"/>
                    <a:pt x="17716" y="2405"/>
                  </a:cubicBezTo>
                  <a:cubicBezTo>
                    <a:pt x="16847" y="2405"/>
                    <a:pt x="16151" y="3759"/>
                    <a:pt x="16627" y="4630"/>
                  </a:cubicBezTo>
                  <a:cubicBezTo>
                    <a:pt x="17204" y="5634"/>
                    <a:pt x="18420" y="5998"/>
                    <a:pt x="19575" y="6241"/>
                  </a:cubicBezTo>
                  <a:cubicBezTo>
                    <a:pt x="19788" y="7366"/>
                    <a:pt x="18177" y="7761"/>
                    <a:pt x="17053" y="7761"/>
                  </a:cubicBezTo>
                  <a:cubicBezTo>
                    <a:pt x="15928" y="7792"/>
                    <a:pt x="14408" y="8734"/>
                    <a:pt x="15077" y="9646"/>
                  </a:cubicBezTo>
                  <a:cubicBezTo>
                    <a:pt x="17113" y="12260"/>
                    <a:pt x="18177" y="15512"/>
                    <a:pt x="18116" y="18825"/>
                  </a:cubicBezTo>
                  <a:cubicBezTo>
                    <a:pt x="18177" y="19403"/>
                    <a:pt x="18025" y="19950"/>
                    <a:pt x="17752" y="20467"/>
                  </a:cubicBezTo>
                  <a:cubicBezTo>
                    <a:pt x="16080" y="22807"/>
                    <a:pt x="15624" y="25786"/>
                    <a:pt x="16475" y="28521"/>
                  </a:cubicBezTo>
                  <a:cubicBezTo>
                    <a:pt x="15583" y="28081"/>
                    <a:pt x="14629" y="27897"/>
                    <a:pt x="13657" y="27897"/>
                  </a:cubicBezTo>
                  <a:cubicBezTo>
                    <a:pt x="11815" y="27897"/>
                    <a:pt x="9909" y="28557"/>
                    <a:pt x="8238" y="29372"/>
                  </a:cubicBezTo>
                  <a:cubicBezTo>
                    <a:pt x="5563" y="30710"/>
                    <a:pt x="2888" y="32807"/>
                    <a:pt x="2584" y="35756"/>
                  </a:cubicBezTo>
                  <a:cubicBezTo>
                    <a:pt x="2463" y="36242"/>
                    <a:pt x="2615" y="36728"/>
                    <a:pt x="2949" y="37063"/>
                  </a:cubicBezTo>
                  <a:cubicBezTo>
                    <a:pt x="3374" y="37397"/>
                    <a:pt x="3739" y="37792"/>
                    <a:pt x="4074" y="38218"/>
                  </a:cubicBezTo>
                  <a:cubicBezTo>
                    <a:pt x="4317" y="38674"/>
                    <a:pt x="4286" y="39373"/>
                    <a:pt x="3800" y="39616"/>
                  </a:cubicBezTo>
                  <a:cubicBezTo>
                    <a:pt x="3644" y="39660"/>
                    <a:pt x="3505" y="39688"/>
                    <a:pt x="3358" y="39688"/>
                  </a:cubicBezTo>
                  <a:cubicBezTo>
                    <a:pt x="3304" y="39688"/>
                    <a:pt x="3249" y="39685"/>
                    <a:pt x="3192" y="39677"/>
                  </a:cubicBezTo>
                  <a:cubicBezTo>
                    <a:pt x="2827" y="39655"/>
                    <a:pt x="2461" y="39634"/>
                    <a:pt x="2085" y="39634"/>
                  </a:cubicBezTo>
                  <a:cubicBezTo>
                    <a:pt x="1929" y="39634"/>
                    <a:pt x="1772" y="39637"/>
                    <a:pt x="1611" y="39646"/>
                  </a:cubicBezTo>
                  <a:cubicBezTo>
                    <a:pt x="1064" y="39677"/>
                    <a:pt x="578" y="39950"/>
                    <a:pt x="304" y="40406"/>
                  </a:cubicBezTo>
                  <a:cubicBezTo>
                    <a:pt x="61" y="40832"/>
                    <a:pt x="92" y="41409"/>
                    <a:pt x="1" y="41926"/>
                  </a:cubicBezTo>
                  <a:cubicBezTo>
                    <a:pt x="377" y="41876"/>
                    <a:pt x="753" y="41853"/>
                    <a:pt x="1127" y="41853"/>
                  </a:cubicBezTo>
                  <a:cubicBezTo>
                    <a:pt x="1902" y="41853"/>
                    <a:pt x="2667" y="41954"/>
                    <a:pt x="3405" y="42139"/>
                  </a:cubicBezTo>
                  <a:cubicBezTo>
                    <a:pt x="5491" y="42705"/>
                    <a:pt x="7343" y="44177"/>
                    <a:pt x="9449" y="44177"/>
                  </a:cubicBezTo>
                  <a:cubicBezTo>
                    <a:pt x="9491" y="44177"/>
                    <a:pt x="9533" y="44176"/>
                    <a:pt x="9575" y="44175"/>
                  </a:cubicBezTo>
                  <a:cubicBezTo>
                    <a:pt x="10623" y="44126"/>
                    <a:pt x="11652" y="43726"/>
                    <a:pt x="12661" y="43726"/>
                  </a:cubicBezTo>
                  <a:cubicBezTo>
                    <a:pt x="12910" y="43726"/>
                    <a:pt x="13158" y="43750"/>
                    <a:pt x="13405" y="43810"/>
                  </a:cubicBezTo>
                  <a:cubicBezTo>
                    <a:pt x="14226" y="44023"/>
                    <a:pt x="14925" y="44631"/>
                    <a:pt x="15563" y="45209"/>
                  </a:cubicBezTo>
                  <a:cubicBezTo>
                    <a:pt x="18313" y="47695"/>
                    <a:pt x="21541" y="50266"/>
                    <a:pt x="25221" y="50266"/>
                  </a:cubicBezTo>
                  <a:cubicBezTo>
                    <a:pt x="25365" y="50266"/>
                    <a:pt x="25509" y="50262"/>
                    <a:pt x="25654" y="50254"/>
                  </a:cubicBezTo>
                  <a:cubicBezTo>
                    <a:pt x="26053" y="50238"/>
                    <a:pt x="26460" y="50185"/>
                    <a:pt x="26862" y="50185"/>
                  </a:cubicBezTo>
                  <a:cubicBezTo>
                    <a:pt x="27196" y="50185"/>
                    <a:pt x="27526" y="50221"/>
                    <a:pt x="27843" y="50345"/>
                  </a:cubicBezTo>
                  <a:cubicBezTo>
                    <a:pt x="28299" y="50528"/>
                    <a:pt x="28724" y="50832"/>
                    <a:pt x="29059" y="51196"/>
                  </a:cubicBezTo>
                  <a:cubicBezTo>
                    <a:pt x="29302" y="51440"/>
                    <a:pt x="29515" y="51683"/>
                    <a:pt x="29728" y="51926"/>
                  </a:cubicBezTo>
                  <a:cubicBezTo>
                    <a:pt x="30153" y="51683"/>
                    <a:pt x="30579" y="51531"/>
                    <a:pt x="31035" y="51470"/>
                  </a:cubicBezTo>
                  <a:cubicBezTo>
                    <a:pt x="31582" y="51409"/>
                    <a:pt x="32159" y="51470"/>
                    <a:pt x="32706" y="51379"/>
                  </a:cubicBezTo>
                  <a:cubicBezTo>
                    <a:pt x="33162" y="51257"/>
                    <a:pt x="33588" y="51105"/>
                    <a:pt x="34013" y="50893"/>
                  </a:cubicBezTo>
                  <a:lnTo>
                    <a:pt x="35807" y="50041"/>
                  </a:lnTo>
                  <a:lnTo>
                    <a:pt x="39454" y="48339"/>
                  </a:lnTo>
                  <a:cubicBezTo>
                    <a:pt x="40184" y="48005"/>
                    <a:pt x="40974" y="47610"/>
                    <a:pt x="41247" y="46850"/>
                  </a:cubicBezTo>
                  <a:cubicBezTo>
                    <a:pt x="41460" y="46333"/>
                    <a:pt x="41399" y="45664"/>
                    <a:pt x="41764" y="45209"/>
                  </a:cubicBezTo>
                  <a:cubicBezTo>
                    <a:pt x="41977" y="44996"/>
                    <a:pt x="42251" y="44844"/>
                    <a:pt x="42524" y="44722"/>
                  </a:cubicBezTo>
                  <a:cubicBezTo>
                    <a:pt x="43525" y="44310"/>
                    <a:pt x="44582" y="43870"/>
                    <a:pt x="45669" y="43870"/>
                  </a:cubicBezTo>
                  <a:cubicBezTo>
                    <a:pt x="45705" y="43870"/>
                    <a:pt x="45741" y="43870"/>
                    <a:pt x="45776" y="43871"/>
                  </a:cubicBezTo>
                  <a:cubicBezTo>
                    <a:pt x="46901" y="43871"/>
                    <a:pt x="48087" y="44479"/>
                    <a:pt x="48421" y="45573"/>
                  </a:cubicBezTo>
                  <a:cubicBezTo>
                    <a:pt x="48482" y="45938"/>
                    <a:pt x="48603" y="46303"/>
                    <a:pt x="48816" y="46607"/>
                  </a:cubicBezTo>
                  <a:cubicBezTo>
                    <a:pt x="49023" y="46829"/>
                    <a:pt x="49298" y="46900"/>
                    <a:pt x="49604" y="46900"/>
                  </a:cubicBezTo>
                  <a:cubicBezTo>
                    <a:pt x="50163" y="46900"/>
                    <a:pt x="50822" y="46661"/>
                    <a:pt x="51342" y="46661"/>
                  </a:cubicBezTo>
                  <a:cubicBezTo>
                    <a:pt x="51669" y="46661"/>
                    <a:pt x="51941" y="46756"/>
                    <a:pt x="52099" y="47063"/>
                  </a:cubicBezTo>
                  <a:cubicBezTo>
                    <a:pt x="52220" y="47397"/>
                    <a:pt x="52220" y="47762"/>
                    <a:pt x="52129" y="48096"/>
                  </a:cubicBezTo>
                  <a:cubicBezTo>
                    <a:pt x="52068" y="48491"/>
                    <a:pt x="52068" y="48886"/>
                    <a:pt x="52160" y="49282"/>
                  </a:cubicBezTo>
                  <a:cubicBezTo>
                    <a:pt x="52524" y="48522"/>
                    <a:pt x="53102" y="47914"/>
                    <a:pt x="53831" y="47488"/>
                  </a:cubicBezTo>
                  <a:cubicBezTo>
                    <a:pt x="54265" y="47280"/>
                    <a:pt x="54722" y="47206"/>
                    <a:pt x="55192" y="47206"/>
                  </a:cubicBezTo>
                  <a:cubicBezTo>
                    <a:pt x="56316" y="47206"/>
                    <a:pt x="57521" y="47625"/>
                    <a:pt x="58686" y="47625"/>
                  </a:cubicBezTo>
                  <a:cubicBezTo>
                    <a:pt x="58811" y="47625"/>
                    <a:pt x="58935" y="47620"/>
                    <a:pt x="59059" y="47610"/>
                  </a:cubicBezTo>
                  <a:cubicBezTo>
                    <a:pt x="60271" y="47493"/>
                    <a:pt x="61518" y="46805"/>
                    <a:pt x="62692" y="46805"/>
                  </a:cubicBezTo>
                  <a:cubicBezTo>
                    <a:pt x="63049" y="46805"/>
                    <a:pt x="63400" y="46869"/>
                    <a:pt x="63740" y="47032"/>
                  </a:cubicBezTo>
                  <a:cubicBezTo>
                    <a:pt x="63983" y="47184"/>
                    <a:pt x="64287" y="47336"/>
                    <a:pt x="64591" y="47397"/>
                  </a:cubicBezTo>
                  <a:cubicBezTo>
                    <a:pt x="64645" y="47407"/>
                    <a:pt x="64697" y="47412"/>
                    <a:pt x="64749" y="47412"/>
                  </a:cubicBezTo>
                  <a:cubicBezTo>
                    <a:pt x="65319" y="47412"/>
                    <a:pt x="65792" y="46827"/>
                    <a:pt x="65959" y="46242"/>
                  </a:cubicBezTo>
                  <a:cubicBezTo>
                    <a:pt x="66142" y="45604"/>
                    <a:pt x="66081" y="44905"/>
                    <a:pt x="66294" y="44297"/>
                  </a:cubicBezTo>
                  <a:cubicBezTo>
                    <a:pt x="66476" y="43810"/>
                    <a:pt x="66749" y="43354"/>
                    <a:pt x="67084" y="42929"/>
                  </a:cubicBezTo>
                  <a:lnTo>
                    <a:pt x="67996" y="41683"/>
                  </a:lnTo>
                  <a:cubicBezTo>
                    <a:pt x="66932" y="40680"/>
                    <a:pt x="65290" y="40011"/>
                    <a:pt x="65139" y="38582"/>
                  </a:cubicBezTo>
                  <a:cubicBezTo>
                    <a:pt x="65108" y="38096"/>
                    <a:pt x="65230" y="37579"/>
                    <a:pt x="65412" y="37123"/>
                  </a:cubicBezTo>
                  <a:cubicBezTo>
                    <a:pt x="66202" y="34965"/>
                    <a:pt x="67297" y="32929"/>
                    <a:pt x="68664" y="31075"/>
                  </a:cubicBezTo>
                  <a:cubicBezTo>
                    <a:pt x="69637" y="29768"/>
                    <a:pt x="70762" y="28461"/>
                    <a:pt x="71157" y="26880"/>
                  </a:cubicBezTo>
                  <a:cubicBezTo>
                    <a:pt x="71552" y="25147"/>
                    <a:pt x="71157" y="22959"/>
                    <a:pt x="72585" y="21926"/>
                  </a:cubicBezTo>
                  <a:cubicBezTo>
                    <a:pt x="73589" y="21226"/>
                    <a:pt x="75321" y="21226"/>
                    <a:pt x="75564" y="20011"/>
                  </a:cubicBezTo>
                  <a:cubicBezTo>
                    <a:pt x="75716" y="19312"/>
                    <a:pt x="75199" y="18643"/>
                    <a:pt x="74561" y="18369"/>
                  </a:cubicBezTo>
                  <a:cubicBezTo>
                    <a:pt x="73923" y="18096"/>
                    <a:pt x="73224" y="17944"/>
                    <a:pt x="72525" y="17883"/>
                  </a:cubicBezTo>
                  <a:cubicBezTo>
                    <a:pt x="70671" y="17518"/>
                    <a:pt x="68968" y="16576"/>
                    <a:pt x="67692" y="15147"/>
                  </a:cubicBezTo>
                  <a:cubicBezTo>
                    <a:pt x="67357" y="14691"/>
                    <a:pt x="66901" y="14296"/>
                    <a:pt x="66415" y="14023"/>
                  </a:cubicBezTo>
                  <a:cubicBezTo>
                    <a:pt x="65898" y="13810"/>
                    <a:pt x="65290" y="13871"/>
                    <a:pt x="64774" y="13749"/>
                  </a:cubicBezTo>
                  <a:cubicBezTo>
                    <a:pt x="63588" y="13506"/>
                    <a:pt x="62798" y="12321"/>
                    <a:pt x="62616" y="11166"/>
                  </a:cubicBezTo>
                  <a:cubicBezTo>
                    <a:pt x="62494" y="10284"/>
                    <a:pt x="62524" y="9403"/>
                    <a:pt x="62737" y="8551"/>
                  </a:cubicBezTo>
                  <a:cubicBezTo>
                    <a:pt x="62669" y="8547"/>
                    <a:pt x="62602" y="8546"/>
                    <a:pt x="62535" y="8546"/>
                  </a:cubicBezTo>
                  <a:cubicBezTo>
                    <a:pt x="62093" y="8546"/>
                    <a:pt x="61674" y="8628"/>
                    <a:pt x="61278" y="8734"/>
                  </a:cubicBezTo>
                  <a:lnTo>
                    <a:pt x="56992" y="9767"/>
                  </a:lnTo>
                  <a:cubicBezTo>
                    <a:pt x="56719" y="10375"/>
                    <a:pt x="56871" y="11074"/>
                    <a:pt x="57023" y="11682"/>
                  </a:cubicBezTo>
                  <a:cubicBezTo>
                    <a:pt x="57205" y="12290"/>
                    <a:pt x="57357" y="12959"/>
                    <a:pt x="57175" y="13567"/>
                  </a:cubicBezTo>
                  <a:cubicBezTo>
                    <a:pt x="57013" y="14051"/>
                    <a:pt x="56501" y="14413"/>
                    <a:pt x="56052" y="14413"/>
                  </a:cubicBezTo>
                  <a:cubicBezTo>
                    <a:pt x="55909" y="14413"/>
                    <a:pt x="55772" y="14377"/>
                    <a:pt x="55655" y="14296"/>
                  </a:cubicBezTo>
                  <a:cubicBezTo>
                    <a:pt x="55138" y="13932"/>
                    <a:pt x="55199" y="13141"/>
                    <a:pt x="54865" y="12625"/>
                  </a:cubicBezTo>
                  <a:cubicBezTo>
                    <a:pt x="54613" y="12232"/>
                    <a:pt x="54176" y="12050"/>
                    <a:pt x="53719" y="12050"/>
                  </a:cubicBezTo>
                  <a:cubicBezTo>
                    <a:pt x="53291" y="12050"/>
                    <a:pt x="52847" y="12209"/>
                    <a:pt x="52524" y="12503"/>
                  </a:cubicBezTo>
                  <a:cubicBezTo>
                    <a:pt x="51886" y="13111"/>
                    <a:pt x="51704" y="14053"/>
                    <a:pt x="51704" y="14935"/>
                  </a:cubicBezTo>
                  <a:cubicBezTo>
                    <a:pt x="51704" y="15725"/>
                    <a:pt x="51704" y="16728"/>
                    <a:pt x="50974" y="17001"/>
                  </a:cubicBezTo>
                  <a:cubicBezTo>
                    <a:pt x="50888" y="17030"/>
                    <a:pt x="50802" y="17043"/>
                    <a:pt x="50716" y="17043"/>
                  </a:cubicBezTo>
                  <a:cubicBezTo>
                    <a:pt x="50168" y="17043"/>
                    <a:pt x="49644" y="16502"/>
                    <a:pt x="49302" y="16029"/>
                  </a:cubicBezTo>
                  <a:cubicBezTo>
                    <a:pt x="48907" y="15512"/>
                    <a:pt x="48482" y="14935"/>
                    <a:pt x="48512" y="14266"/>
                  </a:cubicBezTo>
                  <a:cubicBezTo>
                    <a:pt x="48542" y="13901"/>
                    <a:pt x="48664" y="13536"/>
                    <a:pt x="48573" y="13202"/>
                  </a:cubicBezTo>
                  <a:cubicBezTo>
                    <a:pt x="48451" y="12868"/>
                    <a:pt x="48147" y="12625"/>
                    <a:pt x="47935" y="12321"/>
                  </a:cubicBezTo>
                  <a:cubicBezTo>
                    <a:pt x="47357" y="11409"/>
                    <a:pt x="48178" y="10193"/>
                    <a:pt x="48087" y="9099"/>
                  </a:cubicBezTo>
                  <a:cubicBezTo>
                    <a:pt x="47995" y="8004"/>
                    <a:pt x="46992" y="7062"/>
                    <a:pt x="47083" y="5968"/>
                  </a:cubicBezTo>
                  <a:cubicBezTo>
                    <a:pt x="47114" y="5299"/>
                    <a:pt x="47600" y="4722"/>
                    <a:pt x="47874" y="4114"/>
                  </a:cubicBezTo>
                  <a:cubicBezTo>
                    <a:pt x="48178" y="3506"/>
                    <a:pt x="48238" y="2624"/>
                    <a:pt x="47691" y="2260"/>
                  </a:cubicBezTo>
                  <a:cubicBezTo>
                    <a:pt x="47387" y="2077"/>
                    <a:pt x="47023" y="2047"/>
                    <a:pt x="46749" y="1864"/>
                  </a:cubicBezTo>
                  <a:cubicBezTo>
                    <a:pt x="46476" y="1621"/>
                    <a:pt x="46263" y="1348"/>
                    <a:pt x="46111" y="1013"/>
                  </a:cubicBezTo>
                  <a:cubicBezTo>
                    <a:pt x="45624" y="436"/>
                    <a:pt x="44895" y="102"/>
                    <a:pt x="44135" y="102"/>
                  </a:cubicBezTo>
                  <a:cubicBezTo>
                    <a:pt x="44135" y="649"/>
                    <a:pt x="43922" y="1196"/>
                    <a:pt x="43527" y="1591"/>
                  </a:cubicBezTo>
                  <a:cubicBezTo>
                    <a:pt x="42159" y="3020"/>
                    <a:pt x="40457" y="4083"/>
                    <a:pt x="38603" y="4752"/>
                  </a:cubicBezTo>
                  <a:cubicBezTo>
                    <a:pt x="37266" y="5238"/>
                    <a:pt x="36141" y="6059"/>
                    <a:pt x="35290" y="7184"/>
                  </a:cubicBezTo>
                  <a:cubicBezTo>
                    <a:pt x="35290" y="6515"/>
                    <a:pt x="35077" y="5846"/>
                    <a:pt x="34682" y="5269"/>
                  </a:cubicBezTo>
                  <a:cubicBezTo>
                    <a:pt x="34338" y="6163"/>
                    <a:pt x="33372" y="6649"/>
                    <a:pt x="32421" y="6649"/>
                  </a:cubicBezTo>
                  <a:cubicBezTo>
                    <a:pt x="31691" y="6649"/>
                    <a:pt x="30971" y="6362"/>
                    <a:pt x="30548" y="5755"/>
                  </a:cubicBezTo>
                  <a:cubicBezTo>
                    <a:pt x="31187" y="5512"/>
                    <a:pt x="30913" y="4448"/>
                    <a:pt x="30275" y="4235"/>
                  </a:cubicBezTo>
                  <a:cubicBezTo>
                    <a:pt x="30135" y="4189"/>
                    <a:pt x="29993" y="4169"/>
                    <a:pt x="29850" y="4169"/>
                  </a:cubicBezTo>
                  <a:cubicBezTo>
                    <a:pt x="29337" y="4169"/>
                    <a:pt x="28811" y="4430"/>
                    <a:pt x="28360" y="4691"/>
                  </a:cubicBezTo>
                  <a:cubicBezTo>
                    <a:pt x="28177" y="3658"/>
                    <a:pt x="27965" y="2594"/>
                    <a:pt x="27782" y="1561"/>
                  </a:cubicBezTo>
                  <a:cubicBezTo>
                    <a:pt x="27691" y="922"/>
                    <a:pt x="27478" y="223"/>
                    <a:pt x="26870" y="41"/>
                  </a:cubicBezTo>
                  <a:cubicBezTo>
                    <a:pt x="26781" y="13"/>
                    <a:pt x="26692" y="0"/>
                    <a:pt x="26603"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8"/>
            <p:cNvSpPr/>
            <p:nvPr/>
          </p:nvSpPr>
          <p:spPr>
            <a:xfrm>
              <a:off x="2049517" y="1038865"/>
              <a:ext cx="480029" cy="562335"/>
            </a:xfrm>
            <a:custGeom>
              <a:rect b="b" l="l" r="r" t="t"/>
              <a:pathLst>
                <a:path extrusionOk="0" h="29235" w="24956">
                  <a:moveTo>
                    <a:pt x="19208" y="1"/>
                  </a:moveTo>
                  <a:cubicBezTo>
                    <a:pt x="18925" y="1"/>
                    <a:pt x="18641" y="54"/>
                    <a:pt x="18390" y="163"/>
                  </a:cubicBezTo>
                  <a:cubicBezTo>
                    <a:pt x="17478" y="589"/>
                    <a:pt x="16839" y="1410"/>
                    <a:pt x="16140" y="2109"/>
                  </a:cubicBezTo>
                  <a:cubicBezTo>
                    <a:pt x="14218" y="4031"/>
                    <a:pt x="11605" y="5090"/>
                    <a:pt x="8862" y="5090"/>
                  </a:cubicBezTo>
                  <a:cubicBezTo>
                    <a:pt x="8786" y="5090"/>
                    <a:pt x="8709" y="5089"/>
                    <a:pt x="8633" y="5087"/>
                  </a:cubicBezTo>
                  <a:lnTo>
                    <a:pt x="8633" y="5087"/>
                  </a:lnTo>
                  <a:cubicBezTo>
                    <a:pt x="9210" y="5695"/>
                    <a:pt x="8663" y="6850"/>
                    <a:pt x="7842" y="6911"/>
                  </a:cubicBezTo>
                  <a:cubicBezTo>
                    <a:pt x="7829" y="6912"/>
                    <a:pt x="7816" y="6912"/>
                    <a:pt x="7802" y="6912"/>
                  </a:cubicBezTo>
                  <a:cubicBezTo>
                    <a:pt x="6970" y="6912"/>
                    <a:pt x="6325" y="5987"/>
                    <a:pt x="6505" y="5209"/>
                  </a:cubicBezTo>
                  <a:cubicBezTo>
                    <a:pt x="4316" y="4935"/>
                    <a:pt x="2158" y="4571"/>
                    <a:pt x="0" y="4054"/>
                  </a:cubicBezTo>
                  <a:lnTo>
                    <a:pt x="0" y="4054"/>
                  </a:lnTo>
                  <a:cubicBezTo>
                    <a:pt x="31" y="5331"/>
                    <a:pt x="821" y="6455"/>
                    <a:pt x="1976" y="6911"/>
                  </a:cubicBezTo>
                  <a:cubicBezTo>
                    <a:pt x="2189" y="7945"/>
                    <a:pt x="2402" y="8978"/>
                    <a:pt x="2584" y="10011"/>
                  </a:cubicBezTo>
                  <a:cubicBezTo>
                    <a:pt x="2645" y="10650"/>
                    <a:pt x="2888" y="11227"/>
                    <a:pt x="3283" y="11714"/>
                  </a:cubicBezTo>
                  <a:cubicBezTo>
                    <a:pt x="3521" y="11952"/>
                    <a:pt x="3867" y="12091"/>
                    <a:pt x="4191" y="12091"/>
                  </a:cubicBezTo>
                  <a:cubicBezTo>
                    <a:pt x="4487" y="12091"/>
                    <a:pt x="4765" y="11975"/>
                    <a:pt x="4924" y="11714"/>
                  </a:cubicBezTo>
                  <a:cubicBezTo>
                    <a:pt x="5228" y="11744"/>
                    <a:pt x="5471" y="12018"/>
                    <a:pt x="5441" y="12322"/>
                  </a:cubicBezTo>
                  <a:cubicBezTo>
                    <a:pt x="5472" y="12320"/>
                    <a:pt x="5502" y="12320"/>
                    <a:pt x="5533" y="12320"/>
                  </a:cubicBezTo>
                  <a:cubicBezTo>
                    <a:pt x="6288" y="12320"/>
                    <a:pt x="6980" y="12678"/>
                    <a:pt x="7447" y="13233"/>
                  </a:cubicBezTo>
                  <a:cubicBezTo>
                    <a:pt x="7599" y="13537"/>
                    <a:pt x="7812" y="13811"/>
                    <a:pt x="8055" y="14054"/>
                  </a:cubicBezTo>
                  <a:cubicBezTo>
                    <a:pt x="8329" y="14236"/>
                    <a:pt x="8724" y="14267"/>
                    <a:pt x="8997" y="14449"/>
                  </a:cubicBezTo>
                  <a:cubicBezTo>
                    <a:pt x="9544" y="14844"/>
                    <a:pt x="9484" y="15695"/>
                    <a:pt x="9210" y="16303"/>
                  </a:cubicBezTo>
                  <a:cubicBezTo>
                    <a:pt x="8906" y="16911"/>
                    <a:pt x="8450" y="17489"/>
                    <a:pt x="8389" y="18157"/>
                  </a:cubicBezTo>
                  <a:cubicBezTo>
                    <a:pt x="8298" y="19282"/>
                    <a:pt x="9301" y="20194"/>
                    <a:pt x="9393" y="21288"/>
                  </a:cubicBezTo>
                  <a:cubicBezTo>
                    <a:pt x="9484" y="22382"/>
                    <a:pt x="8663" y="23598"/>
                    <a:pt x="9271" y="24541"/>
                  </a:cubicBezTo>
                  <a:cubicBezTo>
                    <a:pt x="9453" y="24845"/>
                    <a:pt x="9757" y="25057"/>
                    <a:pt x="9879" y="25392"/>
                  </a:cubicBezTo>
                  <a:cubicBezTo>
                    <a:pt x="10000" y="25726"/>
                    <a:pt x="9818" y="26091"/>
                    <a:pt x="9818" y="26455"/>
                  </a:cubicBezTo>
                  <a:cubicBezTo>
                    <a:pt x="9788" y="27124"/>
                    <a:pt x="10213" y="27671"/>
                    <a:pt x="10608" y="28249"/>
                  </a:cubicBezTo>
                  <a:cubicBezTo>
                    <a:pt x="10974" y="28719"/>
                    <a:pt x="11475" y="29235"/>
                    <a:pt x="12014" y="29235"/>
                  </a:cubicBezTo>
                  <a:cubicBezTo>
                    <a:pt x="12102" y="29235"/>
                    <a:pt x="12191" y="29221"/>
                    <a:pt x="12280" y="29191"/>
                  </a:cubicBezTo>
                  <a:cubicBezTo>
                    <a:pt x="13040" y="28948"/>
                    <a:pt x="13010" y="27914"/>
                    <a:pt x="13010" y="27155"/>
                  </a:cubicBezTo>
                  <a:cubicBezTo>
                    <a:pt x="12979" y="26243"/>
                    <a:pt x="13192" y="25300"/>
                    <a:pt x="13830" y="24693"/>
                  </a:cubicBezTo>
                  <a:cubicBezTo>
                    <a:pt x="14157" y="24410"/>
                    <a:pt x="14607" y="24252"/>
                    <a:pt x="15039" y="24252"/>
                  </a:cubicBezTo>
                  <a:cubicBezTo>
                    <a:pt x="15491" y="24252"/>
                    <a:pt x="15922" y="24426"/>
                    <a:pt x="16171" y="24814"/>
                  </a:cubicBezTo>
                  <a:cubicBezTo>
                    <a:pt x="16505" y="25361"/>
                    <a:pt x="16414" y="26121"/>
                    <a:pt x="16961" y="26486"/>
                  </a:cubicBezTo>
                  <a:cubicBezTo>
                    <a:pt x="17089" y="26576"/>
                    <a:pt x="17233" y="26616"/>
                    <a:pt x="17381" y="26616"/>
                  </a:cubicBezTo>
                  <a:cubicBezTo>
                    <a:pt x="17833" y="26616"/>
                    <a:pt x="18321" y="26244"/>
                    <a:pt x="18481" y="25787"/>
                  </a:cubicBezTo>
                  <a:cubicBezTo>
                    <a:pt x="18694" y="25179"/>
                    <a:pt x="18511" y="24510"/>
                    <a:pt x="18359" y="23872"/>
                  </a:cubicBezTo>
                  <a:cubicBezTo>
                    <a:pt x="18177" y="23264"/>
                    <a:pt x="18055" y="22565"/>
                    <a:pt x="18329" y="21987"/>
                  </a:cubicBezTo>
                  <a:lnTo>
                    <a:pt x="22584" y="20954"/>
                  </a:lnTo>
                  <a:cubicBezTo>
                    <a:pt x="23071" y="20802"/>
                    <a:pt x="23557" y="20741"/>
                    <a:pt x="24043" y="20741"/>
                  </a:cubicBezTo>
                  <a:cubicBezTo>
                    <a:pt x="24104" y="20437"/>
                    <a:pt x="24165" y="20103"/>
                    <a:pt x="24226" y="19799"/>
                  </a:cubicBezTo>
                  <a:lnTo>
                    <a:pt x="24925" y="16668"/>
                  </a:lnTo>
                  <a:lnTo>
                    <a:pt x="24955" y="16668"/>
                  </a:lnTo>
                  <a:cubicBezTo>
                    <a:pt x="22827" y="16668"/>
                    <a:pt x="21399" y="14510"/>
                    <a:pt x="22250" y="12565"/>
                  </a:cubicBezTo>
                  <a:lnTo>
                    <a:pt x="22250" y="12565"/>
                  </a:lnTo>
                  <a:cubicBezTo>
                    <a:pt x="22122" y="12603"/>
                    <a:pt x="21996" y="12620"/>
                    <a:pt x="21873" y="12620"/>
                  </a:cubicBezTo>
                  <a:cubicBezTo>
                    <a:pt x="20716" y="12620"/>
                    <a:pt x="19847" y="11036"/>
                    <a:pt x="20122" y="9799"/>
                  </a:cubicBezTo>
                  <a:cubicBezTo>
                    <a:pt x="20426" y="8400"/>
                    <a:pt x="21429" y="7306"/>
                    <a:pt x="21946" y="5999"/>
                  </a:cubicBezTo>
                  <a:cubicBezTo>
                    <a:pt x="22189" y="5300"/>
                    <a:pt x="22068" y="4236"/>
                    <a:pt x="21338" y="4206"/>
                  </a:cubicBezTo>
                  <a:cubicBezTo>
                    <a:pt x="20730" y="4176"/>
                    <a:pt x="20487" y="3416"/>
                    <a:pt x="20578" y="2838"/>
                  </a:cubicBezTo>
                  <a:cubicBezTo>
                    <a:pt x="20700" y="2230"/>
                    <a:pt x="20973" y="1653"/>
                    <a:pt x="20852" y="1075"/>
                  </a:cubicBezTo>
                  <a:cubicBezTo>
                    <a:pt x="20698" y="371"/>
                    <a:pt x="19953" y="1"/>
                    <a:pt x="19208"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8"/>
            <p:cNvSpPr/>
            <p:nvPr/>
          </p:nvSpPr>
          <p:spPr>
            <a:xfrm>
              <a:off x="2507310" y="1264550"/>
              <a:ext cx="1062926" cy="1004490"/>
            </a:xfrm>
            <a:custGeom>
              <a:rect b="b" l="l" r="r" t="t"/>
              <a:pathLst>
                <a:path extrusionOk="0" h="52222" w="55260">
                  <a:moveTo>
                    <a:pt x="14693" y="1"/>
                  </a:moveTo>
                  <a:cubicBezTo>
                    <a:pt x="13998" y="1"/>
                    <a:pt x="13311" y="113"/>
                    <a:pt x="12736" y="467"/>
                  </a:cubicBezTo>
                  <a:cubicBezTo>
                    <a:pt x="13405" y="862"/>
                    <a:pt x="13861" y="1531"/>
                    <a:pt x="13952" y="2291"/>
                  </a:cubicBezTo>
                  <a:cubicBezTo>
                    <a:pt x="11946" y="2351"/>
                    <a:pt x="9939" y="2534"/>
                    <a:pt x="7933" y="2868"/>
                  </a:cubicBezTo>
                  <a:cubicBezTo>
                    <a:pt x="6018" y="3233"/>
                    <a:pt x="4134" y="3841"/>
                    <a:pt x="2371" y="4692"/>
                  </a:cubicBezTo>
                  <a:cubicBezTo>
                    <a:pt x="1976" y="4874"/>
                    <a:pt x="1550" y="4965"/>
                    <a:pt x="1155" y="4965"/>
                  </a:cubicBezTo>
                  <a:lnTo>
                    <a:pt x="456" y="8096"/>
                  </a:lnTo>
                  <a:cubicBezTo>
                    <a:pt x="365" y="8400"/>
                    <a:pt x="304" y="8704"/>
                    <a:pt x="243" y="9038"/>
                  </a:cubicBezTo>
                  <a:cubicBezTo>
                    <a:pt x="61" y="9890"/>
                    <a:pt x="0" y="10771"/>
                    <a:pt x="122" y="11622"/>
                  </a:cubicBezTo>
                  <a:cubicBezTo>
                    <a:pt x="334" y="12808"/>
                    <a:pt x="1125" y="13963"/>
                    <a:pt x="2280" y="14236"/>
                  </a:cubicBezTo>
                  <a:cubicBezTo>
                    <a:pt x="2827" y="14358"/>
                    <a:pt x="3404" y="14297"/>
                    <a:pt x="3921" y="14510"/>
                  </a:cubicBezTo>
                  <a:cubicBezTo>
                    <a:pt x="4438" y="14783"/>
                    <a:pt x="4863" y="15178"/>
                    <a:pt x="5228" y="15634"/>
                  </a:cubicBezTo>
                  <a:cubicBezTo>
                    <a:pt x="6474" y="17063"/>
                    <a:pt x="8177" y="18005"/>
                    <a:pt x="10061" y="18370"/>
                  </a:cubicBezTo>
                  <a:cubicBezTo>
                    <a:pt x="10760" y="18431"/>
                    <a:pt x="11429" y="18583"/>
                    <a:pt x="12098" y="18856"/>
                  </a:cubicBezTo>
                  <a:cubicBezTo>
                    <a:pt x="12705" y="19160"/>
                    <a:pt x="13222" y="19829"/>
                    <a:pt x="13101" y="20498"/>
                  </a:cubicBezTo>
                  <a:cubicBezTo>
                    <a:pt x="12827" y="21713"/>
                    <a:pt x="11095" y="21713"/>
                    <a:pt x="10091" y="22443"/>
                  </a:cubicBezTo>
                  <a:cubicBezTo>
                    <a:pt x="8663" y="23476"/>
                    <a:pt x="9058" y="25634"/>
                    <a:pt x="8663" y="27367"/>
                  </a:cubicBezTo>
                  <a:cubicBezTo>
                    <a:pt x="8298" y="28978"/>
                    <a:pt x="7143" y="30255"/>
                    <a:pt x="6170" y="31562"/>
                  </a:cubicBezTo>
                  <a:cubicBezTo>
                    <a:pt x="4803" y="33416"/>
                    <a:pt x="3708" y="35483"/>
                    <a:pt x="2918" y="37641"/>
                  </a:cubicBezTo>
                  <a:cubicBezTo>
                    <a:pt x="2736" y="38097"/>
                    <a:pt x="2645" y="38583"/>
                    <a:pt x="2645" y="39069"/>
                  </a:cubicBezTo>
                  <a:cubicBezTo>
                    <a:pt x="2796" y="40528"/>
                    <a:pt x="4468" y="41167"/>
                    <a:pt x="5532" y="42200"/>
                  </a:cubicBezTo>
                  <a:cubicBezTo>
                    <a:pt x="5897" y="42534"/>
                    <a:pt x="6201" y="42960"/>
                    <a:pt x="6353" y="43446"/>
                  </a:cubicBezTo>
                  <a:cubicBezTo>
                    <a:pt x="6535" y="44176"/>
                    <a:pt x="6292" y="44905"/>
                    <a:pt x="6353" y="45635"/>
                  </a:cubicBezTo>
                  <a:cubicBezTo>
                    <a:pt x="6414" y="47246"/>
                    <a:pt x="7721" y="48553"/>
                    <a:pt x="9088" y="49434"/>
                  </a:cubicBezTo>
                  <a:cubicBezTo>
                    <a:pt x="11851" y="51276"/>
                    <a:pt x="15079" y="52222"/>
                    <a:pt x="18342" y="52222"/>
                  </a:cubicBezTo>
                  <a:cubicBezTo>
                    <a:pt x="19495" y="52222"/>
                    <a:pt x="20652" y="52104"/>
                    <a:pt x="21794" y="51866"/>
                  </a:cubicBezTo>
                  <a:cubicBezTo>
                    <a:pt x="23140" y="51551"/>
                    <a:pt x="24459" y="51101"/>
                    <a:pt x="25802" y="51101"/>
                  </a:cubicBezTo>
                  <a:cubicBezTo>
                    <a:pt x="25884" y="51101"/>
                    <a:pt x="25967" y="51102"/>
                    <a:pt x="26049" y="51106"/>
                  </a:cubicBezTo>
                  <a:cubicBezTo>
                    <a:pt x="26839" y="51167"/>
                    <a:pt x="27630" y="51319"/>
                    <a:pt x="28390" y="51471"/>
                  </a:cubicBezTo>
                  <a:cubicBezTo>
                    <a:pt x="29545" y="51623"/>
                    <a:pt x="30700" y="51714"/>
                    <a:pt x="31855" y="51714"/>
                  </a:cubicBezTo>
                  <a:lnTo>
                    <a:pt x="36870" y="51835"/>
                  </a:lnTo>
                  <a:cubicBezTo>
                    <a:pt x="36992" y="51562"/>
                    <a:pt x="37144" y="51288"/>
                    <a:pt x="37296" y="51076"/>
                  </a:cubicBezTo>
                  <a:cubicBezTo>
                    <a:pt x="37600" y="50650"/>
                    <a:pt x="37843" y="50225"/>
                    <a:pt x="38056" y="49738"/>
                  </a:cubicBezTo>
                  <a:cubicBezTo>
                    <a:pt x="38207" y="49343"/>
                    <a:pt x="38268" y="48917"/>
                    <a:pt x="38390" y="48492"/>
                  </a:cubicBezTo>
                  <a:cubicBezTo>
                    <a:pt x="39089" y="46334"/>
                    <a:pt x="41733" y="45118"/>
                    <a:pt x="42098" y="42899"/>
                  </a:cubicBezTo>
                  <a:cubicBezTo>
                    <a:pt x="42281" y="41531"/>
                    <a:pt x="41612" y="40072"/>
                    <a:pt x="42250" y="38887"/>
                  </a:cubicBezTo>
                  <a:cubicBezTo>
                    <a:pt x="42736" y="38005"/>
                    <a:pt x="43800" y="37580"/>
                    <a:pt x="44317" y="36729"/>
                  </a:cubicBezTo>
                  <a:cubicBezTo>
                    <a:pt x="44986" y="35665"/>
                    <a:pt x="44591" y="34236"/>
                    <a:pt x="45016" y="33051"/>
                  </a:cubicBezTo>
                  <a:cubicBezTo>
                    <a:pt x="45168" y="32625"/>
                    <a:pt x="45411" y="32230"/>
                    <a:pt x="45715" y="31896"/>
                  </a:cubicBezTo>
                  <a:cubicBezTo>
                    <a:pt x="47326" y="30103"/>
                    <a:pt x="50670" y="29464"/>
                    <a:pt x="50974" y="27033"/>
                  </a:cubicBezTo>
                  <a:cubicBezTo>
                    <a:pt x="51065" y="26425"/>
                    <a:pt x="50882" y="25756"/>
                    <a:pt x="51065" y="25148"/>
                  </a:cubicBezTo>
                  <a:cubicBezTo>
                    <a:pt x="51278" y="24419"/>
                    <a:pt x="51946" y="23872"/>
                    <a:pt x="52463" y="23324"/>
                  </a:cubicBezTo>
                  <a:cubicBezTo>
                    <a:pt x="54469" y="21288"/>
                    <a:pt x="55047" y="18370"/>
                    <a:pt x="55259" y="15482"/>
                  </a:cubicBezTo>
                  <a:cubicBezTo>
                    <a:pt x="54773" y="15361"/>
                    <a:pt x="54317" y="15270"/>
                    <a:pt x="53831" y="15239"/>
                  </a:cubicBezTo>
                  <a:cubicBezTo>
                    <a:pt x="53660" y="15247"/>
                    <a:pt x="53491" y="15251"/>
                    <a:pt x="53324" y="15251"/>
                  </a:cubicBezTo>
                  <a:cubicBezTo>
                    <a:pt x="52867" y="15251"/>
                    <a:pt x="52422" y="15223"/>
                    <a:pt x="51977" y="15178"/>
                  </a:cubicBezTo>
                  <a:cubicBezTo>
                    <a:pt x="50731" y="14935"/>
                    <a:pt x="49727" y="13993"/>
                    <a:pt x="48481" y="13780"/>
                  </a:cubicBezTo>
                  <a:cubicBezTo>
                    <a:pt x="48380" y="13760"/>
                    <a:pt x="48275" y="13750"/>
                    <a:pt x="48169" y="13750"/>
                  </a:cubicBezTo>
                  <a:cubicBezTo>
                    <a:pt x="47958" y="13750"/>
                    <a:pt x="47742" y="13790"/>
                    <a:pt x="47539" y="13871"/>
                  </a:cubicBezTo>
                  <a:cubicBezTo>
                    <a:pt x="47265" y="14023"/>
                    <a:pt x="47022" y="14267"/>
                    <a:pt x="46870" y="14540"/>
                  </a:cubicBezTo>
                  <a:lnTo>
                    <a:pt x="43284" y="19343"/>
                  </a:lnTo>
                  <a:cubicBezTo>
                    <a:pt x="42980" y="19829"/>
                    <a:pt x="42554" y="20254"/>
                    <a:pt x="42068" y="20558"/>
                  </a:cubicBezTo>
                  <a:cubicBezTo>
                    <a:pt x="41977" y="19890"/>
                    <a:pt x="42129" y="19221"/>
                    <a:pt x="42463" y="18674"/>
                  </a:cubicBezTo>
                  <a:cubicBezTo>
                    <a:pt x="41901" y="18492"/>
                    <a:pt x="41308" y="18400"/>
                    <a:pt x="40715" y="18400"/>
                  </a:cubicBezTo>
                  <a:cubicBezTo>
                    <a:pt x="40122" y="18400"/>
                    <a:pt x="39530" y="18492"/>
                    <a:pt x="38967" y="18674"/>
                  </a:cubicBezTo>
                  <a:cubicBezTo>
                    <a:pt x="38440" y="18830"/>
                    <a:pt x="37861" y="19062"/>
                    <a:pt x="37338" y="19062"/>
                  </a:cubicBezTo>
                  <a:cubicBezTo>
                    <a:pt x="37048" y="19062"/>
                    <a:pt x="36774" y="18991"/>
                    <a:pt x="36536" y="18795"/>
                  </a:cubicBezTo>
                  <a:cubicBezTo>
                    <a:pt x="35624" y="18036"/>
                    <a:pt x="36293" y="16242"/>
                    <a:pt x="35289" y="15665"/>
                  </a:cubicBezTo>
                  <a:cubicBezTo>
                    <a:pt x="35078" y="15566"/>
                    <a:pt x="34853" y="15520"/>
                    <a:pt x="34630" y="15520"/>
                  </a:cubicBezTo>
                  <a:cubicBezTo>
                    <a:pt x="34373" y="15520"/>
                    <a:pt x="34119" y="15581"/>
                    <a:pt x="33891" y="15695"/>
                  </a:cubicBezTo>
                  <a:cubicBezTo>
                    <a:pt x="32949" y="16060"/>
                    <a:pt x="32128" y="16668"/>
                    <a:pt x="31520" y="17428"/>
                  </a:cubicBezTo>
                  <a:cubicBezTo>
                    <a:pt x="31288" y="17738"/>
                    <a:pt x="30945" y="18136"/>
                    <a:pt x="30568" y="18136"/>
                  </a:cubicBezTo>
                  <a:cubicBezTo>
                    <a:pt x="30501" y="18136"/>
                    <a:pt x="30434" y="18124"/>
                    <a:pt x="30365" y="18096"/>
                  </a:cubicBezTo>
                  <a:cubicBezTo>
                    <a:pt x="29818" y="17884"/>
                    <a:pt x="30031" y="17063"/>
                    <a:pt x="30365" y="16546"/>
                  </a:cubicBezTo>
                  <a:cubicBezTo>
                    <a:pt x="30609" y="16121"/>
                    <a:pt x="30852" y="15695"/>
                    <a:pt x="31125" y="15270"/>
                  </a:cubicBezTo>
                  <a:lnTo>
                    <a:pt x="31125" y="15270"/>
                  </a:lnTo>
                  <a:cubicBezTo>
                    <a:pt x="30971" y="15282"/>
                    <a:pt x="30817" y="15289"/>
                    <a:pt x="30665" y="15289"/>
                  </a:cubicBezTo>
                  <a:cubicBezTo>
                    <a:pt x="29705" y="15289"/>
                    <a:pt x="28809" y="15019"/>
                    <a:pt x="28390" y="14206"/>
                  </a:cubicBezTo>
                  <a:cubicBezTo>
                    <a:pt x="28238" y="13963"/>
                    <a:pt x="28177" y="13659"/>
                    <a:pt x="28055" y="13385"/>
                  </a:cubicBezTo>
                  <a:cubicBezTo>
                    <a:pt x="27478" y="12200"/>
                    <a:pt x="25684" y="11956"/>
                    <a:pt x="25168" y="10741"/>
                  </a:cubicBezTo>
                  <a:cubicBezTo>
                    <a:pt x="24773" y="9859"/>
                    <a:pt x="25168" y="8826"/>
                    <a:pt x="24864" y="7944"/>
                  </a:cubicBezTo>
                  <a:cubicBezTo>
                    <a:pt x="24590" y="7397"/>
                    <a:pt x="24195" y="6941"/>
                    <a:pt x="23709" y="6576"/>
                  </a:cubicBezTo>
                  <a:cubicBezTo>
                    <a:pt x="22493" y="5634"/>
                    <a:pt x="21155" y="4814"/>
                    <a:pt x="20000" y="3750"/>
                  </a:cubicBezTo>
                  <a:cubicBezTo>
                    <a:pt x="19028" y="2868"/>
                    <a:pt x="18329" y="1713"/>
                    <a:pt x="18025" y="406"/>
                  </a:cubicBezTo>
                  <a:cubicBezTo>
                    <a:pt x="17204" y="224"/>
                    <a:pt x="16323" y="102"/>
                    <a:pt x="15471" y="41"/>
                  </a:cubicBezTo>
                  <a:cubicBezTo>
                    <a:pt x="15215" y="17"/>
                    <a:pt x="14953" y="1"/>
                    <a:pt x="14693"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8"/>
            <p:cNvSpPr/>
            <p:nvPr/>
          </p:nvSpPr>
          <p:spPr>
            <a:xfrm>
              <a:off x="2854002" y="1134271"/>
              <a:ext cx="452253" cy="424786"/>
            </a:xfrm>
            <a:custGeom>
              <a:rect b="b" l="l" r="r" t="t"/>
              <a:pathLst>
                <a:path extrusionOk="0" h="22084" w="23512">
                  <a:moveTo>
                    <a:pt x="14727" y="1"/>
                  </a:moveTo>
                  <a:cubicBezTo>
                    <a:pt x="14616" y="1"/>
                    <a:pt x="14500" y="22"/>
                    <a:pt x="14378" y="67"/>
                  </a:cubicBezTo>
                  <a:cubicBezTo>
                    <a:pt x="14074" y="188"/>
                    <a:pt x="13831" y="371"/>
                    <a:pt x="13648" y="614"/>
                  </a:cubicBezTo>
                  <a:cubicBezTo>
                    <a:pt x="11764" y="2711"/>
                    <a:pt x="10426" y="5264"/>
                    <a:pt x="9819" y="8030"/>
                  </a:cubicBezTo>
                  <a:cubicBezTo>
                    <a:pt x="9528" y="8286"/>
                    <a:pt x="9176" y="8377"/>
                    <a:pt x="8797" y="8377"/>
                  </a:cubicBezTo>
                  <a:cubicBezTo>
                    <a:pt x="8184" y="8377"/>
                    <a:pt x="7502" y="8138"/>
                    <a:pt x="6901" y="7969"/>
                  </a:cubicBezTo>
                  <a:cubicBezTo>
                    <a:pt x="6644" y="7887"/>
                    <a:pt x="6349" y="7842"/>
                    <a:pt x="6055" y="7842"/>
                  </a:cubicBezTo>
                  <a:cubicBezTo>
                    <a:pt x="5267" y="7842"/>
                    <a:pt x="4483" y="8160"/>
                    <a:pt x="4439" y="8912"/>
                  </a:cubicBezTo>
                  <a:cubicBezTo>
                    <a:pt x="3040" y="8152"/>
                    <a:pt x="1551" y="7574"/>
                    <a:pt x="1" y="7210"/>
                  </a:cubicBezTo>
                  <a:lnTo>
                    <a:pt x="1" y="7210"/>
                  </a:lnTo>
                  <a:cubicBezTo>
                    <a:pt x="305" y="8486"/>
                    <a:pt x="973" y="9641"/>
                    <a:pt x="1976" y="10523"/>
                  </a:cubicBezTo>
                  <a:cubicBezTo>
                    <a:pt x="3101" y="11587"/>
                    <a:pt x="4469" y="12407"/>
                    <a:pt x="5685" y="13380"/>
                  </a:cubicBezTo>
                  <a:cubicBezTo>
                    <a:pt x="6171" y="13714"/>
                    <a:pt x="6566" y="14170"/>
                    <a:pt x="6809" y="14717"/>
                  </a:cubicBezTo>
                  <a:cubicBezTo>
                    <a:pt x="7144" y="15599"/>
                    <a:pt x="6749" y="16663"/>
                    <a:pt x="7144" y="17514"/>
                  </a:cubicBezTo>
                  <a:cubicBezTo>
                    <a:pt x="7660" y="18729"/>
                    <a:pt x="9423" y="18973"/>
                    <a:pt x="10001" y="20158"/>
                  </a:cubicBezTo>
                  <a:cubicBezTo>
                    <a:pt x="10153" y="20432"/>
                    <a:pt x="10214" y="20736"/>
                    <a:pt x="10335" y="21009"/>
                  </a:cubicBezTo>
                  <a:cubicBezTo>
                    <a:pt x="10767" y="21846"/>
                    <a:pt x="11727" y="22084"/>
                    <a:pt x="12703" y="22084"/>
                  </a:cubicBezTo>
                  <a:cubicBezTo>
                    <a:pt x="12826" y="22084"/>
                    <a:pt x="12949" y="22080"/>
                    <a:pt x="13071" y="22073"/>
                  </a:cubicBezTo>
                  <a:cubicBezTo>
                    <a:pt x="13132" y="21982"/>
                    <a:pt x="13162" y="21921"/>
                    <a:pt x="13223" y="21830"/>
                  </a:cubicBezTo>
                  <a:cubicBezTo>
                    <a:pt x="13952" y="20644"/>
                    <a:pt x="14712" y="19398"/>
                    <a:pt x="15958" y="18699"/>
                  </a:cubicBezTo>
                  <a:cubicBezTo>
                    <a:pt x="16688" y="18304"/>
                    <a:pt x="17630" y="18061"/>
                    <a:pt x="18117" y="17392"/>
                  </a:cubicBezTo>
                  <a:cubicBezTo>
                    <a:pt x="18329" y="17027"/>
                    <a:pt x="18481" y="16693"/>
                    <a:pt x="18633" y="16298"/>
                  </a:cubicBezTo>
                  <a:cubicBezTo>
                    <a:pt x="19241" y="14900"/>
                    <a:pt x="20548" y="14109"/>
                    <a:pt x="22038" y="13684"/>
                  </a:cubicBezTo>
                  <a:cubicBezTo>
                    <a:pt x="23512" y="13267"/>
                    <a:pt x="23052" y="11195"/>
                    <a:pt x="21729" y="11195"/>
                  </a:cubicBezTo>
                  <a:cubicBezTo>
                    <a:pt x="21606" y="11195"/>
                    <a:pt x="21476" y="11213"/>
                    <a:pt x="21339" y="11252"/>
                  </a:cubicBezTo>
                  <a:cubicBezTo>
                    <a:pt x="21252" y="11275"/>
                    <a:pt x="21167" y="11285"/>
                    <a:pt x="21082" y="11285"/>
                  </a:cubicBezTo>
                  <a:cubicBezTo>
                    <a:pt x="20478" y="11285"/>
                    <a:pt x="19915" y="10755"/>
                    <a:pt x="19515" y="10249"/>
                  </a:cubicBezTo>
                  <a:cubicBezTo>
                    <a:pt x="17813" y="8030"/>
                    <a:pt x="16718" y="5386"/>
                    <a:pt x="16354" y="2620"/>
                  </a:cubicBezTo>
                  <a:cubicBezTo>
                    <a:pt x="16218" y="1505"/>
                    <a:pt x="15668" y="1"/>
                    <a:pt x="14727"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8"/>
            <p:cNvSpPr/>
            <p:nvPr/>
          </p:nvSpPr>
          <p:spPr>
            <a:xfrm>
              <a:off x="1877614" y="2117737"/>
              <a:ext cx="591707" cy="476586"/>
            </a:xfrm>
            <a:custGeom>
              <a:rect b="b" l="l" r="r" t="t"/>
              <a:pathLst>
                <a:path extrusionOk="0" h="24777" w="30762">
                  <a:moveTo>
                    <a:pt x="15910" y="1"/>
                  </a:moveTo>
                  <a:cubicBezTo>
                    <a:pt x="14797" y="1"/>
                    <a:pt x="13768" y="442"/>
                    <a:pt x="12767" y="884"/>
                  </a:cubicBezTo>
                  <a:cubicBezTo>
                    <a:pt x="12463" y="975"/>
                    <a:pt x="12220" y="1127"/>
                    <a:pt x="12007" y="1340"/>
                  </a:cubicBezTo>
                  <a:cubicBezTo>
                    <a:pt x="11612" y="1795"/>
                    <a:pt x="11703" y="2464"/>
                    <a:pt x="11490" y="3011"/>
                  </a:cubicBezTo>
                  <a:cubicBezTo>
                    <a:pt x="11187" y="3741"/>
                    <a:pt x="10427" y="4136"/>
                    <a:pt x="9697" y="4470"/>
                  </a:cubicBezTo>
                  <a:lnTo>
                    <a:pt x="6050" y="6203"/>
                  </a:lnTo>
                  <a:lnTo>
                    <a:pt x="4256" y="7054"/>
                  </a:lnTo>
                  <a:cubicBezTo>
                    <a:pt x="3831" y="7267"/>
                    <a:pt x="3405" y="7419"/>
                    <a:pt x="2949" y="7510"/>
                  </a:cubicBezTo>
                  <a:cubicBezTo>
                    <a:pt x="2433" y="7631"/>
                    <a:pt x="1855" y="7571"/>
                    <a:pt x="1308" y="7631"/>
                  </a:cubicBezTo>
                  <a:cubicBezTo>
                    <a:pt x="852" y="7692"/>
                    <a:pt x="426" y="7844"/>
                    <a:pt x="1" y="8087"/>
                  </a:cubicBezTo>
                  <a:cubicBezTo>
                    <a:pt x="457" y="8574"/>
                    <a:pt x="852" y="9121"/>
                    <a:pt x="1247" y="9668"/>
                  </a:cubicBezTo>
                  <a:lnTo>
                    <a:pt x="1278" y="9729"/>
                  </a:lnTo>
                  <a:lnTo>
                    <a:pt x="1642" y="9516"/>
                  </a:lnTo>
                  <a:cubicBezTo>
                    <a:pt x="2007" y="9242"/>
                    <a:pt x="2463" y="9060"/>
                    <a:pt x="2919" y="8999"/>
                  </a:cubicBezTo>
                  <a:cubicBezTo>
                    <a:pt x="3101" y="9014"/>
                    <a:pt x="3284" y="9022"/>
                    <a:pt x="3466" y="9022"/>
                  </a:cubicBezTo>
                  <a:cubicBezTo>
                    <a:pt x="3648" y="9022"/>
                    <a:pt x="3831" y="9014"/>
                    <a:pt x="4013" y="8999"/>
                  </a:cubicBezTo>
                  <a:cubicBezTo>
                    <a:pt x="4469" y="8908"/>
                    <a:pt x="4834" y="8543"/>
                    <a:pt x="5229" y="8331"/>
                  </a:cubicBezTo>
                  <a:cubicBezTo>
                    <a:pt x="5416" y="8237"/>
                    <a:pt x="5638" y="8179"/>
                    <a:pt x="5846" y="8179"/>
                  </a:cubicBezTo>
                  <a:cubicBezTo>
                    <a:pt x="6112" y="8179"/>
                    <a:pt x="6356" y="8274"/>
                    <a:pt x="6475" y="8513"/>
                  </a:cubicBezTo>
                  <a:cubicBezTo>
                    <a:pt x="6536" y="8726"/>
                    <a:pt x="6566" y="8969"/>
                    <a:pt x="6506" y="9212"/>
                  </a:cubicBezTo>
                  <a:cubicBezTo>
                    <a:pt x="6323" y="10154"/>
                    <a:pt x="6171" y="11127"/>
                    <a:pt x="5989" y="12100"/>
                  </a:cubicBezTo>
                  <a:cubicBezTo>
                    <a:pt x="6052" y="12073"/>
                    <a:pt x="6115" y="12060"/>
                    <a:pt x="6178" y="12060"/>
                  </a:cubicBezTo>
                  <a:cubicBezTo>
                    <a:pt x="6540" y="12060"/>
                    <a:pt x="6875" y="12471"/>
                    <a:pt x="6901" y="12859"/>
                  </a:cubicBezTo>
                  <a:cubicBezTo>
                    <a:pt x="6901" y="13315"/>
                    <a:pt x="6840" y="13771"/>
                    <a:pt x="6718" y="14227"/>
                  </a:cubicBezTo>
                  <a:cubicBezTo>
                    <a:pt x="6627" y="15200"/>
                    <a:pt x="7083" y="16112"/>
                    <a:pt x="7934" y="16629"/>
                  </a:cubicBezTo>
                  <a:cubicBezTo>
                    <a:pt x="8177" y="16781"/>
                    <a:pt x="8481" y="16872"/>
                    <a:pt x="8724" y="17054"/>
                  </a:cubicBezTo>
                  <a:cubicBezTo>
                    <a:pt x="9393" y="17510"/>
                    <a:pt x="9667" y="18331"/>
                    <a:pt x="10031" y="19091"/>
                  </a:cubicBezTo>
                  <a:cubicBezTo>
                    <a:pt x="10366" y="19820"/>
                    <a:pt x="10943" y="20580"/>
                    <a:pt x="11764" y="20641"/>
                  </a:cubicBezTo>
                  <a:cubicBezTo>
                    <a:pt x="11786" y="20642"/>
                    <a:pt x="11809" y="20642"/>
                    <a:pt x="11831" y="20642"/>
                  </a:cubicBezTo>
                  <a:cubicBezTo>
                    <a:pt x="12874" y="20642"/>
                    <a:pt x="13790" y="19467"/>
                    <a:pt x="14726" y="19467"/>
                  </a:cubicBezTo>
                  <a:cubicBezTo>
                    <a:pt x="14883" y="19467"/>
                    <a:pt x="15040" y="19500"/>
                    <a:pt x="15199" y="19577"/>
                  </a:cubicBezTo>
                  <a:cubicBezTo>
                    <a:pt x="15776" y="19850"/>
                    <a:pt x="16050" y="20610"/>
                    <a:pt x="16567" y="20854"/>
                  </a:cubicBezTo>
                  <a:cubicBezTo>
                    <a:pt x="17083" y="21127"/>
                    <a:pt x="17965" y="20975"/>
                    <a:pt x="18086" y="21553"/>
                  </a:cubicBezTo>
                  <a:cubicBezTo>
                    <a:pt x="18147" y="21796"/>
                    <a:pt x="18056" y="22039"/>
                    <a:pt x="18056" y="22252"/>
                  </a:cubicBezTo>
                  <a:cubicBezTo>
                    <a:pt x="18085" y="22742"/>
                    <a:pt x="18662" y="23014"/>
                    <a:pt x="19163" y="23014"/>
                  </a:cubicBezTo>
                  <a:cubicBezTo>
                    <a:pt x="19189" y="23014"/>
                    <a:pt x="19215" y="23013"/>
                    <a:pt x="19241" y="23012"/>
                  </a:cubicBezTo>
                  <a:cubicBezTo>
                    <a:pt x="19724" y="22983"/>
                    <a:pt x="20180" y="22796"/>
                    <a:pt x="20659" y="22796"/>
                  </a:cubicBezTo>
                  <a:cubicBezTo>
                    <a:pt x="20693" y="22796"/>
                    <a:pt x="20727" y="22797"/>
                    <a:pt x="20761" y="22799"/>
                  </a:cubicBezTo>
                  <a:cubicBezTo>
                    <a:pt x="22159" y="22890"/>
                    <a:pt x="22980" y="24744"/>
                    <a:pt x="24378" y="24775"/>
                  </a:cubicBezTo>
                  <a:cubicBezTo>
                    <a:pt x="24402" y="24776"/>
                    <a:pt x="24426" y="24776"/>
                    <a:pt x="24449" y="24776"/>
                  </a:cubicBezTo>
                  <a:cubicBezTo>
                    <a:pt x="25064" y="24776"/>
                    <a:pt x="25679" y="24410"/>
                    <a:pt x="26293" y="24410"/>
                  </a:cubicBezTo>
                  <a:cubicBezTo>
                    <a:pt x="27114" y="22677"/>
                    <a:pt x="27813" y="20884"/>
                    <a:pt x="29181" y="19547"/>
                  </a:cubicBezTo>
                  <a:cubicBezTo>
                    <a:pt x="29576" y="19151"/>
                    <a:pt x="30062" y="18726"/>
                    <a:pt x="30123" y="18148"/>
                  </a:cubicBezTo>
                  <a:cubicBezTo>
                    <a:pt x="30214" y="17206"/>
                    <a:pt x="29059" y="16385"/>
                    <a:pt x="29394" y="15474"/>
                  </a:cubicBezTo>
                  <a:cubicBezTo>
                    <a:pt x="29667" y="14744"/>
                    <a:pt x="30761" y="14501"/>
                    <a:pt x="30761" y="13711"/>
                  </a:cubicBezTo>
                  <a:cubicBezTo>
                    <a:pt x="30761" y="13059"/>
                    <a:pt x="29956" y="12809"/>
                    <a:pt x="29228" y="12809"/>
                  </a:cubicBezTo>
                  <a:cubicBezTo>
                    <a:pt x="29107" y="12809"/>
                    <a:pt x="28989" y="12816"/>
                    <a:pt x="28877" y="12829"/>
                  </a:cubicBezTo>
                  <a:lnTo>
                    <a:pt x="23193" y="13376"/>
                  </a:lnTo>
                  <a:cubicBezTo>
                    <a:pt x="24348" y="12252"/>
                    <a:pt x="24135" y="10367"/>
                    <a:pt x="23558" y="8847"/>
                  </a:cubicBezTo>
                  <a:cubicBezTo>
                    <a:pt x="23132" y="7723"/>
                    <a:pt x="22555" y="6598"/>
                    <a:pt x="22372" y="5413"/>
                  </a:cubicBezTo>
                  <a:cubicBezTo>
                    <a:pt x="22311" y="5017"/>
                    <a:pt x="22311" y="4622"/>
                    <a:pt x="22372" y="4227"/>
                  </a:cubicBezTo>
                  <a:cubicBezTo>
                    <a:pt x="22463" y="3893"/>
                    <a:pt x="22463" y="3528"/>
                    <a:pt x="22342" y="3194"/>
                  </a:cubicBezTo>
                  <a:cubicBezTo>
                    <a:pt x="22185" y="2897"/>
                    <a:pt x="21912" y="2806"/>
                    <a:pt x="21584" y="2806"/>
                  </a:cubicBezTo>
                  <a:cubicBezTo>
                    <a:pt x="21064" y="2806"/>
                    <a:pt x="20405" y="3036"/>
                    <a:pt x="19850" y="3036"/>
                  </a:cubicBezTo>
                  <a:cubicBezTo>
                    <a:pt x="19539" y="3036"/>
                    <a:pt x="19261" y="2963"/>
                    <a:pt x="19059" y="2738"/>
                  </a:cubicBezTo>
                  <a:cubicBezTo>
                    <a:pt x="18846" y="2434"/>
                    <a:pt x="18725" y="2069"/>
                    <a:pt x="18664" y="1704"/>
                  </a:cubicBezTo>
                  <a:cubicBezTo>
                    <a:pt x="18330" y="640"/>
                    <a:pt x="17144" y="33"/>
                    <a:pt x="16019" y="2"/>
                  </a:cubicBezTo>
                  <a:cubicBezTo>
                    <a:pt x="15983" y="1"/>
                    <a:pt x="15946" y="1"/>
                    <a:pt x="15910"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8"/>
            <p:cNvSpPr/>
            <p:nvPr/>
          </p:nvSpPr>
          <p:spPr>
            <a:xfrm>
              <a:off x="2307939" y="2075670"/>
              <a:ext cx="907988" cy="853034"/>
            </a:xfrm>
            <a:custGeom>
              <a:rect b="b" l="l" r="r" t="t"/>
              <a:pathLst>
                <a:path extrusionOk="0" h="44348" w="47205">
                  <a:moveTo>
                    <a:pt x="15867" y="1"/>
                  </a:moveTo>
                  <a:lnTo>
                    <a:pt x="14924" y="1247"/>
                  </a:lnTo>
                  <a:cubicBezTo>
                    <a:pt x="14590" y="1642"/>
                    <a:pt x="14317" y="2098"/>
                    <a:pt x="14134" y="2615"/>
                  </a:cubicBezTo>
                  <a:cubicBezTo>
                    <a:pt x="13921" y="3223"/>
                    <a:pt x="13982" y="3922"/>
                    <a:pt x="13800" y="4530"/>
                  </a:cubicBezTo>
                  <a:cubicBezTo>
                    <a:pt x="13658" y="5127"/>
                    <a:pt x="13170" y="5724"/>
                    <a:pt x="12560" y="5724"/>
                  </a:cubicBezTo>
                  <a:cubicBezTo>
                    <a:pt x="12518" y="5724"/>
                    <a:pt x="12475" y="5721"/>
                    <a:pt x="12432" y="5715"/>
                  </a:cubicBezTo>
                  <a:cubicBezTo>
                    <a:pt x="12128" y="5624"/>
                    <a:pt x="11854" y="5502"/>
                    <a:pt x="11581" y="5350"/>
                  </a:cubicBezTo>
                  <a:cubicBezTo>
                    <a:pt x="11240" y="5187"/>
                    <a:pt x="10891" y="5123"/>
                    <a:pt x="10536" y="5123"/>
                  </a:cubicBezTo>
                  <a:cubicBezTo>
                    <a:pt x="9370" y="5123"/>
                    <a:pt x="8135" y="5811"/>
                    <a:pt x="6900" y="5928"/>
                  </a:cubicBezTo>
                  <a:cubicBezTo>
                    <a:pt x="6776" y="5938"/>
                    <a:pt x="6652" y="5943"/>
                    <a:pt x="6527" y="5943"/>
                  </a:cubicBezTo>
                  <a:cubicBezTo>
                    <a:pt x="5364" y="5943"/>
                    <a:pt x="4173" y="5524"/>
                    <a:pt x="3046" y="5524"/>
                  </a:cubicBezTo>
                  <a:cubicBezTo>
                    <a:pt x="2574" y="5524"/>
                    <a:pt x="2114" y="5598"/>
                    <a:pt x="1672" y="5806"/>
                  </a:cubicBezTo>
                  <a:cubicBezTo>
                    <a:pt x="942" y="6201"/>
                    <a:pt x="365" y="6840"/>
                    <a:pt x="0" y="7569"/>
                  </a:cubicBezTo>
                  <a:cubicBezTo>
                    <a:pt x="183" y="8724"/>
                    <a:pt x="760" y="9849"/>
                    <a:pt x="1186" y="11004"/>
                  </a:cubicBezTo>
                  <a:cubicBezTo>
                    <a:pt x="1733" y="12493"/>
                    <a:pt x="1976" y="14439"/>
                    <a:pt x="790" y="15533"/>
                  </a:cubicBezTo>
                  <a:lnTo>
                    <a:pt x="6505" y="14986"/>
                  </a:lnTo>
                  <a:cubicBezTo>
                    <a:pt x="6588" y="14979"/>
                    <a:pt x="6675" y="14976"/>
                    <a:pt x="6764" y="14976"/>
                  </a:cubicBezTo>
                  <a:cubicBezTo>
                    <a:pt x="7514" y="14976"/>
                    <a:pt x="8386" y="15218"/>
                    <a:pt x="8359" y="15898"/>
                  </a:cubicBezTo>
                  <a:cubicBezTo>
                    <a:pt x="8359" y="16657"/>
                    <a:pt x="7265" y="16931"/>
                    <a:pt x="7022" y="17630"/>
                  </a:cubicBezTo>
                  <a:cubicBezTo>
                    <a:pt x="6687" y="18512"/>
                    <a:pt x="7842" y="19363"/>
                    <a:pt x="7751" y="20305"/>
                  </a:cubicBezTo>
                  <a:cubicBezTo>
                    <a:pt x="7690" y="20882"/>
                    <a:pt x="7204" y="21308"/>
                    <a:pt x="6778" y="21703"/>
                  </a:cubicBezTo>
                  <a:cubicBezTo>
                    <a:pt x="5441" y="23041"/>
                    <a:pt x="4711" y="24834"/>
                    <a:pt x="3921" y="26566"/>
                  </a:cubicBezTo>
                  <a:lnTo>
                    <a:pt x="3952" y="26566"/>
                  </a:lnTo>
                  <a:cubicBezTo>
                    <a:pt x="4104" y="26566"/>
                    <a:pt x="4256" y="26627"/>
                    <a:pt x="4377" y="26749"/>
                  </a:cubicBezTo>
                  <a:cubicBezTo>
                    <a:pt x="4438" y="26840"/>
                    <a:pt x="4499" y="26962"/>
                    <a:pt x="4529" y="27083"/>
                  </a:cubicBezTo>
                  <a:cubicBezTo>
                    <a:pt x="4894" y="28329"/>
                    <a:pt x="5259" y="29545"/>
                    <a:pt x="5623" y="30791"/>
                  </a:cubicBezTo>
                  <a:cubicBezTo>
                    <a:pt x="5684" y="31035"/>
                    <a:pt x="5745" y="31339"/>
                    <a:pt x="5563" y="31490"/>
                  </a:cubicBezTo>
                  <a:cubicBezTo>
                    <a:pt x="5411" y="31582"/>
                    <a:pt x="5289" y="31642"/>
                    <a:pt x="5137" y="31673"/>
                  </a:cubicBezTo>
                  <a:cubicBezTo>
                    <a:pt x="4681" y="31886"/>
                    <a:pt x="4681" y="32524"/>
                    <a:pt x="4863" y="32980"/>
                  </a:cubicBezTo>
                  <a:cubicBezTo>
                    <a:pt x="5046" y="33436"/>
                    <a:pt x="5380" y="33831"/>
                    <a:pt x="5380" y="34348"/>
                  </a:cubicBezTo>
                  <a:cubicBezTo>
                    <a:pt x="5380" y="34621"/>
                    <a:pt x="5319" y="34925"/>
                    <a:pt x="5198" y="35168"/>
                  </a:cubicBezTo>
                  <a:cubicBezTo>
                    <a:pt x="4863" y="36080"/>
                    <a:pt x="4560" y="36992"/>
                    <a:pt x="4225" y="37874"/>
                  </a:cubicBezTo>
                  <a:cubicBezTo>
                    <a:pt x="4359" y="37974"/>
                    <a:pt x="4521" y="38019"/>
                    <a:pt x="4684" y="38019"/>
                  </a:cubicBezTo>
                  <a:cubicBezTo>
                    <a:pt x="4818" y="38019"/>
                    <a:pt x="4953" y="37989"/>
                    <a:pt x="5076" y="37934"/>
                  </a:cubicBezTo>
                  <a:cubicBezTo>
                    <a:pt x="5756" y="37490"/>
                    <a:pt x="6502" y="37046"/>
                    <a:pt x="7278" y="37046"/>
                  </a:cubicBezTo>
                  <a:cubicBezTo>
                    <a:pt x="7405" y="37046"/>
                    <a:pt x="7532" y="37058"/>
                    <a:pt x="7660" y="37083"/>
                  </a:cubicBezTo>
                  <a:cubicBezTo>
                    <a:pt x="8389" y="37205"/>
                    <a:pt x="8967" y="37752"/>
                    <a:pt x="9696" y="37904"/>
                  </a:cubicBezTo>
                  <a:cubicBezTo>
                    <a:pt x="9815" y="37924"/>
                    <a:pt x="9935" y="37933"/>
                    <a:pt x="10054" y="37933"/>
                  </a:cubicBezTo>
                  <a:cubicBezTo>
                    <a:pt x="11095" y="37933"/>
                    <a:pt x="12155" y="37246"/>
                    <a:pt x="13132" y="37246"/>
                  </a:cubicBezTo>
                  <a:cubicBezTo>
                    <a:pt x="13392" y="37246"/>
                    <a:pt x="13645" y="37295"/>
                    <a:pt x="13891" y="37418"/>
                  </a:cubicBezTo>
                  <a:cubicBezTo>
                    <a:pt x="13982" y="37843"/>
                    <a:pt x="13617" y="38208"/>
                    <a:pt x="13344" y="38573"/>
                  </a:cubicBezTo>
                  <a:cubicBezTo>
                    <a:pt x="13070" y="38907"/>
                    <a:pt x="12827" y="39424"/>
                    <a:pt x="13131" y="39758"/>
                  </a:cubicBezTo>
                  <a:cubicBezTo>
                    <a:pt x="13374" y="40001"/>
                    <a:pt x="13830" y="39940"/>
                    <a:pt x="14043" y="40244"/>
                  </a:cubicBezTo>
                  <a:cubicBezTo>
                    <a:pt x="14134" y="40457"/>
                    <a:pt x="14195" y="40700"/>
                    <a:pt x="14165" y="40913"/>
                  </a:cubicBezTo>
                  <a:cubicBezTo>
                    <a:pt x="14165" y="41612"/>
                    <a:pt x="14529" y="42251"/>
                    <a:pt x="15107" y="42615"/>
                  </a:cubicBezTo>
                  <a:cubicBezTo>
                    <a:pt x="15472" y="42858"/>
                    <a:pt x="15927" y="42980"/>
                    <a:pt x="16323" y="43193"/>
                  </a:cubicBezTo>
                  <a:cubicBezTo>
                    <a:pt x="16505" y="43314"/>
                    <a:pt x="16657" y="43436"/>
                    <a:pt x="16809" y="43588"/>
                  </a:cubicBezTo>
                  <a:cubicBezTo>
                    <a:pt x="17265" y="43314"/>
                    <a:pt x="17721" y="43132"/>
                    <a:pt x="18238" y="43071"/>
                  </a:cubicBezTo>
                  <a:cubicBezTo>
                    <a:pt x="18906" y="43071"/>
                    <a:pt x="19514" y="42737"/>
                    <a:pt x="19849" y="42159"/>
                  </a:cubicBezTo>
                  <a:cubicBezTo>
                    <a:pt x="20613" y="41325"/>
                    <a:pt x="21732" y="40918"/>
                    <a:pt x="22855" y="40918"/>
                  </a:cubicBezTo>
                  <a:cubicBezTo>
                    <a:pt x="24144" y="40918"/>
                    <a:pt x="25438" y="41454"/>
                    <a:pt x="26201" y="42494"/>
                  </a:cubicBezTo>
                  <a:cubicBezTo>
                    <a:pt x="26676" y="43108"/>
                    <a:pt x="27202" y="44005"/>
                    <a:pt x="27921" y="44005"/>
                  </a:cubicBezTo>
                  <a:cubicBezTo>
                    <a:pt x="27985" y="44005"/>
                    <a:pt x="28050" y="43998"/>
                    <a:pt x="28116" y="43983"/>
                  </a:cubicBezTo>
                  <a:cubicBezTo>
                    <a:pt x="28542" y="43892"/>
                    <a:pt x="28815" y="43527"/>
                    <a:pt x="29210" y="43345"/>
                  </a:cubicBezTo>
                  <a:cubicBezTo>
                    <a:pt x="29438" y="43231"/>
                    <a:pt x="29668" y="43184"/>
                    <a:pt x="29900" y="43184"/>
                  </a:cubicBezTo>
                  <a:cubicBezTo>
                    <a:pt x="30785" y="43184"/>
                    <a:pt x="31700" y="43864"/>
                    <a:pt x="32615" y="44105"/>
                  </a:cubicBezTo>
                  <a:cubicBezTo>
                    <a:pt x="33101" y="44226"/>
                    <a:pt x="33618" y="44257"/>
                    <a:pt x="34104" y="44348"/>
                  </a:cubicBezTo>
                  <a:cubicBezTo>
                    <a:pt x="34438" y="44074"/>
                    <a:pt x="34742" y="43770"/>
                    <a:pt x="34986" y="43406"/>
                  </a:cubicBezTo>
                  <a:cubicBezTo>
                    <a:pt x="35624" y="42342"/>
                    <a:pt x="35320" y="40852"/>
                    <a:pt x="36049" y="39819"/>
                  </a:cubicBezTo>
                  <a:cubicBezTo>
                    <a:pt x="36414" y="39333"/>
                    <a:pt x="37022" y="39029"/>
                    <a:pt x="37478" y="38573"/>
                  </a:cubicBezTo>
                  <a:cubicBezTo>
                    <a:pt x="39059" y="37144"/>
                    <a:pt x="39059" y="34621"/>
                    <a:pt x="40274" y="32858"/>
                  </a:cubicBezTo>
                  <a:cubicBezTo>
                    <a:pt x="41581" y="30913"/>
                    <a:pt x="44226" y="30062"/>
                    <a:pt x="45199" y="27904"/>
                  </a:cubicBezTo>
                  <a:cubicBezTo>
                    <a:pt x="45958" y="26262"/>
                    <a:pt x="45503" y="24317"/>
                    <a:pt x="45928" y="22585"/>
                  </a:cubicBezTo>
                  <a:cubicBezTo>
                    <a:pt x="45928" y="22524"/>
                    <a:pt x="45958" y="22493"/>
                    <a:pt x="45958" y="22433"/>
                  </a:cubicBezTo>
                  <a:cubicBezTo>
                    <a:pt x="46110" y="21825"/>
                    <a:pt x="46414" y="21247"/>
                    <a:pt x="46536" y="20639"/>
                  </a:cubicBezTo>
                  <a:cubicBezTo>
                    <a:pt x="46870" y="19150"/>
                    <a:pt x="46323" y="17569"/>
                    <a:pt x="46080" y="16050"/>
                  </a:cubicBezTo>
                  <a:cubicBezTo>
                    <a:pt x="45776" y="13861"/>
                    <a:pt x="46171" y="11581"/>
                    <a:pt x="47205" y="9636"/>
                  </a:cubicBezTo>
                  <a:lnTo>
                    <a:pt x="42220" y="9514"/>
                  </a:lnTo>
                  <a:cubicBezTo>
                    <a:pt x="41065" y="9514"/>
                    <a:pt x="39910" y="9423"/>
                    <a:pt x="38755" y="9271"/>
                  </a:cubicBezTo>
                  <a:cubicBezTo>
                    <a:pt x="37964" y="9119"/>
                    <a:pt x="37204" y="8998"/>
                    <a:pt x="36414" y="8937"/>
                  </a:cubicBezTo>
                  <a:cubicBezTo>
                    <a:pt x="36330" y="8933"/>
                    <a:pt x="36246" y="8932"/>
                    <a:pt x="36162" y="8932"/>
                  </a:cubicBezTo>
                  <a:cubicBezTo>
                    <a:pt x="34794" y="8932"/>
                    <a:pt x="33476" y="9382"/>
                    <a:pt x="32159" y="9697"/>
                  </a:cubicBezTo>
                  <a:cubicBezTo>
                    <a:pt x="31023" y="9932"/>
                    <a:pt x="29876" y="10048"/>
                    <a:pt x="28734" y="10048"/>
                  </a:cubicBezTo>
                  <a:cubicBezTo>
                    <a:pt x="25443" y="10048"/>
                    <a:pt x="22199" y="9085"/>
                    <a:pt x="19423" y="7235"/>
                  </a:cubicBezTo>
                  <a:cubicBezTo>
                    <a:pt x="18055" y="6353"/>
                    <a:pt x="16748" y="5077"/>
                    <a:pt x="16687" y="3435"/>
                  </a:cubicBezTo>
                  <a:cubicBezTo>
                    <a:pt x="16627" y="2706"/>
                    <a:pt x="16870" y="1976"/>
                    <a:pt x="16687" y="1277"/>
                  </a:cubicBezTo>
                  <a:cubicBezTo>
                    <a:pt x="16535" y="761"/>
                    <a:pt x="16231" y="335"/>
                    <a:pt x="15867"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8"/>
            <p:cNvSpPr/>
            <p:nvPr/>
          </p:nvSpPr>
          <p:spPr>
            <a:xfrm>
              <a:off x="3386638" y="1562346"/>
              <a:ext cx="553102" cy="777036"/>
            </a:xfrm>
            <a:custGeom>
              <a:rect b="b" l="l" r="r" t="t"/>
              <a:pathLst>
                <a:path extrusionOk="0" h="40397" w="28755">
                  <a:moveTo>
                    <a:pt x="9544" y="0"/>
                  </a:moveTo>
                  <a:cubicBezTo>
                    <a:pt x="9332" y="2888"/>
                    <a:pt x="8754" y="5776"/>
                    <a:pt x="6748" y="7842"/>
                  </a:cubicBezTo>
                  <a:cubicBezTo>
                    <a:pt x="6201" y="8390"/>
                    <a:pt x="5563" y="8906"/>
                    <a:pt x="5350" y="9666"/>
                  </a:cubicBezTo>
                  <a:cubicBezTo>
                    <a:pt x="5167" y="10274"/>
                    <a:pt x="5319" y="10912"/>
                    <a:pt x="5259" y="11551"/>
                  </a:cubicBezTo>
                  <a:cubicBezTo>
                    <a:pt x="4955" y="13982"/>
                    <a:pt x="1611" y="14621"/>
                    <a:pt x="0" y="16414"/>
                  </a:cubicBezTo>
                  <a:cubicBezTo>
                    <a:pt x="33" y="16413"/>
                    <a:pt x="66" y="16412"/>
                    <a:pt x="98" y="16412"/>
                  </a:cubicBezTo>
                  <a:cubicBezTo>
                    <a:pt x="973" y="16412"/>
                    <a:pt x="1786" y="16803"/>
                    <a:pt x="2401" y="17447"/>
                  </a:cubicBezTo>
                  <a:cubicBezTo>
                    <a:pt x="2934" y="18086"/>
                    <a:pt x="3489" y="19028"/>
                    <a:pt x="4211" y="19028"/>
                  </a:cubicBezTo>
                  <a:cubicBezTo>
                    <a:pt x="4314" y="19028"/>
                    <a:pt x="4420" y="19009"/>
                    <a:pt x="4529" y="18967"/>
                  </a:cubicBezTo>
                  <a:lnTo>
                    <a:pt x="4529" y="18967"/>
                  </a:lnTo>
                  <a:cubicBezTo>
                    <a:pt x="4408" y="20973"/>
                    <a:pt x="3952" y="22949"/>
                    <a:pt x="3161" y="24773"/>
                  </a:cubicBezTo>
                  <a:cubicBezTo>
                    <a:pt x="3009" y="25046"/>
                    <a:pt x="2979" y="25350"/>
                    <a:pt x="3070" y="25654"/>
                  </a:cubicBezTo>
                  <a:cubicBezTo>
                    <a:pt x="3218" y="25936"/>
                    <a:pt x="3525" y="25975"/>
                    <a:pt x="3868" y="25975"/>
                  </a:cubicBezTo>
                  <a:cubicBezTo>
                    <a:pt x="3998" y="25975"/>
                    <a:pt x="4133" y="25969"/>
                    <a:pt x="4266" y="25969"/>
                  </a:cubicBezTo>
                  <a:cubicBezTo>
                    <a:pt x="4576" y="25969"/>
                    <a:pt x="4875" y="26000"/>
                    <a:pt x="5076" y="26201"/>
                  </a:cubicBezTo>
                  <a:cubicBezTo>
                    <a:pt x="5775" y="26900"/>
                    <a:pt x="4164" y="28268"/>
                    <a:pt x="4894" y="28967"/>
                  </a:cubicBezTo>
                  <a:cubicBezTo>
                    <a:pt x="5028" y="29093"/>
                    <a:pt x="5184" y="29138"/>
                    <a:pt x="5353" y="29138"/>
                  </a:cubicBezTo>
                  <a:cubicBezTo>
                    <a:pt x="5764" y="29138"/>
                    <a:pt x="6254" y="28872"/>
                    <a:pt x="6711" y="28872"/>
                  </a:cubicBezTo>
                  <a:cubicBezTo>
                    <a:pt x="6744" y="28872"/>
                    <a:pt x="6776" y="28873"/>
                    <a:pt x="6809" y="28876"/>
                  </a:cubicBezTo>
                  <a:cubicBezTo>
                    <a:pt x="7751" y="28967"/>
                    <a:pt x="7994" y="30305"/>
                    <a:pt x="7660" y="31217"/>
                  </a:cubicBezTo>
                  <a:cubicBezTo>
                    <a:pt x="7326" y="32128"/>
                    <a:pt x="6687" y="33010"/>
                    <a:pt x="6900" y="33952"/>
                  </a:cubicBezTo>
                  <a:cubicBezTo>
                    <a:pt x="7022" y="34560"/>
                    <a:pt x="7478" y="35046"/>
                    <a:pt x="7569" y="35654"/>
                  </a:cubicBezTo>
                  <a:cubicBezTo>
                    <a:pt x="7569" y="36141"/>
                    <a:pt x="7538" y="36597"/>
                    <a:pt x="7447" y="37053"/>
                  </a:cubicBezTo>
                  <a:cubicBezTo>
                    <a:pt x="7417" y="37539"/>
                    <a:pt x="7630" y="38086"/>
                    <a:pt x="8085" y="38208"/>
                  </a:cubicBezTo>
                  <a:cubicBezTo>
                    <a:pt x="8159" y="38216"/>
                    <a:pt x="8234" y="38220"/>
                    <a:pt x="8311" y="38220"/>
                  </a:cubicBezTo>
                  <a:cubicBezTo>
                    <a:pt x="8520" y="38220"/>
                    <a:pt x="8736" y="38191"/>
                    <a:pt x="8937" y="38147"/>
                  </a:cubicBezTo>
                  <a:cubicBezTo>
                    <a:pt x="8951" y="38146"/>
                    <a:pt x="8966" y="38146"/>
                    <a:pt x="8981" y="38146"/>
                  </a:cubicBezTo>
                  <a:cubicBezTo>
                    <a:pt x="9835" y="38146"/>
                    <a:pt x="10338" y="39013"/>
                    <a:pt x="10517" y="39910"/>
                  </a:cubicBezTo>
                  <a:cubicBezTo>
                    <a:pt x="10943" y="39636"/>
                    <a:pt x="11399" y="39454"/>
                    <a:pt x="11915" y="39363"/>
                  </a:cubicBezTo>
                  <a:cubicBezTo>
                    <a:pt x="11976" y="39758"/>
                    <a:pt x="12128" y="40092"/>
                    <a:pt x="12402" y="40396"/>
                  </a:cubicBezTo>
                  <a:lnTo>
                    <a:pt x="12402" y="40031"/>
                  </a:lnTo>
                  <a:cubicBezTo>
                    <a:pt x="12432" y="39393"/>
                    <a:pt x="12554" y="38694"/>
                    <a:pt x="12280" y="38177"/>
                  </a:cubicBezTo>
                  <a:cubicBezTo>
                    <a:pt x="12007" y="37660"/>
                    <a:pt x="11399" y="37417"/>
                    <a:pt x="10973" y="36992"/>
                  </a:cubicBezTo>
                  <a:cubicBezTo>
                    <a:pt x="9940" y="36050"/>
                    <a:pt x="10031" y="34499"/>
                    <a:pt x="10183" y="33071"/>
                  </a:cubicBezTo>
                  <a:cubicBezTo>
                    <a:pt x="10335" y="31642"/>
                    <a:pt x="10517" y="30153"/>
                    <a:pt x="11307" y="28937"/>
                  </a:cubicBezTo>
                  <a:cubicBezTo>
                    <a:pt x="11902" y="28009"/>
                    <a:pt x="13000" y="27305"/>
                    <a:pt x="14090" y="27305"/>
                  </a:cubicBezTo>
                  <a:cubicBezTo>
                    <a:pt x="14393" y="27305"/>
                    <a:pt x="14695" y="27359"/>
                    <a:pt x="14985" y="27478"/>
                  </a:cubicBezTo>
                  <a:cubicBezTo>
                    <a:pt x="15228" y="27600"/>
                    <a:pt x="15472" y="27691"/>
                    <a:pt x="15745" y="27721"/>
                  </a:cubicBezTo>
                  <a:cubicBezTo>
                    <a:pt x="16566" y="27691"/>
                    <a:pt x="16596" y="26475"/>
                    <a:pt x="16870" y="25715"/>
                  </a:cubicBezTo>
                  <a:cubicBezTo>
                    <a:pt x="17235" y="24925"/>
                    <a:pt x="17994" y="24378"/>
                    <a:pt x="18846" y="24286"/>
                  </a:cubicBezTo>
                  <a:cubicBezTo>
                    <a:pt x="19037" y="24266"/>
                    <a:pt x="19229" y="24256"/>
                    <a:pt x="19420" y="24256"/>
                  </a:cubicBezTo>
                  <a:cubicBezTo>
                    <a:pt x="20078" y="24256"/>
                    <a:pt x="20732" y="24372"/>
                    <a:pt x="21368" y="24560"/>
                  </a:cubicBezTo>
                  <a:cubicBezTo>
                    <a:pt x="21761" y="24672"/>
                    <a:pt x="22229" y="24751"/>
                    <a:pt x="22671" y="24751"/>
                  </a:cubicBezTo>
                  <a:cubicBezTo>
                    <a:pt x="23427" y="24751"/>
                    <a:pt x="24111" y="24521"/>
                    <a:pt x="24226" y="23830"/>
                  </a:cubicBezTo>
                  <a:cubicBezTo>
                    <a:pt x="24408" y="22888"/>
                    <a:pt x="23253" y="22250"/>
                    <a:pt x="22797" y="21399"/>
                  </a:cubicBezTo>
                  <a:cubicBezTo>
                    <a:pt x="22280" y="20457"/>
                    <a:pt x="22736" y="19271"/>
                    <a:pt x="23283" y="18359"/>
                  </a:cubicBezTo>
                  <a:cubicBezTo>
                    <a:pt x="23830" y="17447"/>
                    <a:pt x="24560" y="16536"/>
                    <a:pt x="24590" y="15441"/>
                  </a:cubicBezTo>
                  <a:cubicBezTo>
                    <a:pt x="24621" y="14621"/>
                    <a:pt x="24256" y="13800"/>
                    <a:pt x="24347" y="12949"/>
                  </a:cubicBezTo>
                  <a:cubicBezTo>
                    <a:pt x="24530" y="11308"/>
                    <a:pt x="26353" y="10517"/>
                    <a:pt x="27539" y="9423"/>
                  </a:cubicBezTo>
                  <a:cubicBezTo>
                    <a:pt x="28025" y="8937"/>
                    <a:pt x="28451" y="8359"/>
                    <a:pt x="28755" y="7721"/>
                  </a:cubicBezTo>
                  <a:cubicBezTo>
                    <a:pt x="27569" y="7660"/>
                    <a:pt x="26444" y="7386"/>
                    <a:pt x="25350" y="6961"/>
                  </a:cubicBezTo>
                  <a:cubicBezTo>
                    <a:pt x="25016" y="6809"/>
                    <a:pt x="24925" y="6383"/>
                    <a:pt x="24712" y="6079"/>
                  </a:cubicBezTo>
                  <a:cubicBezTo>
                    <a:pt x="24499" y="5776"/>
                    <a:pt x="24165" y="5563"/>
                    <a:pt x="23800" y="5441"/>
                  </a:cubicBezTo>
                  <a:cubicBezTo>
                    <a:pt x="23127" y="5147"/>
                    <a:pt x="22403" y="5001"/>
                    <a:pt x="21677" y="5001"/>
                  </a:cubicBezTo>
                  <a:cubicBezTo>
                    <a:pt x="20829" y="5001"/>
                    <a:pt x="19980" y="5200"/>
                    <a:pt x="19210" y="5593"/>
                  </a:cubicBezTo>
                  <a:cubicBezTo>
                    <a:pt x="18298" y="6110"/>
                    <a:pt x="17660" y="6991"/>
                    <a:pt x="17447" y="7994"/>
                  </a:cubicBezTo>
                  <a:cubicBezTo>
                    <a:pt x="17387" y="8298"/>
                    <a:pt x="17265" y="8602"/>
                    <a:pt x="17083" y="8845"/>
                  </a:cubicBezTo>
                  <a:cubicBezTo>
                    <a:pt x="16973" y="8971"/>
                    <a:pt x="16799" y="9039"/>
                    <a:pt x="16635" y="9039"/>
                  </a:cubicBezTo>
                  <a:cubicBezTo>
                    <a:pt x="16481" y="9039"/>
                    <a:pt x="16336" y="8978"/>
                    <a:pt x="16262" y="8845"/>
                  </a:cubicBezTo>
                  <a:cubicBezTo>
                    <a:pt x="16292" y="7751"/>
                    <a:pt x="16566" y="6657"/>
                    <a:pt x="17022" y="5654"/>
                  </a:cubicBezTo>
                  <a:cubicBezTo>
                    <a:pt x="17143" y="5441"/>
                    <a:pt x="17204" y="5228"/>
                    <a:pt x="17235" y="4985"/>
                  </a:cubicBezTo>
                  <a:cubicBezTo>
                    <a:pt x="17204" y="4772"/>
                    <a:pt x="17143" y="4590"/>
                    <a:pt x="17052" y="4408"/>
                  </a:cubicBezTo>
                  <a:cubicBezTo>
                    <a:pt x="16292" y="3161"/>
                    <a:pt x="14955" y="2371"/>
                    <a:pt x="13496" y="2310"/>
                  </a:cubicBezTo>
                  <a:lnTo>
                    <a:pt x="13496" y="2310"/>
                  </a:lnTo>
                  <a:cubicBezTo>
                    <a:pt x="13617" y="2736"/>
                    <a:pt x="13587" y="3161"/>
                    <a:pt x="13435" y="3557"/>
                  </a:cubicBezTo>
                  <a:cubicBezTo>
                    <a:pt x="12949" y="3070"/>
                    <a:pt x="12614" y="2432"/>
                    <a:pt x="12523" y="1763"/>
                  </a:cubicBezTo>
                  <a:cubicBezTo>
                    <a:pt x="12493" y="1520"/>
                    <a:pt x="12432" y="1277"/>
                    <a:pt x="12341" y="1064"/>
                  </a:cubicBezTo>
                  <a:cubicBezTo>
                    <a:pt x="12158" y="851"/>
                    <a:pt x="11915" y="699"/>
                    <a:pt x="11642" y="639"/>
                  </a:cubicBezTo>
                  <a:cubicBezTo>
                    <a:pt x="10973" y="395"/>
                    <a:pt x="10244" y="183"/>
                    <a:pt x="954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8"/>
            <p:cNvSpPr/>
            <p:nvPr/>
          </p:nvSpPr>
          <p:spPr>
            <a:xfrm>
              <a:off x="3578411" y="1710840"/>
              <a:ext cx="464814" cy="649008"/>
            </a:xfrm>
            <a:custGeom>
              <a:rect b="b" l="l" r="r" t="t"/>
              <a:pathLst>
                <a:path extrusionOk="0" h="33741" w="24165">
                  <a:moveTo>
                    <a:pt x="18785" y="1"/>
                  </a:moveTo>
                  <a:cubicBezTo>
                    <a:pt x="18481" y="670"/>
                    <a:pt x="18085" y="1217"/>
                    <a:pt x="17569" y="1703"/>
                  </a:cubicBezTo>
                  <a:cubicBezTo>
                    <a:pt x="16383" y="2828"/>
                    <a:pt x="14590" y="3618"/>
                    <a:pt x="14377" y="5259"/>
                  </a:cubicBezTo>
                  <a:cubicBezTo>
                    <a:pt x="14286" y="6080"/>
                    <a:pt x="14681" y="6901"/>
                    <a:pt x="14620" y="7752"/>
                  </a:cubicBezTo>
                  <a:cubicBezTo>
                    <a:pt x="14590" y="8816"/>
                    <a:pt x="13891" y="9758"/>
                    <a:pt x="13344" y="10670"/>
                  </a:cubicBezTo>
                  <a:cubicBezTo>
                    <a:pt x="12766" y="11582"/>
                    <a:pt x="12341" y="12737"/>
                    <a:pt x="12827" y="13709"/>
                  </a:cubicBezTo>
                  <a:cubicBezTo>
                    <a:pt x="13283" y="14560"/>
                    <a:pt x="14468" y="15168"/>
                    <a:pt x="14286" y="16141"/>
                  </a:cubicBezTo>
                  <a:cubicBezTo>
                    <a:pt x="14154" y="16841"/>
                    <a:pt x="13492" y="17070"/>
                    <a:pt x="12747" y="17070"/>
                  </a:cubicBezTo>
                  <a:cubicBezTo>
                    <a:pt x="12295" y="17070"/>
                    <a:pt x="11812" y="16985"/>
                    <a:pt x="11398" y="16870"/>
                  </a:cubicBezTo>
                  <a:cubicBezTo>
                    <a:pt x="10763" y="16650"/>
                    <a:pt x="10089" y="16548"/>
                    <a:pt x="9406" y="16548"/>
                  </a:cubicBezTo>
                  <a:cubicBezTo>
                    <a:pt x="9240" y="16548"/>
                    <a:pt x="9073" y="16554"/>
                    <a:pt x="8906" y="16566"/>
                  </a:cubicBezTo>
                  <a:cubicBezTo>
                    <a:pt x="8024" y="16658"/>
                    <a:pt x="7295" y="17205"/>
                    <a:pt x="6930" y="17995"/>
                  </a:cubicBezTo>
                  <a:cubicBezTo>
                    <a:pt x="6626" y="18755"/>
                    <a:pt x="6626" y="19971"/>
                    <a:pt x="5806" y="20001"/>
                  </a:cubicBezTo>
                  <a:cubicBezTo>
                    <a:pt x="5532" y="19971"/>
                    <a:pt x="5258" y="19880"/>
                    <a:pt x="5046" y="19758"/>
                  </a:cubicBezTo>
                  <a:cubicBezTo>
                    <a:pt x="4755" y="19639"/>
                    <a:pt x="4453" y="19585"/>
                    <a:pt x="4150" y="19585"/>
                  </a:cubicBezTo>
                  <a:cubicBezTo>
                    <a:pt x="3059" y="19585"/>
                    <a:pt x="1956" y="20289"/>
                    <a:pt x="1337" y="21217"/>
                  </a:cubicBezTo>
                  <a:cubicBezTo>
                    <a:pt x="578" y="22433"/>
                    <a:pt x="395" y="23983"/>
                    <a:pt x="243" y="25351"/>
                  </a:cubicBezTo>
                  <a:cubicBezTo>
                    <a:pt x="61" y="26719"/>
                    <a:pt x="0" y="28330"/>
                    <a:pt x="1003" y="29272"/>
                  </a:cubicBezTo>
                  <a:cubicBezTo>
                    <a:pt x="1459" y="29697"/>
                    <a:pt x="2037" y="29910"/>
                    <a:pt x="2340" y="30457"/>
                  </a:cubicBezTo>
                  <a:cubicBezTo>
                    <a:pt x="2644" y="31004"/>
                    <a:pt x="2492" y="31673"/>
                    <a:pt x="2432" y="32311"/>
                  </a:cubicBezTo>
                  <a:lnTo>
                    <a:pt x="2432" y="32676"/>
                  </a:lnTo>
                  <a:cubicBezTo>
                    <a:pt x="2978" y="33340"/>
                    <a:pt x="3851" y="33741"/>
                    <a:pt x="4704" y="33741"/>
                  </a:cubicBezTo>
                  <a:cubicBezTo>
                    <a:pt x="5178" y="33741"/>
                    <a:pt x="5647" y="33616"/>
                    <a:pt x="6049" y="33345"/>
                  </a:cubicBezTo>
                  <a:cubicBezTo>
                    <a:pt x="6444" y="33010"/>
                    <a:pt x="6869" y="32676"/>
                    <a:pt x="7295" y="32403"/>
                  </a:cubicBezTo>
                  <a:cubicBezTo>
                    <a:pt x="7842" y="32099"/>
                    <a:pt x="8511" y="32129"/>
                    <a:pt x="9088" y="31947"/>
                  </a:cubicBezTo>
                  <a:cubicBezTo>
                    <a:pt x="9696" y="31795"/>
                    <a:pt x="10335" y="31369"/>
                    <a:pt x="10335" y="30731"/>
                  </a:cubicBezTo>
                  <a:cubicBezTo>
                    <a:pt x="10335" y="29849"/>
                    <a:pt x="9028" y="29211"/>
                    <a:pt x="9240" y="28330"/>
                  </a:cubicBezTo>
                  <a:cubicBezTo>
                    <a:pt x="9349" y="27859"/>
                    <a:pt x="9813" y="27669"/>
                    <a:pt x="10319" y="27669"/>
                  </a:cubicBezTo>
                  <a:cubicBezTo>
                    <a:pt x="10662" y="27669"/>
                    <a:pt x="11024" y="27756"/>
                    <a:pt x="11307" y="27904"/>
                  </a:cubicBezTo>
                  <a:cubicBezTo>
                    <a:pt x="11877" y="28189"/>
                    <a:pt x="12485" y="28586"/>
                    <a:pt x="13085" y="28586"/>
                  </a:cubicBezTo>
                  <a:cubicBezTo>
                    <a:pt x="13253" y="28586"/>
                    <a:pt x="13421" y="28555"/>
                    <a:pt x="13587" y="28481"/>
                  </a:cubicBezTo>
                  <a:cubicBezTo>
                    <a:pt x="13921" y="28269"/>
                    <a:pt x="14225" y="28026"/>
                    <a:pt x="14499" y="27782"/>
                  </a:cubicBezTo>
                  <a:cubicBezTo>
                    <a:pt x="15593" y="26992"/>
                    <a:pt x="17447" y="27570"/>
                    <a:pt x="18298" y="26475"/>
                  </a:cubicBezTo>
                  <a:cubicBezTo>
                    <a:pt x="18724" y="25928"/>
                    <a:pt x="18785" y="24986"/>
                    <a:pt x="19484" y="24773"/>
                  </a:cubicBezTo>
                  <a:cubicBezTo>
                    <a:pt x="19544" y="24761"/>
                    <a:pt x="19606" y="24755"/>
                    <a:pt x="19668" y="24755"/>
                  </a:cubicBezTo>
                  <a:cubicBezTo>
                    <a:pt x="19916" y="24755"/>
                    <a:pt x="20165" y="24852"/>
                    <a:pt x="20335" y="25047"/>
                  </a:cubicBezTo>
                  <a:cubicBezTo>
                    <a:pt x="21095" y="24317"/>
                    <a:pt x="21855" y="23588"/>
                    <a:pt x="22554" y="22798"/>
                  </a:cubicBezTo>
                  <a:cubicBezTo>
                    <a:pt x="22797" y="22554"/>
                    <a:pt x="22918" y="22250"/>
                    <a:pt x="22918" y="21916"/>
                  </a:cubicBezTo>
                  <a:cubicBezTo>
                    <a:pt x="22888" y="21612"/>
                    <a:pt x="22645" y="21369"/>
                    <a:pt x="22584" y="21095"/>
                  </a:cubicBezTo>
                  <a:cubicBezTo>
                    <a:pt x="22402" y="20457"/>
                    <a:pt x="22949" y="20001"/>
                    <a:pt x="23435" y="19454"/>
                  </a:cubicBezTo>
                  <a:cubicBezTo>
                    <a:pt x="23587" y="19272"/>
                    <a:pt x="23739" y="19059"/>
                    <a:pt x="23861" y="18816"/>
                  </a:cubicBezTo>
                  <a:cubicBezTo>
                    <a:pt x="24165" y="17965"/>
                    <a:pt x="23587" y="17083"/>
                    <a:pt x="23405" y="16202"/>
                  </a:cubicBezTo>
                  <a:cubicBezTo>
                    <a:pt x="23040" y="14652"/>
                    <a:pt x="24013" y="12980"/>
                    <a:pt x="23465" y="11460"/>
                  </a:cubicBezTo>
                  <a:cubicBezTo>
                    <a:pt x="23101" y="10366"/>
                    <a:pt x="21976" y="9271"/>
                    <a:pt x="22554" y="8268"/>
                  </a:cubicBezTo>
                  <a:cubicBezTo>
                    <a:pt x="22706" y="7964"/>
                    <a:pt x="23010" y="7752"/>
                    <a:pt x="23162" y="7417"/>
                  </a:cubicBezTo>
                  <a:cubicBezTo>
                    <a:pt x="23557" y="6536"/>
                    <a:pt x="22523" y="5746"/>
                    <a:pt x="21824" y="5077"/>
                  </a:cubicBezTo>
                  <a:cubicBezTo>
                    <a:pt x="20639" y="3861"/>
                    <a:pt x="20396" y="1916"/>
                    <a:pt x="21003" y="335"/>
                  </a:cubicBezTo>
                  <a:cubicBezTo>
                    <a:pt x="20274" y="183"/>
                    <a:pt x="19544" y="92"/>
                    <a:pt x="18785"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8"/>
            <p:cNvSpPr/>
            <p:nvPr/>
          </p:nvSpPr>
          <p:spPr>
            <a:xfrm>
              <a:off x="3970132" y="1703954"/>
              <a:ext cx="322744" cy="431595"/>
            </a:xfrm>
            <a:custGeom>
              <a:rect b="b" l="l" r="r" t="t"/>
              <a:pathLst>
                <a:path extrusionOk="0" h="22438" w="16779">
                  <a:moveTo>
                    <a:pt x="4108" y="1"/>
                  </a:moveTo>
                  <a:cubicBezTo>
                    <a:pt x="3694" y="1"/>
                    <a:pt x="3285" y="74"/>
                    <a:pt x="2888" y="207"/>
                  </a:cubicBezTo>
                  <a:cubicBezTo>
                    <a:pt x="2523" y="420"/>
                    <a:pt x="2128" y="602"/>
                    <a:pt x="1733" y="754"/>
                  </a:cubicBezTo>
                  <a:cubicBezTo>
                    <a:pt x="1603" y="776"/>
                    <a:pt x="1474" y="786"/>
                    <a:pt x="1345" y="786"/>
                  </a:cubicBezTo>
                  <a:cubicBezTo>
                    <a:pt x="1110" y="786"/>
                    <a:pt x="874" y="752"/>
                    <a:pt x="638" y="693"/>
                  </a:cubicBezTo>
                  <a:lnTo>
                    <a:pt x="638" y="693"/>
                  </a:lnTo>
                  <a:cubicBezTo>
                    <a:pt x="0" y="2243"/>
                    <a:pt x="243" y="4219"/>
                    <a:pt x="1459" y="5405"/>
                  </a:cubicBezTo>
                  <a:cubicBezTo>
                    <a:pt x="2158" y="6073"/>
                    <a:pt x="3161" y="6894"/>
                    <a:pt x="2766" y="7775"/>
                  </a:cubicBezTo>
                  <a:cubicBezTo>
                    <a:pt x="2645" y="8079"/>
                    <a:pt x="2341" y="8322"/>
                    <a:pt x="2158" y="8626"/>
                  </a:cubicBezTo>
                  <a:cubicBezTo>
                    <a:pt x="1581" y="9629"/>
                    <a:pt x="2705" y="10693"/>
                    <a:pt x="3100" y="11788"/>
                  </a:cubicBezTo>
                  <a:cubicBezTo>
                    <a:pt x="3617" y="13307"/>
                    <a:pt x="2675" y="15010"/>
                    <a:pt x="3009" y="16560"/>
                  </a:cubicBezTo>
                  <a:cubicBezTo>
                    <a:pt x="3222" y="17441"/>
                    <a:pt x="3800" y="18323"/>
                    <a:pt x="3496" y="19174"/>
                  </a:cubicBezTo>
                  <a:cubicBezTo>
                    <a:pt x="3374" y="19417"/>
                    <a:pt x="3222" y="19630"/>
                    <a:pt x="3040" y="19842"/>
                  </a:cubicBezTo>
                  <a:cubicBezTo>
                    <a:pt x="4681" y="19934"/>
                    <a:pt x="6262" y="20602"/>
                    <a:pt x="7447" y="21727"/>
                  </a:cubicBezTo>
                  <a:cubicBezTo>
                    <a:pt x="7690" y="22000"/>
                    <a:pt x="7994" y="22244"/>
                    <a:pt x="8329" y="22396"/>
                  </a:cubicBezTo>
                  <a:cubicBezTo>
                    <a:pt x="8451" y="22424"/>
                    <a:pt x="8576" y="22438"/>
                    <a:pt x="8702" y="22438"/>
                  </a:cubicBezTo>
                  <a:cubicBezTo>
                    <a:pt x="8981" y="22438"/>
                    <a:pt x="9262" y="22370"/>
                    <a:pt x="9514" y="22244"/>
                  </a:cubicBezTo>
                  <a:cubicBezTo>
                    <a:pt x="9423" y="21849"/>
                    <a:pt x="9332" y="21453"/>
                    <a:pt x="9240" y="21089"/>
                  </a:cubicBezTo>
                  <a:cubicBezTo>
                    <a:pt x="8967" y="19903"/>
                    <a:pt x="8876" y="18505"/>
                    <a:pt x="9696" y="17654"/>
                  </a:cubicBezTo>
                  <a:cubicBezTo>
                    <a:pt x="10061" y="17289"/>
                    <a:pt x="10578" y="17046"/>
                    <a:pt x="10912" y="16651"/>
                  </a:cubicBezTo>
                  <a:cubicBezTo>
                    <a:pt x="11034" y="16529"/>
                    <a:pt x="11125" y="16377"/>
                    <a:pt x="11216" y="16225"/>
                  </a:cubicBezTo>
                  <a:cubicBezTo>
                    <a:pt x="11702" y="15131"/>
                    <a:pt x="11247" y="13642"/>
                    <a:pt x="11824" y="12517"/>
                  </a:cubicBezTo>
                  <a:cubicBezTo>
                    <a:pt x="12310" y="11484"/>
                    <a:pt x="13526" y="10997"/>
                    <a:pt x="14499" y="10420"/>
                  </a:cubicBezTo>
                  <a:cubicBezTo>
                    <a:pt x="15350" y="9933"/>
                    <a:pt x="16110" y="9356"/>
                    <a:pt x="16779" y="8657"/>
                  </a:cubicBezTo>
                  <a:cubicBezTo>
                    <a:pt x="16535" y="8505"/>
                    <a:pt x="16262" y="8353"/>
                    <a:pt x="15988" y="8170"/>
                  </a:cubicBezTo>
                  <a:cubicBezTo>
                    <a:pt x="14864" y="7471"/>
                    <a:pt x="13678" y="6742"/>
                    <a:pt x="12949" y="5587"/>
                  </a:cubicBezTo>
                  <a:cubicBezTo>
                    <a:pt x="12554" y="5009"/>
                    <a:pt x="12341" y="4310"/>
                    <a:pt x="11976" y="3702"/>
                  </a:cubicBezTo>
                  <a:cubicBezTo>
                    <a:pt x="10578" y="1331"/>
                    <a:pt x="7599" y="450"/>
                    <a:pt x="4863" y="85"/>
                  </a:cubicBezTo>
                  <a:cubicBezTo>
                    <a:pt x="4611" y="28"/>
                    <a:pt x="4359" y="1"/>
                    <a:pt x="4108"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8"/>
            <p:cNvSpPr/>
            <p:nvPr/>
          </p:nvSpPr>
          <p:spPr>
            <a:xfrm>
              <a:off x="4185872" y="1870452"/>
              <a:ext cx="315723" cy="192369"/>
            </a:xfrm>
            <a:custGeom>
              <a:rect b="b" l="l" r="r" t="t"/>
              <a:pathLst>
                <a:path extrusionOk="0" h="10001" w="16414">
                  <a:moveTo>
                    <a:pt x="5593" y="1"/>
                  </a:moveTo>
                  <a:cubicBezTo>
                    <a:pt x="4894" y="700"/>
                    <a:pt x="4134" y="1277"/>
                    <a:pt x="3313" y="1764"/>
                  </a:cubicBezTo>
                  <a:cubicBezTo>
                    <a:pt x="2310" y="2341"/>
                    <a:pt x="1094" y="2797"/>
                    <a:pt x="608" y="3861"/>
                  </a:cubicBezTo>
                  <a:cubicBezTo>
                    <a:pt x="61" y="4986"/>
                    <a:pt x="486" y="6475"/>
                    <a:pt x="0" y="7539"/>
                  </a:cubicBezTo>
                  <a:cubicBezTo>
                    <a:pt x="395" y="7417"/>
                    <a:pt x="851" y="7326"/>
                    <a:pt x="1277" y="7235"/>
                  </a:cubicBezTo>
                  <a:cubicBezTo>
                    <a:pt x="1546" y="7174"/>
                    <a:pt x="1844" y="7127"/>
                    <a:pt x="2136" y="7127"/>
                  </a:cubicBezTo>
                  <a:cubicBezTo>
                    <a:pt x="2571" y="7127"/>
                    <a:pt x="2992" y="7230"/>
                    <a:pt x="3283" y="7539"/>
                  </a:cubicBezTo>
                  <a:cubicBezTo>
                    <a:pt x="3617" y="7934"/>
                    <a:pt x="3648" y="8481"/>
                    <a:pt x="3769" y="8968"/>
                  </a:cubicBezTo>
                  <a:cubicBezTo>
                    <a:pt x="3891" y="9484"/>
                    <a:pt x="4225" y="10001"/>
                    <a:pt x="4742" y="10001"/>
                  </a:cubicBezTo>
                  <a:cubicBezTo>
                    <a:pt x="5259" y="9971"/>
                    <a:pt x="5563" y="9423"/>
                    <a:pt x="5958" y="9089"/>
                  </a:cubicBezTo>
                  <a:cubicBezTo>
                    <a:pt x="6300" y="8817"/>
                    <a:pt x="6693" y="8725"/>
                    <a:pt x="7113" y="8725"/>
                  </a:cubicBezTo>
                  <a:cubicBezTo>
                    <a:pt x="7961" y="8725"/>
                    <a:pt x="8924" y="9099"/>
                    <a:pt x="9818" y="9119"/>
                  </a:cubicBezTo>
                  <a:cubicBezTo>
                    <a:pt x="9858" y="9125"/>
                    <a:pt x="9899" y="9127"/>
                    <a:pt x="9939" y="9127"/>
                  </a:cubicBezTo>
                  <a:cubicBezTo>
                    <a:pt x="10140" y="9127"/>
                    <a:pt x="10335" y="9064"/>
                    <a:pt x="10487" y="8937"/>
                  </a:cubicBezTo>
                  <a:cubicBezTo>
                    <a:pt x="10639" y="8724"/>
                    <a:pt x="10791" y="8512"/>
                    <a:pt x="10882" y="8299"/>
                  </a:cubicBezTo>
                  <a:cubicBezTo>
                    <a:pt x="11128" y="7873"/>
                    <a:pt x="11622" y="7679"/>
                    <a:pt x="12120" y="7679"/>
                  </a:cubicBezTo>
                  <a:cubicBezTo>
                    <a:pt x="12298" y="7679"/>
                    <a:pt x="12477" y="7704"/>
                    <a:pt x="12645" y="7752"/>
                  </a:cubicBezTo>
                  <a:cubicBezTo>
                    <a:pt x="13253" y="7995"/>
                    <a:pt x="13861" y="8299"/>
                    <a:pt x="14377" y="8694"/>
                  </a:cubicBezTo>
                  <a:cubicBezTo>
                    <a:pt x="15016" y="9089"/>
                    <a:pt x="15715" y="9423"/>
                    <a:pt x="16414" y="9667"/>
                  </a:cubicBezTo>
                  <a:lnTo>
                    <a:pt x="16414" y="9423"/>
                  </a:lnTo>
                  <a:cubicBezTo>
                    <a:pt x="16414" y="8603"/>
                    <a:pt x="16262" y="7812"/>
                    <a:pt x="16049" y="7053"/>
                  </a:cubicBezTo>
                  <a:cubicBezTo>
                    <a:pt x="15563" y="5168"/>
                    <a:pt x="14924" y="3101"/>
                    <a:pt x="13222" y="2250"/>
                  </a:cubicBezTo>
                  <a:cubicBezTo>
                    <a:pt x="12037" y="1642"/>
                    <a:pt x="10639" y="1825"/>
                    <a:pt x="9332" y="1581"/>
                  </a:cubicBezTo>
                  <a:cubicBezTo>
                    <a:pt x="7994" y="1308"/>
                    <a:pt x="6718" y="761"/>
                    <a:pt x="5593"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8"/>
            <p:cNvSpPr/>
            <p:nvPr/>
          </p:nvSpPr>
          <p:spPr>
            <a:xfrm>
              <a:off x="4140266" y="2007252"/>
              <a:ext cx="361329" cy="141935"/>
            </a:xfrm>
            <a:custGeom>
              <a:rect b="b" l="l" r="r" t="t"/>
              <a:pathLst>
                <a:path extrusionOk="0" h="7379" w="18785">
                  <a:moveTo>
                    <a:pt x="4485" y="0"/>
                  </a:moveTo>
                  <a:cubicBezTo>
                    <a:pt x="4196" y="0"/>
                    <a:pt x="3897" y="44"/>
                    <a:pt x="3617" y="93"/>
                  </a:cubicBezTo>
                  <a:cubicBezTo>
                    <a:pt x="3192" y="184"/>
                    <a:pt x="2766" y="305"/>
                    <a:pt x="2341" y="427"/>
                  </a:cubicBezTo>
                  <a:cubicBezTo>
                    <a:pt x="2280" y="609"/>
                    <a:pt x="2189" y="761"/>
                    <a:pt x="2067" y="883"/>
                  </a:cubicBezTo>
                  <a:cubicBezTo>
                    <a:pt x="1733" y="1278"/>
                    <a:pt x="1247" y="1491"/>
                    <a:pt x="851" y="1886"/>
                  </a:cubicBezTo>
                  <a:cubicBezTo>
                    <a:pt x="0" y="2737"/>
                    <a:pt x="122" y="4135"/>
                    <a:pt x="395" y="5290"/>
                  </a:cubicBezTo>
                  <a:cubicBezTo>
                    <a:pt x="487" y="5685"/>
                    <a:pt x="578" y="6081"/>
                    <a:pt x="669" y="6476"/>
                  </a:cubicBezTo>
                  <a:cubicBezTo>
                    <a:pt x="1371" y="6148"/>
                    <a:pt x="2073" y="5568"/>
                    <a:pt x="2705" y="5568"/>
                  </a:cubicBezTo>
                  <a:cubicBezTo>
                    <a:pt x="2895" y="5568"/>
                    <a:pt x="3078" y="5620"/>
                    <a:pt x="3253" y="5746"/>
                  </a:cubicBezTo>
                  <a:cubicBezTo>
                    <a:pt x="3435" y="5898"/>
                    <a:pt x="3587" y="6111"/>
                    <a:pt x="3769" y="6232"/>
                  </a:cubicBezTo>
                  <a:cubicBezTo>
                    <a:pt x="3992" y="6386"/>
                    <a:pt x="4260" y="6462"/>
                    <a:pt x="4528" y="6462"/>
                  </a:cubicBezTo>
                  <a:cubicBezTo>
                    <a:pt x="4845" y="6462"/>
                    <a:pt x="5164" y="6355"/>
                    <a:pt x="5411" y="6141"/>
                  </a:cubicBezTo>
                  <a:cubicBezTo>
                    <a:pt x="5836" y="5716"/>
                    <a:pt x="6201" y="5229"/>
                    <a:pt x="6444" y="4682"/>
                  </a:cubicBezTo>
                  <a:cubicBezTo>
                    <a:pt x="6563" y="4571"/>
                    <a:pt x="6700" y="4523"/>
                    <a:pt x="6842" y="4523"/>
                  </a:cubicBezTo>
                  <a:cubicBezTo>
                    <a:pt x="7284" y="4523"/>
                    <a:pt x="7780" y="4983"/>
                    <a:pt x="7964" y="5442"/>
                  </a:cubicBezTo>
                  <a:cubicBezTo>
                    <a:pt x="8177" y="6081"/>
                    <a:pt x="8268" y="6840"/>
                    <a:pt x="8815" y="7205"/>
                  </a:cubicBezTo>
                  <a:cubicBezTo>
                    <a:pt x="9011" y="7327"/>
                    <a:pt x="9210" y="7378"/>
                    <a:pt x="9411" y="7378"/>
                  </a:cubicBezTo>
                  <a:cubicBezTo>
                    <a:pt x="10214" y="7378"/>
                    <a:pt x="11059" y="6573"/>
                    <a:pt x="11885" y="6232"/>
                  </a:cubicBezTo>
                  <a:cubicBezTo>
                    <a:pt x="12243" y="6096"/>
                    <a:pt x="12610" y="6043"/>
                    <a:pt x="12983" y="6043"/>
                  </a:cubicBezTo>
                  <a:cubicBezTo>
                    <a:pt x="13940" y="6043"/>
                    <a:pt x="14934" y="6392"/>
                    <a:pt x="15897" y="6567"/>
                  </a:cubicBezTo>
                  <a:cubicBezTo>
                    <a:pt x="16240" y="6618"/>
                    <a:pt x="16588" y="6642"/>
                    <a:pt x="16934" y="6642"/>
                  </a:cubicBezTo>
                  <a:cubicBezTo>
                    <a:pt x="17418" y="6642"/>
                    <a:pt x="17899" y="6595"/>
                    <a:pt x="18359" y="6506"/>
                  </a:cubicBezTo>
                  <a:cubicBezTo>
                    <a:pt x="18329" y="6202"/>
                    <a:pt x="18329" y="5868"/>
                    <a:pt x="18329" y="5564"/>
                  </a:cubicBezTo>
                  <a:cubicBezTo>
                    <a:pt x="18359" y="4561"/>
                    <a:pt x="18724" y="3558"/>
                    <a:pt x="18785" y="2555"/>
                  </a:cubicBezTo>
                  <a:cubicBezTo>
                    <a:pt x="18086" y="2311"/>
                    <a:pt x="17387" y="1977"/>
                    <a:pt x="16748" y="1582"/>
                  </a:cubicBezTo>
                  <a:cubicBezTo>
                    <a:pt x="16232" y="1187"/>
                    <a:pt x="15624" y="852"/>
                    <a:pt x="15016" y="640"/>
                  </a:cubicBezTo>
                  <a:cubicBezTo>
                    <a:pt x="14846" y="591"/>
                    <a:pt x="14665" y="566"/>
                    <a:pt x="14485" y="566"/>
                  </a:cubicBezTo>
                  <a:cubicBezTo>
                    <a:pt x="13989" y="566"/>
                    <a:pt x="13498" y="755"/>
                    <a:pt x="13253" y="1156"/>
                  </a:cubicBezTo>
                  <a:cubicBezTo>
                    <a:pt x="13162" y="1400"/>
                    <a:pt x="13010" y="1612"/>
                    <a:pt x="12858" y="1795"/>
                  </a:cubicBezTo>
                  <a:cubicBezTo>
                    <a:pt x="12699" y="1927"/>
                    <a:pt x="12494" y="2013"/>
                    <a:pt x="12283" y="2013"/>
                  </a:cubicBezTo>
                  <a:cubicBezTo>
                    <a:pt x="12252" y="2013"/>
                    <a:pt x="12220" y="2011"/>
                    <a:pt x="12189" y="2007"/>
                  </a:cubicBezTo>
                  <a:cubicBezTo>
                    <a:pt x="11295" y="1987"/>
                    <a:pt x="10332" y="1613"/>
                    <a:pt x="9484" y="1613"/>
                  </a:cubicBezTo>
                  <a:cubicBezTo>
                    <a:pt x="9064" y="1613"/>
                    <a:pt x="8671" y="1705"/>
                    <a:pt x="8329" y="1977"/>
                  </a:cubicBezTo>
                  <a:cubicBezTo>
                    <a:pt x="7934" y="2281"/>
                    <a:pt x="7630" y="2859"/>
                    <a:pt x="7113" y="2889"/>
                  </a:cubicBezTo>
                  <a:cubicBezTo>
                    <a:pt x="6596" y="2889"/>
                    <a:pt x="6231" y="2342"/>
                    <a:pt x="6140" y="1856"/>
                  </a:cubicBezTo>
                  <a:cubicBezTo>
                    <a:pt x="6019" y="1369"/>
                    <a:pt x="5988" y="792"/>
                    <a:pt x="5623" y="427"/>
                  </a:cubicBezTo>
                  <a:cubicBezTo>
                    <a:pt x="5332" y="99"/>
                    <a:pt x="4920" y="0"/>
                    <a:pt x="448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8"/>
            <p:cNvSpPr/>
            <p:nvPr/>
          </p:nvSpPr>
          <p:spPr>
            <a:xfrm>
              <a:off x="3969536" y="2085038"/>
              <a:ext cx="530905" cy="183675"/>
            </a:xfrm>
            <a:custGeom>
              <a:rect b="b" l="l" r="r" t="t"/>
              <a:pathLst>
                <a:path extrusionOk="0" h="9549" w="27601">
                  <a:moveTo>
                    <a:pt x="3071" y="0"/>
                  </a:moveTo>
                  <a:cubicBezTo>
                    <a:pt x="2615" y="547"/>
                    <a:pt x="2068" y="1003"/>
                    <a:pt x="2220" y="1641"/>
                  </a:cubicBezTo>
                  <a:cubicBezTo>
                    <a:pt x="2311" y="1915"/>
                    <a:pt x="2554" y="2158"/>
                    <a:pt x="2584" y="2462"/>
                  </a:cubicBezTo>
                  <a:cubicBezTo>
                    <a:pt x="2584" y="2796"/>
                    <a:pt x="2432" y="3100"/>
                    <a:pt x="2220" y="3344"/>
                  </a:cubicBezTo>
                  <a:cubicBezTo>
                    <a:pt x="1521" y="4134"/>
                    <a:pt x="761" y="4833"/>
                    <a:pt x="1" y="5593"/>
                  </a:cubicBezTo>
                  <a:cubicBezTo>
                    <a:pt x="244" y="5806"/>
                    <a:pt x="426" y="6079"/>
                    <a:pt x="517" y="6383"/>
                  </a:cubicBezTo>
                  <a:cubicBezTo>
                    <a:pt x="730" y="6961"/>
                    <a:pt x="791" y="7660"/>
                    <a:pt x="1308" y="8085"/>
                  </a:cubicBezTo>
                  <a:cubicBezTo>
                    <a:pt x="1588" y="8332"/>
                    <a:pt x="1949" y="8437"/>
                    <a:pt x="2322" y="8437"/>
                  </a:cubicBezTo>
                  <a:cubicBezTo>
                    <a:pt x="2637" y="8437"/>
                    <a:pt x="2961" y="8362"/>
                    <a:pt x="3253" y="8237"/>
                  </a:cubicBezTo>
                  <a:cubicBezTo>
                    <a:pt x="3831" y="7903"/>
                    <a:pt x="4408" y="7538"/>
                    <a:pt x="4955" y="7143"/>
                  </a:cubicBezTo>
                  <a:cubicBezTo>
                    <a:pt x="5850" y="6564"/>
                    <a:pt x="6877" y="6268"/>
                    <a:pt x="7913" y="6268"/>
                  </a:cubicBezTo>
                  <a:cubicBezTo>
                    <a:pt x="8671" y="6268"/>
                    <a:pt x="9434" y="6427"/>
                    <a:pt x="10153" y="6748"/>
                  </a:cubicBezTo>
                  <a:cubicBezTo>
                    <a:pt x="11034" y="7173"/>
                    <a:pt x="11794" y="7903"/>
                    <a:pt x="12220" y="8815"/>
                  </a:cubicBezTo>
                  <a:cubicBezTo>
                    <a:pt x="12341" y="8754"/>
                    <a:pt x="12463" y="8693"/>
                    <a:pt x="12615" y="8602"/>
                  </a:cubicBezTo>
                  <a:cubicBezTo>
                    <a:pt x="13101" y="8383"/>
                    <a:pt x="13643" y="8252"/>
                    <a:pt x="14179" y="8252"/>
                  </a:cubicBezTo>
                  <a:cubicBezTo>
                    <a:pt x="14684" y="8252"/>
                    <a:pt x="15182" y="8367"/>
                    <a:pt x="15624" y="8632"/>
                  </a:cubicBezTo>
                  <a:cubicBezTo>
                    <a:pt x="16050" y="8906"/>
                    <a:pt x="16414" y="9331"/>
                    <a:pt x="16901" y="9483"/>
                  </a:cubicBezTo>
                  <a:cubicBezTo>
                    <a:pt x="17044" y="9529"/>
                    <a:pt x="17186" y="9549"/>
                    <a:pt x="17327" y="9549"/>
                  </a:cubicBezTo>
                  <a:cubicBezTo>
                    <a:pt x="18228" y="9549"/>
                    <a:pt x="19073" y="8719"/>
                    <a:pt x="19940" y="8298"/>
                  </a:cubicBezTo>
                  <a:cubicBezTo>
                    <a:pt x="20582" y="7982"/>
                    <a:pt x="21276" y="7888"/>
                    <a:pt x="21993" y="7888"/>
                  </a:cubicBezTo>
                  <a:cubicBezTo>
                    <a:pt x="23041" y="7888"/>
                    <a:pt x="24140" y="8088"/>
                    <a:pt x="25203" y="8088"/>
                  </a:cubicBezTo>
                  <a:cubicBezTo>
                    <a:pt x="25583" y="8088"/>
                    <a:pt x="25957" y="8063"/>
                    <a:pt x="26323" y="7994"/>
                  </a:cubicBezTo>
                  <a:lnTo>
                    <a:pt x="26658" y="7386"/>
                  </a:lnTo>
                  <a:cubicBezTo>
                    <a:pt x="26992" y="6778"/>
                    <a:pt x="27266" y="6110"/>
                    <a:pt x="27418" y="5441"/>
                  </a:cubicBezTo>
                  <a:cubicBezTo>
                    <a:pt x="27600" y="4438"/>
                    <a:pt x="27357" y="3465"/>
                    <a:pt x="27266" y="2462"/>
                  </a:cubicBezTo>
                  <a:cubicBezTo>
                    <a:pt x="26788" y="2551"/>
                    <a:pt x="26299" y="2598"/>
                    <a:pt x="25812" y="2598"/>
                  </a:cubicBezTo>
                  <a:cubicBezTo>
                    <a:pt x="25464" y="2598"/>
                    <a:pt x="25116" y="2574"/>
                    <a:pt x="24773" y="2523"/>
                  </a:cubicBezTo>
                  <a:cubicBezTo>
                    <a:pt x="23810" y="2348"/>
                    <a:pt x="22816" y="1999"/>
                    <a:pt x="21859" y="1999"/>
                  </a:cubicBezTo>
                  <a:cubicBezTo>
                    <a:pt x="21486" y="1999"/>
                    <a:pt x="21119" y="2052"/>
                    <a:pt x="20761" y="2188"/>
                  </a:cubicBezTo>
                  <a:cubicBezTo>
                    <a:pt x="19935" y="2529"/>
                    <a:pt x="19090" y="3334"/>
                    <a:pt x="18287" y="3334"/>
                  </a:cubicBezTo>
                  <a:cubicBezTo>
                    <a:pt x="18086" y="3334"/>
                    <a:pt x="17887" y="3283"/>
                    <a:pt x="17691" y="3161"/>
                  </a:cubicBezTo>
                  <a:cubicBezTo>
                    <a:pt x="17144" y="2796"/>
                    <a:pt x="17083" y="2037"/>
                    <a:pt x="16840" y="1398"/>
                  </a:cubicBezTo>
                  <a:cubicBezTo>
                    <a:pt x="16656" y="939"/>
                    <a:pt x="16160" y="479"/>
                    <a:pt x="15718" y="479"/>
                  </a:cubicBezTo>
                  <a:cubicBezTo>
                    <a:pt x="15576" y="479"/>
                    <a:pt x="15439" y="527"/>
                    <a:pt x="15320" y="638"/>
                  </a:cubicBezTo>
                  <a:cubicBezTo>
                    <a:pt x="15077" y="1185"/>
                    <a:pt x="14743" y="1672"/>
                    <a:pt x="14287" y="2097"/>
                  </a:cubicBezTo>
                  <a:cubicBezTo>
                    <a:pt x="14040" y="2311"/>
                    <a:pt x="13730" y="2418"/>
                    <a:pt x="13417" y="2418"/>
                  </a:cubicBezTo>
                  <a:cubicBezTo>
                    <a:pt x="13151" y="2418"/>
                    <a:pt x="12882" y="2342"/>
                    <a:pt x="12645" y="2188"/>
                  </a:cubicBezTo>
                  <a:cubicBezTo>
                    <a:pt x="12463" y="2067"/>
                    <a:pt x="12311" y="1854"/>
                    <a:pt x="12129" y="1702"/>
                  </a:cubicBezTo>
                  <a:cubicBezTo>
                    <a:pt x="11954" y="1576"/>
                    <a:pt x="11771" y="1524"/>
                    <a:pt x="11581" y="1524"/>
                  </a:cubicBezTo>
                  <a:cubicBezTo>
                    <a:pt x="10949" y="1524"/>
                    <a:pt x="10247" y="2104"/>
                    <a:pt x="9545" y="2432"/>
                  </a:cubicBezTo>
                  <a:cubicBezTo>
                    <a:pt x="9293" y="2558"/>
                    <a:pt x="9012" y="2626"/>
                    <a:pt x="8733" y="2626"/>
                  </a:cubicBezTo>
                  <a:cubicBezTo>
                    <a:pt x="8607" y="2626"/>
                    <a:pt x="8482" y="2612"/>
                    <a:pt x="8360" y="2584"/>
                  </a:cubicBezTo>
                  <a:cubicBezTo>
                    <a:pt x="8025" y="2432"/>
                    <a:pt x="7721" y="2188"/>
                    <a:pt x="7478" y="1915"/>
                  </a:cubicBezTo>
                  <a:cubicBezTo>
                    <a:pt x="6293" y="790"/>
                    <a:pt x="4712" y="122"/>
                    <a:pt x="307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8"/>
            <p:cNvSpPr/>
            <p:nvPr/>
          </p:nvSpPr>
          <p:spPr>
            <a:xfrm>
              <a:off x="4205164" y="2236764"/>
              <a:ext cx="270713" cy="154053"/>
            </a:xfrm>
            <a:custGeom>
              <a:rect b="b" l="l" r="r" t="t"/>
              <a:pathLst>
                <a:path extrusionOk="0" h="8009" w="14074">
                  <a:moveTo>
                    <a:pt x="9752" y="0"/>
                  </a:moveTo>
                  <a:cubicBezTo>
                    <a:pt x="9039" y="0"/>
                    <a:pt x="8353" y="94"/>
                    <a:pt x="7721" y="410"/>
                  </a:cubicBezTo>
                  <a:cubicBezTo>
                    <a:pt x="6827" y="831"/>
                    <a:pt x="6001" y="1661"/>
                    <a:pt x="5106" y="1661"/>
                  </a:cubicBezTo>
                  <a:cubicBezTo>
                    <a:pt x="4966" y="1661"/>
                    <a:pt x="4825" y="1641"/>
                    <a:pt x="4681" y="1595"/>
                  </a:cubicBezTo>
                  <a:cubicBezTo>
                    <a:pt x="4164" y="1443"/>
                    <a:pt x="3800" y="1018"/>
                    <a:pt x="3374" y="744"/>
                  </a:cubicBezTo>
                  <a:cubicBezTo>
                    <a:pt x="2947" y="479"/>
                    <a:pt x="2456" y="364"/>
                    <a:pt x="1956" y="364"/>
                  </a:cubicBezTo>
                  <a:cubicBezTo>
                    <a:pt x="1423" y="364"/>
                    <a:pt x="881" y="495"/>
                    <a:pt x="395" y="714"/>
                  </a:cubicBezTo>
                  <a:cubicBezTo>
                    <a:pt x="243" y="775"/>
                    <a:pt x="122" y="866"/>
                    <a:pt x="0" y="927"/>
                  </a:cubicBezTo>
                  <a:cubicBezTo>
                    <a:pt x="365" y="1656"/>
                    <a:pt x="517" y="2446"/>
                    <a:pt x="426" y="3237"/>
                  </a:cubicBezTo>
                  <a:cubicBezTo>
                    <a:pt x="365" y="3510"/>
                    <a:pt x="335" y="3784"/>
                    <a:pt x="243" y="4057"/>
                  </a:cubicBezTo>
                  <a:cubicBezTo>
                    <a:pt x="365" y="4057"/>
                    <a:pt x="456" y="4057"/>
                    <a:pt x="578" y="4088"/>
                  </a:cubicBezTo>
                  <a:cubicBezTo>
                    <a:pt x="912" y="4179"/>
                    <a:pt x="1216" y="4301"/>
                    <a:pt x="1520" y="4422"/>
                  </a:cubicBezTo>
                  <a:cubicBezTo>
                    <a:pt x="2030" y="4636"/>
                    <a:pt x="2576" y="4743"/>
                    <a:pt x="3120" y="4743"/>
                  </a:cubicBezTo>
                  <a:cubicBezTo>
                    <a:pt x="3579" y="4743"/>
                    <a:pt x="4036" y="4667"/>
                    <a:pt x="4468" y="4513"/>
                  </a:cubicBezTo>
                  <a:cubicBezTo>
                    <a:pt x="4584" y="4456"/>
                    <a:pt x="4712" y="4434"/>
                    <a:pt x="4836" y="4434"/>
                  </a:cubicBezTo>
                  <a:cubicBezTo>
                    <a:pt x="4908" y="4434"/>
                    <a:pt x="4979" y="4441"/>
                    <a:pt x="5046" y="4453"/>
                  </a:cubicBezTo>
                  <a:cubicBezTo>
                    <a:pt x="5198" y="4544"/>
                    <a:pt x="5319" y="4726"/>
                    <a:pt x="5380" y="4909"/>
                  </a:cubicBezTo>
                  <a:cubicBezTo>
                    <a:pt x="5715" y="5790"/>
                    <a:pt x="5897" y="6702"/>
                    <a:pt x="6353" y="7523"/>
                  </a:cubicBezTo>
                  <a:cubicBezTo>
                    <a:pt x="6444" y="7675"/>
                    <a:pt x="6535" y="7857"/>
                    <a:pt x="6657" y="8009"/>
                  </a:cubicBezTo>
                  <a:cubicBezTo>
                    <a:pt x="6748" y="7918"/>
                    <a:pt x="6839" y="7796"/>
                    <a:pt x="6930" y="7675"/>
                  </a:cubicBezTo>
                  <a:cubicBezTo>
                    <a:pt x="8085" y="6368"/>
                    <a:pt x="9727" y="5608"/>
                    <a:pt x="11034" y="4422"/>
                  </a:cubicBezTo>
                  <a:cubicBezTo>
                    <a:pt x="12310" y="3237"/>
                    <a:pt x="13222" y="1687"/>
                    <a:pt x="14073" y="106"/>
                  </a:cubicBezTo>
                  <a:lnTo>
                    <a:pt x="14073" y="106"/>
                  </a:lnTo>
                  <a:cubicBezTo>
                    <a:pt x="13707" y="175"/>
                    <a:pt x="13333" y="200"/>
                    <a:pt x="12954" y="200"/>
                  </a:cubicBezTo>
                  <a:cubicBezTo>
                    <a:pt x="11890" y="200"/>
                    <a:pt x="10793" y="0"/>
                    <a:pt x="9752"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8"/>
            <p:cNvSpPr/>
            <p:nvPr/>
          </p:nvSpPr>
          <p:spPr>
            <a:xfrm>
              <a:off x="3533959" y="2186676"/>
              <a:ext cx="716831" cy="819219"/>
            </a:xfrm>
            <a:custGeom>
              <a:rect b="b" l="l" r="r" t="t"/>
              <a:pathLst>
                <a:path extrusionOk="0" h="42590" w="37267">
                  <a:moveTo>
                    <a:pt x="22001" y="1"/>
                  </a:moveTo>
                  <a:cubicBezTo>
                    <a:pt x="21922" y="1"/>
                    <a:pt x="21842" y="12"/>
                    <a:pt x="21764" y="35"/>
                  </a:cubicBezTo>
                  <a:cubicBezTo>
                    <a:pt x="21065" y="218"/>
                    <a:pt x="21004" y="1160"/>
                    <a:pt x="20579" y="1737"/>
                  </a:cubicBezTo>
                  <a:cubicBezTo>
                    <a:pt x="19758" y="2832"/>
                    <a:pt x="17904" y="2224"/>
                    <a:pt x="16779" y="3014"/>
                  </a:cubicBezTo>
                  <a:cubicBezTo>
                    <a:pt x="16506" y="3288"/>
                    <a:pt x="16202" y="3500"/>
                    <a:pt x="15867" y="3713"/>
                  </a:cubicBezTo>
                  <a:cubicBezTo>
                    <a:pt x="15707" y="3787"/>
                    <a:pt x="15543" y="3817"/>
                    <a:pt x="15376" y="3817"/>
                  </a:cubicBezTo>
                  <a:cubicBezTo>
                    <a:pt x="14782" y="3817"/>
                    <a:pt x="14157" y="3427"/>
                    <a:pt x="13588" y="3166"/>
                  </a:cubicBezTo>
                  <a:cubicBezTo>
                    <a:pt x="13293" y="3018"/>
                    <a:pt x="12928" y="2931"/>
                    <a:pt x="12586" y="2931"/>
                  </a:cubicBezTo>
                  <a:cubicBezTo>
                    <a:pt x="12083" y="2931"/>
                    <a:pt x="11630" y="3121"/>
                    <a:pt x="11521" y="3592"/>
                  </a:cubicBezTo>
                  <a:cubicBezTo>
                    <a:pt x="11308" y="4473"/>
                    <a:pt x="12615" y="5081"/>
                    <a:pt x="12615" y="5993"/>
                  </a:cubicBezTo>
                  <a:cubicBezTo>
                    <a:pt x="12615" y="6601"/>
                    <a:pt x="11977" y="7057"/>
                    <a:pt x="11369" y="7209"/>
                  </a:cubicBezTo>
                  <a:cubicBezTo>
                    <a:pt x="10761" y="7361"/>
                    <a:pt x="10123" y="7361"/>
                    <a:pt x="9576" y="7634"/>
                  </a:cubicBezTo>
                  <a:cubicBezTo>
                    <a:pt x="9150" y="7938"/>
                    <a:pt x="8725" y="8272"/>
                    <a:pt x="8329" y="8607"/>
                  </a:cubicBezTo>
                  <a:cubicBezTo>
                    <a:pt x="7927" y="8878"/>
                    <a:pt x="7459" y="9003"/>
                    <a:pt x="6985" y="9003"/>
                  </a:cubicBezTo>
                  <a:cubicBezTo>
                    <a:pt x="6132" y="9003"/>
                    <a:pt x="5259" y="8602"/>
                    <a:pt x="4712" y="7938"/>
                  </a:cubicBezTo>
                  <a:cubicBezTo>
                    <a:pt x="4469" y="7634"/>
                    <a:pt x="4317" y="7269"/>
                    <a:pt x="4226" y="6905"/>
                  </a:cubicBezTo>
                  <a:cubicBezTo>
                    <a:pt x="3740" y="6996"/>
                    <a:pt x="3284" y="7178"/>
                    <a:pt x="2828" y="7452"/>
                  </a:cubicBezTo>
                  <a:cubicBezTo>
                    <a:pt x="1430" y="8303"/>
                    <a:pt x="609" y="9823"/>
                    <a:pt x="670" y="11464"/>
                  </a:cubicBezTo>
                  <a:cubicBezTo>
                    <a:pt x="730" y="12467"/>
                    <a:pt x="1156" y="13440"/>
                    <a:pt x="1095" y="14443"/>
                  </a:cubicBezTo>
                  <a:cubicBezTo>
                    <a:pt x="1065" y="15446"/>
                    <a:pt x="609" y="16388"/>
                    <a:pt x="305" y="17361"/>
                  </a:cubicBezTo>
                  <a:cubicBezTo>
                    <a:pt x="183" y="17756"/>
                    <a:pt x="92" y="18151"/>
                    <a:pt x="62" y="18577"/>
                  </a:cubicBezTo>
                  <a:cubicBezTo>
                    <a:pt x="1" y="19154"/>
                    <a:pt x="123" y="19762"/>
                    <a:pt x="457" y="20279"/>
                  </a:cubicBezTo>
                  <a:cubicBezTo>
                    <a:pt x="670" y="20491"/>
                    <a:pt x="852" y="20735"/>
                    <a:pt x="974" y="21039"/>
                  </a:cubicBezTo>
                  <a:cubicBezTo>
                    <a:pt x="1034" y="21312"/>
                    <a:pt x="1034" y="21586"/>
                    <a:pt x="943" y="21859"/>
                  </a:cubicBezTo>
                  <a:cubicBezTo>
                    <a:pt x="670" y="23288"/>
                    <a:pt x="578" y="24747"/>
                    <a:pt x="639" y="26175"/>
                  </a:cubicBezTo>
                  <a:cubicBezTo>
                    <a:pt x="1285" y="26498"/>
                    <a:pt x="1931" y="26906"/>
                    <a:pt x="2632" y="26906"/>
                  </a:cubicBezTo>
                  <a:cubicBezTo>
                    <a:pt x="2657" y="26906"/>
                    <a:pt x="2681" y="26906"/>
                    <a:pt x="2706" y="26905"/>
                  </a:cubicBezTo>
                  <a:cubicBezTo>
                    <a:pt x="4348" y="26844"/>
                    <a:pt x="5107" y="24686"/>
                    <a:pt x="6688" y="24261"/>
                  </a:cubicBezTo>
                  <a:cubicBezTo>
                    <a:pt x="6879" y="24208"/>
                    <a:pt x="7067" y="24185"/>
                    <a:pt x="7252" y="24185"/>
                  </a:cubicBezTo>
                  <a:cubicBezTo>
                    <a:pt x="9006" y="24185"/>
                    <a:pt x="10505" y="26314"/>
                    <a:pt x="12402" y="26479"/>
                  </a:cubicBezTo>
                  <a:cubicBezTo>
                    <a:pt x="12479" y="26485"/>
                    <a:pt x="12557" y="26487"/>
                    <a:pt x="12636" y="26487"/>
                  </a:cubicBezTo>
                  <a:cubicBezTo>
                    <a:pt x="13350" y="26487"/>
                    <a:pt x="14133" y="26289"/>
                    <a:pt x="14817" y="26289"/>
                  </a:cubicBezTo>
                  <a:cubicBezTo>
                    <a:pt x="15340" y="26289"/>
                    <a:pt x="15806" y="26405"/>
                    <a:pt x="16141" y="26814"/>
                  </a:cubicBezTo>
                  <a:cubicBezTo>
                    <a:pt x="16445" y="27178"/>
                    <a:pt x="16506" y="27665"/>
                    <a:pt x="16719" y="28030"/>
                  </a:cubicBezTo>
                  <a:cubicBezTo>
                    <a:pt x="17813" y="30036"/>
                    <a:pt x="21430" y="28911"/>
                    <a:pt x="22676" y="30826"/>
                  </a:cubicBezTo>
                  <a:cubicBezTo>
                    <a:pt x="22798" y="31100"/>
                    <a:pt x="22980" y="31373"/>
                    <a:pt x="23193" y="31616"/>
                  </a:cubicBezTo>
                  <a:cubicBezTo>
                    <a:pt x="23862" y="32255"/>
                    <a:pt x="25138" y="31768"/>
                    <a:pt x="25837" y="32376"/>
                  </a:cubicBezTo>
                  <a:cubicBezTo>
                    <a:pt x="26658" y="33136"/>
                    <a:pt x="25898" y="34473"/>
                    <a:pt x="25077" y="35203"/>
                  </a:cubicBezTo>
                  <a:cubicBezTo>
                    <a:pt x="24257" y="35963"/>
                    <a:pt x="23223" y="36966"/>
                    <a:pt x="23679" y="37969"/>
                  </a:cubicBezTo>
                  <a:cubicBezTo>
                    <a:pt x="23801" y="38242"/>
                    <a:pt x="24014" y="38486"/>
                    <a:pt x="24135" y="38759"/>
                  </a:cubicBezTo>
                  <a:cubicBezTo>
                    <a:pt x="24378" y="39428"/>
                    <a:pt x="23983" y="40097"/>
                    <a:pt x="23710" y="40765"/>
                  </a:cubicBezTo>
                  <a:cubicBezTo>
                    <a:pt x="23740" y="40765"/>
                    <a:pt x="23801" y="40796"/>
                    <a:pt x="23831" y="40796"/>
                  </a:cubicBezTo>
                  <a:cubicBezTo>
                    <a:pt x="24500" y="41039"/>
                    <a:pt x="24895" y="41616"/>
                    <a:pt x="25351" y="42133"/>
                  </a:cubicBezTo>
                  <a:cubicBezTo>
                    <a:pt x="25503" y="42315"/>
                    <a:pt x="25625" y="42467"/>
                    <a:pt x="25807" y="42589"/>
                  </a:cubicBezTo>
                  <a:cubicBezTo>
                    <a:pt x="25959" y="42103"/>
                    <a:pt x="26293" y="41677"/>
                    <a:pt x="26780" y="41434"/>
                  </a:cubicBezTo>
                  <a:cubicBezTo>
                    <a:pt x="27357" y="41069"/>
                    <a:pt x="28056" y="40856"/>
                    <a:pt x="28573" y="40370"/>
                  </a:cubicBezTo>
                  <a:cubicBezTo>
                    <a:pt x="29910" y="39063"/>
                    <a:pt x="29029" y="36571"/>
                    <a:pt x="30153" y="35081"/>
                  </a:cubicBezTo>
                  <a:cubicBezTo>
                    <a:pt x="30761" y="34291"/>
                    <a:pt x="31947" y="33653"/>
                    <a:pt x="31764" y="32680"/>
                  </a:cubicBezTo>
                  <a:cubicBezTo>
                    <a:pt x="31612" y="32285"/>
                    <a:pt x="31400" y="31951"/>
                    <a:pt x="31126" y="31677"/>
                  </a:cubicBezTo>
                  <a:cubicBezTo>
                    <a:pt x="30397" y="30674"/>
                    <a:pt x="30093" y="29185"/>
                    <a:pt x="30701" y="28090"/>
                  </a:cubicBezTo>
                  <a:cubicBezTo>
                    <a:pt x="31278" y="27118"/>
                    <a:pt x="31005" y="25902"/>
                    <a:pt x="30944" y="24777"/>
                  </a:cubicBezTo>
                  <a:cubicBezTo>
                    <a:pt x="30913" y="24291"/>
                    <a:pt x="30944" y="23835"/>
                    <a:pt x="30974" y="23349"/>
                  </a:cubicBezTo>
                  <a:cubicBezTo>
                    <a:pt x="31065" y="22315"/>
                    <a:pt x="31369" y="21343"/>
                    <a:pt x="31886" y="20431"/>
                  </a:cubicBezTo>
                  <a:cubicBezTo>
                    <a:pt x="31977" y="20218"/>
                    <a:pt x="32160" y="20036"/>
                    <a:pt x="32403" y="19944"/>
                  </a:cubicBezTo>
                  <a:cubicBezTo>
                    <a:pt x="32616" y="19975"/>
                    <a:pt x="32859" y="20005"/>
                    <a:pt x="33071" y="20127"/>
                  </a:cubicBezTo>
                  <a:cubicBezTo>
                    <a:pt x="33158" y="20149"/>
                    <a:pt x="33245" y="20160"/>
                    <a:pt x="33332" y="20160"/>
                  </a:cubicBezTo>
                  <a:cubicBezTo>
                    <a:pt x="33827" y="20160"/>
                    <a:pt x="34320" y="19820"/>
                    <a:pt x="34682" y="19458"/>
                  </a:cubicBezTo>
                  <a:cubicBezTo>
                    <a:pt x="35777" y="18425"/>
                    <a:pt x="36658" y="17178"/>
                    <a:pt x="37266" y="15811"/>
                  </a:cubicBezTo>
                  <a:cubicBezTo>
                    <a:pt x="37205" y="15719"/>
                    <a:pt x="37175" y="15659"/>
                    <a:pt x="37144" y="15598"/>
                  </a:cubicBezTo>
                  <a:cubicBezTo>
                    <a:pt x="36901" y="15081"/>
                    <a:pt x="36597" y="14595"/>
                    <a:pt x="36233" y="14200"/>
                  </a:cubicBezTo>
                  <a:cubicBezTo>
                    <a:pt x="35868" y="13896"/>
                    <a:pt x="35442" y="13713"/>
                    <a:pt x="35078" y="13440"/>
                  </a:cubicBezTo>
                  <a:cubicBezTo>
                    <a:pt x="33923" y="12558"/>
                    <a:pt x="34257" y="10400"/>
                    <a:pt x="35625" y="9883"/>
                  </a:cubicBezTo>
                  <a:cubicBezTo>
                    <a:pt x="34956" y="9579"/>
                    <a:pt x="34743" y="8728"/>
                    <a:pt x="34804" y="7999"/>
                  </a:cubicBezTo>
                  <a:cubicBezTo>
                    <a:pt x="34865" y="7543"/>
                    <a:pt x="34956" y="7087"/>
                    <a:pt x="35108" y="6661"/>
                  </a:cubicBezTo>
                  <a:cubicBezTo>
                    <a:pt x="35169" y="6388"/>
                    <a:pt x="35230" y="6114"/>
                    <a:pt x="35260" y="5841"/>
                  </a:cubicBezTo>
                  <a:cubicBezTo>
                    <a:pt x="35382" y="5050"/>
                    <a:pt x="35230" y="4230"/>
                    <a:pt x="34865" y="3531"/>
                  </a:cubicBezTo>
                  <a:cubicBezTo>
                    <a:pt x="34409" y="2619"/>
                    <a:pt x="33679" y="1889"/>
                    <a:pt x="32768" y="1433"/>
                  </a:cubicBezTo>
                  <a:cubicBezTo>
                    <a:pt x="32066" y="1127"/>
                    <a:pt x="31315" y="976"/>
                    <a:pt x="30567" y="976"/>
                  </a:cubicBezTo>
                  <a:cubicBezTo>
                    <a:pt x="29532" y="976"/>
                    <a:pt x="28500" y="1264"/>
                    <a:pt x="27600" y="1829"/>
                  </a:cubicBezTo>
                  <a:cubicBezTo>
                    <a:pt x="27053" y="2254"/>
                    <a:pt x="26476" y="2619"/>
                    <a:pt x="25868" y="2953"/>
                  </a:cubicBezTo>
                  <a:cubicBezTo>
                    <a:pt x="25584" y="3075"/>
                    <a:pt x="25263" y="3142"/>
                    <a:pt x="24953" y="3142"/>
                  </a:cubicBezTo>
                  <a:cubicBezTo>
                    <a:pt x="24565" y="3142"/>
                    <a:pt x="24192" y="3037"/>
                    <a:pt x="23922" y="2801"/>
                  </a:cubicBezTo>
                  <a:cubicBezTo>
                    <a:pt x="23436" y="2376"/>
                    <a:pt x="23345" y="1677"/>
                    <a:pt x="23132" y="1069"/>
                  </a:cubicBezTo>
                  <a:cubicBezTo>
                    <a:pt x="23041" y="765"/>
                    <a:pt x="22859" y="491"/>
                    <a:pt x="22615" y="278"/>
                  </a:cubicBezTo>
                  <a:cubicBezTo>
                    <a:pt x="22457" y="97"/>
                    <a:pt x="22231" y="1"/>
                    <a:pt x="220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8"/>
            <p:cNvSpPr/>
            <p:nvPr/>
          </p:nvSpPr>
          <p:spPr>
            <a:xfrm>
              <a:off x="3840334" y="2969886"/>
              <a:ext cx="216336" cy="280966"/>
            </a:xfrm>
            <a:custGeom>
              <a:rect b="b" l="l" r="r" t="t"/>
              <a:pathLst>
                <a:path extrusionOk="0" h="14607" w="11247">
                  <a:moveTo>
                    <a:pt x="7381" y="1"/>
                  </a:moveTo>
                  <a:cubicBezTo>
                    <a:pt x="6559" y="1"/>
                    <a:pt x="5737" y="651"/>
                    <a:pt x="5076" y="1233"/>
                  </a:cubicBezTo>
                  <a:cubicBezTo>
                    <a:pt x="4560" y="1658"/>
                    <a:pt x="4104" y="2175"/>
                    <a:pt x="3800" y="2753"/>
                  </a:cubicBezTo>
                  <a:cubicBezTo>
                    <a:pt x="3101" y="4211"/>
                    <a:pt x="3800" y="6126"/>
                    <a:pt x="2979" y="7494"/>
                  </a:cubicBezTo>
                  <a:cubicBezTo>
                    <a:pt x="2158" y="8862"/>
                    <a:pt x="0" y="9470"/>
                    <a:pt x="91" y="11081"/>
                  </a:cubicBezTo>
                  <a:cubicBezTo>
                    <a:pt x="122" y="11719"/>
                    <a:pt x="608" y="12327"/>
                    <a:pt x="547" y="12965"/>
                  </a:cubicBezTo>
                  <a:cubicBezTo>
                    <a:pt x="547" y="12965"/>
                    <a:pt x="547" y="12996"/>
                    <a:pt x="547" y="13026"/>
                  </a:cubicBezTo>
                  <a:cubicBezTo>
                    <a:pt x="791" y="13178"/>
                    <a:pt x="1003" y="13391"/>
                    <a:pt x="1247" y="13543"/>
                  </a:cubicBezTo>
                  <a:cubicBezTo>
                    <a:pt x="1672" y="13756"/>
                    <a:pt x="2158" y="13938"/>
                    <a:pt x="2675" y="13999"/>
                  </a:cubicBezTo>
                  <a:cubicBezTo>
                    <a:pt x="3253" y="14151"/>
                    <a:pt x="3800" y="14333"/>
                    <a:pt x="4347" y="14607"/>
                  </a:cubicBezTo>
                  <a:cubicBezTo>
                    <a:pt x="4347" y="14455"/>
                    <a:pt x="4408" y="14303"/>
                    <a:pt x="4438" y="14181"/>
                  </a:cubicBezTo>
                  <a:cubicBezTo>
                    <a:pt x="4955" y="12692"/>
                    <a:pt x="6809" y="12084"/>
                    <a:pt x="7569" y="10716"/>
                  </a:cubicBezTo>
                  <a:cubicBezTo>
                    <a:pt x="7934" y="10108"/>
                    <a:pt x="8025" y="9379"/>
                    <a:pt x="8329" y="8740"/>
                  </a:cubicBezTo>
                  <a:cubicBezTo>
                    <a:pt x="8785" y="7889"/>
                    <a:pt x="9575" y="7221"/>
                    <a:pt x="10213" y="6461"/>
                  </a:cubicBezTo>
                  <a:cubicBezTo>
                    <a:pt x="10821" y="5701"/>
                    <a:pt x="11247" y="4607"/>
                    <a:pt x="10760" y="3725"/>
                  </a:cubicBezTo>
                  <a:cubicBezTo>
                    <a:pt x="10487" y="3269"/>
                    <a:pt x="10000" y="2935"/>
                    <a:pt x="9848" y="2388"/>
                  </a:cubicBezTo>
                  <a:cubicBezTo>
                    <a:pt x="9818" y="2236"/>
                    <a:pt x="9818" y="2053"/>
                    <a:pt x="9848" y="1871"/>
                  </a:cubicBezTo>
                  <a:cubicBezTo>
                    <a:pt x="9697" y="1749"/>
                    <a:pt x="9545" y="1597"/>
                    <a:pt x="9423" y="1415"/>
                  </a:cubicBezTo>
                  <a:cubicBezTo>
                    <a:pt x="8937" y="929"/>
                    <a:pt x="8541" y="321"/>
                    <a:pt x="7903" y="78"/>
                  </a:cubicBezTo>
                  <a:cubicBezTo>
                    <a:pt x="7842" y="78"/>
                    <a:pt x="7812" y="47"/>
                    <a:pt x="7751" y="47"/>
                  </a:cubicBezTo>
                  <a:cubicBezTo>
                    <a:pt x="7628" y="16"/>
                    <a:pt x="7505" y="1"/>
                    <a:pt x="7381"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8"/>
            <p:cNvSpPr/>
            <p:nvPr/>
          </p:nvSpPr>
          <p:spPr>
            <a:xfrm>
              <a:off x="3628095" y="3220441"/>
              <a:ext cx="299374" cy="180540"/>
            </a:xfrm>
            <a:custGeom>
              <a:rect b="b" l="l" r="r" t="t"/>
              <a:pathLst>
                <a:path extrusionOk="0" h="9386" w="15564">
                  <a:moveTo>
                    <a:pt x="11581" y="0"/>
                  </a:moveTo>
                  <a:cubicBezTo>
                    <a:pt x="11521" y="699"/>
                    <a:pt x="10882" y="1186"/>
                    <a:pt x="10335" y="1581"/>
                  </a:cubicBezTo>
                  <a:cubicBezTo>
                    <a:pt x="8818" y="2653"/>
                    <a:pt x="7121" y="3771"/>
                    <a:pt x="5340" y="3771"/>
                  </a:cubicBezTo>
                  <a:cubicBezTo>
                    <a:pt x="5052" y="3771"/>
                    <a:pt x="4761" y="3742"/>
                    <a:pt x="4469" y="3678"/>
                  </a:cubicBezTo>
                  <a:cubicBezTo>
                    <a:pt x="4165" y="3551"/>
                    <a:pt x="3819" y="3488"/>
                    <a:pt x="3483" y="3488"/>
                  </a:cubicBezTo>
                  <a:cubicBezTo>
                    <a:pt x="3416" y="3488"/>
                    <a:pt x="3349" y="3491"/>
                    <a:pt x="3283" y="3496"/>
                  </a:cubicBezTo>
                  <a:cubicBezTo>
                    <a:pt x="2949" y="3556"/>
                    <a:pt x="2615" y="3739"/>
                    <a:pt x="2341" y="3952"/>
                  </a:cubicBezTo>
                  <a:lnTo>
                    <a:pt x="821" y="5046"/>
                  </a:lnTo>
                  <a:cubicBezTo>
                    <a:pt x="1034" y="5350"/>
                    <a:pt x="1095" y="5745"/>
                    <a:pt x="973" y="6079"/>
                  </a:cubicBezTo>
                  <a:cubicBezTo>
                    <a:pt x="791" y="6414"/>
                    <a:pt x="578" y="6718"/>
                    <a:pt x="335" y="6991"/>
                  </a:cubicBezTo>
                  <a:cubicBezTo>
                    <a:pt x="1" y="7599"/>
                    <a:pt x="122" y="8298"/>
                    <a:pt x="426" y="8937"/>
                  </a:cubicBezTo>
                  <a:cubicBezTo>
                    <a:pt x="821" y="8724"/>
                    <a:pt x="1277" y="8572"/>
                    <a:pt x="1764" y="8572"/>
                  </a:cubicBezTo>
                  <a:cubicBezTo>
                    <a:pt x="1792" y="8571"/>
                    <a:pt x="1820" y="8570"/>
                    <a:pt x="1848" y="8570"/>
                  </a:cubicBezTo>
                  <a:cubicBezTo>
                    <a:pt x="2696" y="8570"/>
                    <a:pt x="3463" y="9004"/>
                    <a:pt x="4286" y="9210"/>
                  </a:cubicBezTo>
                  <a:cubicBezTo>
                    <a:pt x="4753" y="9333"/>
                    <a:pt x="5227" y="9385"/>
                    <a:pt x="5704" y="9385"/>
                  </a:cubicBezTo>
                  <a:cubicBezTo>
                    <a:pt x="6996" y="9385"/>
                    <a:pt x="8310" y="9002"/>
                    <a:pt x="9575" y="8602"/>
                  </a:cubicBezTo>
                  <a:cubicBezTo>
                    <a:pt x="9970" y="8511"/>
                    <a:pt x="10366" y="8329"/>
                    <a:pt x="10670" y="8055"/>
                  </a:cubicBezTo>
                  <a:cubicBezTo>
                    <a:pt x="11125" y="7599"/>
                    <a:pt x="11156" y="6839"/>
                    <a:pt x="11612" y="6353"/>
                  </a:cubicBezTo>
                  <a:cubicBezTo>
                    <a:pt x="12372" y="5532"/>
                    <a:pt x="13800" y="5867"/>
                    <a:pt x="14651" y="5137"/>
                  </a:cubicBezTo>
                  <a:cubicBezTo>
                    <a:pt x="15563" y="4316"/>
                    <a:pt x="15138" y="2827"/>
                    <a:pt x="15381" y="1581"/>
                  </a:cubicBezTo>
                  <a:cubicBezTo>
                    <a:pt x="14834" y="1338"/>
                    <a:pt x="14287" y="1125"/>
                    <a:pt x="13709" y="973"/>
                  </a:cubicBezTo>
                  <a:cubicBezTo>
                    <a:pt x="13223" y="912"/>
                    <a:pt x="12736" y="760"/>
                    <a:pt x="12281" y="517"/>
                  </a:cubicBezTo>
                  <a:cubicBezTo>
                    <a:pt x="12037" y="365"/>
                    <a:pt x="11825" y="152"/>
                    <a:pt x="115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8"/>
            <p:cNvSpPr/>
            <p:nvPr/>
          </p:nvSpPr>
          <p:spPr>
            <a:xfrm>
              <a:off x="2973855" y="3065907"/>
              <a:ext cx="675899" cy="480202"/>
            </a:xfrm>
            <a:custGeom>
              <a:rect b="b" l="l" r="r" t="t"/>
              <a:pathLst>
                <a:path extrusionOk="0" h="24965" w="35139">
                  <a:moveTo>
                    <a:pt x="10194" y="1"/>
                  </a:moveTo>
                  <a:cubicBezTo>
                    <a:pt x="10100" y="1"/>
                    <a:pt x="10005" y="4"/>
                    <a:pt x="9910" y="10"/>
                  </a:cubicBezTo>
                  <a:cubicBezTo>
                    <a:pt x="9484" y="40"/>
                    <a:pt x="9028" y="101"/>
                    <a:pt x="8603" y="223"/>
                  </a:cubicBezTo>
                  <a:cubicBezTo>
                    <a:pt x="8937" y="678"/>
                    <a:pt x="9089" y="1226"/>
                    <a:pt x="9089" y="1773"/>
                  </a:cubicBezTo>
                  <a:cubicBezTo>
                    <a:pt x="8937" y="3384"/>
                    <a:pt x="6658" y="3718"/>
                    <a:pt x="5806" y="5086"/>
                  </a:cubicBezTo>
                  <a:cubicBezTo>
                    <a:pt x="5199" y="6119"/>
                    <a:pt x="5533" y="7548"/>
                    <a:pt x="4925" y="8612"/>
                  </a:cubicBezTo>
                  <a:cubicBezTo>
                    <a:pt x="4013" y="10223"/>
                    <a:pt x="1521" y="10101"/>
                    <a:pt x="274" y="11499"/>
                  </a:cubicBezTo>
                  <a:cubicBezTo>
                    <a:pt x="183" y="11590"/>
                    <a:pt x="92" y="11712"/>
                    <a:pt x="1" y="11864"/>
                  </a:cubicBezTo>
                  <a:cubicBezTo>
                    <a:pt x="64" y="11862"/>
                    <a:pt x="127" y="11860"/>
                    <a:pt x="190" y="11860"/>
                  </a:cubicBezTo>
                  <a:cubicBezTo>
                    <a:pt x="882" y="11860"/>
                    <a:pt x="1548" y="12013"/>
                    <a:pt x="2189" y="12320"/>
                  </a:cubicBezTo>
                  <a:cubicBezTo>
                    <a:pt x="2828" y="12685"/>
                    <a:pt x="3375" y="13201"/>
                    <a:pt x="4043" y="13475"/>
                  </a:cubicBezTo>
                  <a:cubicBezTo>
                    <a:pt x="4478" y="13644"/>
                    <a:pt x="4936" y="13703"/>
                    <a:pt x="5404" y="13703"/>
                  </a:cubicBezTo>
                  <a:cubicBezTo>
                    <a:pt x="6117" y="13703"/>
                    <a:pt x="6854" y="13567"/>
                    <a:pt x="7569" y="13475"/>
                  </a:cubicBezTo>
                  <a:cubicBezTo>
                    <a:pt x="7878" y="13435"/>
                    <a:pt x="8199" y="13410"/>
                    <a:pt x="8519" y="13410"/>
                  </a:cubicBezTo>
                  <a:cubicBezTo>
                    <a:pt x="9428" y="13410"/>
                    <a:pt x="10328" y="13613"/>
                    <a:pt x="10913" y="14265"/>
                  </a:cubicBezTo>
                  <a:cubicBezTo>
                    <a:pt x="11065" y="14508"/>
                    <a:pt x="11247" y="14721"/>
                    <a:pt x="11460" y="14904"/>
                  </a:cubicBezTo>
                  <a:cubicBezTo>
                    <a:pt x="11701" y="15088"/>
                    <a:pt x="11988" y="15140"/>
                    <a:pt x="12294" y="15140"/>
                  </a:cubicBezTo>
                  <a:cubicBezTo>
                    <a:pt x="12644" y="15140"/>
                    <a:pt x="13018" y="15072"/>
                    <a:pt x="13375" y="15056"/>
                  </a:cubicBezTo>
                  <a:cubicBezTo>
                    <a:pt x="13421" y="15053"/>
                    <a:pt x="13468" y="15051"/>
                    <a:pt x="13514" y="15051"/>
                  </a:cubicBezTo>
                  <a:cubicBezTo>
                    <a:pt x="14394" y="15051"/>
                    <a:pt x="15378" y="15588"/>
                    <a:pt x="15320" y="16454"/>
                  </a:cubicBezTo>
                  <a:cubicBezTo>
                    <a:pt x="15229" y="17487"/>
                    <a:pt x="13709" y="18217"/>
                    <a:pt x="14074" y="19189"/>
                  </a:cubicBezTo>
                  <a:lnTo>
                    <a:pt x="16718" y="19402"/>
                  </a:lnTo>
                  <a:cubicBezTo>
                    <a:pt x="16171" y="20770"/>
                    <a:pt x="17174" y="22199"/>
                    <a:pt x="18086" y="23323"/>
                  </a:cubicBezTo>
                  <a:cubicBezTo>
                    <a:pt x="18481" y="23840"/>
                    <a:pt x="18968" y="24265"/>
                    <a:pt x="19484" y="24630"/>
                  </a:cubicBezTo>
                  <a:cubicBezTo>
                    <a:pt x="19849" y="24813"/>
                    <a:pt x="20275" y="24934"/>
                    <a:pt x="20670" y="24965"/>
                  </a:cubicBezTo>
                  <a:cubicBezTo>
                    <a:pt x="22159" y="23354"/>
                    <a:pt x="23861" y="21955"/>
                    <a:pt x="25746" y="20800"/>
                  </a:cubicBezTo>
                  <a:cubicBezTo>
                    <a:pt x="26415" y="20344"/>
                    <a:pt x="27175" y="20040"/>
                    <a:pt x="27965" y="19888"/>
                  </a:cubicBezTo>
                  <a:cubicBezTo>
                    <a:pt x="28133" y="19868"/>
                    <a:pt x="28302" y="19862"/>
                    <a:pt x="28472" y="19862"/>
                  </a:cubicBezTo>
                  <a:cubicBezTo>
                    <a:pt x="28825" y="19862"/>
                    <a:pt x="29182" y="19891"/>
                    <a:pt x="29536" y="19891"/>
                  </a:cubicBezTo>
                  <a:cubicBezTo>
                    <a:pt x="29784" y="19891"/>
                    <a:pt x="30031" y="19876"/>
                    <a:pt x="30275" y="19828"/>
                  </a:cubicBezTo>
                  <a:cubicBezTo>
                    <a:pt x="31947" y="19524"/>
                    <a:pt x="33041" y="17791"/>
                    <a:pt x="34470" y="17001"/>
                  </a:cubicBezTo>
                  <a:cubicBezTo>
                    <a:pt x="34166" y="16332"/>
                    <a:pt x="34014" y="15633"/>
                    <a:pt x="34378" y="15056"/>
                  </a:cubicBezTo>
                  <a:cubicBezTo>
                    <a:pt x="34622" y="14752"/>
                    <a:pt x="34834" y="14448"/>
                    <a:pt x="35017" y="14113"/>
                  </a:cubicBezTo>
                  <a:cubicBezTo>
                    <a:pt x="35138" y="13779"/>
                    <a:pt x="35077" y="13384"/>
                    <a:pt x="34865" y="13080"/>
                  </a:cubicBezTo>
                  <a:cubicBezTo>
                    <a:pt x="34682" y="12806"/>
                    <a:pt x="34409" y="12563"/>
                    <a:pt x="34135" y="12411"/>
                  </a:cubicBezTo>
                  <a:cubicBezTo>
                    <a:pt x="33683" y="12180"/>
                    <a:pt x="33202" y="12086"/>
                    <a:pt x="32712" y="12086"/>
                  </a:cubicBezTo>
                  <a:cubicBezTo>
                    <a:pt x="31655" y="12086"/>
                    <a:pt x="30552" y="12522"/>
                    <a:pt x="29576" y="12958"/>
                  </a:cubicBezTo>
                  <a:lnTo>
                    <a:pt x="26992" y="14083"/>
                  </a:lnTo>
                  <a:cubicBezTo>
                    <a:pt x="25989" y="13049"/>
                    <a:pt x="25959" y="11408"/>
                    <a:pt x="26962" y="10344"/>
                  </a:cubicBezTo>
                  <a:cubicBezTo>
                    <a:pt x="27357" y="9949"/>
                    <a:pt x="27935" y="9554"/>
                    <a:pt x="27813" y="9037"/>
                  </a:cubicBezTo>
                  <a:cubicBezTo>
                    <a:pt x="27691" y="8429"/>
                    <a:pt x="26840" y="8369"/>
                    <a:pt x="26384" y="7943"/>
                  </a:cubicBezTo>
                  <a:cubicBezTo>
                    <a:pt x="26111" y="7639"/>
                    <a:pt x="25959" y="7244"/>
                    <a:pt x="25928" y="6849"/>
                  </a:cubicBezTo>
                  <a:lnTo>
                    <a:pt x="25168" y="3141"/>
                  </a:lnTo>
                  <a:cubicBezTo>
                    <a:pt x="25077" y="2502"/>
                    <a:pt x="24834" y="1894"/>
                    <a:pt x="24439" y="1408"/>
                  </a:cubicBezTo>
                  <a:cubicBezTo>
                    <a:pt x="24059" y="1015"/>
                    <a:pt x="23561" y="865"/>
                    <a:pt x="23024" y="865"/>
                  </a:cubicBezTo>
                  <a:cubicBezTo>
                    <a:pt x="22316" y="865"/>
                    <a:pt x="21540" y="1127"/>
                    <a:pt x="20883" y="1438"/>
                  </a:cubicBezTo>
                  <a:cubicBezTo>
                    <a:pt x="20054" y="1842"/>
                    <a:pt x="19110" y="2311"/>
                    <a:pt x="18220" y="2311"/>
                  </a:cubicBezTo>
                  <a:cubicBezTo>
                    <a:pt x="17902" y="2311"/>
                    <a:pt x="17592" y="2251"/>
                    <a:pt x="17296" y="2107"/>
                  </a:cubicBezTo>
                  <a:cubicBezTo>
                    <a:pt x="16962" y="1894"/>
                    <a:pt x="16627" y="1712"/>
                    <a:pt x="16263" y="1560"/>
                  </a:cubicBezTo>
                  <a:cubicBezTo>
                    <a:pt x="16133" y="1525"/>
                    <a:pt x="16002" y="1511"/>
                    <a:pt x="15869" y="1511"/>
                  </a:cubicBezTo>
                  <a:cubicBezTo>
                    <a:pt x="15408" y="1511"/>
                    <a:pt x="14928" y="1675"/>
                    <a:pt x="14456" y="1675"/>
                  </a:cubicBezTo>
                  <a:cubicBezTo>
                    <a:pt x="14358" y="1675"/>
                    <a:pt x="14262" y="1668"/>
                    <a:pt x="14165" y="1651"/>
                  </a:cubicBezTo>
                  <a:cubicBezTo>
                    <a:pt x="13527" y="1560"/>
                    <a:pt x="13071" y="1043"/>
                    <a:pt x="12554" y="678"/>
                  </a:cubicBezTo>
                  <a:cubicBezTo>
                    <a:pt x="11844" y="241"/>
                    <a:pt x="11035" y="1"/>
                    <a:pt x="10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8"/>
            <p:cNvSpPr/>
            <p:nvPr/>
          </p:nvSpPr>
          <p:spPr>
            <a:xfrm>
              <a:off x="2595580" y="2862651"/>
              <a:ext cx="553699" cy="556007"/>
            </a:xfrm>
            <a:custGeom>
              <a:rect b="b" l="l" r="r" t="t"/>
              <a:pathLst>
                <a:path extrusionOk="0" h="28906" w="28786">
                  <a:moveTo>
                    <a:pt x="7922" y="1"/>
                  </a:moveTo>
                  <a:cubicBezTo>
                    <a:pt x="6796" y="1"/>
                    <a:pt x="5678" y="407"/>
                    <a:pt x="4925" y="1245"/>
                  </a:cubicBezTo>
                  <a:cubicBezTo>
                    <a:pt x="4575" y="1799"/>
                    <a:pt x="4003" y="2129"/>
                    <a:pt x="3367" y="2129"/>
                  </a:cubicBezTo>
                  <a:cubicBezTo>
                    <a:pt x="3340" y="2129"/>
                    <a:pt x="3312" y="2128"/>
                    <a:pt x="3284" y="2127"/>
                  </a:cubicBezTo>
                  <a:cubicBezTo>
                    <a:pt x="2797" y="2218"/>
                    <a:pt x="2311" y="2400"/>
                    <a:pt x="1885" y="2644"/>
                  </a:cubicBezTo>
                  <a:cubicBezTo>
                    <a:pt x="2736" y="3495"/>
                    <a:pt x="2949" y="4771"/>
                    <a:pt x="2432" y="5865"/>
                  </a:cubicBezTo>
                  <a:cubicBezTo>
                    <a:pt x="2220" y="6291"/>
                    <a:pt x="1855" y="6686"/>
                    <a:pt x="1764" y="7172"/>
                  </a:cubicBezTo>
                  <a:cubicBezTo>
                    <a:pt x="1733" y="7476"/>
                    <a:pt x="1733" y="7811"/>
                    <a:pt x="1764" y="8145"/>
                  </a:cubicBezTo>
                  <a:cubicBezTo>
                    <a:pt x="1733" y="9726"/>
                    <a:pt x="183" y="10942"/>
                    <a:pt x="92" y="12492"/>
                  </a:cubicBezTo>
                  <a:cubicBezTo>
                    <a:pt x="1" y="14224"/>
                    <a:pt x="1764" y="15714"/>
                    <a:pt x="1460" y="17446"/>
                  </a:cubicBezTo>
                  <a:cubicBezTo>
                    <a:pt x="1399" y="17872"/>
                    <a:pt x="1186" y="18297"/>
                    <a:pt x="1095" y="18753"/>
                  </a:cubicBezTo>
                  <a:cubicBezTo>
                    <a:pt x="1004" y="19179"/>
                    <a:pt x="1156" y="19665"/>
                    <a:pt x="1551" y="19939"/>
                  </a:cubicBezTo>
                  <a:cubicBezTo>
                    <a:pt x="1703" y="19999"/>
                    <a:pt x="1885" y="20060"/>
                    <a:pt x="2068" y="20091"/>
                  </a:cubicBezTo>
                  <a:cubicBezTo>
                    <a:pt x="3132" y="20455"/>
                    <a:pt x="3496" y="21945"/>
                    <a:pt x="4560" y="22249"/>
                  </a:cubicBezTo>
                  <a:cubicBezTo>
                    <a:pt x="4689" y="22284"/>
                    <a:pt x="4815" y="22299"/>
                    <a:pt x="4941" y="22299"/>
                  </a:cubicBezTo>
                  <a:cubicBezTo>
                    <a:pt x="6030" y="22299"/>
                    <a:pt x="7036" y="21125"/>
                    <a:pt x="8151" y="21125"/>
                  </a:cubicBezTo>
                  <a:cubicBezTo>
                    <a:pt x="8250" y="21125"/>
                    <a:pt x="8350" y="21134"/>
                    <a:pt x="8451" y="21154"/>
                  </a:cubicBezTo>
                  <a:cubicBezTo>
                    <a:pt x="9241" y="21276"/>
                    <a:pt x="9758" y="22127"/>
                    <a:pt x="9910" y="22917"/>
                  </a:cubicBezTo>
                  <a:cubicBezTo>
                    <a:pt x="10062" y="23708"/>
                    <a:pt x="9971" y="24559"/>
                    <a:pt x="10031" y="25349"/>
                  </a:cubicBezTo>
                  <a:cubicBezTo>
                    <a:pt x="10123" y="26413"/>
                    <a:pt x="10518" y="27386"/>
                    <a:pt x="11156" y="28237"/>
                  </a:cubicBezTo>
                  <a:cubicBezTo>
                    <a:pt x="11399" y="28571"/>
                    <a:pt x="11764" y="28814"/>
                    <a:pt x="12159" y="28905"/>
                  </a:cubicBezTo>
                  <a:cubicBezTo>
                    <a:pt x="12585" y="28905"/>
                    <a:pt x="12919" y="28632"/>
                    <a:pt x="13314" y="28449"/>
                  </a:cubicBezTo>
                  <a:cubicBezTo>
                    <a:pt x="13703" y="28255"/>
                    <a:pt x="14126" y="28156"/>
                    <a:pt x="14546" y="28156"/>
                  </a:cubicBezTo>
                  <a:cubicBezTo>
                    <a:pt x="14916" y="28156"/>
                    <a:pt x="15283" y="28232"/>
                    <a:pt x="15624" y="28389"/>
                  </a:cubicBezTo>
                  <a:lnTo>
                    <a:pt x="15624" y="28571"/>
                  </a:lnTo>
                  <a:cubicBezTo>
                    <a:pt x="15928" y="28328"/>
                    <a:pt x="16202" y="28054"/>
                    <a:pt x="16506" y="27841"/>
                  </a:cubicBezTo>
                  <a:cubicBezTo>
                    <a:pt x="17174" y="27386"/>
                    <a:pt x="17782" y="26808"/>
                    <a:pt x="18269" y="26170"/>
                  </a:cubicBezTo>
                  <a:cubicBezTo>
                    <a:pt x="18998" y="25045"/>
                    <a:pt x="18998" y="23525"/>
                    <a:pt x="19697" y="22431"/>
                  </a:cubicBezTo>
                  <a:cubicBezTo>
                    <a:pt x="19758" y="22279"/>
                    <a:pt x="19849" y="22157"/>
                    <a:pt x="19971" y="22066"/>
                  </a:cubicBezTo>
                  <a:cubicBezTo>
                    <a:pt x="21217" y="20699"/>
                    <a:pt x="23709" y="20790"/>
                    <a:pt x="24621" y="19179"/>
                  </a:cubicBezTo>
                  <a:cubicBezTo>
                    <a:pt x="25229" y="18115"/>
                    <a:pt x="24865" y="16686"/>
                    <a:pt x="25503" y="15653"/>
                  </a:cubicBezTo>
                  <a:cubicBezTo>
                    <a:pt x="26324" y="14285"/>
                    <a:pt x="28603" y="13920"/>
                    <a:pt x="28786" y="12340"/>
                  </a:cubicBezTo>
                  <a:cubicBezTo>
                    <a:pt x="28786" y="11793"/>
                    <a:pt x="28634" y="11245"/>
                    <a:pt x="28330" y="10790"/>
                  </a:cubicBezTo>
                  <a:cubicBezTo>
                    <a:pt x="28269" y="10698"/>
                    <a:pt x="28208" y="10607"/>
                    <a:pt x="28147" y="10516"/>
                  </a:cubicBezTo>
                  <a:cubicBezTo>
                    <a:pt x="27083" y="8814"/>
                    <a:pt x="25837" y="6929"/>
                    <a:pt x="23861" y="6565"/>
                  </a:cubicBezTo>
                  <a:cubicBezTo>
                    <a:pt x="22798" y="6352"/>
                    <a:pt x="21430" y="6473"/>
                    <a:pt x="20913" y="5501"/>
                  </a:cubicBezTo>
                  <a:cubicBezTo>
                    <a:pt x="20731" y="5106"/>
                    <a:pt x="20731" y="4619"/>
                    <a:pt x="20548" y="4255"/>
                  </a:cubicBezTo>
                  <a:cubicBezTo>
                    <a:pt x="20275" y="3738"/>
                    <a:pt x="19758" y="3555"/>
                    <a:pt x="19181" y="3434"/>
                  </a:cubicBezTo>
                  <a:cubicBezTo>
                    <a:pt x="18694" y="3343"/>
                    <a:pt x="18147" y="3312"/>
                    <a:pt x="17691" y="3191"/>
                  </a:cubicBezTo>
                  <a:cubicBezTo>
                    <a:pt x="16757" y="2927"/>
                    <a:pt x="15841" y="2267"/>
                    <a:pt x="14960" y="2267"/>
                  </a:cubicBezTo>
                  <a:cubicBezTo>
                    <a:pt x="14723" y="2267"/>
                    <a:pt x="14488" y="2315"/>
                    <a:pt x="14256" y="2431"/>
                  </a:cubicBezTo>
                  <a:cubicBezTo>
                    <a:pt x="13892" y="2613"/>
                    <a:pt x="13588" y="2978"/>
                    <a:pt x="13193" y="3069"/>
                  </a:cubicBezTo>
                  <a:cubicBezTo>
                    <a:pt x="13124" y="3084"/>
                    <a:pt x="13057" y="3091"/>
                    <a:pt x="12991" y="3091"/>
                  </a:cubicBezTo>
                  <a:cubicBezTo>
                    <a:pt x="12253" y="3091"/>
                    <a:pt x="11752" y="2192"/>
                    <a:pt x="11278" y="1549"/>
                  </a:cubicBezTo>
                  <a:cubicBezTo>
                    <a:pt x="10500" y="529"/>
                    <a:pt x="9206" y="1"/>
                    <a:pt x="7922"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2870371" y="3294035"/>
              <a:ext cx="501668" cy="327495"/>
            </a:xfrm>
            <a:custGeom>
              <a:rect b="b" l="l" r="r" t="t"/>
              <a:pathLst>
                <a:path extrusionOk="0" h="17026" w="26081">
                  <a:moveTo>
                    <a:pt x="5601" y="0"/>
                  </a:moveTo>
                  <a:cubicBezTo>
                    <a:pt x="5538" y="0"/>
                    <a:pt x="5475" y="2"/>
                    <a:pt x="5411" y="4"/>
                  </a:cubicBezTo>
                  <a:cubicBezTo>
                    <a:pt x="4712" y="1098"/>
                    <a:pt x="4712" y="2618"/>
                    <a:pt x="3983" y="3743"/>
                  </a:cubicBezTo>
                  <a:cubicBezTo>
                    <a:pt x="3496" y="4381"/>
                    <a:pt x="2888" y="4959"/>
                    <a:pt x="2220" y="5414"/>
                  </a:cubicBezTo>
                  <a:cubicBezTo>
                    <a:pt x="1916" y="5658"/>
                    <a:pt x="1642" y="5901"/>
                    <a:pt x="1338" y="6144"/>
                  </a:cubicBezTo>
                  <a:cubicBezTo>
                    <a:pt x="1399" y="6965"/>
                    <a:pt x="1521" y="7633"/>
                    <a:pt x="1551" y="8484"/>
                  </a:cubicBezTo>
                  <a:cubicBezTo>
                    <a:pt x="1095" y="8788"/>
                    <a:pt x="1065" y="9457"/>
                    <a:pt x="1217" y="10004"/>
                  </a:cubicBezTo>
                  <a:cubicBezTo>
                    <a:pt x="1369" y="10551"/>
                    <a:pt x="1551" y="11129"/>
                    <a:pt x="1369" y="11646"/>
                  </a:cubicBezTo>
                  <a:cubicBezTo>
                    <a:pt x="1065" y="12375"/>
                    <a:pt x="1" y="12953"/>
                    <a:pt x="396" y="13682"/>
                  </a:cubicBezTo>
                  <a:cubicBezTo>
                    <a:pt x="567" y="13985"/>
                    <a:pt x="893" y="14043"/>
                    <a:pt x="1264" y="14043"/>
                  </a:cubicBezTo>
                  <a:cubicBezTo>
                    <a:pt x="1490" y="14043"/>
                    <a:pt x="1733" y="14021"/>
                    <a:pt x="1968" y="14021"/>
                  </a:cubicBezTo>
                  <a:cubicBezTo>
                    <a:pt x="2237" y="14021"/>
                    <a:pt x="2495" y="14049"/>
                    <a:pt x="2706" y="14168"/>
                  </a:cubicBezTo>
                  <a:cubicBezTo>
                    <a:pt x="3071" y="14442"/>
                    <a:pt x="3314" y="14867"/>
                    <a:pt x="3375" y="15293"/>
                  </a:cubicBezTo>
                  <a:cubicBezTo>
                    <a:pt x="3436" y="15536"/>
                    <a:pt x="3496" y="15810"/>
                    <a:pt x="3557" y="16053"/>
                  </a:cubicBezTo>
                  <a:lnTo>
                    <a:pt x="3709" y="16023"/>
                  </a:lnTo>
                  <a:cubicBezTo>
                    <a:pt x="3985" y="15966"/>
                    <a:pt x="4260" y="15941"/>
                    <a:pt x="4536" y="15941"/>
                  </a:cubicBezTo>
                  <a:cubicBezTo>
                    <a:pt x="6326" y="15941"/>
                    <a:pt x="8115" y="16974"/>
                    <a:pt x="9905" y="16974"/>
                  </a:cubicBezTo>
                  <a:cubicBezTo>
                    <a:pt x="10210" y="16974"/>
                    <a:pt x="10516" y="16944"/>
                    <a:pt x="10822" y="16874"/>
                  </a:cubicBezTo>
                  <a:cubicBezTo>
                    <a:pt x="12098" y="16570"/>
                    <a:pt x="13162" y="15567"/>
                    <a:pt x="14439" y="15232"/>
                  </a:cubicBezTo>
                  <a:cubicBezTo>
                    <a:pt x="14805" y="15130"/>
                    <a:pt x="15172" y="15084"/>
                    <a:pt x="15536" y="15084"/>
                  </a:cubicBezTo>
                  <a:cubicBezTo>
                    <a:pt x="17230" y="15084"/>
                    <a:pt x="18890" y="16075"/>
                    <a:pt x="20366" y="17026"/>
                  </a:cubicBezTo>
                  <a:cubicBezTo>
                    <a:pt x="19971" y="16478"/>
                    <a:pt x="20366" y="15658"/>
                    <a:pt x="20943" y="15323"/>
                  </a:cubicBezTo>
                  <a:cubicBezTo>
                    <a:pt x="21368" y="15111"/>
                    <a:pt x="21837" y="15062"/>
                    <a:pt x="22320" y="15062"/>
                  </a:cubicBezTo>
                  <a:cubicBezTo>
                    <a:pt x="22528" y="15062"/>
                    <a:pt x="22739" y="15071"/>
                    <a:pt x="22950" y="15080"/>
                  </a:cubicBezTo>
                  <a:lnTo>
                    <a:pt x="24348" y="15171"/>
                  </a:lnTo>
                  <a:cubicBezTo>
                    <a:pt x="24895" y="14442"/>
                    <a:pt x="25472" y="13773"/>
                    <a:pt x="26080" y="13105"/>
                  </a:cubicBezTo>
                  <a:cubicBezTo>
                    <a:pt x="25655" y="13074"/>
                    <a:pt x="25260" y="12953"/>
                    <a:pt x="24895" y="12770"/>
                  </a:cubicBezTo>
                  <a:cubicBezTo>
                    <a:pt x="24348" y="12436"/>
                    <a:pt x="23892" y="11980"/>
                    <a:pt x="23497" y="11463"/>
                  </a:cubicBezTo>
                  <a:cubicBezTo>
                    <a:pt x="22585" y="10339"/>
                    <a:pt x="21582" y="8910"/>
                    <a:pt x="22098" y="7542"/>
                  </a:cubicBezTo>
                  <a:lnTo>
                    <a:pt x="19484" y="7329"/>
                  </a:lnTo>
                  <a:cubicBezTo>
                    <a:pt x="19120" y="6357"/>
                    <a:pt x="20639" y="5627"/>
                    <a:pt x="20731" y="4594"/>
                  </a:cubicBezTo>
                  <a:cubicBezTo>
                    <a:pt x="20760" y="3728"/>
                    <a:pt x="19775" y="3191"/>
                    <a:pt x="18920" y="3191"/>
                  </a:cubicBezTo>
                  <a:cubicBezTo>
                    <a:pt x="18875" y="3191"/>
                    <a:pt x="18830" y="3193"/>
                    <a:pt x="18785" y="3196"/>
                  </a:cubicBezTo>
                  <a:cubicBezTo>
                    <a:pt x="18429" y="3212"/>
                    <a:pt x="18054" y="3280"/>
                    <a:pt x="17700" y="3280"/>
                  </a:cubicBezTo>
                  <a:cubicBezTo>
                    <a:pt x="17390" y="3280"/>
                    <a:pt x="17095" y="3228"/>
                    <a:pt x="16840" y="3044"/>
                  </a:cubicBezTo>
                  <a:cubicBezTo>
                    <a:pt x="16658" y="2861"/>
                    <a:pt x="16475" y="2648"/>
                    <a:pt x="16323" y="2405"/>
                  </a:cubicBezTo>
                  <a:cubicBezTo>
                    <a:pt x="15744" y="1759"/>
                    <a:pt x="14853" y="1537"/>
                    <a:pt x="13951" y="1537"/>
                  </a:cubicBezTo>
                  <a:cubicBezTo>
                    <a:pt x="13624" y="1537"/>
                    <a:pt x="13296" y="1566"/>
                    <a:pt x="12980" y="1615"/>
                  </a:cubicBezTo>
                  <a:cubicBezTo>
                    <a:pt x="12259" y="1707"/>
                    <a:pt x="11517" y="1856"/>
                    <a:pt x="10799" y="1856"/>
                  </a:cubicBezTo>
                  <a:cubicBezTo>
                    <a:pt x="10336" y="1856"/>
                    <a:pt x="9883" y="1794"/>
                    <a:pt x="9454" y="1615"/>
                  </a:cubicBezTo>
                  <a:cubicBezTo>
                    <a:pt x="8755" y="1311"/>
                    <a:pt x="8238" y="794"/>
                    <a:pt x="7569" y="460"/>
                  </a:cubicBezTo>
                  <a:cubicBezTo>
                    <a:pt x="6956" y="153"/>
                    <a:pt x="6292" y="0"/>
                    <a:pt x="560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2906629" y="3584329"/>
              <a:ext cx="443771" cy="310818"/>
            </a:xfrm>
            <a:custGeom>
              <a:rect b="b" l="l" r="r" t="t"/>
              <a:pathLst>
                <a:path extrusionOk="0" h="16159" w="23071">
                  <a:moveTo>
                    <a:pt x="20404" y="0"/>
                  </a:moveTo>
                  <a:cubicBezTo>
                    <a:pt x="19922" y="0"/>
                    <a:pt x="19453" y="50"/>
                    <a:pt x="19028" y="262"/>
                  </a:cubicBezTo>
                  <a:cubicBezTo>
                    <a:pt x="18451" y="596"/>
                    <a:pt x="18055" y="1417"/>
                    <a:pt x="18451" y="1964"/>
                  </a:cubicBezTo>
                  <a:cubicBezTo>
                    <a:pt x="16975" y="1014"/>
                    <a:pt x="15314" y="22"/>
                    <a:pt x="13621" y="22"/>
                  </a:cubicBezTo>
                  <a:cubicBezTo>
                    <a:pt x="13256" y="22"/>
                    <a:pt x="12890" y="68"/>
                    <a:pt x="12523" y="171"/>
                  </a:cubicBezTo>
                  <a:cubicBezTo>
                    <a:pt x="11247" y="505"/>
                    <a:pt x="10183" y="1508"/>
                    <a:pt x="8906" y="1812"/>
                  </a:cubicBezTo>
                  <a:cubicBezTo>
                    <a:pt x="8601" y="1883"/>
                    <a:pt x="8295" y="1913"/>
                    <a:pt x="7989" y="1913"/>
                  </a:cubicBezTo>
                  <a:cubicBezTo>
                    <a:pt x="6200" y="1913"/>
                    <a:pt x="4410" y="880"/>
                    <a:pt x="2621" y="880"/>
                  </a:cubicBezTo>
                  <a:cubicBezTo>
                    <a:pt x="2345" y="880"/>
                    <a:pt x="2069" y="904"/>
                    <a:pt x="1794" y="961"/>
                  </a:cubicBezTo>
                  <a:lnTo>
                    <a:pt x="1642" y="991"/>
                  </a:lnTo>
                  <a:cubicBezTo>
                    <a:pt x="1915" y="2146"/>
                    <a:pt x="1976" y="3362"/>
                    <a:pt x="1277" y="4244"/>
                  </a:cubicBezTo>
                  <a:cubicBezTo>
                    <a:pt x="912" y="4639"/>
                    <a:pt x="487" y="4943"/>
                    <a:pt x="0" y="5186"/>
                  </a:cubicBezTo>
                  <a:cubicBezTo>
                    <a:pt x="1216" y="5216"/>
                    <a:pt x="2402" y="5429"/>
                    <a:pt x="3557" y="5885"/>
                  </a:cubicBezTo>
                  <a:cubicBezTo>
                    <a:pt x="4156" y="6139"/>
                    <a:pt x="4826" y="6445"/>
                    <a:pt x="5473" y="6445"/>
                  </a:cubicBezTo>
                  <a:cubicBezTo>
                    <a:pt x="5679" y="6445"/>
                    <a:pt x="5882" y="6414"/>
                    <a:pt x="6079" y="6341"/>
                  </a:cubicBezTo>
                  <a:cubicBezTo>
                    <a:pt x="6383" y="6189"/>
                    <a:pt x="6718" y="6067"/>
                    <a:pt x="7052" y="5976"/>
                  </a:cubicBezTo>
                  <a:cubicBezTo>
                    <a:pt x="7417" y="5976"/>
                    <a:pt x="7782" y="6128"/>
                    <a:pt x="8086" y="6341"/>
                  </a:cubicBezTo>
                  <a:cubicBezTo>
                    <a:pt x="9332" y="7192"/>
                    <a:pt x="10639" y="8134"/>
                    <a:pt x="11034" y="9563"/>
                  </a:cubicBezTo>
                  <a:cubicBezTo>
                    <a:pt x="11553" y="9830"/>
                    <a:pt x="12129" y="9886"/>
                    <a:pt x="12720" y="9886"/>
                  </a:cubicBezTo>
                  <a:cubicBezTo>
                    <a:pt x="13143" y="9886"/>
                    <a:pt x="13574" y="9857"/>
                    <a:pt x="13997" y="9857"/>
                  </a:cubicBezTo>
                  <a:cubicBezTo>
                    <a:pt x="14124" y="9857"/>
                    <a:pt x="14252" y="9860"/>
                    <a:pt x="14378" y="9867"/>
                  </a:cubicBezTo>
                  <a:cubicBezTo>
                    <a:pt x="15502" y="9958"/>
                    <a:pt x="16809" y="10779"/>
                    <a:pt x="16596" y="11903"/>
                  </a:cubicBezTo>
                  <a:cubicBezTo>
                    <a:pt x="16444" y="12876"/>
                    <a:pt x="15107" y="13757"/>
                    <a:pt x="15654" y="14609"/>
                  </a:cubicBezTo>
                  <a:cubicBezTo>
                    <a:pt x="15806" y="14791"/>
                    <a:pt x="15988" y="14973"/>
                    <a:pt x="16201" y="15095"/>
                  </a:cubicBezTo>
                  <a:cubicBezTo>
                    <a:pt x="16627" y="15399"/>
                    <a:pt x="16961" y="15764"/>
                    <a:pt x="17235" y="16159"/>
                  </a:cubicBezTo>
                  <a:cubicBezTo>
                    <a:pt x="17235" y="16098"/>
                    <a:pt x="17235" y="16037"/>
                    <a:pt x="17235" y="15976"/>
                  </a:cubicBezTo>
                  <a:cubicBezTo>
                    <a:pt x="17083" y="15216"/>
                    <a:pt x="17630" y="14457"/>
                    <a:pt x="18268" y="14001"/>
                  </a:cubicBezTo>
                  <a:cubicBezTo>
                    <a:pt x="18906" y="13545"/>
                    <a:pt x="19666" y="13241"/>
                    <a:pt x="20213" y="12663"/>
                  </a:cubicBezTo>
                  <a:cubicBezTo>
                    <a:pt x="20669" y="12086"/>
                    <a:pt x="21034" y="11417"/>
                    <a:pt x="21247" y="10688"/>
                  </a:cubicBezTo>
                  <a:cubicBezTo>
                    <a:pt x="22159" y="8073"/>
                    <a:pt x="23071" y="5156"/>
                    <a:pt x="21946" y="2663"/>
                  </a:cubicBezTo>
                  <a:cubicBezTo>
                    <a:pt x="21733" y="2298"/>
                    <a:pt x="21612" y="1903"/>
                    <a:pt x="21612" y="1478"/>
                  </a:cubicBezTo>
                  <a:cubicBezTo>
                    <a:pt x="21672" y="1234"/>
                    <a:pt x="21794" y="1022"/>
                    <a:pt x="21946" y="809"/>
                  </a:cubicBezTo>
                  <a:cubicBezTo>
                    <a:pt x="22098" y="566"/>
                    <a:pt x="22280" y="353"/>
                    <a:pt x="22432" y="110"/>
                  </a:cubicBezTo>
                  <a:lnTo>
                    <a:pt x="21034" y="19"/>
                  </a:lnTo>
                  <a:cubicBezTo>
                    <a:pt x="20823" y="9"/>
                    <a:pt x="20613" y="0"/>
                    <a:pt x="2040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8"/>
            <p:cNvSpPr/>
            <p:nvPr/>
          </p:nvSpPr>
          <p:spPr>
            <a:xfrm>
              <a:off x="2637685" y="3682909"/>
              <a:ext cx="600459" cy="540907"/>
            </a:xfrm>
            <a:custGeom>
              <a:rect b="b" l="l" r="r" t="t"/>
              <a:pathLst>
                <a:path extrusionOk="0" h="28121" w="31217">
                  <a:moveTo>
                    <a:pt x="14013" y="0"/>
                  </a:moveTo>
                  <a:cubicBezTo>
                    <a:pt x="13891" y="61"/>
                    <a:pt x="13770" y="122"/>
                    <a:pt x="13648" y="182"/>
                  </a:cubicBezTo>
                  <a:cubicBezTo>
                    <a:pt x="10760" y="1763"/>
                    <a:pt x="8450" y="4195"/>
                    <a:pt x="6231" y="6626"/>
                  </a:cubicBezTo>
                  <a:cubicBezTo>
                    <a:pt x="5532" y="7265"/>
                    <a:pt x="5016" y="8025"/>
                    <a:pt x="4620" y="8906"/>
                  </a:cubicBezTo>
                  <a:cubicBezTo>
                    <a:pt x="4499" y="9362"/>
                    <a:pt x="4347" y="9818"/>
                    <a:pt x="4134" y="10243"/>
                  </a:cubicBezTo>
                  <a:cubicBezTo>
                    <a:pt x="3648" y="11003"/>
                    <a:pt x="2706" y="11307"/>
                    <a:pt x="1854" y="11642"/>
                  </a:cubicBezTo>
                  <a:cubicBezTo>
                    <a:pt x="1034" y="11976"/>
                    <a:pt x="122" y="12553"/>
                    <a:pt x="31" y="13435"/>
                  </a:cubicBezTo>
                  <a:cubicBezTo>
                    <a:pt x="0" y="13648"/>
                    <a:pt x="31" y="13830"/>
                    <a:pt x="122" y="14012"/>
                  </a:cubicBezTo>
                  <a:cubicBezTo>
                    <a:pt x="274" y="14212"/>
                    <a:pt x="486" y="14285"/>
                    <a:pt x="723" y="14285"/>
                  </a:cubicBezTo>
                  <a:cubicBezTo>
                    <a:pt x="1100" y="14285"/>
                    <a:pt x="1542" y="14101"/>
                    <a:pt x="1915" y="13952"/>
                  </a:cubicBezTo>
                  <a:cubicBezTo>
                    <a:pt x="2254" y="13843"/>
                    <a:pt x="2599" y="13791"/>
                    <a:pt x="2940" y="13791"/>
                  </a:cubicBezTo>
                  <a:cubicBezTo>
                    <a:pt x="4221" y="13791"/>
                    <a:pt x="5436" y="14527"/>
                    <a:pt x="5988" y="15775"/>
                  </a:cubicBezTo>
                  <a:cubicBezTo>
                    <a:pt x="6171" y="16231"/>
                    <a:pt x="6292" y="16809"/>
                    <a:pt x="6748" y="16991"/>
                  </a:cubicBezTo>
                  <a:cubicBezTo>
                    <a:pt x="6857" y="17040"/>
                    <a:pt x="6966" y="17061"/>
                    <a:pt x="7075" y="17061"/>
                  </a:cubicBezTo>
                  <a:cubicBezTo>
                    <a:pt x="7760" y="17061"/>
                    <a:pt x="8460" y="16241"/>
                    <a:pt x="9163" y="16241"/>
                  </a:cubicBezTo>
                  <a:cubicBezTo>
                    <a:pt x="9259" y="16241"/>
                    <a:pt x="9356" y="16257"/>
                    <a:pt x="9453" y="16292"/>
                  </a:cubicBezTo>
                  <a:cubicBezTo>
                    <a:pt x="10244" y="16566"/>
                    <a:pt x="10061" y="17721"/>
                    <a:pt x="10578" y="18481"/>
                  </a:cubicBezTo>
                  <a:cubicBezTo>
                    <a:pt x="11095" y="19210"/>
                    <a:pt x="12189" y="19149"/>
                    <a:pt x="13040" y="19484"/>
                  </a:cubicBezTo>
                  <a:cubicBezTo>
                    <a:pt x="14195" y="19909"/>
                    <a:pt x="14894" y="21095"/>
                    <a:pt x="15472" y="22158"/>
                  </a:cubicBezTo>
                  <a:cubicBezTo>
                    <a:pt x="15897" y="22949"/>
                    <a:pt x="16353" y="23800"/>
                    <a:pt x="16353" y="24681"/>
                  </a:cubicBezTo>
                  <a:cubicBezTo>
                    <a:pt x="16353" y="25836"/>
                    <a:pt x="15624" y="26961"/>
                    <a:pt x="15928" y="28055"/>
                  </a:cubicBezTo>
                  <a:cubicBezTo>
                    <a:pt x="16142" y="28099"/>
                    <a:pt x="16357" y="28120"/>
                    <a:pt x="16569" y="28120"/>
                  </a:cubicBezTo>
                  <a:cubicBezTo>
                    <a:pt x="17679" y="28120"/>
                    <a:pt x="18720" y="27540"/>
                    <a:pt x="19332" y="26596"/>
                  </a:cubicBezTo>
                  <a:cubicBezTo>
                    <a:pt x="19545" y="26201"/>
                    <a:pt x="19697" y="25745"/>
                    <a:pt x="19910" y="25380"/>
                  </a:cubicBezTo>
                  <a:cubicBezTo>
                    <a:pt x="20183" y="24803"/>
                    <a:pt x="20548" y="24256"/>
                    <a:pt x="20973" y="23769"/>
                  </a:cubicBezTo>
                  <a:cubicBezTo>
                    <a:pt x="23283" y="20639"/>
                    <a:pt x="25624" y="17508"/>
                    <a:pt x="27964" y="14377"/>
                  </a:cubicBezTo>
                  <a:cubicBezTo>
                    <a:pt x="28360" y="13800"/>
                    <a:pt x="28846" y="13253"/>
                    <a:pt x="29393" y="12766"/>
                  </a:cubicBezTo>
                  <a:cubicBezTo>
                    <a:pt x="30031" y="12250"/>
                    <a:pt x="31217" y="11794"/>
                    <a:pt x="31217" y="11034"/>
                  </a:cubicBezTo>
                  <a:cubicBezTo>
                    <a:pt x="30974" y="10608"/>
                    <a:pt x="30609" y="10213"/>
                    <a:pt x="30214" y="9909"/>
                  </a:cubicBezTo>
                  <a:cubicBezTo>
                    <a:pt x="30001" y="9787"/>
                    <a:pt x="29788" y="9636"/>
                    <a:pt x="29636" y="9423"/>
                  </a:cubicBezTo>
                  <a:cubicBezTo>
                    <a:pt x="29119" y="8572"/>
                    <a:pt x="30426" y="7690"/>
                    <a:pt x="30609" y="6718"/>
                  </a:cubicBezTo>
                  <a:cubicBezTo>
                    <a:pt x="30822" y="5593"/>
                    <a:pt x="29515" y="4772"/>
                    <a:pt x="28390" y="4711"/>
                  </a:cubicBezTo>
                  <a:cubicBezTo>
                    <a:pt x="28195" y="4696"/>
                    <a:pt x="27998" y="4691"/>
                    <a:pt x="27802" y="4691"/>
                  </a:cubicBezTo>
                  <a:cubicBezTo>
                    <a:pt x="27442" y="4691"/>
                    <a:pt x="27082" y="4708"/>
                    <a:pt x="26727" y="4708"/>
                  </a:cubicBezTo>
                  <a:cubicBezTo>
                    <a:pt x="26133" y="4708"/>
                    <a:pt x="25554" y="4661"/>
                    <a:pt x="25016" y="4407"/>
                  </a:cubicBezTo>
                  <a:cubicBezTo>
                    <a:pt x="24651" y="2948"/>
                    <a:pt x="23314" y="2006"/>
                    <a:pt x="22068" y="1186"/>
                  </a:cubicBezTo>
                  <a:cubicBezTo>
                    <a:pt x="21794" y="942"/>
                    <a:pt x="21429" y="821"/>
                    <a:pt x="21065" y="790"/>
                  </a:cubicBezTo>
                  <a:cubicBezTo>
                    <a:pt x="20700" y="882"/>
                    <a:pt x="20396" y="1003"/>
                    <a:pt x="20061" y="1186"/>
                  </a:cubicBezTo>
                  <a:cubicBezTo>
                    <a:pt x="19878" y="1247"/>
                    <a:pt x="19691" y="1273"/>
                    <a:pt x="19502" y="1273"/>
                  </a:cubicBezTo>
                  <a:cubicBezTo>
                    <a:pt x="18849" y="1273"/>
                    <a:pt x="18175" y="959"/>
                    <a:pt x="17539" y="699"/>
                  </a:cubicBezTo>
                  <a:cubicBezTo>
                    <a:pt x="16414" y="274"/>
                    <a:pt x="15229" y="31"/>
                    <a:pt x="14013"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8"/>
            <p:cNvSpPr/>
            <p:nvPr/>
          </p:nvSpPr>
          <p:spPr>
            <a:xfrm>
              <a:off x="3219428" y="1484079"/>
              <a:ext cx="191196" cy="120353"/>
            </a:xfrm>
            <a:custGeom>
              <a:rect b="b" l="l" r="r" t="t"/>
              <a:pathLst>
                <a:path extrusionOk="0" h="6257" w="9940">
                  <a:moveTo>
                    <a:pt x="9207" y="0"/>
                  </a:moveTo>
                  <a:cubicBezTo>
                    <a:pt x="9147" y="0"/>
                    <a:pt x="9087" y="9"/>
                    <a:pt x="9028" y="27"/>
                  </a:cubicBezTo>
                  <a:cubicBezTo>
                    <a:pt x="8724" y="118"/>
                    <a:pt x="8420" y="300"/>
                    <a:pt x="8116" y="391"/>
                  </a:cubicBezTo>
                  <a:cubicBezTo>
                    <a:pt x="7948" y="439"/>
                    <a:pt x="7777" y="458"/>
                    <a:pt x="7604" y="458"/>
                  </a:cubicBezTo>
                  <a:cubicBezTo>
                    <a:pt x="6821" y="458"/>
                    <a:pt x="5990" y="64"/>
                    <a:pt x="5230" y="64"/>
                  </a:cubicBezTo>
                  <a:cubicBezTo>
                    <a:pt x="4966" y="64"/>
                    <a:pt x="4710" y="112"/>
                    <a:pt x="4468" y="240"/>
                  </a:cubicBezTo>
                  <a:cubicBezTo>
                    <a:pt x="3921" y="513"/>
                    <a:pt x="3526" y="1212"/>
                    <a:pt x="2857" y="1212"/>
                  </a:cubicBezTo>
                  <a:cubicBezTo>
                    <a:pt x="2462" y="1182"/>
                    <a:pt x="2128" y="847"/>
                    <a:pt x="1793" y="604"/>
                  </a:cubicBezTo>
                  <a:cubicBezTo>
                    <a:pt x="1593" y="459"/>
                    <a:pt x="1318" y="357"/>
                    <a:pt x="1076" y="357"/>
                  </a:cubicBezTo>
                  <a:cubicBezTo>
                    <a:pt x="913" y="357"/>
                    <a:pt x="767" y="403"/>
                    <a:pt x="669" y="513"/>
                  </a:cubicBezTo>
                  <a:cubicBezTo>
                    <a:pt x="395" y="787"/>
                    <a:pt x="517" y="1212"/>
                    <a:pt x="638" y="1577"/>
                  </a:cubicBezTo>
                  <a:cubicBezTo>
                    <a:pt x="669" y="1729"/>
                    <a:pt x="730" y="1881"/>
                    <a:pt x="851" y="2002"/>
                  </a:cubicBezTo>
                  <a:cubicBezTo>
                    <a:pt x="1094" y="2246"/>
                    <a:pt x="1550" y="2185"/>
                    <a:pt x="1824" y="2428"/>
                  </a:cubicBezTo>
                  <a:cubicBezTo>
                    <a:pt x="2189" y="2732"/>
                    <a:pt x="2037" y="3370"/>
                    <a:pt x="1702" y="3674"/>
                  </a:cubicBezTo>
                  <a:cubicBezTo>
                    <a:pt x="1307" y="3978"/>
                    <a:pt x="882" y="4191"/>
                    <a:pt x="426" y="4373"/>
                  </a:cubicBezTo>
                  <a:cubicBezTo>
                    <a:pt x="334" y="4404"/>
                    <a:pt x="243" y="4495"/>
                    <a:pt x="182" y="4586"/>
                  </a:cubicBezTo>
                  <a:cubicBezTo>
                    <a:pt x="91" y="4738"/>
                    <a:pt x="182" y="4890"/>
                    <a:pt x="182" y="5133"/>
                  </a:cubicBezTo>
                  <a:cubicBezTo>
                    <a:pt x="182" y="5376"/>
                    <a:pt x="0" y="5559"/>
                    <a:pt x="0" y="5802"/>
                  </a:cubicBezTo>
                  <a:cubicBezTo>
                    <a:pt x="40" y="6140"/>
                    <a:pt x="278" y="6257"/>
                    <a:pt x="599" y="6257"/>
                  </a:cubicBezTo>
                  <a:cubicBezTo>
                    <a:pt x="1258" y="6257"/>
                    <a:pt x="2266" y="5762"/>
                    <a:pt x="2614" y="5680"/>
                  </a:cubicBezTo>
                  <a:cubicBezTo>
                    <a:pt x="2751" y="5651"/>
                    <a:pt x="2887" y="5639"/>
                    <a:pt x="3023" y="5639"/>
                  </a:cubicBezTo>
                  <a:cubicBezTo>
                    <a:pt x="3704" y="5639"/>
                    <a:pt x="4377" y="5941"/>
                    <a:pt x="5004" y="5941"/>
                  </a:cubicBezTo>
                  <a:cubicBezTo>
                    <a:pt x="5174" y="5941"/>
                    <a:pt x="5340" y="5919"/>
                    <a:pt x="5502" y="5863"/>
                  </a:cubicBezTo>
                  <a:cubicBezTo>
                    <a:pt x="5745" y="5772"/>
                    <a:pt x="5958" y="5650"/>
                    <a:pt x="6140" y="5498"/>
                  </a:cubicBezTo>
                  <a:cubicBezTo>
                    <a:pt x="6566" y="5164"/>
                    <a:pt x="6991" y="4799"/>
                    <a:pt x="7417" y="4464"/>
                  </a:cubicBezTo>
                  <a:cubicBezTo>
                    <a:pt x="7781" y="4252"/>
                    <a:pt x="7964" y="3826"/>
                    <a:pt x="7964" y="3401"/>
                  </a:cubicBezTo>
                  <a:cubicBezTo>
                    <a:pt x="7994" y="3066"/>
                    <a:pt x="8025" y="2732"/>
                    <a:pt x="8055" y="2398"/>
                  </a:cubicBezTo>
                  <a:cubicBezTo>
                    <a:pt x="8055" y="2215"/>
                    <a:pt x="8116" y="2002"/>
                    <a:pt x="8207" y="1850"/>
                  </a:cubicBezTo>
                  <a:cubicBezTo>
                    <a:pt x="8389" y="1486"/>
                    <a:pt x="8815" y="1395"/>
                    <a:pt x="9180" y="1273"/>
                  </a:cubicBezTo>
                  <a:cubicBezTo>
                    <a:pt x="9544" y="1121"/>
                    <a:pt x="9939" y="756"/>
                    <a:pt x="9818" y="391"/>
                  </a:cubicBezTo>
                  <a:cubicBezTo>
                    <a:pt x="9695" y="147"/>
                    <a:pt x="9455" y="0"/>
                    <a:pt x="9207"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8"/>
            <p:cNvSpPr/>
            <p:nvPr/>
          </p:nvSpPr>
          <p:spPr>
            <a:xfrm>
              <a:off x="2963334" y="2487280"/>
              <a:ext cx="590534" cy="583494"/>
            </a:xfrm>
            <a:custGeom>
              <a:rect b="b" l="l" r="r" t="t"/>
              <a:pathLst>
                <a:path extrusionOk="0" h="30335" w="30701">
                  <a:moveTo>
                    <a:pt x="13952" y="0"/>
                  </a:moveTo>
                  <a:cubicBezTo>
                    <a:pt x="13192" y="304"/>
                    <a:pt x="12463" y="699"/>
                    <a:pt x="11794" y="1186"/>
                  </a:cubicBezTo>
                  <a:cubicBezTo>
                    <a:pt x="11369" y="2949"/>
                    <a:pt x="11825" y="4894"/>
                    <a:pt x="11095" y="6505"/>
                  </a:cubicBezTo>
                  <a:cubicBezTo>
                    <a:pt x="10122" y="8663"/>
                    <a:pt x="7478" y="9514"/>
                    <a:pt x="6171" y="11459"/>
                  </a:cubicBezTo>
                  <a:cubicBezTo>
                    <a:pt x="4955" y="13253"/>
                    <a:pt x="4955" y="15745"/>
                    <a:pt x="3375" y="17204"/>
                  </a:cubicBezTo>
                  <a:cubicBezTo>
                    <a:pt x="2919" y="17630"/>
                    <a:pt x="2311" y="17934"/>
                    <a:pt x="1946" y="18450"/>
                  </a:cubicBezTo>
                  <a:cubicBezTo>
                    <a:pt x="1217" y="19453"/>
                    <a:pt x="1521" y="20943"/>
                    <a:pt x="882" y="22007"/>
                  </a:cubicBezTo>
                  <a:cubicBezTo>
                    <a:pt x="639" y="22371"/>
                    <a:pt x="335" y="22706"/>
                    <a:pt x="1" y="22979"/>
                  </a:cubicBezTo>
                  <a:cubicBezTo>
                    <a:pt x="578" y="23070"/>
                    <a:pt x="1095" y="23283"/>
                    <a:pt x="1369" y="23770"/>
                  </a:cubicBezTo>
                  <a:cubicBezTo>
                    <a:pt x="1581" y="24165"/>
                    <a:pt x="1551" y="24651"/>
                    <a:pt x="1764" y="25016"/>
                  </a:cubicBezTo>
                  <a:cubicBezTo>
                    <a:pt x="2250" y="25988"/>
                    <a:pt x="3618" y="25867"/>
                    <a:pt x="4682" y="26110"/>
                  </a:cubicBezTo>
                  <a:cubicBezTo>
                    <a:pt x="6657" y="26505"/>
                    <a:pt x="7934" y="28359"/>
                    <a:pt x="8998" y="30061"/>
                  </a:cubicBezTo>
                  <a:cubicBezTo>
                    <a:pt x="9059" y="30122"/>
                    <a:pt x="9089" y="30213"/>
                    <a:pt x="9150" y="30335"/>
                  </a:cubicBezTo>
                  <a:cubicBezTo>
                    <a:pt x="9575" y="30213"/>
                    <a:pt x="10031" y="30122"/>
                    <a:pt x="10457" y="30122"/>
                  </a:cubicBezTo>
                  <a:cubicBezTo>
                    <a:pt x="10487" y="30001"/>
                    <a:pt x="10487" y="29909"/>
                    <a:pt x="10518" y="29788"/>
                  </a:cubicBezTo>
                  <a:cubicBezTo>
                    <a:pt x="10730" y="28542"/>
                    <a:pt x="11521" y="27356"/>
                    <a:pt x="12737" y="27022"/>
                  </a:cubicBezTo>
                  <a:cubicBezTo>
                    <a:pt x="13740" y="26779"/>
                    <a:pt x="14986" y="27143"/>
                    <a:pt x="15776" y="26475"/>
                  </a:cubicBezTo>
                  <a:cubicBezTo>
                    <a:pt x="16384" y="25958"/>
                    <a:pt x="16475" y="25016"/>
                    <a:pt x="17083" y="24529"/>
                  </a:cubicBezTo>
                  <a:cubicBezTo>
                    <a:pt x="17405" y="24263"/>
                    <a:pt x="17792" y="24159"/>
                    <a:pt x="18195" y="24159"/>
                  </a:cubicBezTo>
                  <a:cubicBezTo>
                    <a:pt x="18668" y="24159"/>
                    <a:pt x="19163" y="24302"/>
                    <a:pt x="19606" y="24499"/>
                  </a:cubicBezTo>
                  <a:cubicBezTo>
                    <a:pt x="20427" y="24864"/>
                    <a:pt x="21156" y="25411"/>
                    <a:pt x="22038" y="25532"/>
                  </a:cubicBezTo>
                  <a:cubicBezTo>
                    <a:pt x="22120" y="25544"/>
                    <a:pt x="22203" y="25549"/>
                    <a:pt x="22287" y="25549"/>
                  </a:cubicBezTo>
                  <a:cubicBezTo>
                    <a:pt x="23108" y="25549"/>
                    <a:pt x="23983" y="25025"/>
                    <a:pt x="23983" y="24225"/>
                  </a:cubicBezTo>
                  <a:cubicBezTo>
                    <a:pt x="23922" y="23952"/>
                    <a:pt x="23922" y="23709"/>
                    <a:pt x="23922" y="23466"/>
                  </a:cubicBezTo>
                  <a:cubicBezTo>
                    <a:pt x="24105" y="22493"/>
                    <a:pt x="25837" y="22797"/>
                    <a:pt x="26232" y="21885"/>
                  </a:cubicBezTo>
                  <a:lnTo>
                    <a:pt x="24773" y="20487"/>
                  </a:lnTo>
                  <a:cubicBezTo>
                    <a:pt x="25564" y="20152"/>
                    <a:pt x="26171" y="19484"/>
                    <a:pt x="26415" y="18663"/>
                  </a:cubicBezTo>
                  <a:cubicBezTo>
                    <a:pt x="25594" y="18511"/>
                    <a:pt x="24652" y="18268"/>
                    <a:pt x="24348" y="17508"/>
                  </a:cubicBezTo>
                  <a:cubicBezTo>
                    <a:pt x="23801" y="16140"/>
                    <a:pt x="25715" y="14408"/>
                    <a:pt x="24712" y="13344"/>
                  </a:cubicBezTo>
                  <a:lnTo>
                    <a:pt x="24712" y="13344"/>
                  </a:lnTo>
                  <a:cubicBezTo>
                    <a:pt x="24815" y="13369"/>
                    <a:pt x="24916" y="13380"/>
                    <a:pt x="25016" y="13380"/>
                  </a:cubicBezTo>
                  <a:cubicBezTo>
                    <a:pt x="25774" y="13380"/>
                    <a:pt x="26444" y="12708"/>
                    <a:pt x="26901" y="12037"/>
                  </a:cubicBezTo>
                  <a:cubicBezTo>
                    <a:pt x="27418" y="11307"/>
                    <a:pt x="27934" y="10426"/>
                    <a:pt x="28816" y="10243"/>
                  </a:cubicBezTo>
                  <a:cubicBezTo>
                    <a:pt x="28903" y="10233"/>
                    <a:pt x="28991" y="10228"/>
                    <a:pt x="29080" y="10228"/>
                  </a:cubicBezTo>
                  <a:cubicBezTo>
                    <a:pt x="29515" y="10228"/>
                    <a:pt x="29957" y="10351"/>
                    <a:pt x="30336" y="10578"/>
                  </a:cubicBezTo>
                  <a:cubicBezTo>
                    <a:pt x="30244" y="9119"/>
                    <a:pt x="30336" y="7660"/>
                    <a:pt x="30640" y="6262"/>
                  </a:cubicBezTo>
                  <a:cubicBezTo>
                    <a:pt x="30700" y="5988"/>
                    <a:pt x="30700" y="5684"/>
                    <a:pt x="30640" y="5411"/>
                  </a:cubicBezTo>
                  <a:cubicBezTo>
                    <a:pt x="30488" y="5137"/>
                    <a:pt x="30336" y="4894"/>
                    <a:pt x="30123" y="4651"/>
                  </a:cubicBezTo>
                  <a:cubicBezTo>
                    <a:pt x="29789" y="4164"/>
                    <a:pt x="29637" y="3556"/>
                    <a:pt x="29697" y="2949"/>
                  </a:cubicBezTo>
                  <a:cubicBezTo>
                    <a:pt x="29089" y="2842"/>
                    <a:pt x="28482" y="2743"/>
                    <a:pt x="27893" y="2743"/>
                  </a:cubicBezTo>
                  <a:cubicBezTo>
                    <a:pt x="27304" y="2743"/>
                    <a:pt x="26734" y="2842"/>
                    <a:pt x="26202" y="3131"/>
                  </a:cubicBezTo>
                  <a:cubicBezTo>
                    <a:pt x="25486" y="3516"/>
                    <a:pt x="24870" y="4250"/>
                    <a:pt x="24106" y="4250"/>
                  </a:cubicBezTo>
                  <a:cubicBezTo>
                    <a:pt x="24026" y="4250"/>
                    <a:pt x="23945" y="4242"/>
                    <a:pt x="23861" y="4225"/>
                  </a:cubicBezTo>
                  <a:cubicBezTo>
                    <a:pt x="22949" y="4043"/>
                    <a:pt x="22585" y="2949"/>
                    <a:pt x="21764" y="2523"/>
                  </a:cubicBezTo>
                  <a:cubicBezTo>
                    <a:pt x="21467" y="2374"/>
                    <a:pt x="21143" y="2324"/>
                    <a:pt x="20806" y="2324"/>
                  </a:cubicBezTo>
                  <a:cubicBezTo>
                    <a:pt x="20523" y="2324"/>
                    <a:pt x="20232" y="2360"/>
                    <a:pt x="19940" y="2401"/>
                  </a:cubicBezTo>
                  <a:lnTo>
                    <a:pt x="16840" y="2827"/>
                  </a:lnTo>
                  <a:cubicBezTo>
                    <a:pt x="16684" y="2863"/>
                    <a:pt x="16523" y="2880"/>
                    <a:pt x="16364" y="2880"/>
                  </a:cubicBezTo>
                  <a:cubicBezTo>
                    <a:pt x="16119" y="2880"/>
                    <a:pt x="15875" y="2840"/>
                    <a:pt x="15655" y="2766"/>
                  </a:cubicBezTo>
                  <a:cubicBezTo>
                    <a:pt x="14621" y="2341"/>
                    <a:pt x="14712" y="821"/>
                    <a:pt x="13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8"/>
            <p:cNvSpPr/>
            <p:nvPr/>
          </p:nvSpPr>
          <p:spPr>
            <a:xfrm>
              <a:off x="3164455" y="2651855"/>
              <a:ext cx="882271" cy="684939"/>
            </a:xfrm>
            <a:custGeom>
              <a:rect b="b" l="l" r="r" t="t"/>
              <a:pathLst>
                <a:path extrusionOk="0" h="35609" w="45868">
                  <a:moveTo>
                    <a:pt x="26469" y="1"/>
                  </a:moveTo>
                  <a:cubicBezTo>
                    <a:pt x="26282" y="1"/>
                    <a:pt x="26092" y="24"/>
                    <a:pt x="25898" y="77"/>
                  </a:cubicBezTo>
                  <a:cubicBezTo>
                    <a:pt x="24348" y="502"/>
                    <a:pt x="23558" y="2660"/>
                    <a:pt x="21916" y="2721"/>
                  </a:cubicBezTo>
                  <a:cubicBezTo>
                    <a:pt x="21892" y="2722"/>
                    <a:pt x="21869" y="2722"/>
                    <a:pt x="21845" y="2722"/>
                  </a:cubicBezTo>
                  <a:cubicBezTo>
                    <a:pt x="21172" y="2722"/>
                    <a:pt x="20526" y="2314"/>
                    <a:pt x="19880" y="1991"/>
                  </a:cubicBezTo>
                  <a:cubicBezTo>
                    <a:pt x="19502" y="1790"/>
                    <a:pt x="19062" y="1672"/>
                    <a:pt x="18628" y="1672"/>
                  </a:cubicBezTo>
                  <a:cubicBezTo>
                    <a:pt x="18538" y="1672"/>
                    <a:pt x="18449" y="1677"/>
                    <a:pt x="18360" y="1687"/>
                  </a:cubicBezTo>
                  <a:cubicBezTo>
                    <a:pt x="17478" y="1839"/>
                    <a:pt x="16962" y="2721"/>
                    <a:pt x="16445" y="3481"/>
                  </a:cubicBezTo>
                  <a:cubicBezTo>
                    <a:pt x="15981" y="4136"/>
                    <a:pt x="15297" y="4815"/>
                    <a:pt x="14524" y="4815"/>
                  </a:cubicBezTo>
                  <a:cubicBezTo>
                    <a:pt x="14436" y="4815"/>
                    <a:pt x="14346" y="4806"/>
                    <a:pt x="14256" y="4788"/>
                  </a:cubicBezTo>
                  <a:lnTo>
                    <a:pt x="14256" y="4788"/>
                  </a:lnTo>
                  <a:cubicBezTo>
                    <a:pt x="15229" y="5882"/>
                    <a:pt x="13314" y="7615"/>
                    <a:pt x="13892" y="8952"/>
                  </a:cubicBezTo>
                  <a:cubicBezTo>
                    <a:pt x="14196" y="9712"/>
                    <a:pt x="15138" y="9955"/>
                    <a:pt x="15959" y="10107"/>
                  </a:cubicBezTo>
                  <a:cubicBezTo>
                    <a:pt x="15715" y="10928"/>
                    <a:pt x="15108" y="11596"/>
                    <a:pt x="14317" y="11900"/>
                  </a:cubicBezTo>
                  <a:lnTo>
                    <a:pt x="15776" y="13329"/>
                  </a:lnTo>
                  <a:cubicBezTo>
                    <a:pt x="15411" y="14241"/>
                    <a:pt x="13649" y="13937"/>
                    <a:pt x="13466" y="14879"/>
                  </a:cubicBezTo>
                  <a:cubicBezTo>
                    <a:pt x="13466" y="15122"/>
                    <a:pt x="13466" y="15396"/>
                    <a:pt x="13497" y="15639"/>
                  </a:cubicBezTo>
                  <a:cubicBezTo>
                    <a:pt x="13524" y="16442"/>
                    <a:pt x="12644" y="16993"/>
                    <a:pt x="11821" y="16993"/>
                  </a:cubicBezTo>
                  <a:cubicBezTo>
                    <a:pt x="11740" y="16993"/>
                    <a:pt x="11660" y="16987"/>
                    <a:pt x="11582" y="16976"/>
                  </a:cubicBezTo>
                  <a:cubicBezTo>
                    <a:pt x="10700" y="16855"/>
                    <a:pt x="9940" y="16308"/>
                    <a:pt x="9150" y="15913"/>
                  </a:cubicBezTo>
                  <a:cubicBezTo>
                    <a:pt x="8713" y="15718"/>
                    <a:pt x="8215" y="15584"/>
                    <a:pt x="7744" y="15584"/>
                  </a:cubicBezTo>
                  <a:cubicBezTo>
                    <a:pt x="7332" y="15584"/>
                    <a:pt x="6940" y="15687"/>
                    <a:pt x="6627" y="15943"/>
                  </a:cubicBezTo>
                  <a:cubicBezTo>
                    <a:pt x="6019" y="16460"/>
                    <a:pt x="5898" y="17402"/>
                    <a:pt x="5320" y="17888"/>
                  </a:cubicBezTo>
                  <a:cubicBezTo>
                    <a:pt x="4499" y="18557"/>
                    <a:pt x="3284" y="18192"/>
                    <a:pt x="2281" y="18466"/>
                  </a:cubicBezTo>
                  <a:cubicBezTo>
                    <a:pt x="1065" y="18770"/>
                    <a:pt x="274" y="19986"/>
                    <a:pt x="31" y="21232"/>
                  </a:cubicBezTo>
                  <a:cubicBezTo>
                    <a:pt x="31" y="21323"/>
                    <a:pt x="1" y="21445"/>
                    <a:pt x="1" y="21536"/>
                  </a:cubicBezTo>
                  <a:cubicBezTo>
                    <a:pt x="96" y="21530"/>
                    <a:pt x="190" y="21527"/>
                    <a:pt x="284" y="21527"/>
                  </a:cubicBezTo>
                  <a:cubicBezTo>
                    <a:pt x="1125" y="21527"/>
                    <a:pt x="1934" y="21770"/>
                    <a:pt x="2645" y="22235"/>
                  </a:cubicBezTo>
                  <a:cubicBezTo>
                    <a:pt x="3162" y="22569"/>
                    <a:pt x="3618" y="23086"/>
                    <a:pt x="4256" y="23208"/>
                  </a:cubicBezTo>
                  <a:cubicBezTo>
                    <a:pt x="4342" y="23223"/>
                    <a:pt x="4429" y="23230"/>
                    <a:pt x="4517" y="23230"/>
                  </a:cubicBezTo>
                  <a:cubicBezTo>
                    <a:pt x="4988" y="23230"/>
                    <a:pt x="5483" y="23040"/>
                    <a:pt x="5971" y="23040"/>
                  </a:cubicBezTo>
                  <a:cubicBezTo>
                    <a:pt x="6099" y="23040"/>
                    <a:pt x="6227" y="23053"/>
                    <a:pt x="6354" y="23086"/>
                  </a:cubicBezTo>
                  <a:cubicBezTo>
                    <a:pt x="6718" y="23238"/>
                    <a:pt x="7053" y="23451"/>
                    <a:pt x="7387" y="23663"/>
                  </a:cubicBezTo>
                  <a:cubicBezTo>
                    <a:pt x="7678" y="23797"/>
                    <a:pt x="7984" y="23854"/>
                    <a:pt x="8296" y="23854"/>
                  </a:cubicBezTo>
                  <a:cubicBezTo>
                    <a:pt x="9190" y="23854"/>
                    <a:pt x="10140" y="23392"/>
                    <a:pt x="10974" y="22964"/>
                  </a:cubicBezTo>
                  <a:cubicBezTo>
                    <a:pt x="11631" y="22653"/>
                    <a:pt x="12407" y="22391"/>
                    <a:pt x="13115" y="22391"/>
                  </a:cubicBezTo>
                  <a:cubicBezTo>
                    <a:pt x="13652" y="22391"/>
                    <a:pt x="14150" y="22541"/>
                    <a:pt x="14530" y="22934"/>
                  </a:cubicBezTo>
                  <a:cubicBezTo>
                    <a:pt x="14925" y="23420"/>
                    <a:pt x="15168" y="24028"/>
                    <a:pt x="15229" y="24667"/>
                  </a:cubicBezTo>
                  <a:lnTo>
                    <a:pt x="15989" y="28375"/>
                  </a:lnTo>
                  <a:cubicBezTo>
                    <a:pt x="16050" y="28770"/>
                    <a:pt x="16202" y="29165"/>
                    <a:pt x="16475" y="29499"/>
                  </a:cubicBezTo>
                  <a:cubicBezTo>
                    <a:pt x="16931" y="29895"/>
                    <a:pt x="17752" y="29955"/>
                    <a:pt x="17904" y="30563"/>
                  </a:cubicBezTo>
                  <a:cubicBezTo>
                    <a:pt x="18026" y="31110"/>
                    <a:pt x="17448" y="31475"/>
                    <a:pt x="17053" y="31870"/>
                  </a:cubicBezTo>
                  <a:cubicBezTo>
                    <a:pt x="16050" y="32934"/>
                    <a:pt x="16080" y="34575"/>
                    <a:pt x="17083" y="35609"/>
                  </a:cubicBezTo>
                  <a:lnTo>
                    <a:pt x="19636" y="34484"/>
                  </a:lnTo>
                  <a:cubicBezTo>
                    <a:pt x="20654" y="34048"/>
                    <a:pt x="21756" y="33612"/>
                    <a:pt x="22799" y="33612"/>
                  </a:cubicBezTo>
                  <a:cubicBezTo>
                    <a:pt x="23282" y="33612"/>
                    <a:pt x="23753" y="33706"/>
                    <a:pt x="24196" y="33937"/>
                  </a:cubicBezTo>
                  <a:cubicBezTo>
                    <a:pt x="24500" y="34089"/>
                    <a:pt x="24743" y="34332"/>
                    <a:pt x="24925" y="34606"/>
                  </a:cubicBezTo>
                  <a:lnTo>
                    <a:pt x="26445" y="33542"/>
                  </a:lnTo>
                  <a:cubicBezTo>
                    <a:pt x="26749" y="33299"/>
                    <a:pt x="27053" y="33147"/>
                    <a:pt x="27418" y="33056"/>
                  </a:cubicBezTo>
                  <a:cubicBezTo>
                    <a:pt x="27484" y="33051"/>
                    <a:pt x="27549" y="33048"/>
                    <a:pt x="27615" y="33048"/>
                  </a:cubicBezTo>
                  <a:cubicBezTo>
                    <a:pt x="27945" y="33048"/>
                    <a:pt x="28274" y="33111"/>
                    <a:pt x="28603" y="33238"/>
                  </a:cubicBezTo>
                  <a:cubicBezTo>
                    <a:pt x="28891" y="33302"/>
                    <a:pt x="29179" y="33331"/>
                    <a:pt x="29465" y="33331"/>
                  </a:cubicBezTo>
                  <a:cubicBezTo>
                    <a:pt x="31232" y="33331"/>
                    <a:pt x="32948" y="32213"/>
                    <a:pt x="34439" y="31141"/>
                  </a:cubicBezTo>
                  <a:cubicBezTo>
                    <a:pt x="35017" y="30746"/>
                    <a:pt x="35625" y="30259"/>
                    <a:pt x="35716" y="29560"/>
                  </a:cubicBezTo>
                  <a:cubicBezTo>
                    <a:pt x="35716" y="29530"/>
                    <a:pt x="35716" y="29530"/>
                    <a:pt x="35716" y="29499"/>
                  </a:cubicBezTo>
                  <a:cubicBezTo>
                    <a:pt x="35746" y="28861"/>
                    <a:pt x="35290" y="28284"/>
                    <a:pt x="35229" y="27615"/>
                  </a:cubicBezTo>
                  <a:cubicBezTo>
                    <a:pt x="35138" y="26034"/>
                    <a:pt x="37296" y="25426"/>
                    <a:pt x="38147" y="24028"/>
                  </a:cubicBezTo>
                  <a:cubicBezTo>
                    <a:pt x="38999" y="22660"/>
                    <a:pt x="38239" y="20776"/>
                    <a:pt x="38968" y="19317"/>
                  </a:cubicBezTo>
                  <a:cubicBezTo>
                    <a:pt x="39272" y="18709"/>
                    <a:pt x="39728" y="18223"/>
                    <a:pt x="40245" y="17797"/>
                  </a:cubicBezTo>
                  <a:cubicBezTo>
                    <a:pt x="40903" y="17192"/>
                    <a:pt x="41720" y="16564"/>
                    <a:pt x="42559" y="16564"/>
                  </a:cubicBezTo>
                  <a:cubicBezTo>
                    <a:pt x="42689" y="16564"/>
                    <a:pt x="42819" y="16579"/>
                    <a:pt x="42950" y="16612"/>
                  </a:cubicBezTo>
                  <a:cubicBezTo>
                    <a:pt x="43224" y="15943"/>
                    <a:pt x="43619" y="15244"/>
                    <a:pt x="43376" y="14575"/>
                  </a:cubicBezTo>
                  <a:cubicBezTo>
                    <a:pt x="43254" y="14302"/>
                    <a:pt x="43041" y="14089"/>
                    <a:pt x="42920" y="13815"/>
                  </a:cubicBezTo>
                  <a:cubicBezTo>
                    <a:pt x="42464" y="12782"/>
                    <a:pt x="43497" y="11779"/>
                    <a:pt x="44318" y="11049"/>
                  </a:cubicBezTo>
                  <a:cubicBezTo>
                    <a:pt x="45138" y="10320"/>
                    <a:pt x="45868" y="8952"/>
                    <a:pt x="45047" y="8223"/>
                  </a:cubicBezTo>
                  <a:cubicBezTo>
                    <a:pt x="44348" y="7584"/>
                    <a:pt x="43072" y="8071"/>
                    <a:pt x="42403" y="7432"/>
                  </a:cubicBezTo>
                  <a:cubicBezTo>
                    <a:pt x="42190" y="7189"/>
                    <a:pt x="42038" y="6916"/>
                    <a:pt x="41886" y="6642"/>
                  </a:cubicBezTo>
                  <a:cubicBezTo>
                    <a:pt x="40640" y="4727"/>
                    <a:pt x="37023" y="5852"/>
                    <a:pt x="35959" y="3846"/>
                  </a:cubicBezTo>
                  <a:cubicBezTo>
                    <a:pt x="35716" y="3481"/>
                    <a:pt x="35655" y="2994"/>
                    <a:pt x="35381" y="2630"/>
                  </a:cubicBezTo>
                  <a:cubicBezTo>
                    <a:pt x="35047" y="2221"/>
                    <a:pt x="34576" y="2105"/>
                    <a:pt x="34047" y="2105"/>
                  </a:cubicBezTo>
                  <a:cubicBezTo>
                    <a:pt x="33354" y="2105"/>
                    <a:pt x="32563" y="2303"/>
                    <a:pt x="31847" y="2303"/>
                  </a:cubicBezTo>
                  <a:cubicBezTo>
                    <a:pt x="31768" y="2303"/>
                    <a:pt x="31689" y="2301"/>
                    <a:pt x="31612" y="2295"/>
                  </a:cubicBezTo>
                  <a:cubicBezTo>
                    <a:pt x="29715" y="2130"/>
                    <a:pt x="28241" y="1"/>
                    <a:pt x="26469"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8"/>
            <p:cNvSpPr/>
            <p:nvPr/>
          </p:nvSpPr>
          <p:spPr>
            <a:xfrm>
              <a:off x="4187026" y="2314531"/>
              <a:ext cx="146186" cy="176270"/>
            </a:xfrm>
            <a:custGeom>
              <a:rect b="b" l="l" r="r" t="t"/>
              <a:pathLst>
                <a:path extrusionOk="0" h="9164" w="7600">
                  <a:moveTo>
                    <a:pt x="1256" y="1"/>
                  </a:moveTo>
                  <a:cubicBezTo>
                    <a:pt x="1220" y="1"/>
                    <a:pt x="1186" y="4"/>
                    <a:pt x="1156" y="14"/>
                  </a:cubicBezTo>
                  <a:cubicBezTo>
                    <a:pt x="1004" y="440"/>
                    <a:pt x="913" y="896"/>
                    <a:pt x="852" y="1352"/>
                  </a:cubicBezTo>
                  <a:cubicBezTo>
                    <a:pt x="791" y="2081"/>
                    <a:pt x="1004" y="2932"/>
                    <a:pt x="1673" y="3236"/>
                  </a:cubicBezTo>
                  <a:cubicBezTo>
                    <a:pt x="305" y="3753"/>
                    <a:pt x="1" y="5911"/>
                    <a:pt x="1126" y="6793"/>
                  </a:cubicBezTo>
                  <a:cubicBezTo>
                    <a:pt x="1521" y="7066"/>
                    <a:pt x="1916" y="7249"/>
                    <a:pt x="2281" y="7553"/>
                  </a:cubicBezTo>
                  <a:cubicBezTo>
                    <a:pt x="2645" y="7948"/>
                    <a:pt x="2949" y="8434"/>
                    <a:pt x="3192" y="8951"/>
                  </a:cubicBezTo>
                  <a:cubicBezTo>
                    <a:pt x="3223" y="9012"/>
                    <a:pt x="3253" y="9072"/>
                    <a:pt x="3314" y="9164"/>
                  </a:cubicBezTo>
                  <a:cubicBezTo>
                    <a:pt x="3740" y="8160"/>
                    <a:pt x="4074" y="7036"/>
                    <a:pt x="4895" y="6337"/>
                  </a:cubicBezTo>
                  <a:cubicBezTo>
                    <a:pt x="5351" y="5942"/>
                    <a:pt x="5928" y="5698"/>
                    <a:pt x="6414" y="5334"/>
                  </a:cubicBezTo>
                  <a:cubicBezTo>
                    <a:pt x="6840" y="4908"/>
                    <a:pt x="7266" y="4452"/>
                    <a:pt x="7600" y="3966"/>
                  </a:cubicBezTo>
                  <a:cubicBezTo>
                    <a:pt x="7478" y="3814"/>
                    <a:pt x="7357" y="3632"/>
                    <a:pt x="7235" y="3449"/>
                  </a:cubicBezTo>
                  <a:cubicBezTo>
                    <a:pt x="6810" y="2628"/>
                    <a:pt x="6597" y="1717"/>
                    <a:pt x="6262" y="866"/>
                  </a:cubicBezTo>
                  <a:cubicBezTo>
                    <a:pt x="6232" y="653"/>
                    <a:pt x="6110" y="501"/>
                    <a:pt x="5928" y="410"/>
                  </a:cubicBezTo>
                  <a:cubicBezTo>
                    <a:pt x="5863" y="388"/>
                    <a:pt x="5795" y="378"/>
                    <a:pt x="5727" y="378"/>
                  </a:cubicBezTo>
                  <a:cubicBezTo>
                    <a:pt x="5603" y="378"/>
                    <a:pt x="5479" y="412"/>
                    <a:pt x="5381" y="470"/>
                  </a:cubicBezTo>
                  <a:cubicBezTo>
                    <a:pt x="4939" y="609"/>
                    <a:pt x="4484" y="678"/>
                    <a:pt x="4031" y="678"/>
                  </a:cubicBezTo>
                  <a:cubicBezTo>
                    <a:pt x="3488" y="678"/>
                    <a:pt x="2947" y="578"/>
                    <a:pt x="2433" y="379"/>
                  </a:cubicBezTo>
                  <a:cubicBezTo>
                    <a:pt x="2129" y="227"/>
                    <a:pt x="1794" y="106"/>
                    <a:pt x="1490" y="14"/>
                  </a:cubicBezTo>
                  <a:cubicBezTo>
                    <a:pt x="1409" y="14"/>
                    <a:pt x="1328" y="1"/>
                    <a:pt x="1256"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8"/>
            <p:cNvSpPr/>
            <p:nvPr/>
          </p:nvSpPr>
          <p:spPr>
            <a:xfrm>
              <a:off x="3188441" y="1878031"/>
              <a:ext cx="400511" cy="690883"/>
            </a:xfrm>
            <a:custGeom>
              <a:rect b="b" l="l" r="r" t="t"/>
              <a:pathLst>
                <a:path extrusionOk="0" h="35918" w="20822">
                  <a:moveTo>
                    <a:pt x="10402" y="0"/>
                  </a:moveTo>
                  <a:cubicBezTo>
                    <a:pt x="10370" y="0"/>
                    <a:pt x="10337" y="1"/>
                    <a:pt x="10304" y="2"/>
                  </a:cubicBezTo>
                  <a:cubicBezTo>
                    <a:pt x="10000" y="336"/>
                    <a:pt x="9757" y="731"/>
                    <a:pt x="9605" y="1157"/>
                  </a:cubicBezTo>
                  <a:cubicBezTo>
                    <a:pt x="9210" y="2342"/>
                    <a:pt x="9575" y="3771"/>
                    <a:pt x="8936" y="4835"/>
                  </a:cubicBezTo>
                  <a:cubicBezTo>
                    <a:pt x="8389" y="5686"/>
                    <a:pt x="7325" y="6111"/>
                    <a:pt x="6839" y="6963"/>
                  </a:cubicBezTo>
                  <a:cubicBezTo>
                    <a:pt x="6201" y="8148"/>
                    <a:pt x="6870" y="9637"/>
                    <a:pt x="6687" y="10975"/>
                  </a:cubicBezTo>
                  <a:cubicBezTo>
                    <a:pt x="6353" y="13224"/>
                    <a:pt x="3678" y="14440"/>
                    <a:pt x="2979" y="16598"/>
                  </a:cubicBezTo>
                  <a:cubicBezTo>
                    <a:pt x="2857" y="17023"/>
                    <a:pt x="2796" y="17449"/>
                    <a:pt x="2645" y="17844"/>
                  </a:cubicBezTo>
                  <a:cubicBezTo>
                    <a:pt x="2432" y="18300"/>
                    <a:pt x="2189" y="18756"/>
                    <a:pt x="1885" y="19151"/>
                  </a:cubicBezTo>
                  <a:cubicBezTo>
                    <a:pt x="1733" y="19425"/>
                    <a:pt x="1581" y="19668"/>
                    <a:pt x="1459" y="19911"/>
                  </a:cubicBezTo>
                  <a:cubicBezTo>
                    <a:pt x="395" y="21887"/>
                    <a:pt x="0" y="24136"/>
                    <a:pt x="304" y="26355"/>
                  </a:cubicBezTo>
                  <a:cubicBezTo>
                    <a:pt x="547" y="27905"/>
                    <a:pt x="1094" y="29425"/>
                    <a:pt x="760" y="30945"/>
                  </a:cubicBezTo>
                  <a:cubicBezTo>
                    <a:pt x="638" y="31553"/>
                    <a:pt x="334" y="32130"/>
                    <a:pt x="182" y="32738"/>
                  </a:cubicBezTo>
                  <a:cubicBezTo>
                    <a:pt x="152" y="32768"/>
                    <a:pt x="152" y="32829"/>
                    <a:pt x="152" y="32890"/>
                  </a:cubicBezTo>
                  <a:cubicBezTo>
                    <a:pt x="790" y="32404"/>
                    <a:pt x="1520" y="31978"/>
                    <a:pt x="2280" y="31674"/>
                  </a:cubicBezTo>
                  <a:cubicBezTo>
                    <a:pt x="3040" y="32495"/>
                    <a:pt x="2948" y="34015"/>
                    <a:pt x="3982" y="34440"/>
                  </a:cubicBezTo>
                  <a:cubicBezTo>
                    <a:pt x="4177" y="34505"/>
                    <a:pt x="4390" y="34536"/>
                    <a:pt x="4607" y="34536"/>
                  </a:cubicBezTo>
                  <a:cubicBezTo>
                    <a:pt x="4794" y="34536"/>
                    <a:pt x="4984" y="34513"/>
                    <a:pt x="5167" y="34471"/>
                  </a:cubicBezTo>
                  <a:lnTo>
                    <a:pt x="8268" y="34075"/>
                  </a:lnTo>
                  <a:cubicBezTo>
                    <a:pt x="8559" y="34034"/>
                    <a:pt x="8851" y="33998"/>
                    <a:pt x="9137" y="33998"/>
                  </a:cubicBezTo>
                  <a:cubicBezTo>
                    <a:pt x="9476" y="33998"/>
                    <a:pt x="9808" y="34048"/>
                    <a:pt x="10122" y="34197"/>
                  </a:cubicBezTo>
                  <a:cubicBezTo>
                    <a:pt x="10912" y="34623"/>
                    <a:pt x="11307" y="35747"/>
                    <a:pt x="12189" y="35899"/>
                  </a:cubicBezTo>
                  <a:cubicBezTo>
                    <a:pt x="12262" y="35912"/>
                    <a:pt x="12334" y="35918"/>
                    <a:pt x="12405" y="35918"/>
                  </a:cubicBezTo>
                  <a:cubicBezTo>
                    <a:pt x="13187" y="35918"/>
                    <a:pt x="13832" y="35195"/>
                    <a:pt x="14529" y="34805"/>
                  </a:cubicBezTo>
                  <a:cubicBezTo>
                    <a:pt x="15061" y="34516"/>
                    <a:pt x="15631" y="34417"/>
                    <a:pt x="16220" y="34417"/>
                  </a:cubicBezTo>
                  <a:cubicBezTo>
                    <a:pt x="16809" y="34417"/>
                    <a:pt x="17417" y="34516"/>
                    <a:pt x="18025" y="34623"/>
                  </a:cubicBezTo>
                  <a:cubicBezTo>
                    <a:pt x="18055" y="34197"/>
                    <a:pt x="18146" y="33802"/>
                    <a:pt x="18268" y="33407"/>
                  </a:cubicBezTo>
                  <a:cubicBezTo>
                    <a:pt x="18572" y="32434"/>
                    <a:pt x="19028" y="31492"/>
                    <a:pt x="19089" y="30489"/>
                  </a:cubicBezTo>
                  <a:cubicBezTo>
                    <a:pt x="19119" y="29486"/>
                    <a:pt x="18693" y="28543"/>
                    <a:pt x="18633" y="27540"/>
                  </a:cubicBezTo>
                  <a:cubicBezTo>
                    <a:pt x="18572" y="25899"/>
                    <a:pt x="19423" y="24349"/>
                    <a:pt x="20821" y="23498"/>
                  </a:cubicBezTo>
                  <a:cubicBezTo>
                    <a:pt x="20642" y="22601"/>
                    <a:pt x="20139" y="21734"/>
                    <a:pt x="19285" y="21734"/>
                  </a:cubicBezTo>
                  <a:cubicBezTo>
                    <a:pt x="19270" y="21734"/>
                    <a:pt x="19255" y="21734"/>
                    <a:pt x="19241" y="21735"/>
                  </a:cubicBezTo>
                  <a:cubicBezTo>
                    <a:pt x="19040" y="21779"/>
                    <a:pt x="18840" y="21808"/>
                    <a:pt x="18628" y="21808"/>
                  </a:cubicBezTo>
                  <a:cubicBezTo>
                    <a:pt x="18550" y="21808"/>
                    <a:pt x="18471" y="21804"/>
                    <a:pt x="18389" y="21796"/>
                  </a:cubicBezTo>
                  <a:cubicBezTo>
                    <a:pt x="17934" y="21674"/>
                    <a:pt x="17721" y="21127"/>
                    <a:pt x="17751" y="20641"/>
                  </a:cubicBezTo>
                  <a:cubicBezTo>
                    <a:pt x="17842" y="20185"/>
                    <a:pt x="17873" y="19729"/>
                    <a:pt x="17873" y="19242"/>
                  </a:cubicBezTo>
                  <a:cubicBezTo>
                    <a:pt x="17782" y="18634"/>
                    <a:pt x="17326" y="18148"/>
                    <a:pt x="17204" y="17540"/>
                  </a:cubicBezTo>
                  <a:cubicBezTo>
                    <a:pt x="17022" y="16598"/>
                    <a:pt x="17630" y="15716"/>
                    <a:pt x="17964" y="14805"/>
                  </a:cubicBezTo>
                  <a:cubicBezTo>
                    <a:pt x="18298" y="13893"/>
                    <a:pt x="18055" y="12555"/>
                    <a:pt x="17113" y="12464"/>
                  </a:cubicBezTo>
                  <a:cubicBezTo>
                    <a:pt x="17080" y="12461"/>
                    <a:pt x="17048" y="12460"/>
                    <a:pt x="17015" y="12460"/>
                  </a:cubicBezTo>
                  <a:cubicBezTo>
                    <a:pt x="16558" y="12460"/>
                    <a:pt x="16068" y="12726"/>
                    <a:pt x="15657" y="12726"/>
                  </a:cubicBezTo>
                  <a:cubicBezTo>
                    <a:pt x="15488" y="12726"/>
                    <a:pt x="15332" y="12681"/>
                    <a:pt x="15198" y="12555"/>
                  </a:cubicBezTo>
                  <a:cubicBezTo>
                    <a:pt x="14499" y="11856"/>
                    <a:pt x="16079" y="10488"/>
                    <a:pt x="15380" y="9789"/>
                  </a:cubicBezTo>
                  <a:cubicBezTo>
                    <a:pt x="15179" y="9588"/>
                    <a:pt x="14880" y="9557"/>
                    <a:pt x="14570" y="9557"/>
                  </a:cubicBezTo>
                  <a:cubicBezTo>
                    <a:pt x="14437" y="9557"/>
                    <a:pt x="14302" y="9563"/>
                    <a:pt x="14172" y="9563"/>
                  </a:cubicBezTo>
                  <a:cubicBezTo>
                    <a:pt x="13829" y="9563"/>
                    <a:pt x="13522" y="9524"/>
                    <a:pt x="13374" y="9242"/>
                  </a:cubicBezTo>
                  <a:cubicBezTo>
                    <a:pt x="13313" y="8938"/>
                    <a:pt x="13344" y="8634"/>
                    <a:pt x="13496" y="8361"/>
                  </a:cubicBezTo>
                  <a:cubicBezTo>
                    <a:pt x="14256" y="6537"/>
                    <a:pt x="14712" y="4561"/>
                    <a:pt x="14864" y="2555"/>
                  </a:cubicBezTo>
                  <a:lnTo>
                    <a:pt x="14864" y="2555"/>
                  </a:lnTo>
                  <a:cubicBezTo>
                    <a:pt x="14757" y="2591"/>
                    <a:pt x="14653" y="2607"/>
                    <a:pt x="14553" y="2607"/>
                  </a:cubicBezTo>
                  <a:cubicBezTo>
                    <a:pt x="13802" y="2607"/>
                    <a:pt x="13242" y="1679"/>
                    <a:pt x="12705" y="1035"/>
                  </a:cubicBezTo>
                  <a:cubicBezTo>
                    <a:pt x="12119" y="391"/>
                    <a:pt x="11279" y="0"/>
                    <a:pt x="10402"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 name="Google Shape;1090;p58"/>
          <p:cNvSpPr/>
          <p:nvPr/>
        </p:nvSpPr>
        <p:spPr>
          <a:xfrm>
            <a:off x="5049826" y="1573561"/>
            <a:ext cx="485962" cy="555374"/>
          </a:xfrm>
          <a:custGeom>
            <a:rect b="b" l="l" r="r" t="t"/>
            <a:pathLst>
              <a:path extrusionOk="0" h="42590" w="37267">
                <a:moveTo>
                  <a:pt x="22001" y="1"/>
                </a:moveTo>
                <a:cubicBezTo>
                  <a:pt x="21922" y="1"/>
                  <a:pt x="21842" y="12"/>
                  <a:pt x="21764" y="35"/>
                </a:cubicBezTo>
                <a:cubicBezTo>
                  <a:pt x="21065" y="218"/>
                  <a:pt x="21004" y="1160"/>
                  <a:pt x="20579" y="1737"/>
                </a:cubicBezTo>
                <a:cubicBezTo>
                  <a:pt x="19758" y="2832"/>
                  <a:pt x="17904" y="2224"/>
                  <a:pt x="16779" y="3014"/>
                </a:cubicBezTo>
                <a:cubicBezTo>
                  <a:pt x="16506" y="3288"/>
                  <a:pt x="16202" y="3500"/>
                  <a:pt x="15867" y="3713"/>
                </a:cubicBezTo>
                <a:cubicBezTo>
                  <a:pt x="15707" y="3787"/>
                  <a:pt x="15543" y="3817"/>
                  <a:pt x="15376" y="3817"/>
                </a:cubicBezTo>
                <a:cubicBezTo>
                  <a:pt x="14782" y="3817"/>
                  <a:pt x="14157" y="3427"/>
                  <a:pt x="13588" y="3166"/>
                </a:cubicBezTo>
                <a:cubicBezTo>
                  <a:pt x="13293" y="3018"/>
                  <a:pt x="12928" y="2931"/>
                  <a:pt x="12586" y="2931"/>
                </a:cubicBezTo>
                <a:cubicBezTo>
                  <a:pt x="12083" y="2931"/>
                  <a:pt x="11630" y="3121"/>
                  <a:pt x="11521" y="3592"/>
                </a:cubicBezTo>
                <a:cubicBezTo>
                  <a:pt x="11308" y="4473"/>
                  <a:pt x="12615" y="5081"/>
                  <a:pt x="12615" y="5993"/>
                </a:cubicBezTo>
                <a:cubicBezTo>
                  <a:pt x="12615" y="6601"/>
                  <a:pt x="11977" y="7057"/>
                  <a:pt x="11369" y="7209"/>
                </a:cubicBezTo>
                <a:cubicBezTo>
                  <a:pt x="10761" y="7361"/>
                  <a:pt x="10123" y="7361"/>
                  <a:pt x="9576" y="7634"/>
                </a:cubicBezTo>
                <a:cubicBezTo>
                  <a:pt x="9150" y="7938"/>
                  <a:pt x="8725" y="8272"/>
                  <a:pt x="8329" y="8607"/>
                </a:cubicBezTo>
                <a:cubicBezTo>
                  <a:pt x="7927" y="8878"/>
                  <a:pt x="7459" y="9003"/>
                  <a:pt x="6985" y="9003"/>
                </a:cubicBezTo>
                <a:cubicBezTo>
                  <a:pt x="6132" y="9003"/>
                  <a:pt x="5259" y="8602"/>
                  <a:pt x="4712" y="7938"/>
                </a:cubicBezTo>
                <a:cubicBezTo>
                  <a:pt x="4469" y="7634"/>
                  <a:pt x="4317" y="7269"/>
                  <a:pt x="4226" y="6905"/>
                </a:cubicBezTo>
                <a:cubicBezTo>
                  <a:pt x="3740" y="6996"/>
                  <a:pt x="3284" y="7178"/>
                  <a:pt x="2828" y="7452"/>
                </a:cubicBezTo>
                <a:cubicBezTo>
                  <a:pt x="1430" y="8303"/>
                  <a:pt x="609" y="9823"/>
                  <a:pt x="670" y="11464"/>
                </a:cubicBezTo>
                <a:cubicBezTo>
                  <a:pt x="730" y="12467"/>
                  <a:pt x="1156" y="13440"/>
                  <a:pt x="1095" y="14443"/>
                </a:cubicBezTo>
                <a:cubicBezTo>
                  <a:pt x="1065" y="15446"/>
                  <a:pt x="609" y="16388"/>
                  <a:pt x="305" y="17361"/>
                </a:cubicBezTo>
                <a:cubicBezTo>
                  <a:pt x="183" y="17756"/>
                  <a:pt x="92" y="18151"/>
                  <a:pt x="62" y="18577"/>
                </a:cubicBezTo>
                <a:cubicBezTo>
                  <a:pt x="1" y="19154"/>
                  <a:pt x="123" y="19762"/>
                  <a:pt x="457" y="20279"/>
                </a:cubicBezTo>
                <a:cubicBezTo>
                  <a:pt x="670" y="20491"/>
                  <a:pt x="852" y="20735"/>
                  <a:pt x="974" y="21039"/>
                </a:cubicBezTo>
                <a:cubicBezTo>
                  <a:pt x="1034" y="21312"/>
                  <a:pt x="1034" y="21586"/>
                  <a:pt x="943" y="21859"/>
                </a:cubicBezTo>
                <a:cubicBezTo>
                  <a:pt x="670" y="23288"/>
                  <a:pt x="578" y="24747"/>
                  <a:pt x="639" y="26175"/>
                </a:cubicBezTo>
                <a:cubicBezTo>
                  <a:pt x="1285" y="26498"/>
                  <a:pt x="1931" y="26906"/>
                  <a:pt x="2632" y="26906"/>
                </a:cubicBezTo>
                <a:cubicBezTo>
                  <a:pt x="2657" y="26906"/>
                  <a:pt x="2681" y="26906"/>
                  <a:pt x="2706" y="26905"/>
                </a:cubicBezTo>
                <a:cubicBezTo>
                  <a:pt x="4348" y="26844"/>
                  <a:pt x="5107" y="24686"/>
                  <a:pt x="6688" y="24261"/>
                </a:cubicBezTo>
                <a:cubicBezTo>
                  <a:pt x="6879" y="24208"/>
                  <a:pt x="7067" y="24185"/>
                  <a:pt x="7252" y="24185"/>
                </a:cubicBezTo>
                <a:cubicBezTo>
                  <a:pt x="9006" y="24185"/>
                  <a:pt x="10505" y="26314"/>
                  <a:pt x="12402" y="26479"/>
                </a:cubicBezTo>
                <a:cubicBezTo>
                  <a:pt x="12479" y="26485"/>
                  <a:pt x="12557" y="26487"/>
                  <a:pt x="12636" y="26487"/>
                </a:cubicBezTo>
                <a:cubicBezTo>
                  <a:pt x="13350" y="26487"/>
                  <a:pt x="14133" y="26289"/>
                  <a:pt x="14817" y="26289"/>
                </a:cubicBezTo>
                <a:cubicBezTo>
                  <a:pt x="15340" y="26289"/>
                  <a:pt x="15806" y="26405"/>
                  <a:pt x="16141" y="26814"/>
                </a:cubicBezTo>
                <a:cubicBezTo>
                  <a:pt x="16445" y="27178"/>
                  <a:pt x="16506" y="27665"/>
                  <a:pt x="16719" y="28030"/>
                </a:cubicBezTo>
                <a:cubicBezTo>
                  <a:pt x="17813" y="30036"/>
                  <a:pt x="21430" y="28911"/>
                  <a:pt x="22676" y="30826"/>
                </a:cubicBezTo>
                <a:cubicBezTo>
                  <a:pt x="22798" y="31100"/>
                  <a:pt x="22980" y="31373"/>
                  <a:pt x="23193" y="31616"/>
                </a:cubicBezTo>
                <a:cubicBezTo>
                  <a:pt x="23862" y="32255"/>
                  <a:pt x="25138" y="31768"/>
                  <a:pt x="25837" y="32376"/>
                </a:cubicBezTo>
                <a:cubicBezTo>
                  <a:pt x="26658" y="33136"/>
                  <a:pt x="25898" y="34473"/>
                  <a:pt x="25077" y="35203"/>
                </a:cubicBezTo>
                <a:cubicBezTo>
                  <a:pt x="24257" y="35963"/>
                  <a:pt x="23223" y="36966"/>
                  <a:pt x="23679" y="37969"/>
                </a:cubicBezTo>
                <a:cubicBezTo>
                  <a:pt x="23801" y="38242"/>
                  <a:pt x="24014" y="38486"/>
                  <a:pt x="24135" y="38759"/>
                </a:cubicBezTo>
                <a:cubicBezTo>
                  <a:pt x="24378" y="39428"/>
                  <a:pt x="23983" y="40097"/>
                  <a:pt x="23710" y="40765"/>
                </a:cubicBezTo>
                <a:cubicBezTo>
                  <a:pt x="23740" y="40765"/>
                  <a:pt x="23801" y="40796"/>
                  <a:pt x="23831" y="40796"/>
                </a:cubicBezTo>
                <a:cubicBezTo>
                  <a:pt x="24500" y="41039"/>
                  <a:pt x="24895" y="41616"/>
                  <a:pt x="25351" y="42133"/>
                </a:cubicBezTo>
                <a:cubicBezTo>
                  <a:pt x="25503" y="42315"/>
                  <a:pt x="25625" y="42467"/>
                  <a:pt x="25807" y="42589"/>
                </a:cubicBezTo>
                <a:cubicBezTo>
                  <a:pt x="25959" y="42103"/>
                  <a:pt x="26293" y="41677"/>
                  <a:pt x="26780" y="41434"/>
                </a:cubicBezTo>
                <a:cubicBezTo>
                  <a:pt x="27357" y="41069"/>
                  <a:pt x="28056" y="40856"/>
                  <a:pt x="28573" y="40370"/>
                </a:cubicBezTo>
                <a:cubicBezTo>
                  <a:pt x="29910" y="39063"/>
                  <a:pt x="29029" y="36571"/>
                  <a:pt x="30153" y="35081"/>
                </a:cubicBezTo>
                <a:cubicBezTo>
                  <a:pt x="30761" y="34291"/>
                  <a:pt x="31947" y="33653"/>
                  <a:pt x="31764" y="32680"/>
                </a:cubicBezTo>
                <a:cubicBezTo>
                  <a:pt x="31612" y="32285"/>
                  <a:pt x="31400" y="31951"/>
                  <a:pt x="31126" y="31677"/>
                </a:cubicBezTo>
                <a:cubicBezTo>
                  <a:pt x="30397" y="30674"/>
                  <a:pt x="30093" y="29185"/>
                  <a:pt x="30701" y="28090"/>
                </a:cubicBezTo>
                <a:cubicBezTo>
                  <a:pt x="31278" y="27118"/>
                  <a:pt x="31005" y="25902"/>
                  <a:pt x="30944" y="24777"/>
                </a:cubicBezTo>
                <a:cubicBezTo>
                  <a:pt x="30913" y="24291"/>
                  <a:pt x="30944" y="23835"/>
                  <a:pt x="30974" y="23349"/>
                </a:cubicBezTo>
                <a:cubicBezTo>
                  <a:pt x="31065" y="22315"/>
                  <a:pt x="31369" y="21343"/>
                  <a:pt x="31886" y="20431"/>
                </a:cubicBezTo>
                <a:cubicBezTo>
                  <a:pt x="31977" y="20218"/>
                  <a:pt x="32160" y="20036"/>
                  <a:pt x="32403" y="19944"/>
                </a:cubicBezTo>
                <a:cubicBezTo>
                  <a:pt x="32616" y="19975"/>
                  <a:pt x="32859" y="20005"/>
                  <a:pt x="33071" y="20127"/>
                </a:cubicBezTo>
                <a:cubicBezTo>
                  <a:pt x="33158" y="20149"/>
                  <a:pt x="33245" y="20160"/>
                  <a:pt x="33332" y="20160"/>
                </a:cubicBezTo>
                <a:cubicBezTo>
                  <a:pt x="33827" y="20160"/>
                  <a:pt x="34320" y="19820"/>
                  <a:pt x="34682" y="19458"/>
                </a:cubicBezTo>
                <a:cubicBezTo>
                  <a:pt x="35777" y="18425"/>
                  <a:pt x="36658" y="17178"/>
                  <a:pt x="37266" y="15811"/>
                </a:cubicBezTo>
                <a:cubicBezTo>
                  <a:pt x="37205" y="15719"/>
                  <a:pt x="37175" y="15659"/>
                  <a:pt x="37144" y="15598"/>
                </a:cubicBezTo>
                <a:cubicBezTo>
                  <a:pt x="36901" y="15081"/>
                  <a:pt x="36597" y="14595"/>
                  <a:pt x="36233" y="14200"/>
                </a:cubicBezTo>
                <a:cubicBezTo>
                  <a:pt x="35868" y="13896"/>
                  <a:pt x="35442" y="13713"/>
                  <a:pt x="35078" y="13440"/>
                </a:cubicBezTo>
                <a:cubicBezTo>
                  <a:pt x="33923" y="12558"/>
                  <a:pt x="34257" y="10400"/>
                  <a:pt x="35625" y="9883"/>
                </a:cubicBezTo>
                <a:cubicBezTo>
                  <a:pt x="34956" y="9579"/>
                  <a:pt x="34743" y="8728"/>
                  <a:pt x="34804" y="7999"/>
                </a:cubicBezTo>
                <a:cubicBezTo>
                  <a:pt x="34865" y="7543"/>
                  <a:pt x="34956" y="7087"/>
                  <a:pt x="35108" y="6661"/>
                </a:cubicBezTo>
                <a:cubicBezTo>
                  <a:pt x="35169" y="6388"/>
                  <a:pt x="35230" y="6114"/>
                  <a:pt x="35260" y="5841"/>
                </a:cubicBezTo>
                <a:cubicBezTo>
                  <a:pt x="35382" y="5050"/>
                  <a:pt x="35230" y="4230"/>
                  <a:pt x="34865" y="3531"/>
                </a:cubicBezTo>
                <a:cubicBezTo>
                  <a:pt x="34409" y="2619"/>
                  <a:pt x="33679" y="1889"/>
                  <a:pt x="32768" y="1433"/>
                </a:cubicBezTo>
                <a:cubicBezTo>
                  <a:pt x="32066" y="1127"/>
                  <a:pt x="31315" y="976"/>
                  <a:pt x="30567" y="976"/>
                </a:cubicBezTo>
                <a:cubicBezTo>
                  <a:pt x="29532" y="976"/>
                  <a:pt x="28500" y="1264"/>
                  <a:pt x="27600" y="1829"/>
                </a:cubicBezTo>
                <a:cubicBezTo>
                  <a:pt x="27053" y="2254"/>
                  <a:pt x="26476" y="2619"/>
                  <a:pt x="25868" y="2953"/>
                </a:cubicBezTo>
                <a:cubicBezTo>
                  <a:pt x="25584" y="3075"/>
                  <a:pt x="25263" y="3142"/>
                  <a:pt x="24953" y="3142"/>
                </a:cubicBezTo>
                <a:cubicBezTo>
                  <a:pt x="24565" y="3142"/>
                  <a:pt x="24192" y="3037"/>
                  <a:pt x="23922" y="2801"/>
                </a:cubicBezTo>
                <a:cubicBezTo>
                  <a:pt x="23436" y="2376"/>
                  <a:pt x="23345" y="1677"/>
                  <a:pt x="23132" y="1069"/>
                </a:cubicBezTo>
                <a:cubicBezTo>
                  <a:pt x="23041" y="765"/>
                  <a:pt x="22859" y="491"/>
                  <a:pt x="22615" y="278"/>
                </a:cubicBezTo>
                <a:cubicBezTo>
                  <a:pt x="22457" y="97"/>
                  <a:pt x="22231" y="1"/>
                  <a:pt x="220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8"/>
          <p:cNvSpPr/>
          <p:nvPr/>
        </p:nvSpPr>
        <p:spPr>
          <a:xfrm rot="-1469182">
            <a:off x="5123185" y="3180175"/>
            <a:ext cx="443759" cy="267634"/>
          </a:xfrm>
          <a:custGeom>
            <a:rect b="b" l="l" r="r" t="t"/>
            <a:pathLst>
              <a:path extrusionOk="0" h="9386" w="15564">
                <a:moveTo>
                  <a:pt x="11581" y="0"/>
                </a:moveTo>
                <a:cubicBezTo>
                  <a:pt x="11521" y="699"/>
                  <a:pt x="10882" y="1186"/>
                  <a:pt x="10335" y="1581"/>
                </a:cubicBezTo>
                <a:cubicBezTo>
                  <a:pt x="8818" y="2653"/>
                  <a:pt x="7121" y="3771"/>
                  <a:pt x="5340" y="3771"/>
                </a:cubicBezTo>
                <a:cubicBezTo>
                  <a:pt x="5052" y="3771"/>
                  <a:pt x="4761" y="3742"/>
                  <a:pt x="4469" y="3678"/>
                </a:cubicBezTo>
                <a:cubicBezTo>
                  <a:pt x="4165" y="3551"/>
                  <a:pt x="3819" y="3488"/>
                  <a:pt x="3483" y="3488"/>
                </a:cubicBezTo>
                <a:cubicBezTo>
                  <a:pt x="3416" y="3488"/>
                  <a:pt x="3349" y="3491"/>
                  <a:pt x="3283" y="3496"/>
                </a:cubicBezTo>
                <a:cubicBezTo>
                  <a:pt x="2949" y="3556"/>
                  <a:pt x="2615" y="3739"/>
                  <a:pt x="2341" y="3952"/>
                </a:cubicBezTo>
                <a:lnTo>
                  <a:pt x="821" y="5046"/>
                </a:lnTo>
                <a:cubicBezTo>
                  <a:pt x="1034" y="5350"/>
                  <a:pt x="1095" y="5745"/>
                  <a:pt x="973" y="6079"/>
                </a:cubicBezTo>
                <a:cubicBezTo>
                  <a:pt x="791" y="6414"/>
                  <a:pt x="578" y="6718"/>
                  <a:pt x="335" y="6991"/>
                </a:cubicBezTo>
                <a:cubicBezTo>
                  <a:pt x="1" y="7599"/>
                  <a:pt x="122" y="8298"/>
                  <a:pt x="426" y="8937"/>
                </a:cubicBezTo>
                <a:cubicBezTo>
                  <a:pt x="821" y="8724"/>
                  <a:pt x="1277" y="8572"/>
                  <a:pt x="1764" y="8572"/>
                </a:cubicBezTo>
                <a:cubicBezTo>
                  <a:pt x="1792" y="8571"/>
                  <a:pt x="1820" y="8570"/>
                  <a:pt x="1848" y="8570"/>
                </a:cubicBezTo>
                <a:cubicBezTo>
                  <a:pt x="2696" y="8570"/>
                  <a:pt x="3463" y="9004"/>
                  <a:pt x="4286" y="9210"/>
                </a:cubicBezTo>
                <a:cubicBezTo>
                  <a:pt x="4753" y="9333"/>
                  <a:pt x="5227" y="9385"/>
                  <a:pt x="5704" y="9385"/>
                </a:cubicBezTo>
                <a:cubicBezTo>
                  <a:pt x="6996" y="9385"/>
                  <a:pt x="8310" y="9002"/>
                  <a:pt x="9575" y="8602"/>
                </a:cubicBezTo>
                <a:cubicBezTo>
                  <a:pt x="9970" y="8511"/>
                  <a:pt x="10366" y="8329"/>
                  <a:pt x="10670" y="8055"/>
                </a:cubicBezTo>
                <a:cubicBezTo>
                  <a:pt x="11125" y="7599"/>
                  <a:pt x="11156" y="6839"/>
                  <a:pt x="11612" y="6353"/>
                </a:cubicBezTo>
                <a:cubicBezTo>
                  <a:pt x="12372" y="5532"/>
                  <a:pt x="13800" y="5867"/>
                  <a:pt x="14651" y="5137"/>
                </a:cubicBezTo>
                <a:cubicBezTo>
                  <a:pt x="15563" y="4316"/>
                  <a:pt x="15138" y="2827"/>
                  <a:pt x="15381" y="1581"/>
                </a:cubicBezTo>
                <a:cubicBezTo>
                  <a:pt x="14834" y="1338"/>
                  <a:pt x="14287" y="1125"/>
                  <a:pt x="13709" y="973"/>
                </a:cubicBezTo>
                <a:cubicBezTo>
                  <a:pt x="13223" y="912"/>
                  <a:pt x="12736" y="760"/>
                  <a:pt x="12281" y="517"/>
                </a:cubicBezTo>
                <a:cubicBezTo>
                  <a:pt x="12037" y="365"/>
                  <a:pt x="11825" y="152"/>
                  <a:pt x="115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8"/>
          <p:cNvSpPr/>
          <p:nvPr/>
        </p:nvSpPr>
        <p:spPr>
          <a:xfrm rot="212889">
            <a:off x="5049818" y="3791162"/>
            <a:ext cx="590501" cy="419530"/>
          </a:xfrm>
          <a:custGeom>
            <a:rect b="b" l="l" r="r" t="t"/>
            <a:pathLst>
              <a:path extrusionOk="0" h="24965" w="35139">
                <a:moveTo>
                  <a:pt x="10194" y="1"/>
                </a:moveTo>
                <a:cubicBezTo>
                  <a:pt x="10100" y="1"/>
                  <a:pt x="10005" y="4"/>
                  <a:pt x="9910" y="10"/>
                </a:cubicBezTo>
                <a:cubicBezTo>
                  <a:pt x="9484" y="40"/>
                  <a:pt x="9028" y="101"/>
                  <a:pt x="8603" y="223"/>
                </a:cubicBezTo>
                <a:cubicBezTo>
                  <a:pt x="8937" y="678"/>
                  <a:pt x="9089" y="1226"/>
                  <a:pt x="9089" y="1773"/>
                </a:cubicBezTo>
                <a:cubicBezTo>
                  <a:pt x="8937" y="3384"/>
                  <a:pt x="6658" y="3718"/>
                  <a:pt x="5806" y="5086"/>
                </a:cubicBezTo>
                <a:cubicBezTo>
                  <a:pt x="5199" y="6119"/>
                  <a:pt x="5533" y="7548"/>
                  <a:pt x="4925" y="8612"/>
                </a:cubicBezTo>
                <a:cubicBezTo>
                  <a:pt x="4013" y="10223"/>
                  <a:pt x="1521" y="10101"/>
                  <a:pt x="274" y="11499"/>
                </a:cubicBezTo>
                <a:cubicBezTo>
                  <a:pt x="183" y="11590"/>
                  <a:pt x="92" y="11712"/>
                  <a:pt x="1" y="11864"/>
                </a:cubicBezTo>
                <a:cubicBezTo>
                  <a:pt x="64" y="11862"/>
                  <a:pt x="127" y="11860"/>
                  <a:pt x="190" y="11860"/>
                </a:cubicBezTo>
                <a:cubicBezTo>
                  <a:pt x="882" y="11860"/>
                  <a:pt x="1548" y="12013"/>
                  <a:pt x="2189" y="12320"/>
                </a:cubicBezTo>
                <a:cubicBezTo>
                  <a:pt x="2828" y="12685"/>
                  <a:pt x="3375" y="13201"/>
                  <a:pt x="4043" y="13475"/>
                </a:cubicBezTo>
                <a:cubicBezTo>
                  <a:pt x="4478" y="13644"/>
                  <a:pt x="4936" y="13703"/>
                  <a:pt x="5404" y="13703"/>
                </a:cubicBezTo>
                <a:cubicBezTo>
                  <a:pt x="6117" y="13703"/>
                  <a:pt x="6854" y="13567"/>
                  <a:pt x="7569" y="13475"/>
                </a:cubicBezTo>
                <a:cubicBezTo>
                  <a:pt x="7878" y="13435"/>
                  <a:pt x="8199" y="13410"/>
                  <a:pt x="8519" y="13410"/>
                </a:cubicBezTo>
                <a:cubicBezTo>
                  <a:pt x="9428" y="13410"/>
                  <a:pt x="10328" y="13613"/>
                  <a:pt x="10913" y="14265"/>
                </a:cubicBezTo>
                <a:cubicBezTo>
                  <a:pt x="11065" y="14508"/>
                  <a:pt x="11247" y="14721"/>
                  <a:pt x="11460" y="14904"/>
                </a:cubicBezTo>
                <a:cubicBezTo>
                  <a:pt x="11701" y="15088"/>
                  <a:pt x="11988" y="15140"/>
                  <a:pt x="12294" y="15140"/>
                </a:cubicBezTo>
                <a:cubicBezTo>
                  <a:pt x="12644" y="15140"/>
                  <a:pt x="13018" y="15072"/>
                  <a:pt x="13375" y="15056"/>
                </a:cubicBezTo>
                <a:cubicBezTo>
                  <a:pt x="13421" y="15053"/>
                  <a:pt x="13468" y="15051"/>
                  <a:pt x="13514" y="15051"/>
                </a:cubicBezTo>
                <a:cubicBezTo>
                  <a:pt x="14394" y="15051"/>
                  <a:pt x="15378" y="15588"/>
                  <a:pt x="15320" y="16454"/>
                </a:cubicBezTo>
                <a:cubicBezTo>
                  <a:pt x="15229" y="17487"/>
                  <a:pt x="13709" y="18217"/>
                  <a:pt x="14074" y="19189"/>
                </a:cubicBezTo>
                <a:lnTo>
                  <a:pt x="16718" y="19402"/>
                </a:lnTo>
                <a:cubicBezTo>
                  <a:pt x="16171" y="20770"/>
                  <a:pt x="17174" y="22199"/>
                  <a:pt x="18086" y="23323"/>
                </a:cubicBezTo>
                <a:cubicBezTo>
                  <a:pt x="18481" y="23840"/>
                  <a:pt x="18968" y="24265"/>
                  <a:pt x="19484" y="24630"/>
                </a:cubicBezTo>
                <a:cubicBezTo>
                  <a:pt x="19849" y="24813"/>
                  <a:pt x="20275" y="24934"/>
                  <a:pt x="20670" y="24965"/>
                </a:cubicBezTo>
                <a:cubicBezTo>
                  <a:pt x="22159" y="23354"/>
                  <a:pt x="23861" y="21955"/>
                  <a:pt x="25746" y="20800"/>
                </a:cubicBezTo>
                <a:cubicBezTo>
                  <a:pt x="26415" y="20344"/>
                  <a:pt x="27175" y="20040"/>
                  <a:pt x="27965" y="19888"/>
                </a:cubicBezTo>
                <a:cubicBezTo>
                  <a:pt x="28133" y="19868"/>
                  <a:pt x="28302" y="19862"/>
                  <a:pt x="28472" y="19862"/>
                </a:cubicBezTo>
                <a:cubicBezTo>
                  <a:pt x="28825" y="19862"/>
                  <a:pt x="29182" y="19891"/>
                  <a:pt x="29536" y="19891"/>
                </a:cubicBezTo>
                <a:cubicBezTo>
                  <a:pt x="29784" y="19891"/>
                  <a:pt x="30031" y="19876"/>
                  <a:pt x="30275" y="19828"/>
                </a:cubicBezTo>
                <a:cubicBezTo>
                  <a:pt x="31947" y="19524"/>
                  <a:pt x="33041" y="17791"/>
                  <a:pt x="34470" y="17001"/>
                </a:cubicBezTo>
                <a:cubicBezTo>
                  <a:pt x="34166" y="16332"/>
                  <a:pt x="34014" y="15633"/>
                  <a:pt x="34378" y="15056"/>
                </a:cubicBezTo>
                <a:cubicBezTo>
                  <a:pt x="34622" y="14752"/>
                  <a:pt x="34834" y="14448"/>
                  <a:pt x="35017" y="14113"/>
                </a:cubicBezTo>
                <a:cubicBezTo>
                  <a:pt x="35138" y="13779"/>
                  <a:pt x="35077" y="13384"/>
                  <a:pt x="34865" y="13080"/>
                </a:cubicBezTo>
                <a:cubicBezTo>
                  <a:pt x="34682" y="12806"/>
                  <a:pt x="34409" y="12563"/>
                  <a:pt x="34135" y="12411"/>
                </a:cubicBezTo>
                <a:cubicBezTo>
                  <a:pt x="33683" y="12180"/>
                  <a:pt x="33202" y="12086"/>
                  <a:pt x="32712" y="12086"/>
                </a:cubicBezTo>
                <a:cubicBezTo>
                  <a:pt x="31655" y="12086"/>
                  <a:pt x="30552" y="12522"/>
                  <a:pt x="29576" y="12958"/>
                </a:cubicBezTo>
                <a:lnTo>
                  <a:pt x="26992" y="14083"/>
                </a:lnTo>
                <a:cubicBezTo>
                  <a:pt x="25989" y="13049"/>
                  <a:pt x="25959" y="11408"/>
                  <a:pt x="26962" y="10344"/>
                </a:cubicBezTo>
                <a:cubicBezTo>
                  <a:pt x="27357" y="9949"/>
                  <a:pt x="27935" y="9554"/>
                  <a:pt x="27813" y="9037"/>
                </a:cubicBezTo>
                <a:cubicBezTo>
                  <a:pt x="27691" y="8429"/>
                  <a:pt x="26840" y="8369"/>
                  <a:pt x="26384" y="7943"/>
                </a:cubicBezTo>
                <a:cubicBezTo>
                  <a:pt x="26111" y="7639"/>
                  <a:pt x="25959" y="7244"/>
                  <a:pt x="25928" y="6849"/>
                </a:cubicBezTo>
                <a:lnTo>
                  <a:pt x="25168" y="3141"/>
                </a:lnTo>
                <a:cubicBezTo>
                  <a:pt x="25077" y="2502"/>
                  <a:pt x="24834" y="1894"/>
                  <a:pt x="24439" y="1408"/>
                </a:cubicBezTo>
                <a:cubicBezTo>
                  <a:pt x="24059" y="1015"/>
                  <a:pt x="23561" y="865"/>
                  <a:pt x="23024" y="865"/>
                </a:cubicBezTo>
                <a:cubicBezTo>
                  <a:pt x="22316" y="865"/>
                  <a:pt x="21540" y="1127"/>
                  <a:pt x="20883" y="1438"/>
                </a:cubicBezTo>
                <a:cubicBezTo>
                  <a:pt x="20054" y="1842"/>
                  <a:pt x="19110" y="2311"/>
                  <a:pt x="18220" y="2311"/>
                </a:cubicBezTo>
                <a:cubicBezTo>
                  <a:pt x="17902" y="2311"/>
                  <a:pt x="17592" y="2251"/>
                  <a:pt x="17296" y="2107"/>
                </a:cubicBezTo>
                <a:cubicBezTo>
                  <a:pt x="16962" y="1894"/>
                  <a:pt x="16627" y="1712"/>
                  <a:pt x="16263" y="1560"/>
                </a:cubicBezTo>
                <a:cubicBezTo>
                  <a:pt x="16133" y="1525"/>
                  <a:pt x="16002" y="1511"/>
                  <a:pt x="15869" y="1511"/>
                </a:cubicBezTo>
                <a:cubicBezTo>
                  <a:pt x="15408" y="1511"/>
                  <a:pt x="14928" y="1675"/>
                  <a:pt x="14456" y="1675"/>
                </a:cubicBezTo>
                <a:cubicBezTo>
                  <a:pt x="14358" y="1675"/>
                  <a:pt x="14262" y="1668"/>
                  <a:pt x="14165" y="1651"/>
                </a:cubicBezTo>
                <a:cubicBezTo>
                  <a:pt x="13527" y="1560"/>
                  <a:pt x="13071" y="1043"/>
                  <a:pt x="12554" y="678"/>
                </a:cubicBezTo>
                <a:cubicBezTo>
                  <a:pt x="11844" y="241"/>
                  <a:pt x="11035" y="1"/>
                  <a:pt x="10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8"/>
          <p:cNvSpPr/>
          <p:nvPr/>
        </p:nvSpPr>
        <p:spPr>
          <a:xfrm>
            <a:off x="5049838" y="2374488"/>
            <a:ext cx="485997" cy="480203"/>
          </a:xfrm>
          <a:custGeom>
            <a:rect b="b" l="l" r="r" t="t"/>
            <a:pathLst>
              <a:path extrusionOk="0" h="30335" w="30701">
                <a:moveTo>
                  <a:pt x="13952" y="0"/>
                </a:moveTo>
                <a:cubicBezTo>
                  <a:pt x="13192" y="304"/>
                  <a:pt x="12463" y="699"/>
                  <a:pt x="11794" y="1186"/>
                </a:cubicBezTo>
                <a:cubicBezTo>
                  <a:pt x="11369" y="2949"/>
                  <a:pt x="11825" y="4894"/>
                  <a:pt x="11095" y="6505"/>
                </a:cubicBezTo>
                <a:cubicBezTo>
                  <a:pt x="10122" y="8663"/>
                  <a:pt x="7478" y="9514"/>
                  <a:pt x="6171" y="11459"/>
                </a:cubicBezTo>
                <a:cubicBezTo>
                  <a:pt x="4955" y="13253"/>
                  <a:pt x="4955" y="15745"/>
                  <a:pt x="3375" y="17204"/>
                </a:cubicBezTo>
                <a:cubicBezTo>
                  <a:pt x="2919" y="17630"/>
                  <a:pt x="2311" y="17934"/>
                  <a:pt x="1946" y="18450"/>
                </a:cubicBezTo>
                <a:cubicBezTo>
                  <a:pt x="1217" y="19453"/>
                  <a:pt x="1521" y="20943"/>
                  <a:pt x="882" y="22007"/>
                </a:cubicBezTo>
                <a:cubicBezTo>
                  <a:pt x="639" y="22371"/>
                  <a:pt x="335" y="22706"/>
                  <a:pt x="1" y="22979"/>
                </a:cubicBezTo>
                <a:cubicBezTo>
                  <a:pt x="578" y="23070"/>
                  <a:pt x="1095" y="23283"/>
                  <a:pt x="1369" y="23770"/>
                </a:cubicBezTo>
                <a:cubicBezTo>
                  <a:pt x="1581" y="24165"/>
                  <a:pt x="1551" y="24651"/>
                  <a:pt x="1764" y="25016"/>
                </a:cubicBezTo>
                <a:cubicBezTo>
                  <a:pt x="2250" y="25988"/>
                  <a:pt x="3618" y="25867"/>
                  <a:pt x="4682" y="26110"/>
                </a:cubicBezTo>
                <a:cubicBezTo>
                  <a:pt x="6657" y="26505"/>
                  <a:pt x="7934" y="28359"/>
                  <a:pt x="8998" y="30061"/>
                </a:cubicBezTo>
                <a:cubicBezTo>
                  <a:pt x="9059" y="30122"/>
                  <a:pt x="9089" y="30213"/>
                  <a:pt x="9150" y="30335"/>
                </a:cubicBezTo>
                <a:cubicBezTo>
                  <a:pt x="9575" y="30213"/>
                  <a:pt x="10031" y="30122"/>
                  <a:pt x="10457" y="30122"/>
                </a:cubicBezTo>
                <a:cubicBezTo>
                  <a:pt x="10487" y="30001"/>
                  <a:pt x="10487" y="29909"/>
                  <a:pt x="10518" y="29788"/>
                </a:cubicBezTo>
                <a:cubicBezTo>
                  <a:pt x="10730" y="28542"/>
                  <a:pt x="11521" y="27356"/>
                  <a:pt x="12737" y="27022"/>
                </a:cubicBezTo>
                <a:cubicBezTo>
                  <a:pt x="13740" y="26779"/>
                  <a:pt x="14986" y="27143"/>
                  <a:pt x="15776" y="26475"/>
                </a:cubicBezTo>
                <a:cubicBezTo>
                  <a:pt x="16384" y="25958"/>
                  <a:pt x="16475" y="25016"/>
                  <a:pt x="17083" y="24529"/>
                </a:cubicBezTo>
                <a:cubicBezTo>
                  <a:pt x="17405" y="24263"/>
                  <a:pt x="17792" y="24159"/>
                  <a:pt x="18195" y="24159"/>
                </a:cubicBezTo>
                <a:cubicBezTo>
                  <a:pt x="18668" y="24159"/>
                  <a:pt x="19163" y="24302"/>
                  <a:pt x="19606" y="24499"/>
                </a:cubicBezTo>
                <a:cubicBezTo>
                  <a:pt x="20427" y="24864"/>
                  <a:pt x="21156" y="25411"/>
                  <a:pt x="22038" y="25532"/>
                </a:cubicBezTo>
                <a:cubicBezTo>
                  <a:pt x="22120" y="25544"/>
                  <a:pt x="22203" y="25549"/>
                  <a:pt x="22287" y="25549"/>
                </a:cubicBezTo>
                <a:cubicBezTo>
                  <a:pt x="23108" y="25549"/>
                  <a:pt x="23983" y="25025"/>
                  <a:pt x="23983" y="24225"/>
                </a:cubicBezTo>
                <a:cubicBezTo>
                  <a:pt x="23922" y="23952"/>
                  <a:pt x="23922" y="23709"/>
                  <a:pt x="23922" y="23466"/>
                </a:cubicBezTo>
                <a:cubicBezTo>
                  <a:pt x="24105" y="22493"/>
                  <a:pt x="25837" y="22797"/>
                  <a:pt x="26232" y="21885"/>
                </a:cubicBezTo>
                <a:lnTo>
                  <a:pt x="24773" y="20487"/>
                </a:lnTo>
                <a:cubicBezTo>
                  <a:pt x="25564" y="20152"/>
                  <a:pt x="26171" y="19484"/>
                  <a:pt x="26415" y="18663"/>
                </a:cubicBezTo>
                <a:cubicBezTo>
                  <a:pt x="25594" y="18511"/>
                  <a:pt x="24652" y="18268"/>
                  <a:pt x="24348" y="17508"/>
                </a:cubicBezTo>
                <a:cubicBezTo>
                  <a:pt x="23801" y="16140"/>
                  <a:pt x="25715" y="14408"/>
                  <a:pt x="24712" y="13344"/>
                </a:cubicBezTo>
                <a:lnTo>
                  <a:pt x="24712" y="13344"/>
                </a:lnTo>
                <a:cubicBezTo>
                  <a:pt x="24815" y="13369"/>
                  <a:pt x="24916" y="13380"/>
                  <a:pt x="25016" y="13380"/>
                </a:cubicBezTo>
                <a:cubicBezTo>
                  <a:pt x="25774" y="13380"/>
                  <a:pt x="26444" y="12708"/>
                  <a:pt x="26901" y="12037"/>
                </a:cubicBezTo>
                <a:cubicBezTo>
                  <a:pt x="27418" y="11307"/>
                  <a:pt x="27934" y="10426"/>
                  <a:pt x="28816" y="10243"/>
                </a:cubicBezTo>
                <a:cubicBezTo>
                  <a:pt x="28903" y="10233"/>
                  <a:pt x="28991" y="10228"/>
                  <a:pt x="29080" y="10228"/>
                </a:cubicBezTo>
                <a:cubicBezTo>
                  <a:pt x="29515" y="10228"/>
                  <a:pt x="29957" y="10351"/>
                  <a:pt x="30336" y="10578"/>
                </a:cubicBezTo>
                <a:cubicBezTo>
                  <a:pt x="30244" y="9119"/>
                  <a:pt x="30336" y="7660"/>
                  <a:pt x="30640" y="6262"/>
                </a:cubicBezTo>
                <a:cubicBezTo>
                  <a:pt x="30700" y="5988"/>
                  <a:pt x="30700" y="5684"/>
                  <a:pt x="30640" y="5411"/>
                </a:cubicBezTo>
                <a:cubicBezTo>
                  <a:pt x="30488" y="5137"/>
                  <a:pt x="30336" y="4894"/>
                  <a:pt x="30123" y="4651"/>
                </a:cubicBezTo>
                <a:cubicBezTo>
                  <a:pt x="29789" y="4164"/>
                  <a:pt x="29637" y="3556"/>
                  <a:pt x="29697" y="2949"/>
                </a:cubicBezTo>
                <a:cubicBezTo>
                  <a:pt x="29089" y="2842"/>
                  <a:pt x="28482" y="2743"/>
                  <a:pt x="27893" y="2743"/>
                </a:cubicBezTo>
                <a:cubicBezTo>
                  <a:pt x="27304" y="2743"/>
                  <a:pt x="26734" y="2842"/>
                  <a:pt x="26202" y="3131"/>
                </a:cubicBezTo>
                <a:cubicBezTo>
                  <a:pt x="25486" y="3516"/>
                  <a:pt x="24870" y="4250"/>
                  <a:pt x="24106" y="4250"/>
                </a:cubicBezTo>
                <a:cubicBezTo>
                  <a:pt x="24026" y="4250"/>
                  <a:pt x="23945" y="4242"/>
                  <a:pt x="23861" y="4225"/>
                </a:cubicBezTo>
                <a:cubicBezTo>
                  <a:pt x="22949" y="4043"/>
                  <a:pt x="22585" y="2949"/>
                  <a:pt x="21764" y="2523"/>
                </a:cubicBezTo>
                <a:cubicBezTo>
                  <a:pt x="21467" y="2374"/>
                  <a:pt x="21143" y="2324"/>
                  <a:pt x="20806" y="2324"/>
                </a:cubicBezTo>
                <a:cubicBezTo>
                  <a:pt x="20523" y="2324"/>
                  <a:pt x="20232" y="2360"/>
                  <a:pt x="19940" y="2401"/>
                </a:cubicBezTo>
                <a:lnTo>
                  <a:pt x="16840" y="2827"/>
                </a:lnTo>
                <a:cubicBezTo>
                  <a:pt x="16684" y="2863"/>
                  <a:pt x="16523" y="2880"/>
                  <a:pt x="16364" y="2880"/>
                </a:cubicBezTo>
                <a:cubicBezTo>
                  <a:pt x="16119" y="2880"/>
                  <a:pt x="15875" y="2840"/>
                  <a:pt x="15655" y="2766"/>
                </a:cubicBezTo>
                <a:cubicBezTo>
                  <a:pt x="14621" y="2341"/>
                  <a:pt x="14712" y="821"/>
                  <a:pt x="13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8"/>
          <p:cNvSpPr txBox="1"/>
          <p:nvPr/>
        </p:nvSpPr>
        <p:spPr>
          <a:xfrm>
            <a:off x="5790611" y="1442638"/>
            <a:ext cx="2348100" cy="358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Roboto Slab"/>
                <a:ea typeface="Roboto Slab"/>
                <a:cs typeface="Roboto Slab"/>
                <a:sym typeface="Roboto Slab"/>
              </a:rPr>
              <a:t>Salvador</a:t>
            </a:r>
            <a:endParaRPr b="1" sz="2200">
              <a:solidFill>
                <a:schemeClr val="accent1"/>
              </a:solidFill>
              <a:latin typeface="Roboto Slab"/>
              <a:ea typeface="Roboto Slab"/>
              <a:cs typeface="Roboto Slab"/>
              <a:sym typeface="Roboto Slab"/>
            </a:endParaRPr>
          </a:p>
        </p:txBody>
      </p:sp>
      <p:sp>
        <p:nvSpPr>
          <p:cNvPr id="1095" name="Google Shape;1095;p58"/>
          <p:cNvSpPr txBox="1"/>
          <p:nvPr/>
        </p:nvSpPr>
        <p:spPr>
          <a:xfrm>
            <a:off x="5790611" y="2171909"/>
            <a:ext cx="2348100" cy="35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Roboto Slab"/>
                <a:ea typeface="Roboto Slab"/>
                <a:cs typeface="Roboto Slab"/>
                <a:sym typeface="Roboto Slab"/>
              </a:rPr>
              <a:t>Brasília</a:t>
            </a:r>
            <a:endParaRPr b="1" sz="2200">
              <a:solidFill>
                <a:schemeClr val="accent1"/>
              </a:solidFill>
              <a:latin typeface="Roboto Slab"/>
              <a:ea typeface="Roboto Slab"/>
              <a:cs typeface="Roboto Slab"/>
              <a:sym typeface="Roboto Slab"/>
            </a:endParaRPr>
          </a:p>
        </p:txBody>
      </p:sp>
      <p:sp>
        <p:nvSpPr>
          <p:cNvPr id="1096" name="Google Shape;1096;p58"/>
          <p:cNvSpPr txBox="1"/>
          <p:nvPr/>
        </p:nvSpPr>
        <p:spPr>
          <a:xfrm>
            <a:off x="5790611" y="2900729"/>
            <a:ext cx="2348100" cy="35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Roboto Slab"/>
                <a:ea typeface="Roboto Slab"/>
                <a:cs typeface="Roboto Slab"/>
                <a:sym typeface="Roboto Slab"/>
              </a:rPr>
              <a:t>Rio de Janeiro     </a:t>
            </a:r>
            <a:endParaRPr b="1" sz="2200">
              <a:solidFill>
                <a:schemeClr val="accent1"/>
              </a:solidFill>
              <a:latin typeface="Roboto Slab"/>
              <a:ea typeface="Roboto Slab"/>
              <a:cs typeface="Roboto Slab"/>
              <a:sym typeface="Roboto Slab"/>
            </a:endParaRPr>
          </a:p>
        </p:txBody>
      </p:sp>
      <p:sp>
        <p:nvSpPr>
          <p:cNvPr id="1097" name="Google Shape;1097;p58"/>
          <p:cNvSpPr txBox="1"/>
          <p:nvPr/>
        </p:nvSpPr>
        <p:spPr>
          <a:xfrm>
            <a:off x="5790611" y="3630091"/>
            <a:ext cx="2348100" cy="358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Roboto Slab"/>
                <a:ea typeface="Roboto Slab"/>
                <a:cs typeface="Roboto Slab"/>
                <a:sym typeface="Roboto Slab"/>
              </a:rPr>
              <a:t>São Paulo</a:t>
            </a:r>
            <a:endParaRPr b="1" sz="2200">
              <a:solidFill>
                <a:schemeClr val="accent1"/>
              </a:solidFill>
              <a:latin typeface="Roboto Slab"/>
              <a:ea typeface="Roboto Slab"/>
              <a:cs typeface="Roboto Slab"/>
              <a:sym typeface="Roboto Slab"/>
            </a:endParaRPr>
          </a:p>
        </p:txBody>
      </p:sp>
      <p:sp>
        <p:nvSpPr>
          <p:cNvPr id="1098" name="Google Shape;1098;p58"/>
          <p:cNvSpPr/>
          <p:nvPr/>
        </p:nvSpPr>
        <p:spPr>
          <a:xfrm rot="81">
            <a:off x="5719360" y="2504342"/>
            <a:ext cx="2636657" cy="321019"/>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99" name="Google Shape;1099;p58"/>
          <p:cNvSpPr txBox="1"/>
          <p:nvPr/>
        </p:nvSpPr>
        <p:spPr>
          <a:xfrm>
            <a:off x="5790599" y="2531966"/>
            <a:ext cx="2347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Nome da biblioteca</a:t>
            </a:r>
            <a:endParaRPr>
              <a:solidFill>
                <a:schemeClr val="dk1"/>
              </a:solidFill>
              <a:latin typeface="Roboto Slab"/>
              <a:ea typeface="Roboto Slab"/>
              <a:cs typeface="Roboto Slab"/>
              <a:sym typeface="Roboto Slab"/>
            </a:endParaRPr>
          </a:p>
        </p:txBody>
      </p:sp>
      <p:sp>
        <p:nvSpPr>
          <p:cNvPr id="1100" name="Google Shape;1100;p58"/>
          <p:cNvSpPr/>
          <p:nvPr/>
        </p:nvSpPr>
        <p:spPr>
          <a:xfrm rot="-2921097">
            <a:off x="1402724" y="2383102"/>
            <a:ext cx="2128904" cy="2201658"/>
          </a:xfrm>
          <a:prstGeom prst="arc">
            <a:avLst>
              <a:gd fmla="val 14211348" name="adj1"/>
              <a:gd fmla="val 20678949" name="adj2"/>
            </a:avLst>
          </a:prstGeom>
          <a:noFill/>
          <a:ln cap="flat" cmpd="sng" w="9525">
            <a:solidFill>
              <a:schemeClr val="dk1"/>
            </a:solidFill>
            <a:prstDash val="solid"/>
            <a:round/>
            <a:headEnd len="sm" w="sm" type="none"/>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8"/>
          <p:cNvSpPr/>
          <p:nvPr/>
        </p:nvSpPr>
        <p:spPr>
          <a:xfrm rot="2277406">
            <a:off x="2759603" y="2246780"/>
            <a:ext cx="1722796" cy="1609020"/>
          </a:xfrm>
          <a:custGeom>
            <a:rect b="b" l="l" r="r" t="t"/>
            <a:pathLst>
              <a:path extrusionOk="0" h="9007" w="9644">
                <a:moveTo>
                  <a:pt x="5336" y="1"/>
                </a:moveTo>
                <a:cubicBezTo>
                  <a:pt x="3792" y="1"/>
                  <a:pt x="2265" y="837"/>
                  <a:pt x="1475" y="2278"/>
                </a:cubicBezTo>
                <a:cubicBezTo>
                  <a:pt x="0" y="4930"/>
                  <a:pt x="912" y="8393"/>
                  <a:pt x="4176" y="8940"/>
                </a:cubicBezTo>
                <a:cubicBezTo>
                  <a:pt x="4455" y="8985"/>
                  <a:pt x="4726" y="9007"/>
                  <a:pt x="4991" y="9007"/>
                </a:cubicBezTo>
                <a:cubicBezTo>
                  <a:pt x="7729" y="9007"/>
                  <a:pt x="9643" y="6688"/>
                  <a:pt x="9628" y="4300"/>
                </a:cubicBezTo>
                <a:cubicBezTo>
                  <a:pt x="9611" y="2908"/>
                  <a:pt x="8932" y="1599"/>
                  <a:pt x="7789" y="804"/>
                </a:cubicBezTo>
                <a:cubicBezTo>
                  <a:pt x="7046" y="256"/>
                  <a:pt x="6188" y="1"/>
                  <a:pt x="533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8"/>
          <p:cNvSpPr/>
          <p:nvPr/>
        </p:nvSpPr>
        <p:spPr>
          <a:xfrm>
            <a:off x="483183" y="4464575"/>
            <a:ext cx="1629704" cy="121840"/>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8"/>
          <p:cNvSpPr/>
          <p:nvPr/>
        </p:nvSpPr>
        <p:spPr>
          <a:xfrm>
            <a:off x="1123742" y="3716872"/>
            <a:ext cx="40906" cy="65015"/>
          </a:xfrm>
          <a:custGeom>
            <a:rect b="b" l="l" r="r" t="t"/>
            <a:pathLst>
              <a:path extrusionOk="0" h="898" w="565">
                <a:moveTo>
                  <a:pt x="51" y="1"/>
                </a:moveTo>
                <a:lnTo>
                  <a:pt x="0" y="897"/>
                </a:lnTo>
                <a:lnTo>
                  <a:pt x="512" y="769"/>
                </a:lnTo>
                <a:lnTo>
                  <a:pt x="256" y="437"/>
                </a:lnTo>
                <a:lnTo>
                  <a:pt x="564" y="27"/>
                </a:lnTo>
                <a:lnTo>
                  <a:pt x="51" y="1"/>
                </a:lnTo>
                <a:close/>
              </a:path>
            </a:pathLst>
          </a:custGeom>
          <a:solidFill>
            <a:srgbClr val="8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8"/>
          <p:cNvSpPr/>
          <p:nvPr/>
        </p:nvSpPr>
        <p:spPr>
          <a:xfrm>
            <a:off x="1100277" y="4265736"/>
            <a:ext cx="105632" cy="35404"/>
          </a:xfrm>
          <a:custGeom>
            <a:rect b="b" l="l" r="r" t="t"/>
            <a:pathLst>
              <a:path extrusionOk="0" h="489" w="1459">
                <a:moveTo>
                  <a:pt x="1459" y="1"/>
                </a:moveTo>
                <a:lnTo>
                  <a:pt x="77" y="52"/>
                </a:lnTo>
                <a:lnTo>
                  <a:pt x="0" y="488"/>
                </a:lnTo>
                <a:lnTo>
                  <a:pt x="1433" y="437"/>
                </a:lnTo>
                <a:lnTo>
                  <a:pt x="1459" y="1"/>
                </a:lnTo>
                <a:close/>
              </a:path>
            </a:pathLst>
          </a:custGeom>
          <a:solidFill>
            <a:srgbClr val="B66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8"/>
          <p:cNvSpPr/>
          <p:nvPr/>
        </p:nvSpPr>
        <p:spPr>
          <a:xfrm>
            <a:off x="1101371" y="3952534"/>
            <a:ext cx="31566" cy="62988"/>
          </a:xfrm>
          <a:custGeom>
            <a:rect b="b" l="l" r="r" t="t"/>
            <a:pathLst>
              <a:path extrusionOk="0" h="870" w="436">
                <a:moveTo>
                  <a:pt x="129" y="0"/>
                </a:moveTo>
                <a:lnTo>
                  <a:pt x="1" y="869"/>
                </a:lnTo>
                <a:lnTo>
                  <a:pt x="386" y="869"/>
                </a:lnTo>
                <a:lnTo>
                  <a:pt x="436" y="0"/>
                </a:lnTo>
                <a:close/>
              </a:path>
            </a:pathLst>
          </a:custGeom>
          <a:solidFill>
            <a:srgbClr val="D68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 name="Google Shape;1106;p58"/>
          <p:cNvGrpSpPr/>
          <p:nvPr/>
        </p:nvGrpSpPr>
        <p:grpSpPr>
          <a:xfrm>
            <a:off x="722644" y="3369170"/>
            <a:ext cx="1151157" cy="1151333"/>
            <a:chOff x="4005325" y="1495900"/>
            <a:chExt cx="327825" cy="327875"/>
          </a:xfrm>
        </p:grpSpPr>
        <p:sp>
          <p:nvSpPr>
            <p:cNvPr id="1107" name="Google Shape;1107;p58"/>
            <p:cNvSpPr/>
            <p:nvPr/>
          </p:nvSpPr>
          <p:spPr>
            <a:xfrm>
              <a:off x="4021350" y="1535600"/>
              <a:ext cx="238200" cy="43575"/>
            </a:xfrm>
            <a:custGeom>
              <a:rect b="b" l="l" r="r" t="t"/>
              <a:pathLst>
                <a:path extrusionOk="0" h="1743" w="9528">
                  <a:moveTo>
                    <a:pt x="9400" y="1"/>
                  </a:moveTo>
                  <a:lnTo>
                    <a:pt x="1844" y="360"/>
                  </a:lnTo>
                  <a:lnTo>
                    <a:pt x="26" y="411"/>
                  </a:lnTo>
                  <a:lnTo>
                    <a:pt x="0" y="1742"/>
                  </a:lnTo>
                  <a:lnTo>
                    <a:pt x="410" y="1742"/>
                  </a:lnTo>
                  <a:lnTo>
                    <a:pt x="9527" y="1538"/>
                  </a:lnTo>
                  <a:lnTo>
                    <a:pt x="94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8"/>
            <p:cNvSpPr/>
            <p:nvPr/>
          </p:nvSpPr>
          <p:spPr>
            <a:xfrm>
              <a:off x="4102625" y="1550975"/>
              <a:ext cx="10300" cy="19250"/>
            </a:xfrm>
            <a:custGeom>
              <a:rect b="b" l="l" r="r" t="t"/>
              <a:pathLst>
                <a:path extrusionOk="0" h="770" w="412">
                  <a:moveTo>
                    <a:pt x="26" y="1"/>
                  </a:moveTo>
                  <a:lnTo>
                    <a:pt x="1" y="769"/>
                  </a:lnTo>
                  <a:lnTo>
                    <a:pt x="411" y="769"/>
                  </a:lnTo>
                  <a:lnTo>
                    <a:pt x="3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8"/>
            <p:cNvSpPr/>
            <p:nvPr/>
          </p:nvSpPr>
          <p:spPr>
            <a:xfrm>
              <a:off x="4120575" y="1549700"/>
              <a:ext cx="51250" cy="20525"/>
            </a:xfrm>
            <a:custGeom>
              <a:rect b="b" l="l" r="r" t="t"/>
              <a:pathLst>
                <a:path extrusionOk="0" h="821" w="2050">
                  <a:moveTo>
                    <a:pt x="1973" y="1"/>
                  </a:moveTo>
                  <a:lnTo>
                    <a:pt x="0" y="52"/>
                  </a:lnTo>
                  <a:lnTo>
                    <a:pt x="0" y="820"/>
                  </a:lnTo>
                  <a:lnTo>
                    <a:pt x="2050" y="744"/>
                  </a:lnTo>
                  <a:lnTo>
                    <a:pt x="19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8"/>
            <p:cNvSpPr/>
            <p:nvPr/>
          </p:nvSpPr>
          <p:spPr>
            <a:xfrm>
              <a:off x="4237125" y="1545225"/>
              <a:ext cx="16025" cy="21800"/>
            </a:xfrm>
            <a:custGeom>
              <a:rect b="b" l="l" r="r" t="t"/>
              <a:pathLst>
                <a:path extrusionOk="0" h="872" w="641">
                  <a:moveTo>
                    <a:pt x="564" y="1"/>
                  </a:moveTo>
                  <a:lnTo>
                    <a:pt x="0" y="129"/>
                  </a:lnTo>
                  <a:lnTo>
                    <a:pt x="307" y="488"/>
                  </a:lnTo>
                  <a:lnTo>
                    <a:pt x="77" y="872"/>
                  </a:lnTo>
                  <a:lnTo>
                    <a:pt x="641" y="872"/>
                  </a:lnTo>
                  <a:lnTo>
                    <a:pt x="5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8"/>
            <p:cNvSpPr/>
            <p:nvPr/>
          </p:nvSpPr>
          <p:spPr>
            <a:xfrm>
              <a:off x="4018750" y="1709800"/>
              <a:ext cx="281775" cy="58900"/>
            </a:xfrm>
            <a:custGeom>
              <a:rect b="b" l="l" r="r" t="t"/>
              <a:pathLst>
                <a:path extrusionOk="0" h="2356" w="11271">
                  <a:moveTo>
                    <a:pt x="10989" y="0"/>
                  </a:moveTo>
                  <a:lnTo>
                    <a:pt x="79" y="307"/>
                  </a:lnTo>
                  <a:lnTo>
                    <a:pt x="1" y="2355"/>
                  </a:lnTo>
                  <a:lnTo>
                    <a:pt x="11271" y="2355"/>
                  </a:lnTo>
                  <a:lnTo>
                    <a:pt x="109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8"/>
            <p:cNvSpPr/>
            <p:nvPr/>
          </p:nvSpPr>
          <p:spPr>
            <a:xfrm>
              <a:off x="4087925" y="1733475"/>
              <a:ext cx="181850" cy="17325"/>
            </a:xfrm>
            <a:custGeom>
              <a:rect b="b" l="l" r="r" t="t"/>
              <a:pathLst>
                <a:path extrusionOk="0" h="693" w="7274">
                  <a:moveTo>
                    <a:pt x="7222" y="1"/>
                  </a:moveTo>
                  <a:lnTo>
                    <a:pt x="1" y="256"/>
                  </a:lnTo>
                  <a:lnTo>
                    <a:pt x="1" y="692"/>
                  </a:lnTo>
                  <a:lnTo>
                    <a:pt x="7273" y="435"/>
                  </a:lnTo>
                  <a:lnTo>
                    <a:pt x="72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8"/>
            <p:cNvSpPr/>
            <p:nvPr/>
          </p:nvSpPr>
          <p:spPr>
            <a:xfrm>
              <a:off x="4030300" y="1570875"/>
              <a:ext cx="281725" cy="57625"/>
            </a:xfrm>
            <a:custGeom>
              <a:rect b="b" l="l" r="r" t="t"/>
              <a:pathLst>
                <a:path extrusionOk="0" h="2305" w="11269">
                  <a:moveTo>
                    <a:pt x="11141" y="0"/>
                  </a:moveTo>
                  <a:lnTo>
                    <a:pt x="52" y="331"/>
                  </a:lnTo>
                  <a:lnTo>
                    <a:pt x="0" y="2228"/>
                  </a:lnTo>
                  <a:lnTo>
                    <a:pt x="5148" y="2304"/>
                  </a:lnTo>
                  <a:lnTo>
                    <a:pt x="10553" y="2100"/>
                  </a:lnTo>
                  <a:lnTo>
                    <a:pt x="11269" y="2100"/>
                  </a:lnTo>
                  <a:lnTo>
                    <a:pt x="111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8"/>
            <p:cNvSpPr/>
            <p:nvPr/>
          </p:nvSpPr>
          <p:spPr>
            <a:xfrm>
              <a:off x="4039250" y="1579150"/>
              <a:ext cx="263200" cy="41000"/>
            </a:xfrm>
            <a:custGeom>
              <a:rect b="b" l="l" r="r" t="t"/>
              <a:pathLst>
                <a:path extrusionOk="0" h="1640" w="10528">
                  <a:moveTo>
                    <a:pt x="10091" y="256"/>
                  </a:moveTo>
                  <a:lnTo>
                    <a:pt x="10220" y="1127"/>
                  </a:lnTo>
                  <a:lnTo>
                    <a:pt x="181" y="1409"/>
                  </a:lnTo>
                  <a:lnTo>
                    <a:pt x="181" y="1409"/>
                  </a:lnTo>
                  <a:lnTo>
                    <a:pt x="232" y="384"/>
                  </a:lnTo>
                  <a:lnTo>
                    <a:pt x="10091" y="256"/>
                  </a:lnTo>
                  <a:close/>
                  <a:moveTo>
                    <a:pt x="10348" y="0"/>
                  </a:moveTo>
                  <a:lnTo>
                    <a:pt x="0" y="206"/>
                  </a:lnTo>
                  <a:lnTo>
                    <a:pt x="0" y="1640"/>
                  </a:lnTo>
                  <a:lnTo>
                    <a:pt x="10527" y="1409"/>
                  </a:lnTo>
                  <a:lnTo>
                    <a:pt x="10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8"/>
            <p:cNvSpPr/>
            <p:nvPr/>
          </p:nvSpPr>
          <p:spPr>
            <a:xfrm>
              <a:off x="4111625" y="1590050"/>
              <a:ext cx="106300" cy="16675"/>
            </a:xfrm>
            <a:custGeom>
              <a:rect b="b" l="l" r="r" t="t"/>
              <a:pathLst>
                <a:path extrusionOk="0" h="667" w="4252">
                  <a:moveTo>
                    <a:pt x="2176" y="0"/>
                  </a:moveTo>
                  <a:lnTo>
                    <a:pt x="0" y="435"/>
                  </a:lnTo>
                  <a:lnTo>
                    <a:pt x="2176" y="667"/>
                  </a:lnTo>
                  <a:lnTo>
                    <a:pt x="4252" y="384"/>
                  </a:lnTo>
                  <a:lnTo>
                    <a:pt x="21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8"/>
            <p:cNvSpPr/>
            <p:nvPr/>
          </p:nvSpPr>
          <p:spPr>
            <a:xfrm>
              <a:off x="4048875" y="1652800"/>
              <a:ext cx="271500" cy="55100"/>
            </a:xfrm>
            <a:custGeom>
              <a:rect b="b" l="l" r="r" t="t"/>
              <a:pathLst>
                <a:path extrusionOk="0" h="2204" w="10860">
                  <a:moveTo>
                    <a:pt x="4533" y="0"/>
                  </a:moveTo>
                  <a:lnTo>
                    <a:pt x="154" y="282"/>
                  </a:lnTo>
                  <a:lnTo>
                    <a:pt x="0" y="2203"/>
                  </a:lnTo>
                  <a:lnTo>
                    <a:pt x="10860" y="2203"/>
                  </a:lnTo>
                  <a:lnTo>
                    <a:pt x="10706" y="51"/>
                  </a:lnTo>
                  <a:lnTo>
                    <a:pt x="9938" y="77"/>
                  </a:lnTo>
                  <a:lnTo>
                    <a:pt x="45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8"/>
            <p:cNvSpPr/>
            <p:nvPr/>
          </p:nvSpPr>
          <p:spPr>
            <a:xfrm>
              <a:off x="4069350" y="1667525"/>
              <a:ext cx="10900" cy="23725"/>
            </a:xfrm>
            <a:custGeom>
              <a:rect b="b" l="l" r="r" t="t"/>
              <a:pathLst>
                <a:path extrusionOk="0" h="949" w="436">
                  <a:moveTo>
                    <a:pt x="103" y="1"/>
                  </a:moveTo>
                  <a:lnTo>
                    <a:pt x="1" y="948"/>
                  </a:lnTo>
                  <a:lnTo>
                    <a:pt x="436" y="948"/>
                  </a:lnTo>
                  <a:lnTo>
                    <a:pt x="4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8"/>
            <p:cNvSpPr/>
            <p:nvPr/>
          </p:nvSpPr>
          <p:spPr>
            <a:xfrm>
              <a:off x="4087925" y="1667525"/>
              <a:ext cx="8975" cy="23725"/>
            </a:xfrm>
            <a:custGeom>
              <a:rect b="b" l="l" r="r" t="t"/>
              <a:pathLst>
                <a:path extrusionOk="0" h="949" w="359">
                  <a:moveTo>
                    <a:pt x="52" y="1"/>
                  </a:moveTo>
                  <a:lnTo>
                    <a:pt x="1" y="948"/>
                  </a:lnTo>
                  <a:lnTo>
                    <a:pt x="359" y="923"/>
                  </a:lnTo>
                  <a:lnTo>
                    <a:pt x="2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8"/>
            <p:cNvSpPr/>
            <p:nvPr/>
          </p:nvSpPr>
          <p:spPr>
            <a:xfrm>
              <a:off x="4132100" y="1667525"/>
              <a:ext cx="87100" cy="17975"/>
            </a:xfrm>
            <a:custGeom>
              <a:rect b="b" l="l" r="r" t="t"/>
              <a:pathLst>
                <a:path extrusionOk="0" h="719" w="3484">
                  <a:moveTo>
                    <a:pt x="1742" y="1"/>
                  </a:moveTo>
                  <a:cubicBezTo>
                    <a:pt x="781" y="1"/>
                    <a:pt x="1" y="161"/>
                    <a:pt x="1" y="360"/>
                  </a:cubicBezTo>
                  <a:cubicBezTo>
                    <a:pt x="1" y="559"/>
                    <a:pt x="677" y="718"/>
                    <a:pt x="1640" y="718"/>
                  </a:cubicBezTo>
                  <a:cubicBezTo>
                    <a:pt x="2602" y="718"/>
                    <a:pt x="3484" y="693"/>
                    <a:pt x="3484" y="360"/>
                  </a:cubicBezTo>
                  <a:cubicBezTo>
                    <a:pt x="3484" y="205"/>
                    <a:pt x="2704" y="1"/>
                    <a:pt x="17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8"/>
            <p:cNvSpPr/>
            <p:nvPr/>
          </p:nvSpPr>
          <p:spPr>
            <a:xfrm>
              <a:off x="4299850" y="1660475"/>
              <a:ext cx="10275" cy="25025"/>
            </a:xfrm>
            <a:custGeom>
              <a:rect b="b" l="l" r="r" t="t"/>
              <a:pathLst>
                <a:path extrusionOk="0" h="1001" w="411">
                  <a:moveTo>
                    <a:pt x="333" y="0"/>
                  </a:moveTo>
                  <a:lnTo>
                    <a:pt x="1" y="26"/>
                  </a:lnTo>
                  <a:lnTo>
                    <a:pt x="52" y="1000"/>
                  </a:lnTo>
                  <a:lnTo>
                    <a:pt x="410" y="973"/>
                  </a:lnTo>
                  <a:lnTo>
                    <a:pt x="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8"/>
            <p:cNvSpPr/>
            <p:nvPr/>
          </p:nvSpPr>
          <p:spPr>
            <a:xfrm>
              <a:off x="4278725" y="1661750"/>
              <a:ext cx="12825" cy="23750"/>
            </a:xfrm>
            <a:custGeom>
              <a:rect b="b" l="l" r="r" t="t"/>
              <a:pathLst>
                <a:path extrusionOk="0" h="950" w="513">
                  <a:moveTo>
                    <a:pt x="1" y="0"/>
                  </a:moveTo>
                  <a:lnTo>
                    <a:pt x="1" y="949"/>
                  </a:lnTo>
                  <a:lnTo>
                    <a:pt x="512" y="922"/>
                  </a:lnTo>
                  <a:lnTo>
                    <a:pt x="4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8"/>
            <p:cNvSpPr/>
            <p:nvPr/>
          </p:nvSpPr>
          <p:spPr>
            <a:xfrm>
              <a:off x="4005325" y="1757175"/>
              <a:ext cx="327825" cy="66600"/>
            </a:xfrm>
            <a:custGeom>
              <a:rect b="b" l="l" r="r" t="t"/>
              <a:pathLst>
                <a:path extrusionOk="0" h="2664" w="13113">
                  <a:moveTo>
                    <a:pt x="12908" y="0"/>
                  </a:moveTo>
                  <a:lnTo>
                    <a:pt x="129" y="411"/>
                  </a:lnTo>
                  <a:lnTo>
                    <a:pt x="1" y="2663"/>
                  </a:lnTo>
                  <a:lnTo>
                    <a:pt x="13113" y="2663"/>
                  </a:lnTo>
                  <a:lnTo>
                    <a:pt x="129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8"/>
            <p:cNvSpPr/>
            <p:nvPr/>
          </p:nvSpPr>
          <p:spPr>
            <a:xfrm>
              <a:off x="4042475" y="1771900"/>
              <a:ext cx="245225" cy="41650"/>
            </a:xfrm>
            <a:custGeom>
              <a:rect b="b" l="l" r="r" t="t"/>
              <a:pathLst>
                <a:path extrusionOk="0" h="1666" w="9809">
                  <a:moveTo>
                    <a:pt x="9681" y="1"/>
                  </a:moveTo>
                  <a:lnTo>
                    <a:pt x="52" y="307"/>
                  </a:lnTo>
                  <a:lnTo>
                    <a:pt x="1" y="1665"/>
                  </a:lnTo>
                  <a:lnTo>
                    <a:pt x="9809" y="1537"/>
                  </a:lnTo>
                  <a:lnTo>
                    <a:pt x="968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8"/>
            <p:cNvSpPr/>
            <p:nvPr/>
          </p:nvSpPr>
          <p:spPr>
            <a:xfrm>
              <a:off x="4297900" y="1768700"/>
              <a:ext cx="24350" cy="40325"/>
            </a:xfrm>
            <a:custGeom>
              <a:rect b="b" l="l" r="r" t="t"/>
              <a:pathLst>
                <a:path extrusionOk="0" h="1613" w="974">
                  <a:moveTo>
                    <a:pt x="820" y="1"/>
                  </a:moveTo>
                  <a:lnTo>
                    <a:pt x="1" y="77"/>
                  </a:lnTo>
                  <a:lnTo>
                    <a:pt x="105" y="1613"/>
                  </a:lnTo>
                  <a:lnTo>
                    <a:pt x="974" y="1613"/>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8"/>
            <p:cNvSpPr/>
            <p:nvPr/>
          </p:nvSpPr>
          <p:spPr>
            <a:xfrm>
              <a:off x="4005325" y="1689950"/>
              <a:ext cx="327825" cy="35850"/>
            </a:xfrm>
            <a:custGeom>
              <a:rect b="b" l="l" r="r" t="t"/>
              <a:pathLst>
                <a:path extrusionOk="0" h="1434" w="13113">
                  <a:moveTo>
                    <a:pt x="12985" y="0"/>
                  </a:moveTo>
                  <a:lnTo>
                    <a:pt x="103" y="462"/>
                  </a:lnTo>
                  <a:lnTo>
                    <a:pt x="1" y="1433"/>
                  </a:lnTo>
                  <a:lnTo>
                    <a:pt x="13113" y="1101"/>
                  </a:lnTo>
                  <a:lnTo>
                    <a:pt x="129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8"/>
            <p:cNvSpPr/>
            <p:nvPr/>
          </p:nvSpPr>
          <p:spPr>
            <a:xfrm>
              <a:off x="4283850" y="1696975"/>
              <a:ext cx="28175" cy="15400"/>
            </a:xfrm>
            <a:custGeom>
              <a:rect b="b" l="l" r="r" t="t"/>
              <a:pathLst>
                <a:path extrusionOk="0" h="616" w="1127">
                  <a:moveTo>
                    <a:pt x="513" y="0"/>
                  </a:moveTo>
                  <a:cubicBezTo>
                    <a:pt x="174" y="0"/>
                    <a:pt x="0" y="138"/>
                    <a:pt x="0" y="309"/>
                  </a:cubicBezTo>
                  <a:cubicBezTo>
                    <a:pt x="0" y="478"/>
                    <a:pt x="307" y="615"/>
                    <a:pt x="513" y="615"/>
                  </a:cubicBezTo>
                  <a:cubicBezTo>
                    <a:pt x="853" y="615"/>
                    <a:pt x="1127" y="452"/>
                    <a:pt x="1127" y="283"/>
                  </a:cubicBezTo>
                  <a:cubicBezTo>
                    <a:pt x="1127" y="113"/>
                    <a:pt x="853" y="0"/>
                    <a:pt x="5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8"/>
            <p:cNvSpPr/>
            <p:nvPr/>
          </p:nvSpPr>
          <p:spPr>
            <a:xfrm>
              <a:off x="4039250" y="1701450"/>
              <a:ext cx="232475" cy="14750"/>
            </a:xfrm>
            <a:custGeom>
              <a:rect b="b" l="l" r="r" t="t"/>
              <a:pathLst>
                <a:path extrusionOk="0" h="590" w="9299">
                  <a:moveTo>
                    <a:pt x="9299" y="0"/>
                  </a:moveTo>
                  <a:lnTo>
                    <a:pt x="0" y="385"/>
                  </a:lnTo>
                  <a:lnTo>
                    <a:pt x="0" y="590"/>
                  </a:lnTo>
                  <a:lnTo>
                    <a:pt x="9299" y="283"/>
                  </a:lnTo>
                  <a:lnTo>
                    <a:pt x="92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8"/>
            <p:cNvSpPr/>
            <p:nvPr/>
          </p:nvSpPr>
          <p:spPr>
            <a:xfrm>
              <a:off x="4010450" y="1623350"/>
              <a:ext cx="286875" cy="37150"/>
            </a:xfrm>
            <a:custGeom>
              <a:rect b="b" l="l" r="r" t="t"/>
              <a:pathLst>
                <a:path extrusionOk="0" h="1486" w="11475">
                  <a:moveTo>
                    <a:pt x="11345" y="1"/>
                  </a:moveTo>
                  <a:lnTo>
                    <a:pt x="794" y="129"/>
                  </a:lnTo>
                  <a:lnTo>
                    <a:pt x="77" y="129"/>
                  </a:lnTo>
                  <a:lnTo>
                    <a:pt x="0" y="1485"/>
                  </a:lnTo>
                  <a:lnTo>
                    <a:pt x="1691" y="1460"/>
                  </a:lnTo>
                  <a:lnTo>
                    <a:pt x="11475" y="1255"/>
                  </a:lnTo>
                  <a:lnTo>
                    <a:pt x="113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8"/>
            <p:cNvSpPr/>
            <p:nvPr/>
          </p:nvSpPr>
          <p:spPr>
            <a:xfrm>
              <a:off x="4062325" y="1629750"/>
              <a:ext cx="188275" cy="21800"/>
            </a:xfrm>
            <a:custGeom>
              <a:rect b="b" l="l" r="r" t="t"/>
              <a:pathLst>
                <a:path extrusionOk="0" h="872" w="7531">
                  <a:moveTo>
                    <a:pt x="6762" y="0"/>
                  </a:moveTo>
                  <a:lnTo>
                    <a:pt x="717" y="77"/>
                  </a:lnTo>
                  <a:cubicBezTo>
                    <a:pt x="717" y="77"/>
                    <a:pt x="691" y="333"/>
                    <a:pt x="1" y="333"/>
                  </a:cubicBezTo>
                  <a:lnTo>
                    <a:pt x="1" y="667"/>
                  </a:lnTo>
                  <a:cubicBezTo>
                    <a:pt x="1" y="667"/>
                    <a:pt x="66" y="647"/>
                    <a:pt x="165" y="647"/>
                  </a:cubicBezTo>
                  <a:cubicBezTo>
                    <a:pt x="302" y="647"/>
                    <a:pt x="505" y="685"/>
                    <a:pt x="691" y="871"/>
                  </a:cubicBezTo>
                  <a:lnTo>
                    <a:pt x="6890" y="769"/>
                  </a:lnTo>
                  <a:cubicBezTo>
                    <a:pt x="6890" y="769"/>
                    <a:pt x="7069" y="486"/>
                    <a:pt x="7530" y="486"/>
                  </a:cubicBezTo>
                  <a:lnTo>
                    <a:pt x="7478" y="179"/>
                  </a:lnTo>
                  <a:cubicBezTo>
                    <a:pt x="7478" y="179"/>
                    <a:pt x="7413" y="190"/>
                    <a:pt x="7318" y="190"/>
                  </a:cubicBezTo>
                  <a:cubicBezTo>
                    <a:pt x="7161" y="190"/>
                    <a:pt x="6921" y="160"/>
                    <a:pt x="6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8"/>
            <p:cNvSpPr/>
            <p:nvPr/>
          </p:nvSpPr>
          <p:spPr>
            <a:xfrm>
              <a:off x="4276175" y="1627825"/>
              <a:ext cx="10250" cy="22450"/>
            </a:xfrm>
            <a:custGeom>
              <a:rect b="b" l="l" r="r" t="t"/>
              <a:pathLst>
                <a:path extrusionOk="0" h="898" w="410">
                  <a:moveTo>
                    <a:pt x="282" y="1"/>
                  </a:moveTo>
                  <a:lnTo>
                    <a:pt x="1" y="26"/>
                  </a:lnTo>
                  <a:lnTo>
                    <a:pt x="26" y="897"/>
                  </a:lnTo>
                  <a:lnTo>
                    <a:pt x="410" y="897"/>
                  </a:lnTo>
                  <a:lnTo>
                    <a:pt x="2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8"/>
            <p:cNvSpPr/>
            <p:nvPr/>
          </p:nvSpPr>
          <p:spPr>
            <a:xfrm>
              <a:off x="4067450" y="1495900"/>
              <a:ext cx="247175" cy="48725"/>
            </a:xfrm>
            <a:custGeom>
              <a:rect b="b" l="l" r="r" t="t"/>
              <a:pathLst>
                <a:path extrusionOk="0" h="1949" w="9887">
                  <a:moveTo>
                    <a:pt x="9757" y="1"/>
                  </a:moveTo>
                  <a:lnTo>
                    <a:pt x="26" y="258"/>
                  </a:lnTo>
                  <a:lnTo>
                    <a:pt x="0" y="1948"/>
                  </a:lnTo>
                  <a:lnTo>
                    <a:pt x="9886" y="1744"/>
                  </a:lnTo>
                  <a:lnTo>
                    <a:pt x="97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8"/>
            <p:cNvSpPr/>
            <p:nvPr/>
          </p:nvSpPr>
          <p:spPr>
            <a:xfrm>
              <a:off x="4093050" y="1511275"/>
              <a:ext cx="34600" cy="21800"/>
            </a:xfrm>
            <a:custGeom>
              <a:rect b="b" l="l" r="r" t="t"/>
              <a:pathLst>
                <a:path extrusionOk="0" h="872" w="1384">
                  <a:moveTo>
                    <a:pt x="513" y="1"/>
                  </a:moveTo>
                  <a:lnTo>
                    <a:pt x="0" y="437"/>
                  </a:lnTo>
                  <a:lnTo>
                    <a:pt x="667" y="872"/>
                  </a:lnTo>
                  <a:lnTo>
                    <a:pt x="1384" y="463"/>
                  </a:lnTo>
                  <a:lnTo>
                    <a:pt x="5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8"/>
            <p:cNvSpPr/>
            <p:nvPr/>
          </p:nvSpPr>
          <p:spPr>
            <a:xfrm>
              <a:off x="4237125" y="1505525"/>
              <a:ext cx="40950" cy="23725"/>
            </a:xfrm>
            <a:custGeom>
              <a:rect b="b" l="l" r="r" t="t"/>
              <a:pathLst>
                <a:path extrusionOk="0" h="949" w="1638">
                  <a:moveTo>
                    <a:pt x="973" y="1"/>
                  </a:moveTo>
                  <a:lnTo>
                    <a:pt x="0" y="565"/>
                  </a:lnTo>
                  <a:lnTo>
                    <a:pt x="947" y="948"/>
                  </a:lnTo>
                  <a:lnTo>
                    <a:pt x="1638" y="487"/>
                  </a:lnTo>
                  <a:lnTo>
                    <a:pt x="9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8"/>
            <p:cNvSpPr/>
            <p:nvPr/>
          </p:nvSpPr>
          <p:spPr>
            <a:xfrm>
              <a:off x="4130825" y="1514475"/>
              <a:ext cx="102475" cy="12850"/>
            </a:xfrm>
            <a:custGeom>
              <a:rect b="b" l="l" r="r" t="t"/>
              <a:pathLst>
                <a:path extrusionOk="0" h="514" w="4099">
                  <a:moveTo>
                    <a:pt x="4099" y="1"/>
                  </a:moveTo>
                  <a:lnTo>
                    <a:pt x="1" y="77"/>
                  </a:lnTo>
                  <a:lnTo>
                    <a:pt x="231" y="283"/>
                  </a:lnTo>
                  <a:lnTo>
                    <a:pt x="77" y="514"/>
                  </a:lnTo>
                  <a:lnTo>
                    <a:pt x="77" y="514"/>
                  </a:lnTo>
                  <a:lnTo>
                    <a:pt x="4099" y="437"/>
                  </a:lnTo>
                  <a:lnTo>
                    <a:pt x="3894" y="207"/>
                  </a:lnTo>
                  <a:lnTo>
                    <a:pt x="40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8"/>
            <p:cNvSpPr/>
            <p:nvPr/>
          </p:nvSpPr>
          <p:spPr>
            <a:xfrm>
              <a:off x="4077775" y="1501800"/>
              <a:ext cx="10175" cy="42600"/>
            </a:xfrm>
            <a:custGeom>
              <a:rect b="b" l="l" r="r" t="t"/>
              <a:pathLst>
                <a:path extrusionOk="0" h="1704" w="407">
                  <a:moveTo>
                    <a:pt x="407" y="1"/>
                  </a:moveTo>
                  <a:lnTo>
                    <a:pt x="116" y="8"/>
                  </a:lnTo>
                  <a:lnTo>
                    <a:pt x="1" y="1704"/>
                  </a:lnTo>
                  <a:lnTo>
                    <a:pt x="407" y="1695"/>
                  </a:lnTo>
                  <a:lnTo>
                    <a:pt x="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8"/>
            <p:cNvSpPr/>
            <p:nvPr/>
          </p:nvSpPr>
          <p:spPr>
            <a:xfrm>
              <a:off x="4288950" y="1496275"/>
              <a:ext cx="13150" cy="43725"/>
            </a:xfrm>
            <a:custGeom>
              <a:rect b="b" l="l" r="r" t="t"/>
              <a:pathLst>
                <a:path extrusionOk="0" h="1749" w="526">
                  <a:moveTo>
                    <a:pt x="353" y="0"/>
                  </a:moveTo>
                  <a:lnTo>
                    <a:pt x="1" y="10"/>
                  </a:lnTo>
                  <a:lnTo>
                    <a:pt x="1" y="1749"/>
                  </a:lnTo>
                  <a:lnTo>
                    <a:pt x="525" y="1739"/>
                  </a:lnTo>
                  <a:lnTo>
                    <a:pt x="3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59"/>
          <p:cNvSpPr/>
          <p:nvPr/>
        </p:nvSpPr>
        <p:spPr>
          <a:xfrm rot="-87">
            <a:off x="5446520" y="3593944"/>
            <a:ext cx="2451914" cy="94920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9"/>
          <p:cNvSpPr/>
          <p:nvPr/>
        </p:nvSpPr>
        <p:spPr>
          <a:xfrm rot="-87">
            <a:off x="5446520" y="2466938"/>
            <a:ext cx="2451914" cy="94920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9"/>
          <p:cNvSpPr/>
          <p:nvPr/>
        </p:nvSpPr>
        <p:spPr>
          <a:xfrm rot="-87">
            <a:off x="5446520" y="1339931"/>
            <a:ext cx="2451914" cy="94920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9"/>
          <p:cNvSpPr txBox="1"/>
          <p:nvPr>
            <p:ph type="title"/>
          </p:nvPr>
        </p:nvSpPr>
        <p:spPr>
          <a:xfrm>
            <a:off x="1245566" y="1431775"/>
            <a:ext cx="20226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20 %</a:t>
            </a:r>
            <a:endParaRPr/>
          </a:p>
        </p:txBody>
      </p:sp>
      <p:sp>
        <p:nvSpPr>
          <p:cNvPr id="1145" name="Google Shape;1145;p59"/>
          <p:cNvSpPr txBox="1"/>
          <p:nvPr>
            <p:ph idx="2" type="title"/>
          </p:nvPr>
        </p:nvSpPr>
        <p:spPr>
          <a:xfrm>
            <a:off x="1245566" y="2556838"/>
            <a:ext cx="20226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50 %</a:t>
            </a:r>
            <a:endParaRPr/>
          </a:p>
        </p:txBody>
      </p:sp>
      <p:sp>
        <p:nvSpPr>
          <p:cNvPr id="1146" name="Google Shape;1146;p59"/>
          <p:cNvSpPr txBox="1"/>
          <p:nvPr>
            <p:ph idx="1" type="subTitle"/>
          </p:nvPr>
        </p:nvSpPr>
        <p:spPr>
          <a:xfrm>
            <a:off x="5628475" y="1528181"/>
            <a:ext cx="2088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Mercúrio é o planeta mais próximo do Sol</a:t>
            </a:r>
            <a:endParaRPr/>
          </a:p>
        </p:txBody>
      </p:sp>
      <p:sp>
        <p:nvSpPr>
          <p:cNvPr id="1147" name="Google Shape;1147;p59"/>
          <p:cNvSpPr txBox="1"/>
          <p:nvPr>
            <p:ph idx="3" type="subTitle"/>
          </p:nvPr>
        </p:nvSpPr>
        <p:spPr>
          <a:xfrm>
            <a:off x="5628477" y="2655337"/>
            <a:ext cx="20880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Vênus tem um nome muito bonito</a:t>
            </a:r>
            <a:endParaRPr/>
          </a:p>
        </p:txBody>
      </p:sp>
      <p:sp>
        <p:nvSpPr>
          <p:cNvPr id="1148" name="Google Shape;1148;p59"/>
          <p:cNvSpPr txBox="1"/>
          <p:nvPr>
            <p:ph idx="4" type="title"/>
          </p:nvPr>
        </p:nvSpPr>
        <p:spPr>
          <a:xfrm>
            <a:off x="1245566" y="3681900"/>
            <a:ext cx="20226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30 %</a:t>
            </a:r>
            <a:endParaRPr/>
          </a:p>
        </p:txBody>
      </p:sp>
      <p:sp>
        <p:nvSpPr>
          <p:cNvPr id="1149" name="Google Shape;1149;p59"/>
          <p:cNvSpPr txBox="1"/>
          <p:nvPr>
            <p:ph idx="5" type="subTitle"/>
          </p:nvPr>
        </p:nvSpPr>
        <p:spPr>
          <a:xfrm>
            <a:off x="5628477" y="3782344"/>
            <a:ext cx="20880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t>Apesar de ser vermelho, Marte é frio</a:t>
            </a:r>
            <a:endParaRPr/>
          </a:p>
        </p:txBody>
      </p:sp>
      <p:sp>
        <p:nvSpPr>
          <p:cNvPr id="1150" name="Google Shape;1150;p59"/>
          <p:cNvSpPr/>
          <p:nvPr/>
        </p:nvSpPr>
        <p:spPr>
          <a:xfrm>
            <a:off x="3391066" y="2180324"/>
            <a:ext cx="1932566" cy="79753"/>
          </a:xfrm>
          <a:custGeom>
            <a:rect b="b" l="l" r="r" t="t"/>
            <a:pathLst>
              <a:path extrusionOk="0" h="2153" w="9426">
                <a:moveTo>
                  <a:pt x="9298" y="1"/>
                </a:moveTo>
                <a:lnTo>
                  <a:pt x="153" y="258"/>
                </a:lnTo>
                <a:lnTo>
                  <a:pt x="1" y="2153"/>
                </a:lnTo>
                <a:lnTo>
                  <a:pt x="9425" y="2153"/>
                </a:lnTo>
                <a:lnTo>
                  <a:pt x="9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 name="Google Shape;1151;p59"/>
          <p:cNvGrpSpPr/>
          <p:nvPr/>
        </p:nvGrpSpPr>
        <p:grpSpPr>
          <a:xfrm flipH="1" rot="5400000">
            <a:off x="3206864" y="1695466"/>
            <a:ext cx="682946" cy="158781"/>
            <a:chOff x="9395188" y="3348274"/>
            <a:chExt cx="1505945" cy="343979"/>
          </a:xfrm>
        </p:grpSpPr>
        <p:sp>
          <p:nvSpPr>
            <p:cNvPr id="1152" name="Google Shape;1152;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59"/>
          <p:cNvGrpSpPr/>
          <p:nvPr/>
        </p:nvGrpSpPr>
        <p:grpSpPr>
          <a:xfrm rot="5400000">
            <a:off x="3386644" y="1694014"/>
            <a:ext cx="682946" cy="158781"/>
            <a:chOff x="9395188" y="3348274"/>
            <a:chExt cx="1505945" cy="343979"/>
          </a:xfrm>
        </p:grpSpPr>
        <p:sp>
          <p:nvSpPr>
            <p:cNvPr id="1155" name="Google Shape;1155;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59"/>
          <p:cNvGrpSpPr/>
          <p:nvPr/>
        </p:nvGrpSpPr>
        <p:grpSpPr>
          <a:xfrm rot="5400000">
            <a:off x="3566424" y="1694014"/>
            <a:ext cx="682946" cy="158781"/>
            <a:chOff x="9395188" y="3348274"/>
            <a:chExt cx="1505945" cy="343979"/>
          </a:xfrm>
        </p:grpSpPr>
        <p:sp>
          <p:nvSpPr>
            <p:cNvPr id="1158" name="Google Shape;1158;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59"/>
          <p:cNvGrpSpPr/>
          <p:nvPr/>
        </p:nvGrpSpPr>
        <p:grpSpPr>
          <a:xfrm flipH="1" rot="5400000">
            <a:off x="3746204" y="1695466"/>
            <a:ext cx="682946" cy="158781"/>
            <a:chOff x="9395188" y="3348274"/>
            <a:chExt cx="1505945" cy="343979"/>
          </a:xfrm>
        </p:grpSpPr>
        <p:sp>
          <p:nvSpPr>
            <p:cNvPr id="1161" name="Google Shape;1161;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59"/>
          <p:cNvGrpSpPr/>
          <p:nvPr/>
        </p:nvGrpSpPr>
        <p:grpSpPr>
          <a:xfrm rot="5400000">
            <a:off x="3925984" y="1694014"/>
            <a:ext cx="682946" cy="158781"/>
            <a:chOff x="9395188" y="3348274"/>
            <a:chExt cx="1505945" cy="343979"/>
          </a:xfrm>
        </p:grpSpPr>
        <p:sp>
          <p:nvSpPr>
            <p:cNvPr id="1164" name="Google Shape;1164;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9"/>
            <p:cNvSpPr/>
            <p:nvPr/>
          </p:nvSpPr>
          <p:spPr>
            <a:xfrm>
              <a:off x="10622823" y="3462988"/>
              <a:ext cx="175901" cy="110559"/>
            </a:xfrm>
            <a:custGeom>
              <a:rect b="b" l="l" r="r" t="t"/>
              <a:pathLst>
                <a:path extrusionOk="0" h="692" w="1101">
                  <a:moveTo>
                    <a:pt x="615" y="0"/>
                  </a:moveTo>
                  <a:lnTo>
                    <a:pt x="0" y="334"/>
                  </a:lnTo>
                  <a:lnTo>
                    <a:pt x="538" y="692"/>
                  </a:lnTo>
                  <a:lnTo>
                    <a:pt x="1101" y="360"/>
                  </a:lnTo>
                  <a:lnTo>
                    <a:pt x="6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59"/>
          <p:cNvGrpSpPr/>
          <p:nvPr/>
        </p:nvGrpSpPr>
        <p:grpSpPr>
          <a:xfrm flipH="1" rot="5400000">
            <a:off x="4105764" y="1695466"/>
            <a:ext cx="682946" cy="158781"/>
            <a:chOff x="9395188" y="3348274"/>
            <a:chExt cx="1505945" cy="343979"/>
          </a:xfrm>
        </p:grpSpPr>
        <p:sp>
          <p:nvSpPr>
            <p:cNvPr id="1168" name="Google Shape;1168;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9"/>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59"/>
          <p:cNvGrpSpPr/>
          <p:nvPr/>
        </p:nvGrpSpPr>
        <p:grpSpPr>
          <a:xfrm rot="5400000">
            <a:off x="4285544" y="1694014"/>
            <a:ext cx="682946" cy="158781"/>
            <a:chOff x="9395188" y="3348274"/>
            <a:chExt cx="1505945" cy="343979"/>
          </a:xfrm>
        </p:grpSpPr>
        <p:sp>
          <p:nvSpPr>
            <p:cNvPr id="1172" name="Google Shape;1172;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59"/>
          <p:cNvGrpSpPr/>
          <p:nvPr/>
        </p:nvGrpSpPr>
        <p:grpSpPr>
          <a:xfrm flipH="1" rot="5400000">
            <a:off x="4465324" y="1695466"/>
            <a:ext cx="682946" cy="158781"/>
            <a:chOff x="9395188" y="3348274"/>
            <a:chExt cx="1505945" cy="343979"/>
          </a:xfrm>
        </p:grpSpPr>
        <p:sp>
          <p:nvSpPr>
            <p:cNvPr id="1175" name="Google Shape;1175;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59"/>
          <p:cNvGrpSpPr/>
          <p:nvPr/>
        </p:nvGrpSpPr>
        <p:grpSpPr>
          <a:xfrm rot="5400000">
            <a:off x="4645104" y="1694014"/>
            <a:ext cx="682946" cy="158781"/>
            <a:chOff x="9395188" y="3348274"/>
            <a:chExt cx="1505945" cy="343979"/>
          </a:xfrm>
        </p:grpSpPr>
        <p:sp>
          <p:nvSpPr>
            <p:cNvPr id="1178" name="Google Shape;1178;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9"/>
            <p:cNvSpPr/>
            <p:nvPr/>
          </p:nvSpPr>
          <p:spPr>
            <a:xfrm>
              <a:off x="10622823" y="3462988"/>
              <a:ext cx="175901" cy="110559"/>
            </a:xfrm>
            <a:custGeom>
              <a:rect b="b" l="l" r="r" t="t"/>
              <a:pathLst>
                <a:path extrusionOk="0" h="692" w="1101">
                  <a:moveTo>
                    <a:pt x="615" y="0"/>
                  </a:moveTo>
                  <a:lnTo>
                    <a:pt x="0" y="334"/>
                  </a:lnTo>
                  <a:lnTo>
                    <a:pt x="538" y="692"/>
                  </a:lnTo>
                  <a:lnTo>
                    <a:pt x="1101" y="360"/>
                  </a:lnTo>
                  <a:lnTo>
                    <a:pt x="6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59"/>
          <p:cNvGrpSpPr/>
          <p:nvPr/>
        </p:nvGrpSpPr>
        <p:grpSpPr>
          <a:xfrm flipH="1" rot="5400000">
            <a:off x="4824884" y="1695466"/>
            <a:ext cx="682946" cy="158781"/>
            <a:chOff x="9395188" y="3348274"/>
            <a:chExt cx="1505945" cy="343979"/>
          </a:xfrm>
        </p:grpSpPr>
        <p:sp>
          <p:nvSpPr>
            <p:cNvPr id="1182" name="Google Shape;1182;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9"/>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 name="Google Shape;1185;p59"/>
          <p:cNvSpPr/>
          <p:nvPr/>
        </p:nvSpPr>
        <p:spPr>
          <a:xfrm>
            <a:off x="3391066" y="3321874"/>
            <a:ext cx="1932566" cy="79753"/>
          </a:xfrm>
          <a:custGeom>
            <a:rect b="b" l="l" r="r" t="t"/>
            <a:pathLst>
              <a:path extrusionOk="0" h="2153" w="9426">
                <a:moveTo>
                  <a:pt x="9298" y="1"/>
                </a:moveTo>
                <a:lnTo>
                  <a:pt x="153" y="258"/>
                </a:lnTo>
                <a:lnTo>
                  <a:pt x="1" y="2153"/>
                </a:lnTo>
                <a:lnTo>
                  <a:pt x="9425" y="2153"/>
                </a:lnTo>
                <a:lnTo>
                  <a:pt x="9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59"/>
          <p:cNvGrpSpPr/>
          <p:nvPr/>
        </p:nvGrpSpPr>
        <p:grpSpPr>
          <a:xfrm flipH="1" rot="5400000">
            <a:off x="3206864" y="2837016"/>
            <a:ext cx="682946" cy="158781"/>
            <a:chOff x="9395188" y="3348274"/>
            <a:chExt cx="1505945" cy="343979"/>
          </a:xfrm>
        </p:grpSpPr>
        <p:sp>
          <p:nvSpPr>
            <p:cNvPr id="1187" name="Google Shape;1187;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59"/>
          <p:cNvGrpSpPr/>
          <p:nvPr/>
        </p:nvGrpSpPr>
        <p:grpSpPr>
          <a:xfrm rot="5400000">
            <a:off x="3386644" y="2835564"/>
            <a:ext cx="682946" cy="158781"/>
            <a:chOff x="9395188" y="3348274"/>
            <a:chExt cx="1505945" cy="343979"/>
          </a:xfrm>
        </p:grpSpPr>
        <p:sp>
          <p:nvSpPr>
            <p:cNvPr id="1190" name="Google Shape;1190;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59"/>
          <p:cNvGrpSpPr/>
          <p:nvPr/>
        </p:nvGrpSpPr>
        <p:grpSpPr>
          <a:xfrm rot="5400000">
            <a:off x="3566424" y="2835564"/>
            <a:ext cx="682946" cy="158781"/>
            <a:chOff x="9395188" y="3348274"/>
            <a:chExt cx="1505945" cy="343979"/>
          </a:xfrm>
        </p:grpSpPr>
        <p:sp>
          <p:nvSpPr>
            <p:cNvPr id="1193" name="Google Shape;1193;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59"/>
          <p:cNvGrpSpPr/>
          <p:nvPr/>
        </p:nvGrpSpPr>
        <p:grpSpPr>
          <a:xfrm flipH="1" rot="5400000">
            <a:off x="3746204" y="2837016"/>
            <a:ext cx="682946" cy="158781"/>
            <a:chOff x="9395188" y="3348274"/>
            <a:chExt cx="1505945" cy="343979"/>
          </a:xfrm>
        </p:grpSpPr>
        <p:sp>
          <p:nvSpPr>
            <p:cNvPr id="1196" name="Google Shape;1196;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9"/>
          <p:cNvGrpSpPr/>
          <p:nvPr/>
        </p:nvGrpSpPr>
        <p:grpSpPr>
          <a:xfrm rot="5400000">
            <a:off x="3925984" y="2835564"/>
            <a:ext cx="682946" cy="158781"/>
            <a:chOff x="9395188" y="3348274"/>
            <a:chExt cx="1505945" cy="343979"/>
          </a:xfrm>
        </p:grpSpPr>
        <p:sp>
          <p:nvSpPr>
            <p:cNvPr id="1199" name="Google Shape;1199;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59"/>
          <p:cNvGrpSpPr/>
          <p:nvPr/>
        </p:nvGrpSpPr>
        <p:grpSpPr>
          <a:xfrm flipH="1" rot="5400000">
            <a:off x="4105764" y="2837016"/>
            <a:ext cx="682946" cy="158781"/>
            <a:chOff x="9395188" y="3348274"/>
            <a:chExt cx="1505945" cy="343979"/>
          </a:xfrm>
        </p:grpSpPr>
        <p:sp>
          <p:nvSpPr>
            <p:cNvPr id="1202" name="Google Shape;1202;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9"/>
          <p:cNvGrpSpPr/>
          <p:nvPr/>
        </p:nvGrpSpPr>
        <p:grpSpPr>
          <a:xfrm rot="5400000">
            <a:off x="4285544" y="2835564"/>
            <a:ext cx="682946" cy="158781"/>
            <a:chOff x="9395188" y="3348274"/>
            <a:chExt cx="1505945" cy="343979"/>
          </a:xfrm>
        </p:grpSpPr>
        <p:sp>
          <p:nvSpPr>
            <p:cNvPr id="1205" name="Google Shape;1205;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59"/>
          <p:cNvGrpSpPr/>
          <p:nvPr/>
        </p:nvGrpSpPr>
        <p:grpSpPr>
          <a:xfrm flipH="1" rot="5400000">
            <a:off x="4465324" y="2837016"/>
            <a:ext cx="682946" cy="158781"/>
            <a:chOff x="9395188" y="3348274"/>
            <a:chExt cx="1505945" cy="343979"/>
          </a:xfrm>
        </p:grpSpPr>
        <p:sp>
          <p:nvSpPr>
            <p:cNvPr id="1208" name="Google Shape;1208;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9"/>
          <p:cNvGrpSpPr/>
          <p:nvPr/>
        </p:nvGrpSpPr>
        <p:grpSpPr>
          <a:xfrm rot="5400000">
            <a:off x="4645104" y="2835564"/>
            <a:ext cx="682946" cy="158781"/>
            <a:chOff x="9395188" y="3348274"/>
            <a:chExt cx="1505945" cy="343979"/>
          </a:xfrm>
        </p:grpSpPr>
        <p:sp>
          <p:nvSpPr>
            <p:cNvPr id="1211" name="Google Shape;1211;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9"/>
          <p:cNvGrpSpPr/>
          <p:nvPr/>
        </p:nvGrpSpPr>
        <p:grpSpPr>
          <a:xfrm flipH="1" rot="5400000">
            <a:off x="4824884" y="2837016"/>
            <a:ext cx="682946" cy="158781"/>
            <a:chOff x="9395188" y="3348274"/>
            <a:chExt cx="1505945" cy="343979"/>
          </a:xfrm>
        </p:grpSpPr>
        <p:sp>
          <p:nvSpPr>
            <p:cNvPr id="1214" name="Google Shape;1214;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 name="Google Shape;1216;p59"/>
          <p:cNvSpPr/>
          <p:nvPr/>
        </p:nvSpPr>
        <p:spPr>
          <a:xfrm>
            <a:off x="3391066" y="4463424"/>
            <a:ext cx="1932566" cy="79753"/>
          </a:xfrm>
          <a:custGeom>
            <a:rect b="b" l="l" r="r" t="t"/>
            <a:pathLst>
              <a:path extrusionOk="0" h="2153" w="9426">
                <a:moveTo>
                  <a:pt x="9298" y="1"/>
                </a:moveTo>
                <a:lnTo>
                  <a:pt x="153" y="258"/>
                </a:lnTo>
                <a:lnTo>
                  <a:pt x="1" y="2153"/>
                </a:lnTo>
                <a:lnTo>
                  <a:pt x="9425" y="2153"/>
                </a:lnTo>
                <a:lnTo>
                  <a:pt x="9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59"/>
          <p:cNvGrpSpPr/>
          <p:nvPr/>
        </p:nvGrpSpPr>
        <p:grpSpPr>
          <a:xfrm flipH="1" rot="5400000">
            <a:off x="3206864" y="3978566"/>
            <a:ext cx="682946" cy="158781"/>
            <a:chOff x="9395188" y="3348274"/>
            <a:chExt cx="1505945" cy="343979"/>
          </a:xfrm>
        </p:grpSpPr>
        <p:sp>
          <p:nvSpPr>
            <p:cNvPr id="1218" name="Google Shape;1218;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59"/>
          <p:cNvGrpSpPr/>
          <p:nvPr/>
        </p:nvGrpSpPr>
        <p:grpSpPr>
          <a:xfrm rot="5400000">
            <a:off x="3386644" y="3977114"/>
            <a:ext cx="682946" cy="158781"/>
            <a:chOff x="9395188" y="3348274"/>
            <a:chExt cx="1505945" cy="343979"/>
          </a:xfrm>
        </p:grpSpPr>
        <p:sp>
          <p:nvSpPr>
            <p:cNvPr id="1221" name="Google Shape;1221;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59"/>
          <p:cNvGrpSpPr/>
          <p:nvPr/>
        </p:nvGrpSpPr>
        <p:grpSpPr>
          <a:xfrm rot="5400000">
            <a:off x="3566424" y="3977114"/>
            <a:ext cx="682946" cy="158781"/>
            <a:chOff x="9395188" y="3348274"/>
            <a:chExt cx="1505945" cy="343979"/>
          </a:xfrm>
        </p:grpSpPr>
        <p:sp>
          <p:nvSpPr>
            <p:cNvPr id="1224" name="Google Shape;1224;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59"/>
          <p:cNvGrpSpPr/>
          <p:nvPr/>
        </p:nvGrpSpPr>
        <p:grpSpPr>
          <a:xfrm flipH="1" rot="5400000">
            <a:off x="3746204" y="3978566"/>
            <a:ext cx="682946" cy="158781"/>
            <a:chOff x="9395188" y="3348274"/>
            <a:chExt cx="1505945" cy="343979"/>
          </a:xfrm>
        </p:grpSpPr>
        <p:sp>
          <p:nvSpPr>
            <p:cNvPr id="1227" name="Google Shape;1227;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59"/>
          <p:cNvGrpSpPr/>
          <p:nvPr/>
        </p:nvGrpSpPr>
        <p:grpSpPr>
          <a:xfrm rot="5400000">
            <a:off x="3925984" y="3977114"/>
            <a:ext cx="682946" cy="158781"/>
            <a:chOff x="9395188" y="3348274"/>
            <a:chExt cx="1505945" cy="343979"/>
          </a:xfrm>
        </p:grpSpPr>
        <p:sp>
          <p:nvSpPr>
            <p:cNvPr id="1230" name="Google Shape;1230;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9"/>
          <p:cNvGrpSpPr/>
          <p:nvPr/>
        </p:nvGrpSpPr>
        <p:grpSpPr>
          <a:xfrm flipH="1" rot="5400000">
            <a:off x="4105764" y="3978566"/>
            <a:ext cx="682946" cy="158781"/>
            <a:chOff x="9395188" y="3348274"/>
            <a:chExt cx="1505945" cy="343979"/>
          </a:xfrm>
        </p:grpSpPr>
        <p:sp>
          <p:nvSpPr>
            <p:cNvPr id="1233" name="Google Shape;1233;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59"/>
          <p:cNvGrpSpPr/>
          <p:nvPr/>
        </p:nvGrpSpPr>
        <p:grpSpPr>
          <a:xfrm rot="5400000">
            <a:off x="4285544" y="3977114"/>
            <a:ext cx="682946" cy="158781"/>
            <a:chOff x="9395188" y="3348274"/>
            <a:chExt cx="1505945" cy="343979"/>
          </a:xfrm>
        </p:grpSpPr>
        <p:sp>
          <p:nvSpPr>
            <p:cNvPr id="1236" name="Google Shape;1236;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59"/>
          <p:cNvGrpSpPr/>
          <p:nvPr/>
        </p:nvGrpSpPr>
        <p:grpSpPr>
          <a:xfrm flipH="1" rot="5400000">
            <a:off x="4465324" y="3978566"/>
            <a:ext cx="682946" cy="158781"/>
            <a:chOff x="9395188" y="3348274"/>
            <a:chExt cx="1505945" cy="343979"/>
          </a:xfrm>
        </p:grpSpPr>
        <p:sp>
          <p:nvSpPr>
            <p:cNvPr id="1239" name="Google Shape;1239;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9"/>
            <p:cNvSpPr/>
            <p:nvPr/>
          </p:nvSpPr>
          <p:spPr>
            <a:xfrm>
              <a:off x="9480982" y="3483438"/>
              <a:ext cx="168073" cy="102411"/>
            </a:xfrm>
            <a:custGeom>
              <a:rect b="b" l="l" r="r" t="t"/>
              <a:pathLst>
                <a:path extrusionOk="0" h="641" w="1052">
                  <a:moveTo>
                    <a:pt x="437" y="0"/>
                  </a:moveTo>
                  <a:lnTo>
                    <a:pt x="1" y="359"/>
                  </a:lnTo>
                  <a:lnTo>
                    <a:pt x="539" y="641"/>
                  </a:lnTo>
                  <a:lnTo>
                    <a:pt x="1052" y="359"/>
                  </a:lnTo>
                  <a:lnTo>
                    <a:pt x="4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59"/>
          <p:cNvGrpSpPr/>
          <p:nvPr/>
        </p:nvGrpSpPr>
        <p:grpSpPr>
          <a:xfrm rot="5400000">
            <a:off x="4645104" y="3977114"/>
            <a:ext cx="682946" cy="158781"/>
            <a:chOff x="9395188" y="3348274"/>
            <a:chExt cx="1505945" cy="343979"/>
          </a:xfrm>
        </p:grpSpPr>
        <p:sp>
          <p:nvSpPr>
            <p:cNvPr id="1243" name="Google Shape;1243;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59"/>
          <p:cNvGrpSpPr/>
          <p:nvPr/>
        </p:nvGrpSpPr>
        <p:grpSpPr>
          <a:xfrm flipH="1" rot="5400000">
            <a:off x="4824884" y="3978566"/>
            <a:ext cx="682946" cy="158781"/>
            <a:chOff x="9395188" y="3348274"/>
            <a:chExt cx="1505945" cy="343979"/>
          </a:xfrm>
        </p:grpSpPr>
        <p:sp>
          <p:nvSpPr>
            <p:cNvPr id="1246" name="Google Shape;1246;p59"/>
            <p:cNvSpPr/>
            <p:nvPr/>
          </p:nvSpPr>
          <p:spPr>
            <a:xfrm>
              <a:off x="9395188" y="3348274"/>
              <a:ext cx="1505945" cy="343979"/>
            </a:xfrm>
            <a:custGeom>
              <a:rect b="b" l="l" r="r" t="t"/>
              <a:pathLst>
                <a:path extrusionOk="0" h="2153" w="9426">
                  <a:moveTo>
                    <a:pt x="9298" y="1"/>
                  </a:moveTo>
                  <a:lnTo>
                    <a:pt x="153" y="258"/>
                  </a:lnTo>
                  <a:lnTo>
                    <a:pt x="1" y="2153"/>
                  </a:lnTo>
                  <a:lnTo>
                    <a:pt x="9425" y="2153"/>
                  </a:lnTo>
                  <a:lnTo>
                    <a:pt x="9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9"/>
            <p:cNvSpPr/>
            <p:nvPr/>
          </p:nvSpPr>
          <p:spPr>
            <a:xfrm>
              <a:off x="9693949" y="3409785"/>
              <a:ext cx="883980" cy="241728"/>
            </a:xfrm>
            <a:custGeom>
              <a:rect b="b" l="l" r="r" t="t"/>
              <a:pathLst>
                <a:path extrusionOk="0" h="1513" w="5533">
                  <a:moveTo>
                    <a:pt x="4688" y="1"/>
                  </a:moveTo>
                  <a:lnTo>
                    <a:pt x="896" y="103"/>
                  </a:lnTo>
                  <a:cubicBezTo>
                    <a:pt x="896" y="103"/>
                    <a:pt x="743" y="616"/>
                    <a:pt x="0" y="616"/>
                  </a:cubicBezTo>
                  <a:lnTo>
                    <a:pt x="0" y="999"/>
                  </a:lnTo>
                  <a:cubicBezTo>
                    <a:pt x="0" y="999"/>
                    <a:pt x="105" y="984"/>
                    <a:pt x="247" y="984"/>
                  </a:cubicBezTo>
                  <a:cubicBezTo>
                    <a:pt x="558" y="984"/>
                    <a:pt x="1050" y="1056"/>
                    <a:pt x="1050" y="1512"/>
                  </a:cubicBezTo>
                  <a:lnTo>
                    <a:pt x="4867" y="1410"/>
                  </a:lnTo>
                  <a:cubicBezTo>
                    <a:pt x="4867" y="1410"/>
                    <a:pt x="4867" y="974"/>
                    <a:pt x="5533" y="974"/>
                  </a:cubicBezTo>
                  <a:lnTo>
                    <a:pt x="5456" y="410"/>
                  </a:lnTo>
                  <a:cubicBezTo>
                    <a:pt x="5456" y="410"/>
                    <a:pt x="5392" y="418"/>
                    <a:pt x="5302" y="418"/>
                  </a:cubicBezTo>
                  <a:cubicBezTo>
                    <a:pt x="5077" y="418"/>
                    <a:pt x="4688" y="366"/>
                    <a:pt x="4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 name="Google Shape;1248;p59"/>
          <p:cNvSpPr txBox="1"/>
          <p:nvPr>
            <p:ph idx="6"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Análise</a:t>
            </a:r>
            <a:r>
              <a:rPr lang="pt-BR"/>
              <a:t> de dados</a:t>
            </a:r>
            <a:endParaRPr/>
          </a:p>
        </p:txBody>
      </p:sp>
      <p:sp>
        <p:nvSpPr>
          <p:cNvPr id="1249" name="Google Shape;1249;p59"/>
          <p:cNvSpPr/>
          <p:nvPr/>
        </p:nvSpPr>
        <p:spPr>
          <a:xfrm rot="2449304">
            <a:off x="1162336" y="197277"/>
            <a:ext cx="531064" cy="1053990"/>
          </a:xfrm>
          <a:custGeom>
            <a:rect b="b" l="l" r="r" t="t"/>
            <a:pathLst>
              <a:path extrusionOk="0" h="36472" w="18378">
                <a:moveTo>
                  <a:pt x="10986" y="1"/>
                </a:moveTo>
                <a:cubicBezTo>
                  <a:pt x="10754" y="1"/>
                  <a:pt x="10515" y="72"/>
                  <a:pt x="10307" y="211"/>
                </a:cubicBezTo>
                <a:cubicBezTo>
                  <a:pt x="7192" y="2282"/>
                  <a:pt x="4010" y="4271"/>
                  <a:pt x="796" y="6176"/>
                </a:cubicBezTo>
                <a:cubicBezTo>
                  <a:pt x="182" y="6541"/>
                  <a:pt x="0" y="7154"/>
                  <a:pt x="398" y="7767"/>
                </a:cubicBezTo>
                <a:cubicBezTo>
                  <a:pt x="713" y="8248"/>
                  <a:pt x="1028" y="8728"/>
                  <a:pt x="1293" y="9225"/>
                </a:cubicBezTo>
                <a:cubicBezTo>
                  <a:pt x="1309" y="9358"/>
                  <a:pt x="1342" y="9491"/>
                  <a:pt x="1409" y="9607"/>
                </a:cubicBezTo>
                <a:cubicBezTo>
                  <a:pt x="4922" y="16252"/>
                  <a:pt x="5701" y="24023"/>
                  <a:pt x="3563" y="31232"/>
                </a:cubicBezTo>
                <a:cubicBezTo>
                  <a:pt x="3381" y="31762"/>
                  <a:pt x="3629" y="32358"/>
                  <a:pt x="4143" y="32574"/>
                </a:cubicBezTo>
                <a:lnTo>
                  <a:pt x="12909" y="36402"/>
                </a:lnTo>
                <a:cubicBezTo>
                  <a:pt x="13032" y="36449"/>
                  <a:pt x="13161" y="36472"/>
                  <a:pt x="13289" y="36472"/>
                </a:cubicBezTo>
                <a:cubicBezTo>
                  <a:pt x="13612" y="36472"/>
                  <a:pt x="13929" y="36326"/>
                  <a:pt x="14119" y="36054"/>
                </a:cubicBezTo>
                <a:cubicBezTo>
                  <a:pt x="17251" y="31182"/>
                  <a:pt x="18377" y="25399"/>
                  <a:pt x="18029" y="19682"/>
                </a:cubicBezTo>
                <a:cubicBezTo>
                  <a:pt x="17797" y="16500"/>
                  <a:pt x="17217" y="13368"/>
                  <a:pt x="16289" y="10336"/>
                </a:cubicBezTo>
                <a:cubicBezTo>
                  <a:pt x="15428" y="7436"/>
                  <a:pt x="14483" y="4403"/>
                  <a:pt x="12611" y="1984"/>
                </a:cubicBezTo>
                <a:cubicBezTo>
                  <a:pt x="12561" y="1918"/>
                  <a:pt x="12495" y="1851"/>
                  <a:pt x="12412" y="1818"/>
                </a:cubicBezTo>
                <a:cubicBezTo>
                  <a:pt x="12246" y="1404"/>
                  <a:pt x="12080" y="1006"/>
                  <a:pt x="11898" y="592"/>
                </a:cubicBezTo>
                <a:cubicBezTo>
                  <a:pt x="11724" y="191"/>
                  <a:pt x="11364" y="1"/>
                  <a:pt x="109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3" name="Shape 1253"/>
        <p:cNvGrpSpPr/>
        <p:nvPr/>
      </p:nvGrpSpPr>
      <p:grpSpPr>
        <a:xfrm>
          <a:off x="0" y="0"/>
          <a:ext cx="0" cy="0"/>
          <a:chOff x="0" y="0"/>
          <a:chExt cx="0" cy="0"/>
        </a:xfrm>
      </p:grpSpPr>
      <p:pic>
        <p:nvPicPr>
          <p:cNvPr id="1254" name="Google Shape;1254;p60" title="Gráfico">
            <a:hlinkClick r:id="rId3"/>
          </p:cNvPr>
          <p:cNvPicPr preferRelativeResize="0"/>
          <p:nvPr/>
        </p:nvPicPr>
        <p:blipFill>
          <a:blip r:embed="rId4">
            <a:alphaModFix/>
          </a:blip>
          <a:stretch>
            <a:fillRect/>
          </a:stretch>
        </p:blipFill>
        <p:spPr>
          <a:xfrm>
            <a:off x="720000" y="1265175"/>
            <a:ext cx="4265775" cy="2637665"/>
          </a:xfrm>
          <a:prstGeom prst="rect">
            <a:avLst/>
          </a:prstGeom>
          <a:noFill/>
          <a:ln>
            <a:noFill/>
          </a:ln>
        </p:spPr>
      </p:pic>
      <p:sp>
        <p:nvSpPr>
          <p:cNvPr id="1255" name="Google Shape;1255;p60"/>
          <p:cNvSpPr/>
          <p:nvPr/>
        </p:nvSpPr>
        <p:spPr>
          <a:xfrm rot="66">
            <a:off x="5238000" y="1338254"/>
            <a:ext cx="3259720" cy="40870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0"/>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Resultado da análise</a:t>
            </a:r>
            <a:endParaRPr/>
          </a:p>
        </p:txBody>
      </p:sp>
      <p:sp>
        <p:nvSpPr>
          <p:cNvPr id="1257" name="Google Shape;1257;p60"/>
          <p:cNvSpPr txBox="1"/>
          <p:nvPr/>
        </p:nvSpPr>
        <p:spPr>
          <a:xfrm>
            <a:off x="720000" y="4111350"/>
            <a:ext cx="4365600" cy="523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pt-BR" sz="1100">
                <a:solidFill>
                  <a:schemeClr val="dk1"/>
                </a:solidFill>
                <a:latin typeface="Roboto Slab"/>
                <a:ea typeface="Roboto Slab"/>
                <a:cs typeface="Roboto Slab"/>
                <a:sym typeface="Roboto Slab"/>
              </a:rPr>
              <a:t>Use o link no gráfico para modificar os seus dados e, em seguida, cole o novo aqui. </a:t>
            </a:r>
            <a:r>
              <a:rPr b="1" lang="pt-BR" sz="1100">
                <a:solidFill>
                  <a:schemeClr val="accent2"/>
                </a:solidFill>
                <a:uFill>
                  <a:noFill/>
                </a:uFill>
                <a:latin typeface="Roboto Slab"/>
                <a:ea typeface="Roboto Slab"/>
                <a:cs typeface="Roboto Slab"/>
                <a:sym typeface="Roboto Slab"/>
                <a:hlinkClick r:id="rId5">
                  <a:extLst>
                    <a:ext uri="{A12FA001-AC4F-418D-AE19-62706E023703}">
                      <ahyp:hlinkClr val="tx"/>
                    </a:ext>
                  </a:extLst>
                </a:hlinkClick>
              </a:rPr>
              <a:t>Para mais informações, clique aqui</a:t>
            </a:r>
            <a:endParaRPr b="1" sz="1100">
              <a:solidFill>
                <a:schemeClr val="accent2"/>
              </a:solidFill>
              <a:latin typeface="Roboto Slab"/>
              <a:ea typeface="Roboto Slab"/>
              <a:cs typeface="Roboto Slab"/>
              <a:sym typeface="Roboto Slab"/>
            </a:endParaRPr>
          </a:p>
        </p:txBody>
      </p:sp>
      <p:sp>
        <p:nvSpPr>
          <p:cNvPr id="1258" name="Google Shape;1258;p60"/>
          <p:cNvSpPr txBox="1"/>
          <p:nvPr/>
        </p:nvSpPr>
        <p:spPr>
          <a:xfrm>
            <a:off x="5332050" y="1369968"/>
            <a:ext cx="3035700" cy="35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6"/>
                </a:solidFill>
                <a:latin typeface="Roboto Slab"/>
                <a:ea typeface="Roboto Slab"/>
                <a:cs typeface="Roboto Slab"/>
                <a:sym typeface="Roboto Slab"/>
              </a:rPr>
              <a:t>Júpiter</a:t>
            </a:r>
            <a:endParaRPr b="1" sz="2200">
              <a:solidFill>
                <a:schemeClr val="accent6"/>
              </a:solidFill>
              <a:latin typeface="Roboto Slab"/>
              <a:ea typeface="Roboto Slab"/>
              <a:cs typeface="Roboto Slab"/>
              <a:sym typeface="Roboto Slab"/>
            </a:endParaRPr>
          </a:p>
        </p:txBody>
      </p:sp>
      <p:sp>
        <p:nvSpPr>
          <p:cNvPr id="1259" name="Google Shape;1259;p60"/>
          <p:cNvSpPr txBox="1"/>
          <p:nvPr/>
        </p:nvSpPr>
        <p:spPr>
          <a:xfrm>
            <a:off x="5332038" y="1817289"/>
            <a:ext cx="660000" cy="36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37 %</a:t>
            </a:r>
            <a:endParaRPr b="1" sz="1800">
              <a:solidFill>
                <a:schemeClr val="accent1"/>
              </a:solidFill>
              <a:latin typeface="Roboto Slab"/>
              <a:ea typeface="Roboto Slab"/>
              <a:cs typeface="Roboto Slab"/>
              <a:sym typeface="Roboto Slab"/>
            </a:endParaRPr>
          </a:p>
        </p:txBody>
      </p:sp>
      <p:sp>
        <p:nvSpPr>
          <p:cNvPr id="1260" name="Google Shape;1260;p60"/>
          <p:cNvSpPr txBox="1"/>
          <p:nvPr/>
        </p:nvSpPr>
        <p:spPr>
          <a:xfrm>
            <a:off x="1730840" y="3758600"/>
            <a:ext cx="857100" cy="28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pt-BR">
                <a:solidFill>
                  <a:schemeClr val="accent1"/>
                </a:solidFill>
                <a:latin typeface="Roboto Slab"/>
                <a:ea typeface="Roboto Slab"/>
                <a:cs typeface="Roboto Slab"/>
                <a:sym typeface="Roboto Slab"/>
              </a:rPr>
              <a:t>Teste 1</a:t>
            </a:r>
            <a:endParaRPr b="1">
              <a:solidFill>
                <a:schemeClr val="accent1"/>
              </a:solidFill>
              <a:latin typeface="Roboto Slab"/>
              <a:ea typeface="Roboto Slab"/>
              <a:cs typeface="Roboto Slab"/>
              <a:sym typeface="Roboto Slab"/>
            </a:endParaRPr>
          </a:p>
        </p:txBody>
      </p:sp>
      <p:sp>
        <p:nvSpPr>
          <p:cNvPr id="1261" name="Google Shape;1261;p60"/>
          <p:cNvSpPr txBox="1"/>
          <p:nvPr/>
        </p:nvSpPr>
        <p:spPr>
          <a:xfrm>
            <a:off x="3326363" y="3758600"/>
            <a:ext cx="857100" cy="288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pt-BR">
                <a:solidFill>
                  <a:schemeClr val="accent1"/>
                </a:solidFill>
                <a:latin typeface="Roboto Slab"/>
                <a:ea typeface="Roboto Slab"/>
                <a:cs typeface="Roboto Slab"/>
                <a:sym typeface="Roboto Slab"/>
              </a:rPr>
              <a:t>Teste 2</a:t>
            </a:r>
            <a:endParaRPr b="1">
              <a:solidFill>
                <a:schemeClr val="accent1"/>
              </a:solidFill>
              <a:latin typeface="Roboto Slab"/>
              <a:ea typeface="Roboto Slab"/>
              <a:cs typeface="Roboto Slab"/>
              <a:sym typeface="Roboto Slab"/>
            </a:endParaRPr>
          </a:p>
        </p:txBody>
      </p:sp>
      <p:sp>
        <p:nvSpPr>
          <p:cNvPr id="1262" name="Google Shape;1262;p60"/>
          <p:cNvSpPr txBox="1"/>
          <p:nvPr/>
        </p:nvSpPr>
        <p:spPr>
          <a:xfrm>
            <a:off x="5992513" y="1817289"/>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1</a:t>
            </a:r>
            <a:endParaRPr>
              <a:solidFill>
                <a:schemeClr val="dk1"/>
              </a:solidFill>
              <a:latin typeface="Roboto Slab"/>
              <a:ea typeface="Roboto Slab"/>
              <a:cs typeface="Roboto Slab"/>
              <a:sym typeface="Roboto Slab"/>
            </a:endParaRPr>
          </a:p>
        </p:txBody>
      </p:sp>
      <p:sp>
        <p:nvSpPr>
          <p:cNvPr id="1263" name="Google Shape;1263;p60"/>
          <p:cNvSpPr txBox="1"/>
          <p:nvPr/>
        </p:nvSpPr>
        <p:spPr>
          <a:xfrm>
            <a:off x="6850100" y="1815789"/>
            <a:ext cx="660000" cy="3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20 </a:t>
            </a:r>
            <a:r>
              <a:rPr b="1" lang="pt-BR" sz="1800">
                <a:solidFill>
                  <a:schemeClr val="accent1"/>
                </a:solidFill>
                <a:latin typeface="Roboto Slab"/>
                <a:ea typeface="Roboto Slab"/>
                <a:cs typeface="Roboto Slab"/>
                <a:sym typeface="Roboto Slab"/>
              </a:rPr>
              <a:t>%</a:t>
            </a:r>
            <a:endParaRPr b="1" sz="1800">
              <a:solidFill>
                <a:schemeClr val="accent1"/>
              </a:solidFill>
              <a:latin typeface="Roboto Slab"/>
              <a:ea typeface="Roboto Slab"/>
              <a:cs typeface="Roboto Slab"/>
              <a:sym typeface="Roboto Slab"/>
            </a:endParaRPr>
          </a:p>
        </p:txBody>
      </p:sp>
      <p:sp>
        <p:nvSpPr>
          <p:cNvPr id="1264" name="Google Shape;1264;p60"/>
          <p:cNvSpPr txBox="1"/>
          <p:nvPr/>
        </p:nvSpPr>
        <p:spPr>
          <a:xfrm>
            <a:off x="7510575" y="1817289"/>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2</a:t>
            </a:r>
            <a:endParaRPr>
              <a:solidFill>
                <a:schemeClr val="dk1"/>
              </a:solidFill>
              <a:latin typeface="Roboto Slab"/>
              <a:ea typeface="Roboto Slab"/>
              <a:cs typeface="Roboto Slab"/>
              <a:sym typeface="Roboto Slab"/>
            </a:endParaRPr>
          </a:p>
        </p:txBody>
      </p:sp>
      <p:sp>
        <p:nvSpPr>
          <p:cNvPr id="1265" name="Google Shape;1265;p60"/>
          <p:cNvSpPr/>
          <p:nvPr/>
        </p:nvSpPr>
        <p:spPr>
          <a:xfrm rot="66">
            <a:off x="5238000" y="2311579"/>
            <a:ext cx="3259720" cy="40870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0"/>
          <p:cNvSpPr txBox="1"/>
          <p:nvPr/>
        </p:nvSpPr>
        <p:spPr>
          <a:xfrm>
            <a:off x="5332050" y="2343293"/>
            <a:ext cx="3035700" cy="35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6"/>
                </a:solidFill>
                <a:latin typeface="Roboto Slab"/>
                <a:ea typeface="Roboto Slab"/>
                <a:cs typeface="Roboto Slab"/>
                <a:sym typeface="Roboto Slab"/>
              </a:rPr>
              <a:t>Marte</a:t>
            </a:r>
            <a:endParaRPr b="1" sz="2200">
              <a:solidFill>
                <a:schemeClr val="accent6"/>
              </a:solidFill>
              <a:latin typeface="Roboto Slab"/>
              <a:ea typeface="Roboto Slab"/>
              <a:cs typeface="Roboto Slab"/>
              <a:sym typeface="Roboto Slab"/>
            </a:endParaRPr>
          </a:p>
        </p:txBody>
      </p:sp>
      <p:sp>
        <p:nvSpPr>
          <p:cNvPr id="1267" name="Google Shape;1267;p60"/>
          <p:cNvSpPr txBox="1"/>
          <p:nvPr/>
        </p:nvSpPr>
        <p:spPr>
          <a:xfrm>
            <a:off x="5332038" y="2790614"/>
            <a:ext cx="660000" cy="36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63</a:t>
            </a:r>
            <a:r>
              <a:rPr b="1" lang="pt-BR" sz="1800">
                <a:solidFill>
                  <a:schemeClr val="accent1"/>
                </a:solidFill>
                <a:latin typeface="Roboto Slab"/>
                <a:ea typeface="Roboto Slab"/>
                <a:cs typeface="Roboto Slab"/>
                <a:sym typeface="Roboto Slab"/>
              </a:rPr>
              <a:t> %</a:t>
            </a:r>
            <a:endParaRPr b="1" sz="1800">
              <a:solidFill>
                <a:schemeClr val="accent1"/>
              </a:solidFill>
              <a:latin typeface="Roboto Slab"/>
              <a:ea typeface="Roboto Slab"/>
              <a:cs typeface="Roboto Slab"/>
              <a:sym typeface="Roboto Slab"/>
            </a:endParaRPr>
          </a:p>
        </p:txBody>
      </p:sp>
      <p:sp>
        <p:nvSpPr>
          <p:cNvPr id="1268" name="Google Shape;1268;p60"/>
          <p:cNvSpPr txBox="1"/>
          <p:nvPr/>
        </p:nvSpPr>
        <p:spPr>
          <a:xfrm>
            <a:off x="5992513" y="2790614"/>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1</a:t>
            </a:r>
            <a:endParaRPr>
              <a:solidFill>
                <a:schemeClr val="dk1"/>
              </a:solidFill>
              <a:latin typeface="Roboto Slab"/>
              <a:ea typeface="Roboto Slab"/>
              <a:cs typeface="Roboto Slab"/>
              <a:sym typeface="Roboto Slab"/>
            </a:endParaRPr>
          </a:p>
        </p:txBody>
      </p:sp>
      <p:sp>
        <p:nvSpPr>
          <p:cNvPr id="1269" name="Google Shape;1269;p60"/>
          <p:cNvSpPr txBox="1"/>
          <p:nvPr/>
        </p:nvSpPr>
        <p:spPr>
          <a:xfrm>
            <a:off x="6850100" y="2789114"/>
            <a:ext cx="660000" cy="3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90 </a:t>
            </a:r>
            <a:r>
              <a:rPr b="1" lang="pt-BR" sz="1800">
                <a:solidFill>
                  <a:schemeClr val="accent1"/>
                </a:solidFill>
                <a:latin typeface="Roboto Slab"/>
                <a:ea typeface="Roboto Slab"/>
                <a:cs typeface="Roboto Slab"/>
                <a:sym typeface="Roboto Slab"/>
              </a:rPr>
              <a:t>%</a:t>
            </a:r>
            <a:endParaRPr b="1" sz="1800">
              <a:solidFill>
                <a:schemeClr val="accent1"/>
              </a:solidFill>
              <a:latin typeface="Roboto Slab"/>
              <a:ea typeface="Roboto Slab"/>
              <a:cs typeface="Roboto Slab"/>
              <a:sym typeface="Roboto Slab"/>
            </a:endParaRPr>
          </a:p>
        </p:txBody>
      </p:sp>
      <p:sp>
        <p:nvSpPr>
          <p:cNvPr id="1270" name="Google Shape;1270;p60"/>
          <p:cNvSpPr txBox="1"/>
          <p:nvPr/>
        </p:nvSpPr>
        <p:spPr>
          <a:xfrm>
            <a:off x="7510575" y="2790614"/>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2</a:t>
            </a:r>
            <a:endParaRPr>
              <a:solidFill>
                <a:schemeClr val="dk1"/>
              </a:solidFill>
              <a:latin typeface="Roboto Slab"/>
              <a:ea typeface="Roboto Slab"/>
              <a:cs typeface="Roboto Slab"/>
              <a:sym typeface="Roboto Slab"/>
            </a:endParaRPr>
          </a:p>
        </p:txBody>
      </p:sp>
      <p:sp>
        <p:nvSpPr>
          <p:cNvPr id="1271" name="Google Shape;1271;p60"/>
          <p:cNvSpPr/>
          <p:nvPr/>
        </p:nvSpPr>
        <p:spPr>
          <a:xfrm rot="66">
            <a:off x="5238000" y="3284904"/>
            <a:ext cx="3259720" cy="408703"/>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0"/>
          <p:cNvSpPr txBox="1"/>
          <p:nvPr/>
        </p:nvSpPr>
        <p:spPr>
          <a:xfrm>
            <a:off x="5332050" y="3316618"/>
            <a:ext cx="3035700" cy="35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2200">
                <a:solidFill>
                  <a:schemeClr val="accent6"/>
                </a:solidFill>
                <a:latin typeface="Roboto Slab"/>
                <a:ea typeface="Roboto Slab"/>
                <a:cs typeface="Roboto Slab"/>
                <a:sym typeface="Roboto Slab"/>
              </a:rPr>
              <a:t>Saturno</a:t>
            </a:r>
            <a:endParaRPr b="1" sz="2200">
              <a:solidFill>
                <a:schemeClr val="accent6"/>
              </a:solidFill>
              <a:latin typeface="Roboto Slab"/>
              <a:ea typeface="Roboto Slab"/>
              <a:cs typeface="Roboto Slab"/>
              <a:sym typeface="Roboto Slab"/>
            </a:endParaRPr>
          </a:p>
        </p:txBody>
      </p:sp>
      <p:sp>
        <p:nvSpPr>
          <p:cNvPr id="1273" name="Google Shape;1273;p60"/>
          <p:cNvSpPr txBox="1"/>
          <p:nvPr/>
        </p:nvSpPr>
        <p:spPr>
          <a:xfrm>
            <a:off x="5332038" y="3763939"/>
            <a:ext cx="660000" cy="36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15 </a:t>
            </a:r>
            <a:r>
              <a:rPr b="1" lang="pt-BR" sz="1800">
                <a:solidFill>
                  <a:schemeClr val="accent1"/>
                </a:solidFill>
                <a:latin typeface="Roboto Slab"/>
                <a:ea typeface="Roboto Slab"/>
                <a:cs typeface="Roboto Slab"/>
                <a:sym typeface="Roboto Slab"/>
              </a:rPr>
              <a:t>%</a:t>
            </a:r>
            <a:endParaRPr b="1" sz="1800">
              <a:solidFill>
                <a:schemeClr val="accent1"/>
              </a:solidFill>
              <a:latin typeface="Roboto Slab"/>
              <a:ea typeface="Roboto Slab"/>
              <a:cs typeface="Roboto Slab"/>
              <a:sym typeface="Roboto Slab"/>
            </a:endParaRPr>
          </a:p>
        </p:txBody>
      </p:sp>
      <p:sp>
        <p:nvSpPr>
          <p:cNvPr id="1274" name="Google Shape;1274;p60"/>
          <p:cNvSpPr txBox="1"/>
          <p:nvPr/>
        </p:nvSpPr>
        <p:spPr>
          <a:xfrm>
            <a:off x="5992513" y="3763939"/>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1</a:t>
            </a:r>
            <a:endParaRPr>
              <a:solidFill>
                <a:schemeClr val="dk1"/>
              </a:solidFill>
              <a:latin typeface="Roboto Slab"/>
              <a:ea typeface="Roboto Slab"/>
              <a:cs typeface="Roboto Slab"/>
              <a:sym typeface="Roboto Slab"/>
            </a:endParaRPr>
          </a:p>
        </p:txBody>
      </p:sp>
      <p:sp>
        <p:nvSpPr>
          <p:cNvPr id="1275" name="Google Shape;1275;p60"/>
          <p:cNvSpPr txBox="1"/>
          <p:nvPr/>
        </p:nvSpPr>
        <p:spPr>
          <a:xfrm>
            <a:off x="6850100" y="3762439"/>
            <a:ext cx="660000" cy="364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pt-BR" sz="1800">
                <a:solidFill>
                  <a:schemeClr val="accent1"/>
                </a:solidFill>
                <a:latin typeface="Roboto Slab"/>
                <a:ea typeface="Roboto Slab"/>
                <a:cs typeface="Roboto Slab"/>
                <a:sym typeface="Roboto Slab"/>
              </a:rPr>
              <a:t>12</a:t>
            </a:r>
            <a:r>
              <a:rPr b="1" lang="pt-BR" sz="1800">
                <a:solidFill>
                  <a:schemeClr val="accent1"/>
                </a:solidFill>
                <a:latin typeface="Roboto Slab"/>
                <a:ea typeface="Roboto Slab"/>
                <a:cs typeface="Roboto Slab"/>
                <a:sym typeface="Roboto Slab"/>
              </a:rPr>
              <a:t> %</a:t>
            </a:r>
            <a:endParaRPr b="1" sz="1800">
              <a:solidFill>
                <a:schemeClr val="accent1"/>
              </a:solidFill>
              <a:latin typeface="Roboto Slab"/>
              <a:ea typeface="Roboto Slab"/>
              <a:cs typeface="Roboto Slab"/>
              <a:sym typeface="Roboto Slab"/>
            </a:endParaRPr>
          </a:p>
        </p:txBody>
      </p:sp>
      <p:sp>
        <p:nvSpPr>
          <p:cNvPr id="1276" name="Google Shape;1276;p60"/>
          <p:cNvSpPr txBox="1"/>
          <p:nvPr/>
        </p:nvSpPr>
        <p:spPr>
          <a:xfrm>
            <a:off x="7510575" y="3763939"/>
            <a:ext cx="857100" cy="36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dk1"/>
                </a:solidFill>
                <a:latin typeface="Roboto Slab"/>
                <a:ea typeface="Roboto Slab"/>
                <a:cs typeface="Roboto Slab"/>
                <a:sym typeface="Roboto Slab"/>
              </a:rPr>
              <a:t>Teste 2</a:t>
            </a:r>
            <a:endParaRPr>
              <a:solidFill>
                <a:schemeClr val="dk1"/>
              </a:solidFill>
              <a:latin typeface="Roboto Slab"/>
              <a:ea typeface="Roboto Slab"/>
              <a:cs typeface="Roboto Slab"/>
              <a:sym typeface="Roboto Slab"/>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0" name="Shape 1280"/>
        <p:cNvGrpSpPr/>
        <p:nvPr/>
      </p:nvGrpSpPr>
      <p:grpSpPr>
        <a:xfrm>
          <a:off x="0" y="0"/>
          <a:ext cx="0" cy="0"/>
          <a:chOff x="0" y="0"/>
          <a:chExt cx="0" cy="0"/>
        </a:xfrm>
      </p:grpSpPr>
      <p:sp>
        <p:nvSpPr>
          <p:cNvPr id="1281" name="Google Shape;1281;p61"/>
          <p:cNvSpPr/>
          <p:nvPr/>
        </p:nvSpPr>
        <p:spPr>
          <a:xfrm flipH="1" rot="10800000">
            <a:off x="6236241" y="-1191128"/>
            <a:ext cx="1763993" cy="3164378"/>
          </a:xfrm>
          <a:custGeom>
            <a:rect b="b" l="l" r="r" t="t"/>
            <a:pathLst>
              <a:path extrusionOk="0" h="28851" w="15594">
                <a:moveTo>
                  <a:pt x="13821" y="0"/>
                </a:moveTo>
                <a:lnTo>
                  <a:pt x="1028" y="514"/>
                </a:lnTo>
                <a:cubicBezTo>
                  <a:pt x="465" y="531"/>
                  <a:pt x="1" y="978"/>
                  <a:pt x="1" y="1558"/>
                </a:cubicBezTo>
                <a:cubicBezTo>
                  <a:pt x="17" y="7524"/>
                  <a:pt x="183" y="13506"/>
                  <a:pt x="481" y="19471"/>
                </a:cubicBezTo>
                <a:cubicBezTo>
                  <a:pt x="299" y="19670"/>
                  <a:pt x="233" y="19919"/>
                  <a:pt x="249" y="20184"/>
                </a:cubicBezTo>
                <a:cubicBezTo>
                  <a:pt x="481" y="22719"/>
                  <a:pt x="481" y="25271"/>
                  <a:pt x="282" y="27806"/>
                </a:cubicBezTo>
                <a:cubicBezTo>
                  <a:pt x="233" y="28370"/>
                  <a:pt x="796" y="28850"/>
                  <a:pt x="1326" y="28850"/>
                </a:cubicBezTo>
                <a:cubicBezTo>
                  <a:pt x="5850" y="28801"/>
                  <a:pt x="10374" y="28337"/>
                  <a:pt x="14832" y="27475"/>
                </a:cubicBezTo>
                <a:cubicBezTo>
                  <a:pt x="15279" y="27359"/>
                  <a:pt x="15594" y="26945"/>
                  <a:pt x="15594" y="26481"/>
                </a:cubicBezTo>
                <a:cubicBezTo>
                  <a:pt x="15097" y="17996"/>
                  <a:pt x="14848" y="9512"/>
                  <a:pt x="14865" y="1044"/>
                </a:cubicBezTo>
                <a:cubicBezTo>
                  <a:pt x="14865" y="464"/>
                  <a:pt x="14401" y="0"/>
                  <a:pt x="138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1"/>
          <p:cNvSpPr txBox="1"/>
          <p:nvPr>
            <p:ph type="title"/>
          </p:nvPr>
        </p:nvSpPr>
        <p:spPr>
          <a:xfrm>
            <a:off x="3052825" y="2249325"/>
            <a:ext cx="4865100" cy="10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Conclusões</a:t>
            </a:r>
            <a:endParaRPr/>
          </a:p>
        </p:txBody>
      </p:sp>
      <p:sp>
        <p:nvSpPr>
          <p:cNvPr id="1283" name="Google Shape;1283;p61"/>
          <p:cNvSpPr/>
          <p:nvPr/>
        </p:nvSpPr>
        <p:spPr>
          <a:xfrm rot="89">
            <a:off x="3231026" y="3329375"/>
            <a:ext cx="4797770" cy="584990"/>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84" name="Google Shape;1284;p61"/>
          <p:cNvSpPr txBox="1"/>
          <p:nvPr>
            <p:ph idx="2" type="title"/>
          </p:nvPr>
        </p:nvSpPr>
        <p:spPr>
          <a:xfrm>
            <a:off x="6117806" y="730289"/>
            <a:ext cx="1800000" cy="1033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pt-BR"/>
              <a:t>04.</a:t>
            </a:r>
            <a:endParaRPr/>
          </a:p>
        </p:txBody>
      </p:sp>
      <p:sp>
        <p:nvSpPr>
          <p:cNvPr id="1285" name="Google Shape;1285;p61"/>
          <p:cNvSpPr txBox="1"/>
          <p:nvPr>
            <p:ph idx="1" type="subTitle"/>
          </p:nvPr>
        </p:nvSpPr>
        <p:spPr>
          <a:xfrm>
            <a:off x="3231025" y="3418088"/>
            <a:ext cx="4686900" cy="38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pt-BR"/>
              <a:t>Aqui você pode inserir uma legenda sobre o tópico</a:t>
            </a:r>
            <a:endParaRPr/>
          </a:p>
        </p:txBody>
      </p:sp>
      <p:sp>
        <p:nvSpPr>
          <p:cNvPr id="1286" name="Google Shape;1286;p61"/>
          <p:cNvSpPr/>
          <p:nvPr/>
        </p:nvSpPr>
        <p:spPr>
          <a:xfrm rot="1402871">
            <a:off x="2911231" y="1886072"/>
            <a:ext cx="570711" cy="733821"/>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0" name="Shape 1290"/>
        <p:cNvGrpSpPr/>
        <p:nvPr/>
      </p:nvGrpSpPr>
      <p:grpSpPr>
        <a:xfrm>
          <a:off x="0" y="0"/>
          <a:ext cx="0" cy="0"/>
          <a:chOff x="0" y="0"/>
          <a:chExt cx="0" cy="0"/>
        </a:xfrm>
      </p:grpSpPr>
      <p:sp>
        <p:nvSpPr>
          <p:cNvPr id="1291" name="Google Shape;1291;p62"/>
          <p:cNvSpPr/>
          <p:nvPr/>
        </p:nvSpPr>
        <p:spPr>
          <a:xfrm>
            <a:off x="4524140" y="4472726"/>
            <a:ext cx="3752291" cy="174565"/>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rot="129764">
            <a:off x="666613" y="1906987"/>
            <a:ext cx="3547249" cy="1532206"/>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txBox="1"/>
          <p:nvPr>
            <p:ph idx="1" type="subTitle"/>
          </p:nvPr>
        </p:nvSpPr>
        <p:spPr>
          <a:xfrm>
            <a:off x="925538" y="2110975"/>
            <a:ext cx="3029400" cy="108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Você pode substituir a imagem na tela por a sua própria. Basta clicar com o botão direito e selecionar “Substituir </a:t>
            </a:r>
            <a:r>
              <a:rPr lang="pt-BR"/>
              <a:t>imagem</a:t>
            </a:r>
            <a:r>
              <a:rPr lang="pt-BR"/>
              <a:t>”</a:t>
            </a:r>
            <a:endParaRPr/>
          </a:p>
        </p:txBody>
      </p:sp>
      <p:sp>
        <p:nvSpPr>
          <p:cNvPr id="1294" name="Google Shape;1294;p62"/>
          <p:cNvSpPr txBox="1"/>
          <p:nvPr>
            <p:ph type="title"/>
          </p:nvPr>
        </p:nvSpPr>
        <p:spPr>
          <a:xfrm>
            <a:off x="925538" y="1267900"/>
            <a:ext cx="30294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Mockup</a:t>
            </a:r>
            <a:endParaRPr/>
          </a:p>
        </p:txBody>
      </p:sp>
      <p:grpSp>
        <p:nvGrpSpPr>
          <p:cNvPr id="1295" name="Google Shape;1295;p62"/>
          <p:cNvGrpSpPr/>
          <p:nvPr/>
        </p:nvGrpSpPr>
        <p:grpSpPr>
          <a:xfrm>
            <a:off x="4679890" y="938694"/>
            <a:ext cx="3590777" cy="3590503"/>
            <a:chOff x="5407700" y="2024100"/>
            <a:chExt cx="327850" cy="327825"/>
          </a:xfrm>
        </p:grpSpPr>
        <p:sp>
          <p:nvSpPr>
            <p:cNvPr id="1296" name="Google Shape;1296;p62"/>
            <p:cNvSpPr/>
            <p:nvPr/>
          </p:nvSpPr>
          <p:spPr>
            <a:xfrm>
              <a:off x="5519100" y="2255250"/>
              <a:ext cx="89675" cy="88375"/>
            </a:xfrm>
            <a:custGeom>
              <a:rect b="b" l="l" r="r" t="t"/>
              <a:pathLst>
                <a:path extrusionOk="0" h="3535" w="3587">
                  <a:moveTo>
                    <a:pt x="1846" y="1101"/>
                  </a:moveTo>
                  <a:cubicBezTo>
                    <a:pt x="2185" y="1101"/>
                    <a:pt x="2459" y="1547"/>
                    <a:pt x="2459" y="1972"/>
                  </a:cubicBezTo>
                  <a:cubicBezTo>
                    <a:pt x="2459" y="2395"/>
                    <a:pt x="2185" y="2638"/>
                    <a:pt x="1846" y="2638"/>
                  </a:cubicBezTo>
                  <a:cubicBezTo>
                    <a:pt x="1506" y="2638"/>
                    <a:pt x="1230" y="2345"/>
                    <a:pt x="1230" y="1921"/>
                  </a:cubicBezTo>
                  <a:cubicBezTo>
                    <a:pt x="1230" y="1496"/>
                    <a:pt x="1537" y="1101"/>
                    <a:pt x="1846" y="1101"/>
                  </a:cubicBezTo>
                  <a:close/>
                  <a:moveTo>
                    <a:pt x="1000" y="0"/>
                  </a:moveTo>
                  <a:lnTo>
                    <a:pt x="0" y="3534"/>
                  </a:lnTo>
                  <a:lnTo>
                    <a:pt x="3587" y="3534"/>
                  </a:lnTo>
                  <a:lnTo>
                    <a:pt x="27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5409625" y="2024100"/>
              <a:ext cx="323375" cy="226700"/>
            </a:xfrm>
            <a:custGeom>
              <a:rect b="b" l="l" r="r" t="t"/>
              <a:pathLst>
                <a:path extrusionOk="0" h="9068" w="12935">
                  <a:moveTo>
                    <a:pt x="12551" y="0"/>
                  </a:moveTo>
                  <a:lnTo>
                    <a:pt x="487" y="231"/>
                  </a:lnTo>
                  <a:lnTo>
                    <a:pt x="0" y="8682"/>
                  </a:lnTo>
                  <a:lnTo>
                    <a:pt x="6250" y="9067"/>
                  </a:lnTo>
                  <a:lnTo>
                    <a:pt x="12935" y="8503"/>
                  </a:lnTo>
                  <a:lnTo>
                    <a:pt x="125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5407700" y="2236675"/>
              <a:ext cx="327850" cy="33975"/>
            </a:xfrm>
            <a:custGeom>
              <a:rect b="b" l="l" r="r" t="t"/>
              <a:pathLst>
                <a:path extrusionOk="0" h="1359" w="13114">
                  <a:moveTo>
                    <a:pt x="13012" y="0"/>
                  </a:moveTo>
                  <a:lnTo>
                    <a:pt x="77" y="179"/>
                  </a:lnTo>
                  <a:lnTo>
                    <a:pt x="0" y="1358"/>
                  </a:lnTo>
                  <a:lnTo>
                    <a:pt x="13114" y="1358"/>
                  </a:lnTo>
                  <a:lnTo>
                    <a:pt x="130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5491575" y="2337200"/>
              <a:ext cx="149200" cy="14725"/>
            </a:xfrm>
            <a:custGeom>
              <a:rect b="b" l="l" r="r" t="t"/>
              <a:pathLst>
                <a:path extrusionOk="0" h="589" w="5968">
                  <a:moveTo>
                    <a:pt x="5712" y="0"/>
                  </a:moveTo>
                  <a:lnTo>
                    <a:pt x="128" y="128"/>
                  </a:lnTo>
                  <a:lnTo>
                    <a:pt x="1" y="589"/>
                  </a:lnTo>
                  <a:lnTo>
                    <a:pt x="5968" y="589"/>
                  </a:lnTo>
                  <a:lnTo>
                    <a:pt x="57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00" name="Google Shape;1300;p62"/>
          <p:cNvPicPr preferRelativeResize="0"/>
          <p:nvPr/>
        </p:nvPicPr>
        <p:blipFill rotWithShape="1">
          <a:blip r:embed="rId3">
            <a:alphaModFix/>
          </a:blip>
          <a:srcRect b="0" l="4627" r="4636" t="0"/>
          <a:stretch/>
        </p:blipFill>
        <p:spPr>
          <a:xfrm rot="5">
            <a:off x="4925231" y="1203750"/>
            <a:ext cx="3099821" cy="1921614"/>
          </a:xfrm>
          <a:prstGeom prst="rect">
            <a:avLst/>
          </a:prstGeom>
          <a:noFill/>
          <a:ln>
            <a:noFill/>
          </a:ln>
        </p:spPr>
      </p:pic>
      <p:grpSp>
        <p:nvGrpSpPr>
          <p:cNvPr id="1301" name="Google Shape;1301;p62"/>
          <p:cNvGrpSpPr/>
          <p:nvPr/>
        </p:nvGrpSpPr>
        <p:grpSpPr>
          <a:xfrm>
            <a:off x="4773157" y="3318340"/>
            <a:ext cx="1271335" cy="1271238"/>
            <a:chOff x="5435000" y="3071325"/>
            <a:chExt cx="327875" cy="327850"/>
          </a:xfrm>
        </p:grpSpPr>
        <p:sp>
          <p:nvSpPr>
            <p:cNvPr id="1302" name="Google Shape;1302;p62"/>
            <p:cNvSpPr/>
            <p:nvPr/>
          </p:nvSpPr>
          <p:spPr>
            <a:xfrm>
              <a:off x="5659125" y="3138550"/>
              <a:ext cx="94800" cy="94150"/>
            </a:xfrm>
            <a:custGeom>
              <a:rect b="b" l="l" r="r" t="t"/>
              <a:pathLst>
                <a:path extrusionOk="0" h="3766" w="3792">
                  <a:moveTo>
                    <a:pt x="2280" y="0"/>
                  </a:moveTo>
                  <a:cubicBezTo>
                    <a:pt x="1384" y="0"/>
                    <a:pt x="360" y="1205"/>
                    <a:pt x="360" y="1205"/>
                  </a:cubicBezTo>
                  <a:lnTo>
                    <a:pt x="590" y="1486"/>
                  </a:lnTo>
                  <a:cubicBezTo>
                    <a:pt x="590" y="1486"/>
                    <a:pt x="1615" y="692"/>
                    <a:pt x="2127" y="692"/>
                  </a:cubicBezTo>
                  <a:cubicBezTo>
                    <a:pt x="2638" y="692"/>
                    <a:pt x="3100" y="1307"/>
                    <a:pt x="3100" y="1818"/>
                  </a:cubicBezTo>
                  <a:cubicBezTo>
                    <a:pt x="3100" y="2663"/>
                    <a:pt x="2485" y="3099"/>
                    <a:pt x="2075" y="3099"/>
                  </a:cubicBezTo>
                  <a:cubicBezTo>
                    <a:pt x="1408" y="3099"/>
                    <a:pt x="307" y="2178"/>
                    <a:pt x="307" y="2178"/>
                  </a:cubicBezTo>
                  <a:lnTo>
                    <a:pt x="0" y="2459"/>
                  </a:lnTo>
                  <a:cubicBezTo>
                    <a:pt x="0" y="2459"/>
                    <a:pt x="1024" y="3766"/>
                    <a:pt x="2101" y="3766"/>
                  </a:cubicBezTo>
                  <a:cubicBezTo>
                    <a:pt x="3176" y="3766"/>
                    <a:pt x="3791" y="2510"/>
                    <a:pt x="3791" y="1844"/>
                  </a:cubicBezTo>
                  <a:cubicBezTo>
                    <a:pt x="3791" y="693"/>
                    <a:pt x="2972" y="0"/>
                    <a:pt x="2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5543250" y="3251900"/>
              <a:ext cx="119100" cy="46100"/>
            </a:xfrm>
            <a:custGeom>
              <a:rect b="b" l="l" r="r" t="t"/>
              <a:pathLst>
                <a:path extrusionOk="0" h="1844" w="4764">
                  <a:moveTo>
                    <a:pt x="3688" y="0"/>
                  </a:moveTo>
                  <a:lnTo>
                    <a:pt x="820" y="435"/>
                  </a:lnTo>
                  <a:lnTo>
                    <a:pt x="0" y="1844"/>
                  </a:lnTo>
                  <a:lnTo>
                    <a:pt x="4763" y="1844"/>
                  </a:lnTo>
                  <a:lnTo>
                    <a:pt x="3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5487500" y="3071325"/>
              <a:ext cx="117875" cy="73000"/>
            </a:xfrm>
            <a:custGeom>
              <a:rect b="b" l="l" r="r" t="t"/>
              <a:pathLst>
                <a:path extrusionOk="0" h="2920" w="4715">
                  <a:moveTo>
                    <a:pt x="1539" y="0"/>
                  </a:moveTo>
                  <a:cubicBezTo>
                    <a:pt x="0" y="0"/>
                    <a:pt x="693" y="2919"/>
                    <a:pt x="693" y="2919"/>
                  </a:cubicBezTo>
                  <a:lnTo>
                    <a:pt x="4585" y="2663"/>
                  </a:lnTo>
                  <a:lnTo>
                    <a:pt x="4715" y="1921"/>
                  </a:lnTo>
                  <a:cubicBezTo>
                    <a:pt x="1871" y="1921"/>
                    <a:pt x="2588" y="0"/>
                    <a:pt x="15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5489450" y="3107825"/>
              <a:ext cx="210025" cy="163950"/>
            </a:xfrm>
            <a:custGeom>
              <a:rect b="b" l="l" r="r" t="t"/>
              <a:pathLst>
                <a:path extrusionOk="0" h="6558" w="8401">
                  <a:moveTo>
                    <a:pt x="8401" y="0"/>
                  </a:moveTo>
                  <a:lnTo>
                    <a:pt x="0" y="588"/>
                  </a:lnTo>
                  <a:cubicBezTo>
                    <a:pt x="0" y="588"/>
                    <a:pt x="333" y="6557"/>
                    <a:pt x="4252" y="6557"/>
                  </a:cubicBezTo>
                  <a:cubicBezTo>
                    <a:pt x="8171" y="6557"/>
                    <a:pt x="8401" y="0"/>
                    <a:pt x="8401" y="0"/>
                  </a:cubicBezTo>
                  <a:close/>
                </a:path>
              </a:pathLst>
            </a:custGeom>
            <a:solidFill>
              <a:srgbClr val="FAE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5489450" y="3107825"/>
              <a:ext cx="210025" cy="163950"/>
            </a:xfrm>
            <a:custGeom>
              <a:rect b="b" l="l" r="r" t="t"/>
              <a:pathLst>
                <a:path extrusionOk="0" h="6558" w="8401">
                  <a:moveTo>
                    <a:pt x="8401" y="0"/>
                  </a:moveTo>
                  <a:lnTo>
                    <a:pt x="0" y="588"/>
                  </a:lnTo>
                  <a:cubicBezTo>
                    <a:pt x="0" y="588"/>
                    <a:pt x="333" y="6557"/>
                    <a:pt x="4252" y="6557"/>
                  </a:cubicBezTo>
                  <a:cubicBezTo>
                    <a:pt x="8171" y="6557"/>
                    <a:pt x="8401" y="0"/>
                    <a:pt x="840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5495900" y="3119925"/>
              <a:ext cx="202725" cy="53750"/>
            </a:xfrm>
            <a:custGeom>
              <a:rect b="b" l="l" r="r" t="t"/>
              <a:pathLst>
                <a:path extrusionOk="0" h="2150" w="8109">
                  <a:moveTo>
                    <a:pt x="8107" y="1"/>
                  </a:moveTo>
                  <a:lnTo>
                    <a:pt x="1" y="1776"/>
                  </a:lnTo>
                  <a:cubicBezTo>
                    <a:pt x="29" y="1897"/>
                    <a:pt x="60" y="2022"/>
                    <a:pt x="95" y="2150"/>
                  </a:cubicBezTo>
                  <a:lnTo>
                    <a:pt x="306" y="2103"/>
                  </a:lnTo>
                  <a:lnTo>
                    <a:pt x="7778" y="1960"/>
                  </a:lnTo>
                  <a:cubicBezTo>
                    <a:pt x="7820" y="1792"/>
                    <a:pt x="7856" y="1626"/>
                    <a:pt x="7889" y="1467"/>
                  </a:cubicBezTo>
                  <a:lnTo>
                    <a:pt x="7889" y="1467"/>
                  </a:lnTo>
                  <a:lnTo>
                    <a:pt x="947" y="1948"/>
                  </a:lnTo>
                  <a:lnTo>
                    <a:pt x="947" y="1948"/>
                  </a:lnTo>
                  <a:lnTo>
                    <a:pt x="8085" y="229"/>
                  </a:lnTo>
                  <a:cubicBezTo>
                    <a:pt x="8093" y="147"/>
                    <a:pt x="8102" y="70"/>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5504150" y="3175575"/>
              <a:ext cx="184500" cy="36425"/>
            </a:xfrm>
            <a:custGeom>
              <a:rect b="b" l="l" r="r" t="t"/>
              <a:pathLst>
                <a:path extrusionOk="0" h="1457" w="7380">
                  <a:moveTo>
                    <a:pt x="7380" y="1"/>
                  </a:moveTo>
                  <a:lnTo>
                    <a:pt x="0" y="677"/>
                  </a:lnTo>
                  <a:cubicBezTo>
                    <a:pt x="70" y="873"/>
                    <a:pt x="147" y="1067"/>
                    <a:pt x="233" y="1261"/>
                  </a:cubicBezTo>
                  <a:lnTo>
                    <a:pt x="3279" y="850"/>
                  </a:lnTo>
                  <a:lnTo>
                    <a:pt x="6855" y="1457"/>
                  </a:lnTo>
                  <a:cubicBezTo>
                    <a:pt x="6897" y="1368"/>
                    <a:pt x="6936" y="1279"/>
                    <a:pt x="6975" y="1189"/>
                  </a:cubicBezTo>
                  <a:lnTo>
                    <a:pt x="4073" y="748"/>
                  </a:lnTo>
                  <a:lnTo>
                    <a:pt x="7284" y="329"/>
                  </a:lnTo>
                  <a:cubicBezTo>
                    <a:pt x="7318" y="219"/>
                    <a:pt x="7350" y="109"/>
                    <a:pt x="7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5458725" y="3290275"/>
              <a:ext cx="284300" cy="53825"/>
            </a:xfrm>
            <a:custGeom>
              <a:rect b="b" l="l" r="r" t="t"/>
              <a:pathLst>
                <a:path extrusionOk="0" h="2153" w="11372">
                  <a:moveTo>
                    <a:pt x="11116" y="1"/>
                  </a:moveTo>
                  <a:lnTo>
                    <a:pt x="231" y="130"/>
                  </a:lnTo>
                  <a:lnTo>
                    <a:pt x="1" y="2153"/>
                  </a:lnTo>
                  <a:lnTo>
                    <a:pt x="11371" y="2153"/>
                  </a:lnTo>
                  <a:lnTo>
                    <a:pt x="111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5532375" y="3303100"/>
              <a:ext cx="133200" cy="25625"/>
            </a:xfrm>
            <a:custGeom>
              <a:rect b="b" l="l" r="r" t="t"/>
              <a:pathLst>
                <a:path extrusionOk="0" h="1025" w="5328">
                  <a:moveTo>
                    <a:pt x="2664" y="0"/>
                  </a:moveTo>
                  <a:cubicBezTo>
                    <a:pt x="1192" y="0"/>
                    <a:pt x="1" y="229"/>
                    <a:pt x="1" y="513"/>
                  </a:cubicBezTo>
                  <a:cubicBezTo>
                    <a:pt x="1" y="796"/>
                    <a:pt x="1192" y="1025"/>
                    <a:pt x="2664" y="1025"/>
                  </a:cubicBezTo>
                  <a:cubicBezTo>
                    <a:pt x="4134" y="1025"/>
                    <a:pt x="5327" y="796"/>
                    <a:pt x="5327" y="513"/>
                  </a:cubicBezTo>
                  <a:cubicBezTo>
                    <a:pt x="5327" y="377"/>
                    <a:pt x="5046" y="246"/>
                    <a:pt x="4547" y="151"/>
                  </a:cubicBezTo>
                  <a:cubicBezTo>
                    <a:pt x="4049" y="54"/>
                    <a:pt x="3370" y="0"/>
                    <a:pt x="26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5697550" y="3300550"/>
              <a:ext cx="26900" cy="25625"/>
            </a:xfrm>
            <a:custGeom>
              <a:rect b="b" l="l" r="r" t="t"/>
              <a:pathLst>
                <a:path extrusionOk="0" h="1025" w="1076">
                  <a:moveTo>
                    <a:pt x="948" y="0"/>
                  </a:moveTo>
                  <a:lnTo>
                    <a:pt x="0" y="26"/>
                  </a:lnTo>
                  <a:lnTo>
                    <a:pt x="0" y="1024"/>
                  </a:lnTo>
                  <a:lnTo>
                    <a:pt x="1075" y="1024"/>
                  </a:lnTo>
                  <a:lnTo>
                    <a:pt x="9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5473425" y="3301825"/>
              <a:ext cx="22425" cy="24975"/>
            </a:xfrm>
            <a:custGeom>
              <a:rect b="b" l="l" r="r" t="t"/>
              <a:pathLst>
                <a:path extrusionOk="0" h="999" w="897">
                  <a:moveTo>
                    <a:pt x="129" y="0"/>
                  </a:moveTo>
                  <a:lnTo>
                    <a:pt x="1" y="999"/>
                  </a:lnTo>
                  <a:lnTo>
                    <a:pt x="820" y="999"/>
                  </a:lnTo>
                  <a:lnTo>
                    <a:pt x="897" y="51"/>
                  </a:lnTo>
                  <a:lnTo>
                    <a:pt x="1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5435000" y="3337675"/>
              <a:ext cx="327875" cy="61500"/>
            </a:xfrm>
            <a:custGeom>
              <a:rect b="b" l="l" r="r" t="t"/>
              <a:pathLst>
                <a:path extrusionOk="0" h="2460" w="13115">
                  <a:moveTo>
                    <a:pt x="207" y="1"/>
                  </a:moveTo>
                  <a:lnTo>
                    <a:pt x="1" y="2460"/>
                  </a:lnTo>
                  <a:lnTo>
                    <a:pt x="13114" y="2460"/>
                  </a:lnTo>
                  <a:lnTo>
                    <a:pt x="12859" y="78"/>
                  </a:lnTo>
                  <a:lnTo>
                    <a:pt x="2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5492000" y="3351750"/>
              <a:ext cx="207475" cy="35900"/>
            </a:xfrm>
            <a:custGeom>
              <a:rect b="b" l="l" r="r" t="t"/>
              <a:pathLst>
                <a:path extrusionOk="0" h="1436" w="8299">
                  <a:moveTo>
                    <a:pt x="7300" y="0"/>
                  </a:moveTo>
                  <a:lnTo>
                    <a:pt x="948" y="53"/>
                  </a:lnTo>
                  <a:cubicBezTo>
                    <a:pt x="948" y="397"/>
                    <a:pt x="594" y="464"/>
                    <a:pt x="319" y="464"/>
                  </a:cubicBezTo>
                  <a:cubicBezTo>
                    <a:pt x="144" y="464"/>
                    <a:pt x="1" y="436"/>
                    <a:pt x="1" y="436"/>
                  </a:cubicBezTo>
                  <a:lnTo>
                    <a:pt x="1" y="924"/>
                  </a:lnTo>
                  <a:cubicBezTo>
                    <a:pt x="897" y="924"/>
                    <a:pt x="718" y="1409"/>
                    <a:pt x="718" y="1409"/>
                  </a:cubicBezTo>
                  <a:lnTo>
                    <a:pt x="7224" y="1435"/>
                  </a:lnTo>
                  <a:cubicBezTo>
                    <a:pt x="7224" y="1048"/>
                    <a:pt x="7729" y="988"/>
                    <a:pt x="8047" y="988"/>
                  </a:cubicBezTo>
                  <a:cubicBezTo>
                    <a:pt x="8193" y="988"/>
                    <a:pt x="8299" y="1000"/>
                    <a:pt x="8299" y="1000"/>
                  </a:cubicBezTo>
                  <a:lnTo>
                    <a:pt x="8299" y="488"/>
                  </a:lnTo>
                  <a:cubicBezTo>
                    <a:pt x="7351" y="488"/>
                    <a:pt x="7300" y="0"/>
                    <a:pt x="73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5449100" y="3347300"/>
              <a:ext cx="16050" cy="44175"/>
            </a:xfrm>
            <a:custGeom>
              <a:rect b="b" l="l" r="r" t="t"/>
              <a:pathLst>
                <a:path extrusionOk="0" h="1767" w="642">
                  <a:moveTo>
                    <a:pt x="256" y="1"/>
                  </a:moveTo>
                  <a:lnTo>
                    <a:pt x="1" y="1766"/>
                  </a:lnTo>
                  <a:lnTo>
                    <a:pt x="641" y="1766"/>
                  </a:lnTo>
                  <a:lnTo>
                    <a:pt x="6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5732775" y="3349200"/>
              <a:ext cx="17275" cy="41000"/>
            </a:xfrm>
            <a:custGeom>
              <a:rect b="b" l="l" r="r" t="t"/>
              <a:pathLst>
                <a:path extrusionOk="0" h="1640" w="691">
                  <a:moveTo>
                    <a:pt x="128" y="0"/>
                  </a:moveTo>
                  <a:lnTo>
                    <a:pt x="0" y="1639"/>
                  </a:lnTo>
                  <a:lnTo>
                    <a:pt x="691" y="1639"/>
                  </a:lnTo>
                  <a:lnTo>
                    <a:pt x="5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 name="Google Shape;1317;p62"/>
          <p:cNvSpPr/>
          <p:nvPr/>
        </p:nvSpPr>
        <p:spPr>
          <a:xfrm rot="-6083032">
            <a:off x="3492117" y="327622"/>
            <a:ext cx="644847" cy="829312"/>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1" name="Shape 1321"/>
        <p:cNvGrpSpPr/>
        <p:nvPr/>
      </p:nvGrpSpPr>
      <p:grpSpPr>
        <a:xfrm>
          <a:off x="0" y="0"/>
          <a:ext cx="0" cy="0"/>
          <a:chOff x="0" y="0"/>
          <a:chExt cx="0" cy="0"/>
        </a:xfrm>
      </p:grpSpPr>
      <p:sp>
        <p:nvSpPr>
          <p:cNvPr id="1322" name="Google Shape;1322;p63"/>
          <p:cNvSpPr/>
          <p:nvPr/>
        </p:nvSpPr>
        <p:spPr>
          <a:xfrm rot="-5635589">
            <a:off x="5338841" y="1827056"/>
            <a:ext cx="3132144" cy="4252660"/>
          </a:xfrm>
          <a:custGeom>
            <a:rect b="b" l="l" r="r" t="t"/>
            <a:pathLst>
              <a:path extrusionOk="0" h="32019" w="23582">
                <a:moveTo>
                  <a:pt x="1443" y="0"/>
                </a:moveTo>
                <a:cubicBezTo>
                  <a:pt x="878" y="0"/>
                  <a:pt x="414" y="425"/>
                  <a:pt x="382" y="978"/>
                </a:cubicBezTo>
                <a:cubicBezTo>
                  <a:pt x="100" y="7441"/>
                  <a:pt x="117" y="26978"/>
                  <a:pt x="1" y="30309"/>
                </a:cubicBezTo>
                <a:cubicBezTo>
                  <a:pt x="1" y="30773"/>
                  <a:pt x="282" y="31187"/>
                  <a:pt x="730" y="31336"/>
                </a:cubicBezTo>
                <a:cubicBezTo>
                  <a:pt x="2337" y="31798"/>
                  <a:pt x="3906" y="32019"/>
                  <a:pt x="5425" y="32019"/>
                </a:cubicBezTo>
                <a:cubicBezTo>
                  <a:pt x="11204" y="32019"/>
                  <a:pt x="16269" y="28830"/>
                  <a:pt x="20035" y="23647"/>
                </a:cubicBezTo>
                <a:cubicBezTo>
                  <a:pt x="23581" y="18759"/>
                  <a:pt x="23532" y="13754"/>
                  <a:pt x="20367" y="9479"/>
                </a:cubicBezTo>
                <a:cubicBezTo>
                  <a:pt x="15196" y="2503"/>
                  <a:pt x="8817" y="581"/>
                  <a:pt x="1476" y="1"/>
                </a:cubicBezTo>
                <a:cubicBezTo>
                  <a:pt x="1465" y="0"/>
                  <a:pt x="1454" y="0"/>
                  <a:pt x="1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3"/>
          <p:cNvSpPr/>
          <p:nvPr/>
        </p:nvSpPr>
        <p:spPr>
          <a:xfrm>
            <a:off x="5544751" y="4059625"/>
            <a:ext cx="3152818" cy="146645"/>
          </a:xfrm>
          <a:custGeom>
            <a:rect b="b" l="l" r="r" t="t"/>
            <a:pathLst>
              <a:path extrusionOk="0" h="24929" w="26664">
                <a:moveTo>
                  <a:pt x="14316" y="1"/>
                </a:moveTo>
                <a:cubicBezTo>
                  <a:pt x="9286" y="1"/>
                  <a:pt x="4073" y="3865"/>
                  <a:pt x="2121" y="8257"/>
                </a:cubicBezTo>
                <a:cubicBezTo>
                  <a:pt x="0" y="13029"/>
                  <a:pt x="1193" y="18564"/>
                  <a:pt x="5303" y="21845"/>
                </a:cubicBezTo>
                <a:cubicBezTo>
                  <a:pt x="7965" y="23969"/>
                  <a:pt x="10917" y="24928"/>
                  <a:pt x="13705" y="24928"/>
                </a:cubicBezTo>
                <a:cubicBezTo>
                  <a:pt x="20704" y="24928"/>
                  <a:pt x="26663" y="18878"/>
                  <a:pt x="24376" y="10013"/>
                </a:cubicBezTo>
                <a:cubicBezTo>
                  <a:pt x="23316" y="5870"/>
                  <a:pt x="21493" y="1844"/>
                  <a:pt x="17118" y="435"/>
                </a:cubicBezTo>
                <a:cubicBezTo>
                  <a:pt x="16206" y="138"/>
                  <a:pt x="15264" y="1"/>
                  <a:pt x="14316" y="1"/>
                </a:cubicBezTo>
                <a:close/>
              </a:path>
            </a:pathLst>
          </a:custGeom>
          <a:solidFill>
            <a:srgbClr val="FFB088">
              <a:alpha val="3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txBox="1"/>
          <p:nvPr>
            <p:ph idx="1" type="body"/>
          </p:nvPr>
        </p:nvSpPr>
        <p:spPr>
          <a:xfrm>
            <a:off x="720000" y="1716300"/>
            <a:ext cx="4614000" cy="25701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a:p>
            <a:pPr indent="-317500" lvl="0" marL="457200" rtl="0" algn="l">
              <a:spcBef>
                <a:spcPts val="0"/>
              </a:spcBef>
              <a:spcAft>
                <a:spcPts val="0"/>
              </a:spcAft>
              <a:buSzPts val="1400"/>
              <a:buChar char="●"/>
            </a:pPr>
            <a:r>
              <a:rPr lang="pt-BR">
                <a:solidFill>
                  <a:schemeClr val="dk1"/>
                </a:solidFill>
              </a:rPr>
              <a:t>AUTOR (ANO). Título da publicação. Editor</a:t>
            </a:r>
            <a:endParaRPr>
              <a:solidFill>
                <a:schemeClr val="dk1"/>
              </a:solidFill>
            </a:endParaRPr>
          </a:p>
        </p:txBody>
      </p:sp>
      <p:sp>
        <p:nvSpPr>
          <p:cNvPr id="1325" name="Google Shape;1325;p63"/>
          <p:cNvSpPr txBox="1"/>
          <p:nvPr>
            <p:ph type="title"/>
          </p:nvPr>
        </p:nvSpPr>
        <p:spPr>
          <a:xfrm>
            <a:off x="720000" y="540000"/>
            <a:ext cx="7704000" cy="57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a:t>
            </a:r>
            <a:r>
              <a:rPr lang="pt-BR"/>
              <a:t>eferências bibliográficas</a:t>
            </a:r>
            <a:endParaRPr/>
          </a:p>
        </p:txBody>
      </p:sp>
      <p:grpSp>
        <p:nvGrpSpPr>
          <p:cNvPr id="1326" name="Google Shape;1326;p63"/>
          <p:cNvGrpSpPr/>
          <p:nvPr/>
        </p:nvGrpSpPr>
        <p:grpSpPr>
          <a:xfrm>
            <a:off x="5762567" y="1597052"/>
            <a:ext cx="2480608" cy="2485915"/>
            <a:chOff x="4715950" y="2543150"/>
            <a:chExt cx="327175" cy="327875"/>
          </a:xfrm>
        </p:grpSpPr>
        <p:sp>
          <p:nvSpPr>
            <p:cNvPr id="1327" name="Google Shape;1327;p63"/>
            <p:cNvSpPr/>
            <p:nvPr/>
          </p:nvSpPr>
          <p:spPr>
            <a:xfrm>
              <a:off x="4887225" y="2616000"/>
              <a:ext cx="93300" cy="23025"/>
            </a:xfrm>
            <a:custGeom>
              <a:rect b="b" l="l" r="r" t="t"/>
              <a:pathLst>
                <a:path extrusionOk="0" h="921" w="3732">
                  <a:moveTo>
                    <a:pt x="3450" y="0"/>
                  </a:moveTo>
                  <a:lnTo>
                    <a:pt x="102" y="103"/>
                  </a:lnTo>
                  <a:lnTo>
                    <a:pt x="0" y="921"/>
                  </a:lnTo>
                  <a:lnTo>
                    <a:pt x="3732" y="921"/>
                  </a:lnTo>
                  <a:lnTo>
                    <a:pt x="34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4893600" y="2623025"/>
              <a:ext cx="15375" cy="10250"/>
            </a:xfrm>
            <a:custGeom>
              <a:rect b="b" l="l" r="r" t="t"/>
              <a:pathLst>
                <a:path extrusionOk="0" h="410" w="615">
                  <a:moveTo>
                    <a:pt x="332" y="1"/>
                  </a:moveTo>
                  <a:cubicBezTo>
                    <a:pt x="163" y="1"/>
                    <a:pt x="1" y="118"/>
                    <a:pt x="1" y="231"/>
                  </a:cubicBezTo>
                  <a:cubicBezTo>
                    <a:pt x="1" y="344"/>
                    <a:pt x="137" y="410"/>
                    <a:pt x="308" y="410"/>
                  </a:cubicBezTo>
                  <a:cubicBezTo>
                    <a:pt x="477" y="410"/>
                    <a:pt x="614" y="282"/>
                    <a:pt x="614" y="205"/>
                  </a:cubicBezTo>
                  <a:lnTo>
                    <a:pt x="613" y="205"/>
                  </a:lnTo>
                  <a:cubicBezTo>
                    <a:pt x="613" y="91"/>
                    <a:pt x="502" y="1"/>
                    <a:pt x="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4913375" y="2620475"/>
              <a:ext cx="55000" cy="5775"/>
            </a:xfrm>
            <a:custGeom>
              <a:rect b="b" l="l" r="r" t="t"/>
              <a:pathLst>
                <a:path extrusionOk="0" h="231" w="2200">
                  <a:moveTo>
                    <a:pt x="2174" y="0"/>
                  </a:moveTo>
                  <a:lnTo>
                    <a:pt x="1" y="103"/>
                  </a:lnTo>
                  <a:lnTo>
                    <a:pt x="1" y="230"/>
                  </a:lnTo>
                  <a:lnTo>
                    <a:pt x="2200" y="179"/>
                  </a:lnTo>
                  <a:lnTo>
                    <a:pt x="21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4912775" y="2627500"/>
              <a:ext cx="56250" cy="4500"/>
            </a:xfrm>
            <a:custGeom>
              <a:rect b="b" l="l" r="r" t="t"/>
              <a:pathLst>
                <a:path extrusionOk="0" h="180" w="2250">
                  <a:moveTo>
                    <a:pt x="2224" y="1"/>
                  </a:moveTo>
                  <a:lnTo>
                    <a:pt x="1" y="77"/>
                  </a:lnTo>
                  <a:lnTo>
                    <a:pt x="1" y="180"/>
                  </a:lnTo>
                  <a:lnTo>
                    <a:pt x="2249" y="128"/>
                  </a:lnTo>
                  <a:lnTo>
                    <a:pt x="222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4776625" y="2543150"/>
              <a:ext cx="97200" cy="26250"/>
            </a:xfrm>
            <a:custGeom>
              <a:rect b="b" l="l" r="r" t="t"/>
              <a:pathLst>
                <a:path extrusionOk="0" h="1050" w="3888">
                  <a:moveTo>
                    <a:pt x="3810" y="1"/>
                  </a:moveTo>
                  <a:lnTo>
                    <a:pt x="1" y="206"/>
                  </a:lnTo>
                  <a:lnTo>
                    <a:pt x="1" y="1049"/>
                  </a:lnTo>
                  <a:lnTo>
                    <a:pt x="666" y="997"/>
                  </a:lnTo>
                  <a:lnTo>
                    <a:pt x="3887" y="946"/>
                  </a:lnTo>
                  <a:lnTo>
                    <a:pt x="38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4782375" y="2551425"/>
              <a:ext cx="12175" cy="12850"/>
            </a:xfrm>
            <a:custGeom>
              <a:rect b="b" l="l" r="r" t="t"/>
              <a:pathLst>
                <a:path extrusionOk="0" h="514" w="487">
                  <a:moveTo>
                    <a:pt x="461" y="1"/>
                  </a:moveTo>
                  <a:lnTo>
                    <a:pt x="26" y="28"/>
                  </a:lnTo>
                  <a:lnTo>
                    <a:pt x="1" y="514"/>
                  </a:lnTo>
                  <a:lnTo>
                    <a:pt x="487" y="488"/>
                  </a:lnTo>
                  <a:lnTo>
                    <a:pt x="231" y="257"/>
                  </a:lnTo>
                  <a:lnTo>
                    <a:pt x="4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4853325" y="2547625"/>
              <a:ext cx="14100" cy="12175"/>
            </a:xfrm>
            <a:custGeom>
              <a:rect b="b" l="l" r="r" t="t"/>
              <a:pathLst>
                <a:path extrusionOk="0" h="487" w="564">
                  <a:moveTo>
                    <a:pt x="512" y="1"/>
                  </a:moveTo>
                  <a:lnTo>
                    <a:pt x="1" y="27"/>
                  </a:lnTo>
                  <a:lnTo>
                    <a:pt x="359" y="231"/>
                  </a:lnTo>
                  <a:lnTo>
                    <a:pt x="103" y="487"/>
                  </a:lnTo>
                  <a:lnTo>
                    <a:pt x="563" y="461"/>
                  </a:lnTo>
                  <a:lnTo>
                    <a:pt x="5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4795175" y="2548875"/>
              <a:ext cx="60750" cy="13500"/>
            </a:xfrm>
            <a:custGeom>
              <a:rect b="b" l="l" r="r" t="t"/>
              <a:pathLst>
                <a:path extrusionOk="0" h="540" w="2430">
                  <a:moveTo>
                    <a:pt x="2122" y="1"/>
                  </a:moveTo>
                  <a:lnTo>
                    <a:pt x="154" y="104"/>
                  </a:lnTo>
                  <a:lnTo>
                    <a:pt x="0" y="334"/>
                  </a:lnTo>
                  <a:lnTo>
                    <a:pt x="154" y="539"/>
                  </a:lnTo>
                  <a:lnTo>
                    <a:pt x="2148" y="437"/>
                  </a:lnTo>
                  <a:lnTo>
                    <a:pt x="2429" y="232"/>
                  </a:lnTo>
                  <a:lnTo>
                    <a:pt x="21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4792625" y="2561700"/>
              <a:ext cx="92025" cy="28125"/>
            </a:xfrm>
            <a:custGeom>
              <a:rect b="b" l="l" r="r" t="t"/>
              <a:pathLst>
                <a:path extrusionOk="0" h="1125" w="3681">
                  <a:moveTo>
                    <a:pt x="3578" y="0"/>
                  </a:moveTo>
                  <a:lnTo>
                    <a:pt x="26" y="255"/>
                  </a:lnTo>
                  <a:lnTo>
                    <a:pt x="0" y="1124"/>
                  </a:lnTo>
                  <a:lnTo>
                    <a:pt x="0" y="1124"/>
                  </a:lnTo>
                  <a:lnTo>
                    <a:pt x="2734" y="971"/>
                  </a:lnTo>
                  <a:lnTo>
                    <a:pt x="3680" y="919"/>
                  </a:lnTo>
                  <a:lnTo>
                    <a:pt x="35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4808600" y="2569375"/>
              <a:ext cx="57550" cy="13400"/>
            </a:xfrm>
            <a:custGeom>
              <a:rect b="b" l="l" r="r" t="t"/>
              <a:pathLst>
                <a:path extrusionOk="0" h="536" w="2302">
                  <a:moveTo>
                    <a:pt x="1969" y="0"/>
                  </a:moveTo>
                  <a:lnTo>
                    <a:pt x="358" y="101"/>
                  </a:lnTo>
                  <a:cubicBezTo>
                    <a:pt x="358" y="280"/>
                    <a:pt x="0" y="280"/>
                    <a:pt x="0" y="280"/>
                  </a:cubicBezTo>
                  <a:lnTo>
                    <a:pt x="0" y="408"/>
                  </a:lnTo>
                  <a:cubicBezTo>
                    <a:pt x="435" y="408"/>
                    <a:pt x="486" y="536"/>
                    <a:pt x="486" y="536"/>
                  </a:cubicBezTo>
                  <a:lnTo>
                    <a:pt x="1918" y="459"/>
                  </a:lnTo>
                  <a:cubicBezTo>
                    <a:pt x="1918" y="295"/>
                    <a:pt x="2163" y="279"/>
                    <a:pt x="2261" y="279"/>
                  </a:cubicBezTo>
                  <a:cubicBezTo>
                    <a:pt x="2286" y="279"/>
                    <a:pt x="2301" y="280"/>
                    <a:pt x="2301" y="280"/>
                  </a:cubicBezTo>
                  <a:lnTo>
                    <a:pt x="2301" y="152"/>
                  </a:lnTo>
                  <a:cubicBezTo>
                    <a:pt x="1943" y="152"/>
                    <a:pt x="1969" y="0"/>
                    <a:pt x="19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4864850" y="2568050"/>
              <a:ext cx="7050" cy="3875"/>
            </a:xfrm>
            <a:custGeom>
              <a:rect b="b" l="l" r="r" t="t"/>
              <a:pathLst>
                <a:path extrusionOk="0" h="155" w="282">
                  <a:moveTo>
                    <a:pt x="0" y="1"/>
                  </a:moveTo>
                  <a:lnTo>
                    <a:pt x="281" y="154"/>
                  </a:lnTo>
                  <a:lnTo>
                    <a:pt x="2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4864850" y="2575725"/>
              <a:ext cx="7675" cy="5150"/>
            </a:xfrm>
            <a:custGeom>
              <a:rect b="b" l="l" r="r" t="t"/>
              <a:pathLst>
                <a:path extrusionOk="0" h="206" w="307">
                  <a:moveTo>
                    <a:pt x="281" y="1"/>
                  </a:moveTo>
                  <a:lnTo>
                    <a:pt x="0" y="205"/>
                  </a:lnTo>
                  <a:lnTo>
                    <a:pt x="307" y="180"/>
                  </a:lnTo>
                  <a:lnTo>
                    <a:pt x="2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4874425" y="2568050"/>
              <a:ext cx="5150" cy="11525"/>
            </a:xfrm>
            <a:custGeom>
              <a:rect b="b" l="l" r="r" t="t"/>
              <a:pathLst>
                <a:path extrusionOk="0" h="461" w="206">
                  <a:moveTo>
                    <a:pt x="1" y="1"/>
                  </a:moveTo>
                  <a:lnTo>
                    <a:pt x="52" y="461"/>
                  </a:lnTo>
                  <a:lnTo>
                    <a:pt x="205" y="435"/>
                  </a:lnTo>
                  <a:lnTo>
                    <a:pt x="1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4804750" y="2571900"/>
              <a:ext cx="7700" cy="3850"/>
            </a:xfrm>
            <a:custGeom>
              <a:rect b="b" l="l" r="r" t="t"/>
              <a:pathLst>
                <a:path extrusionOk="0" h="154" w="308">
                  <a:moveTo>
                    <a:pt x="1" y="0"/>
                  </a:moveTo>
                  <a:lnTo>
                    <a:pt x="1" y="154"/>
                  </a:lnTo>
                  <a:lnTo>
                    <a:pt x="3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4805400" y="2580875"/>
              <a:ext cx="8325" cy="3850"/>
            </a:xfrm>
            <a:custGeom>
              <a:rect b="b" l="l" r="r" t="t"/>
              <a:pathLst>
                <a:path extrusionOk="0" h="154" w="333">
                  <a:moveTo>
                    <a:pt x="0" y="1"/>
                  </a:moveTo>
                  <a:lnTo>
                    <a:pt x="0" y="154"/>
                  </a:lnTo>
                  <a:lnTo>
                    <a:pt x="333" y="10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4797075" y="2571275"/>
              <a:ext cx="5150" cy="14700"/>
            </a:xfrm>
            <a:custGeom>
              <a:rect b="b" l="l" r="r" t="t"/>
              <a:pathLst>
                <a:path extrusionOk="0" h="588" w="206">
                  <a:moveTo>
                    <a:pt x="206" y="1"/>
                  </a:moveTo>
                  <a:lnTo>
                    <a:pt x="27" y="25"/>
                  </a:lnTo>
                  <a:lnTo>
                    <a:pt x="1" y="588"/>
                  </a:lnTo>
                  <a:lnTo>
                    <a:pt x="1" y="588"/>
                  </a:lnTo>
                  <a:lnTo>
                    <a:pt x="206" y="562"/>
                  </a:lnTo>
                  <a:lnTo>
                    <a:pt x="2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4781750" y="2603850"/>
              <a:ext cx="94575" cy="21750"/>
            </a:xfrm>
            <a:custGeom>
              <a:rect b="b" l="l" r="r" t="t"/>
              <a:pathLst>
                <a:path extrusionOk="0" h="870" w="3783">
                  <a:moveTo>
                    <a:pt x="3706" y="1"/>
                  </a:moveTo>
                  <a:lnTo>
                    <a:pt x="3247" y="26"/>
                  </a:lnTo>
                  <a:lnTo>
                    <a:pt x="0" y="77"/>
                  </a:lnTo>
                  <a:lnTo>
                    <a:pt x="0" y="870"/>
                  </a:lnTo>
                  <a:lnTo>
                    <a:pt x="3783" y="614"/>
                  </a:lnTo>
                  <a:lnTo>
                    <a:pt x="37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3"/>
            <p:cNvSpPr/>
            <p:nvPr/>
          </p:nvSpPr>
          <p:spPr>
            <a:xfrm>
              <a:off x="4787525" y="2610875"/>
              <a:ext cx="4500" cy="9625"/>
            </a:xfrm>
            <a:custGeom>
              <a:rect b="b" l="l" r="r" t="t"/>
              <a:pathLst>
                <a:path extrusionOk="0" h="385" w="180">
                  <a:moveTo>
                    <a:pt x="1" y="1"/>
                  </a:moveTo>
                  <a:lnTo>
                    <a:pt x="1" y="384"/>
                  </a:lnTo>
                  <a:lnTo>
                    <a:pt x="180" y="359"/>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4793900" y="2610875"/>
              <a:ext cx="3200" cy="8350"/>
            </a:xfrm>
            <a:custGeom>
              <a:rect b="b" l="l" r="r" t="t"/>
              <a:pathLst>
                <a:path extrusionOk="0" h="334" w="128">
                  <a:moveTo>
                    <a:pt x="0" y="1"/>
                  </a:moveTo>
                  <a:lnTo>
                    <a:pt x="0" y="333"/>
                  </a:lnTo>
                  <a:lnTo>
                    <a:pt x="128" y="333"/>
                  </a:lnTo>
                  <a:lnTo>
                    <a:pt x="1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4869325" y="2607050"/>
              <a:ext cx="3850" cy="8975"/>
            </a:xfrm>
            <a:custGeom>
              <a:rect b="b" l="l" r="r" t="t"/>
              <a:pathLst>
                <a:path extrusionOk="0" h="359" w="154">
                  <a:moveTo>
                    <a:pt x="0" y="0"/>
                  </a:moveTo>
                  <a:lnTo>
                    <a:pt x="0" y="358"/>
                  </a:lnTo>
                  <a:lnTo>
                    <a:pt x="154" y="358"/>
                  </a:lnTo>
                  <a:lnTo>
                    <a:pt x="1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4861650" y="2607050"/>
              <a:ext cx="5775" cy="8975"/>
            </a:xfrm>
            <a:custGeom>
              <a:rect b="b" l="l" r="r" t="t"/>
              <a:pathLst>
                <a:path extrusionOk="0" h="359" w="231">
                  <a:moveTo>
                    <a:pt x="0" y="0"/>
                  </a:moveTo>
                  <a:lnTo>
                    <a:pt x="0" y="358"/>
                  </a:lnTo>
                  <a:lnTo>
                    <a:pt x="230" y="358"/>
                  </a:lnTo>
                  <a:lnTo>
                    <a:pt x="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4805325" y="2610875"/>
              <a:ext cx="48750" cy="5150"/>
            </a:xfrm>
            <a:custGeom>
              <a:rect b="b" l="l" r="r" t="t"/>
              <a:pathLst>
                <a:path extrusionOk="0" h="206" w="1950">
                  <a:moveTo>
                    <a:pt x="1233" y="1"/>
                  </a:moveTo>
                  <a:cubicBezTo>
                    <a:pt x="1151" y="1"/>
                    <a:pt x="1064" y="1"/>
                    <a:pt x="975" y="1"/>
                  </a:cubicBezTo>
                  <a:cubicBezTo>
                    <a:pt x="515" y="1"/>
                    <a:pt x="1" y="99"/>
                    <a:pt x="3" y="154"/>
                  </a:cubicBezTo>
                  <a:cubicBezTo>
                    <a:pt x="7" y="202"/>
                    <a:pt x="306" y="205"/>
                    <a:pt x="717" y="205"/>
                  </a:cubicBezTo>
                  <a:cubicBezTo>
                    <a:pt x="799" y="205"/>
                    <a:pt x="885" y="205"/>
                    <a:pt x="975" y="205"/>
                  </a:cubicBezTo>
                  <a:cubicBezTo>
                    <a:pt x="1333" y="205"/>
                    <a:pt x="1949" y="109"/>
                    <a:pt x="1947" y="52"/>
                  </a:cubicBezTo>
                  <a:cubicBezTo>
                    <a:pt x="1943" y="5"/>
                    <a:pt x="1644" y="1"/>
                    <a:pt x="1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4765800" y="2585950"/>
              <a:ext cx="97150" cy="23675"/>
            </a:xfrm>
            <a:custGeom>
              <a:rect b="b" l="l" r="r" t="t"/>
              <a:pathLst>
                <a:path extrusionOk="0" h="947" w="3886">
                  <a:moveTo>
                    <a:pt x="3809" y="1"/>
                  </a:moveTo>
                  <a:lnTo>
                    <a:pt x="1" y="205"/>
                  </a:lnTo>
                  <a:lnTo>
                    <a:pt x="50" y="947"/>
                  </a:lnTo>
                  <a:lnTo>
                    <a:pt x="3885" y="742"/>
                  </a:lnTo>
                  <a:lnTo>
                    <a:pt x="38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4772800" y="2594900"/>
              <a:ext cx="17925" cy="8975"/>
            </a:xfrm>
            <a:custGeom>
              <a:rect b="b" l="l" r="r" t="t"/>
              <a:pathLst>
                <a:path extrusionOk="0" h="359" w="717">
                  <a:moveTo>
                    <a:pt x="231" y="1"/>
                  </a:moveTo>
                  <a:lnTo>
                    <a:pt x="0" y="205"/>
                  </a:lnTo>
                  <a:lnTo>
                    <a:pt x="384" y="359"/>
                  </a:lnTo>
                  <a:lnTo>
                    <a:pt x="716" y="180"/>
                  </a:lnTo>
                  <a:lnTo>
                    <a:pt x="23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3"/>
            <p:cNvSpPr/>
            <p:nvPr/>
          </p:nvSpPr>
          <p:spPr>
            <a:xfrm>
              <a:off x="4794525" y="2589800"/>
              <a:ext cx="61400" cy="7675"/>
            </a:xfrm>
            <a:custGeom>
              <a:rect b="b" l="l" r="r" t="t"/>
              <a:pathLst>
                <a:path extrusionOk="0" h="307" w="2456">
                  <a:moveTo>
                    <a:pt x="2430" y="0"/>
                  </a:moveTo>
                  <a:lnTo>
                    <a:pt x="1" y="205"/>
                  </a:lnTo>
                  <a:lnTo>
                    <a:pt x="1" y="307"/>
                  </a:lnTo>
                  <a:lnTo>
                    <a:pt x="2455" y="153"/>
                  </a:lnTo>
                  <a:lnTo>
                    <a:pt x="24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4794525" y="2596175"/>
              <a:ext cx="61400" cy="7100"/>
            </a:xfrm>
            <a:custGeom>
              <a:rect b="b" l="l" r="r" t="t"/>
              <a:pathLst>
                <a:path extrusionOk="0" h="284" w="2456">
                  <a:moveTo>
                    <a:pt x="2455" y="1"/>
                  </a:moveTo>
                  <a:lnTo>
                    <a:pt x="1" y="181"/>
                  </a:lnTo>
                  <a:lnTo>
                    <a:pt x="1" y="283"/>
                  </a:lnTo>
                  <a:lnTo>
                    <a:pt x="2455" y="181"/>
                  </a:lnTo>
                  <a:lnTo>
                    <a:pt x="24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4774725" y="2617925"/>
              <a:ext cx="107400" cy="24300"/>
            </a:xfrm>
            <a:custGeom>
              <a:rect b="b" l="l" r="r" t="t"/>
              <a:pathLst>
                <a:path extrusionOk="0" h="972" w="4296">
                  <a:moveTo>
                    <a:pt x="4168" y="0"/>
                  </a:moveTo>
                  <a:lnTo>
                    <a:pt x="128" y="232"/>
                  </a:lnTo>
                  <a:lnTo>
                    <a:pt x="0" y="972"/>
                  </a:lnTo>
                  <a:lnTo>
                    <a:pt x="4296" y="895"/>
                  </a:lnTo>
                  <a:lnTo>
                    <a:pt x="4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a:off x="4783675" y="2628150"/>
              <a:ext cx="16000" cy="8975"/>
            </a:xfrm>
            <a:custGeom>
              <a:rect b="b" l="l" r="r" t="t"/>
              <a:pathLst>
                <a:path extrusionOk="0" h="359" w="640">
                  <a:moveTo>
                    <a:pt x="232" y="0"/>
                  </a:moveTo>
                  <a:lnTo>
                    <a:pt x="0" y="205"/>
                  </a:lnTo>
                  <a:lnTo>
                    <a:pt x="358" y="358"/>
                  </a:lnTo>
                  <a:lnTo>
                    <a:pt x="639" y="154"/>
                  </a:lnTo>
                  <a:lnTo>
                    <a:pt x="2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4859725" y="2624950"/>
              <a:ext cx="16000" cy="9600"/>
            </a:xfrm>
            <a:custGeom>
              <a:rect b="b" l="l" r="r" t="t"/>
              <a:pathLst>
                <a:path extrusionOk="0" h="384" w="640">
                  <a:moveTo>
                    <a:pt x="359" y="0"/>
                  </a:moveTo>
                  <a:lnTo>
                    <a:pt x="1" y="230"/>
                  </a:lnTo>
                  <a:lnTo>
                    <a:pt x="359" y="384"/>
                  </a:lnTo>
                  <a:lnTo>
                    <a:pt x="640" y="205"/>
                  </a:lnTo>
                  <a:lnTo>
                    <a:pt x="3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4803475" y="2627500"/>
              <a:ext cx="53075" cy="6425"/>
            </a:xfrm>
            <a:custGeom>
              <a:rect b="b" l="l" r="r" t="t"/>
              <a:pathLst>
                <a:path extrusionOk="0" h="257" w="2123">
                  <a:moveTo>
                    <a:pt x="2072" y="1"/>
                  </a:moveTo>
                  <a:lnTo>
                    <a:pt x="26" y="103"/>
                  </a:lnTo>
                  <a:lnTo>
                    <a:pt x="1" y="256"/>
                  </a:lnTo>
                  <a:lnTo>
                    <a:pt x="2123" y="231"/>
                  </a:lnTo>
                  <a:lnTo>
                    <a:pt x="20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a:off x="4715950" y="2636450"/>
              <a:ext cx="51750" cy="56275"/>
            </a:xfrm>
            <a:custGeom>
              <a:rect b="b" l="l" r="r" t="t"/>
              <a:pathLst>
                <a:path extrusionOk="0" h="2251" w="2070">
                  <a:moveTo>
                    <a:pt x="1841" y="0"/>
                  </a:moveTo>
                  <a:lnTo>
                    <a:pt x="921" y="1177"/>
                  </a:lnTo>
                  <a:lnTo>
                    <a:pt x="0" y="2020"/>
                  </a:lnTo>
                  <a:lnTo>
                    <a:pt x="128" y="2250"/>
                  </a:lnTo>
                  <a:lnTo>
                    <a:pt x="2070" y="537"/>
                  </a:lnTo>
                  <a:lnTo>
                    <a:pt x="18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a:off x="4983050" y="2630700"/>
              <a:ext cx="60075" cy="47950"/>
            </a:xfrm>
            <a:custGeom>
              <a:rect b="b" l="l" r="r" t="t"/>
              <a:pathLst>
                <a:path extrusionOk="0" h="1918" w="2403">
                  <a:moveTo>
                    <a:pt x="205" y="0"/>
                  </a:moveTo>
                  <a:lnTo>
                    <a:pt x="1" y="411"/>
                  </a:lnTo>
                  <a:lnTo>
                    <a:pt x="2301" y="1918"/>
                  </a:lnTo>
                  <a:lnTo>
                    <a:pt x="2403" y="1688"/>
                  </a:lnTo>
                  <a:lnTo>
                    <a:pt x="1201" y="871"/>
                  </a:lnTo>
                  <a:lnTo>
                    <a:pt x="2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4759375" y="2630700"/>
              <a:ext cx="240375" cy="240325"/>
            </a:xfrm>
            <a:custGeom>
              <a:rect b="b" l="l" r="r" t="t"/>
              <a:pathLst>
                <a:path extrusionOk="0" h="9613" w="9615">
                  <a:moveTo>
                    <a:pt x="9152" y="0"/>
                  </a:moveTo>
                  <a:lnTo>
                    <a:pt x="4269" y="333"/>
                  </a:lnTo>
                  <a:lnTo>
                    <a:pt x="103" y="230"/>
                  </a:lnTo>
                  <a:lnTo>
                    <a:pt x="179" y="6953"/>
                  </a:lnTo>
                  <a:lnTo>
                    <a:pt x="0" y="9612"/>
                  </a:lnTo>
                  <a:lnTo>
                    <a:pt x="9614" y="9612"/>
                  </a:lnTo>
                  <a:lnTo>
                    <a:pt x="91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3"/>
            <p:cNvSpPr/>
            <p:nvPr/>
          </p:nvSpPr>
          <p:spPr>
            <a:xfrm>
              <a:off x="4915950" y="2810275"/>
              <a:ext cx="67800" cy="46050"/>
            </a:xfrm>
            <a:custGeom>
              <a:rect b="b" l="l" r="r" t="t"/>
              <a:pathLst>
                <a:path extrusionOk="0" h="1842" w="2712">
                  <a:moveTo>
                    <a:pt x="2480" y="1"/>
                  </a:moveTo>
                  <a:lnTo>
                    <a:pt x="53" y="154"/>
                  </a:lnTo>
                  <a:lnTo>
                    <a:pt x="0" y="1841"/>
                  </a:lnTo>
                  <a:lnTo>
                    <a:pt x="2712" y="1841"/>
                  </a:lnTo>
                  <a:lnTo>
                    <a:pt x="24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3"/>
            <p:cNvSpPr/>
            <p:nvPr/>
          </p:nvSpPr>
          <p:spPr>
            <a:xfrm>
              <a:off x="4776625" y="2849875"/>
              <a:ext cx="37750" cy="8325"/>
            </a:xfrm>
            <a:custGeom>
              <a:rect b="b" l="l" r="r" t="t"/>
              <a:pathLst>
                <a:path extrusionOk="0" h="333" w="1510">
                  <a:moveTo>
                    <a:pt x="1484" y="0"/>
                  </a:moveTo>
                  <a:lnTo>
                    <a:pt x="26" y="53"/>
                  </a:lnTo>
                  <a:lnTo>
                    <a:pt x="1" y="333"/>
                  </a:lnTo>
                  <a:lnTo>
                    <a:pt x="1509" y="333"/>
                  </a:lnTo>
                  <a:lnTo>
                    <a:pt x="14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4784975" y="2814100"/>
              <a:ext cx="21125" cy="30725"/>
            </a:xfrm>
            <a:custGeom>
              <a:rect b="b" l="l" r="r" t="t"/>
              <a:pathLst>
                <a:path extrusionOk="0" h="1229" w="845">
                  <a:moveTo>
                    <a:pt x="410" y="1"/>
                  </a:moveTo>
                  <a:lnTo>
                    <a:pt x="1" y="615"/>
                  </a:lnTo>
                  <a:lnTo>
                    <a:pt x="282" y="615"/>
                  </a:lnTo>
                  <a:lnTo>
                    <a:pt x="178" y="1228"/>
                  </a:lnTo>
                  <a:lnTo>
                    <a:pt x="690" y="1228"/>
                  </a:lnTo>
                  <a:lnTo>
                    <a:pt x="613" y="563"/>
                  </a:lnTo>
                  <a:lnTo>
                    <a:pt x="844" y="563"/>
                  </a:lnTo>
                  <a:lnTo>
                    <a:pt x="4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3"/>
            <p:cNvSpPr/>
            <p:nvPr/>
          </p:nvSpPr>
          <p:spPr>
            <a:xfrm>
              <a:off x="4809875" y="2680525"/>
              <a:ext cx="143175" cy="86950"/>
            </a:xfrm>
            <a:custGeom>
              <a:rect b="b" l="l" r="r" t="t"/>
              <a:pathLst>
                <a:path extrusionOk="0" h="3478" w="5727">
                  <a:moveTo>
                    <a:pt x="5215" y="0"/>
                  </a:moveTo>
                  <a:lnTo>
                    <a:pt x="154" y="308"/>
                  </a:lnTo>
                  <a:lnTo>
                    <a:pt x="0" y="3477"/>
                  </a:lnTo>
                  <a:lnTo>
                    <a:pt x="5726" y="3247"/>
                  </a:lnTo>
                  <a:lnTo>
                    <a:pt x="52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3"/>
            <p:cNvSpPr/>
            <p:nvPr/>
          </p:nvSpPr>
          <p:spPr>
            <a:xfrm>
              <a:off x="4885925" y="2735500"/>
              <a:ext cx="5800" cy="18550"/>
            </a:xfrm>
            <a:custGeom>
              <a:rect b="b" l="l" r="r" t="t"/>
              <a:pathLst>
                <a:path extrusionOk="0" h="742" w="232">
                  <a:moveTo>
                    <a:pt x="231" y="0"/>
                  </a:moveTo>
                  <a:lnTo>
                    <a:pt x="1" y="26"/>
                  </a:lnTo>
                  <a:lnTo>
                    <a:pt x="1" y="742"/>
                  </a:lnTo>
                  <a:lnTo>
                    <a:pt x="231" y="716"/>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4894875" y="2734850"/>
              <a:ext cx="7700" cy="18550"/>
            </a:xfrm>
            <a:custGeom>
              <a:rect b="b" l="l" r="r" t="t"/>
              <a:pathLst>
                <a:path extrusionOk="0" h="742" w="308">
                  <a:moveTo>
                    <a:pt x="282" y="1"/>
                  </a:moveTo>
                  <a:lnTo>
                    <a:pt x="1" y="26"/>
                  </a:lnTo>
                  <a:lnTo>
                    <a:pt x="1" y="742"/>
                  </a:lnTo>
                  <a:lnTo>
                    <a:pt x="308" y="716"/>
                  </a:lnTo>
                  <a:lnTo>
                    <a:pt x="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3"/>
            <p:cNvSpPr/>
            <p:nvPr/>
          </p:nvSpPr>
          <p:spPr>
            <a:xfrm>
              <a:off x="4905750" y="2734850"/>
              <a:ext cx="5150" cy="17925"/>
            </a:xfrm>
            <a:custGeom>
              <a:rect b="b" l="l" r="r" t="t"/>
              <a:pathLst>
                <a:path extrusionOk="0" h="717" w="206">
                  <a:moveTo>
                    <a:pt x="1" y="1"/>
                  </a:moveTo>
                  <a:lnTo>
                    <a:pt x="1" y="716"/>
                  </a:lnTo>
                  <a:lnTo>
                    <a:pt x="205" y="691"/>
                  </a:lnTo>
                  <a:lnTo>
                    <a:pt x="1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3"/>
            <p:cNvSpPr/>
            <p:nvPr/>
          </p:nvSpPr>
          <p:spPr>
            <a:xfrm>
              <a:off x="4912775" y="2734200"/>
              <a:ext cx="10875" cy="17925"/>
            </a:xfrm>
            <a:custGeom>
              <a:rect b="b" l="l" r="r" t="t"/>
              <a:pathLst>
                <a:path extrusionOk="0" h="717" w="435">
                  <a:moveTo>
                    <a:pt x="332" y="1"/>
                  </a:moveTo>
                  <a:lnTo>
                    <a:pt x="1" y="27"/>
                  </a:lnTo>
                  <a:lnTo>
                    <a:pt x="25" y="717"/>
                  </a:lnTo>
                  <a:lnTo>
                    <a:pt x="434" y="691"/>
                  </a:lnTo>
                  <a:lnTo>
                    <a:pt x="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4924250" y="2733575"/>
              <a:ext cx="8975" cy="17925"/>
            </a:xfrm>
            <a:custGeom>
              <a:rect b="b" l="l" r="r" t="t"/>
              <a:pathLst>
                <a:path extrusionOk="0" h="717" w="359">
                  <a:moveTo>
                    <a:pt x="231" y="0"/>
                  </a:moveTo>
                  <a:lnTo>
                    <a:pt x="1" y="26"/>
                  </a:lnTo>
                  <a:lnTo>
                    <a:pt x="52" y="716"/>
                  </a:lnTo>
                  <a:lnTo>
                    <a:pt x="359" y="691"/>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3"/>
            <p:cNvSpPr/>
            <p:nvPr/>
          </p:nvSpPr>
          <p:spPr>
            <a:xfrm>
              <a:off x="4933225" y="2733575"/>
              <a:ext cx="5150" cy="16650"/>
            </a:xfrm>
            <a:custGeom>
              <a:rect b="b" l="l" r="r" t="t"/>
              <a:pathLst>
                <a:path extrusionOk="0" h="666" w="206">
                  <a:moveTo>
                    <a:pt x="1" y="0"/>
                  </a:moveTo>
                  <a:lnTo>
                    <a:pt x="103" y="665"/>
                  </a:lnTo>
                  <a:lnTo>
                    <a:pt x="206" y="665"/>
                  </a:lnTo>
                  <a:lnTo>
                    <a:pt x="1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3"/>
            <p:cNvSpPr/>
            <p:nvPr/>
          </p:nvSpPr>
          <p:spPr>
            <a:xfrm>
              <a:off x="4938325" y="2733575"/>
              <a:ext cx="5125" cy="16650"/>
            </a:xfrm>
            <a:custGeom>
              <a:rect b="b" l="l" r="r" t="t"/>
              <a:pathLst>
                <a:path extrusionOk="0" h="666" w="205">
                  <a:moveTo>
                    <a:pt x="0" y="0"/>
                  </a:moveTo>
                  <a:lnTo>
                    <a:pt x="102" y="665"/>
                  </a:lnTo>
                  <a:lnTo>
                    <a:pt x="205" y="640"/>
                  </a:lnTo>
                  <a:lnTo>
                    <a:pt x="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4823925" y="2695850"/>
              <a:ext cx="63950" cy="12825"/>
            </a:xfrm>
            <a:custGeom>
              <a:rect b="b" l="l" r="r" t="t"/>
              <a:pathLst>
                <a:path extrusionOk="0" h="513" w="2558">
                  <a:moveTo>
                    <a:pt x="2455" y="1"/>
                  </a:moveTo>
                  <a:lnTo>
                    <a:pt x="52" y="105"/>
                  </a:lnTo>
                  <a:lnTo>
                    <a:pt x="1" y="512"/>
                  </a:lnTo>
                  <a:lnTo>
                    <a:pt x="2558" y="410"/>
                  </a:lnTo>
                  <a:lnTo>
                    <a:pt x="24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3"/>
            <p:cNvSpPr/>
            <p:nvPr/>
          </p:nvSpPr>
          <p:spPr>
            <a:xfrm>
              <a:off x="4823300" y="2715025"/>
              <a:ext cx="50525" cy="10900"/>
            </a:xfrm>
            <a:custGeom>
              <a:rect b="b" l="l" r="r" t="t"/>
              <a:pathLst>
                <a:path extrusionOk="0" h="436" w="2021">
                  <a:moveTo>
                    <a:pt x="1995" y="1"/>
                  </a:moveTo>
                  <a:lnTo>
                    <a:pt x="0" y="52"/>
                  </a:lnTo>
                  <a:lnTo>
                    <a:pt x="0" y="436"/>
                  </a:lnTo>
                  <a:lnTo>
                    <a:pt x="2020" y="359"/>
                  </a:lnTo>
                  <a:lnTo>
                    <a:pt x="1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3"/>
            <p:cNvSpPr/>
            <p:nvPr/>
          </p:nvSpPr>
          <p:spPr>
            <a:xfrm>
              <a:off x="4825850" y="2816025"/>
              <a:ext cx="35825" cy="17275"/>
            </a:xfrm>
            <a:custGeom>
              <a:rect b="b" l="l" r="r" t="t"/>
              <a:pathLst>
                <a:path extrusionOk="0" h="691" w="1433">
                  <a:moveTo>
                    <a:pt x="742" y="1"/>
                  </a:moveTo>
                  <a:cubicBezTo>
                    <a:pt x="256" y="1"/>
                    <a:pt x="1" y="691"/>
                    <a:pt x="1" y="691"/>
                  </a:cubicBezTo>
                  <a:lnTo>
                    <a:pt x="1432" y="691"/>
                  </a:lnTo>
                  <a:cubicBezTo>
                    <a:pt x="1432" y="691"/>
                    <a:pt x="1177" y="1"/>
                    <a:pt x="7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4827775" y="2828825"/>
              <a:ext cx="19200" cy="28100"/>
            </a:xfrm>
            <a:custGeom>
              <a:rect b="b" l="l" r="r" t="t"/>
              <a:pathLst>
                <a:path extrusionOk="0" h="1124" w="768">
                  <a:moveTo>
                    <a:pt x="537" y="0"/>
                  </a:moveTo>
                  <a:lnTo>
                    <a:pt x="537" y="690"/>
                  </a:lnTo>
                  <a:cubicBezTo>
                    <a:pt x="537" y="690"/>
                    <a:pt x="512" y="919"/>
                    <a:pt x="358" y="919"/>
                  </a:cubicBezTo>
                  <a:cubicBezTo>
                    <a:pt x="281" y="919"/>
                    <a:pt x="128" y="716"/>
                    <a:pt x="128" y="716"/>
                  </a:cubicBezTo>
                  <a:lnTo>
                    <a:pt x="0" y="842"/>
                  </a:lnTo>
                  <a:cubicBezTo>
                    <a:pt x="0" y="842"/>
                    <a:pt x="179" y="1124"/>
                    <a:pt x="358" y="1124"/>
                  </a:cubicBezTo>
                  <a:cubicBezTo>
                    <a:pt x="639" y="1124"/>
                    <a:pt x="742" y="893"/>
                    <a:pt x="742" y="716"/>
                  </a:cubicBezTo>
                  <a:cubicBezTo>
                    <a:pt x="742" y="538"/>
                    <a:pt x="767" y="0"/>
                    <a:pt x="7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63"/>
          <p:cNvGrpSpPr/>
          <p:nvPr/>
        </p:nvGrpSpPr>
        <p:grpSpPr>
          <a:xfrm rot="-427090">
            <a:off x="5565398" y="3754456"/>
            <a:ext cx="1039234" cy="397873"/>
            <a:chOff x="1322228" y="3044306"/>
            <a:chExt cx="1113994" cy="426496"/>
          </a:xfrm>
        </p:grpSpPr>
        <p:sp>
          <p:nvSpPr>
            <p:cNvPr id="1376" name="Google Shape;1376;p63"/>
            <p:cNvSpPr/>
            <p:nvPr/>
          </p:nvSpPr>
          <p:spPr>
            <a:xfrm>
              <a:off x="1322228" y="3226419"/>
              <a:ext cx="1021128" cy="244383"/>
            </a:xfrm>
            <a:custGeom>
              <a:rect b="b" l="l" r="r" t="t"/>
              <a:pathLst>
                <a:path extrusionOk="0" h="1821" w="7609">
                  <a:moveTo>
                    <a:pt x="7609" y="0"/>
                  </a:moveTo>
                  <a:lnTo>
                    <a:pt x="309" y="924"/>
                  </a:lnTo>
                  <a:lnTo>
                    <a:pt x="1" y="1589"/>
                  </a:lnTo>
                  <a:lnTo>
                    <a:pt x="207" y="1820"/>
                  </a:lnTo>
                  <a:lnTo>
                    <a:pt x="488" y="1282"/>
                  </a:lnTo>
                  <a:lnTo>
                    <a:pt x="7609" y="258"/>
                  </a:lnTo>
                  <a:lnTo>
                    <a:pt x="7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3"/>
            <p:cNvSpPr/>
            <p:nvPr/>
          </p:nvSpPr>
          <p:spPr>
            <a:xfrm>
              <a:off x="1384229" y="3250575"/>
              <a:ext cx="1051994" cy="220226"/>
            </a:xfrm>
            <a:custGeom>
              <a:rect b="b" l="l" r="r" t="t"/>
              <a:pathLst>
                <a:path extrusionOk="0" h="1641" w="7839">
                  <a:moveTo>
                    <a:pt x="0" y="1"/>
                  </a:moveTo>
                  <a:lnTo>
                    <a:pt x="0" y="257"/>
                  </a:lnTo>
                  <a:lnTo>
                    <a:pt x="7198" y="1051"/>
                  </a:lnTo>
                  <a:lnTo>
                    <a:pt x="7505" y="1640"/>
                  </a:lnTo>
                  <a:lnTo>
                    <a:pt x="7838" y="1461"/>
                  </a:lnTo>
                  <a:lnTo>
                    <a:pt x="7505" y="76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1769249" y="3126975"/>
              <a:ext cx="199555" cy="137558"/>
            </a:xfrm>
            <a:custGeom>
              <a:rect b="b" l="l" r="r" t="t"/>
              <a:pathLst>
                <a:path extrusionOk="0" h="1025" w="1487">
                  <a:moveTo>
                    <a:pt x="975" y="0"/>
                  </a:moveTo>
                  <a:lnTo>
                    <a:pt x="334" y="26"/>
                  </a:lnTo>
                  <a:lnTo>
                    <a:pt x="1" y="692"/>
                  </a:lnTo>
                  <a:lnTo>
                    <a:pt x="1" y="1024"/>
                  </a:lnTo>
                  <a:lnTo>
                    <a:pt x="462" y="332"/>
                  </a:lnTo>
                  <a:lnTo>
                    <a:pt x="871" y="281"/>
                  </a:lnTo>
                  <a:lnTo>
                    <a:pt x="1486" y="972"/>
                  </a:lnTo>
                  <a:lnTo>
                    <a:pt x="1486" y="716"/>
                  </a:lnTo>
                  <a:lnTo>
                    <a:pt x="9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1930691" y="3044306"/>
              <a:ext cx="426353" cy="426227"/>
            </a:xfrm>
            <a:custGeom>
              <a:rect b="b" l="l" r="r" t="t"/>
              <a:pathLst>
                <a:path extrusionOk="0" h="3176" w="3177">
                  <a:moveTo>
                    <a:pt x="1589" y="1"/>
                  </a:moveTo>
                  <a:cubicBezTo>
                    <a:pt x="820" y="1"/>
                    <a:pt x="1" y="872"/>
                    <a:pt x="1" y="1588"/>
                  </a:cubicBezTo>
                  <a:cubicBezTo>
                    <a:pt x="1" y="2465"/>
                    <a:pt x="820" y="3176"/>
                    <a:pt x="1487" y="3176"/>
                  </a:cubicBezTo>
                  <a:cubicBezTo>
                    <a:pt x="2363" y="3176"/>
                    <a:pt x="3177" y="2517"/>
                    <a:pt x="3177" y="1640"/>
                  </a:cubicBezTo>
                  <a:cubicBezTo>
                    <a:pt x="3177" y="872"/>
                    <a:pt x="2281" y="1"/>
                    <a:pt x="1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3"/>
            <p:cNvSpPr/>
            <p:nvPr/>
          </p:nvSpPr>
          <p:spPr>
            <a:xfrm>
              <a:off x="1965181" y="3078662"/>
              <a:ext cx="357643" cy="357515"/>
            </a:xfrm>
            <a:custGeom>
              <a:rect b="b" l="l" r="r" t="t"/>
              <a:pathLst>
                <a:path extrusionOk="0" h="2664" w="2665">
                  <a:moveTo>
                    <a:pt x="1332" y="1"/>
                  </a:moveTo>
                  <a:cubicBezTo>
                    <a:pt x="596" y="1"/>
                    <a:pt x="1" y="769"/>
                    <a:pt x="1" y="1333"/>
                  </a:cubicBezTo>
                  <a:cubicBezTo>
                    <a:pt x="1" y="2067"/>
                    <a:pt x="512" y="2664"/>
                    <a:pt x="1383" y="2664"/>
                  </a:cubicBezTo>
                  <a:cubicBezTo>
                    <a:pt x="2119" y="2664"/>
                    <a:pt x="2664" y="2119"/>
                    <a:pt x="2664" y="1384"/>
                  </a:cubicBezTo>
                  <a:cubicBezTo>
                    <a:pt x="2664" y="718"/>
                    <a:pt x="1998" y="1"/>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3"/>
            <p:cNvSpPr/>
            <p:nvPr/>
          </p:nvSpPr>
          <p:spPr>
            <a:xfrm>
              <a:off x="2003025" y="3164820"/>
              <a:ext cx="206265" cy="165069"/>
            </a:xfrm>
            <a:custGeom>
              <a:rect b="b" l="l" r="r" t="t"/>
              <a:pathLst>
                <a:path extrusionOk="0" h="1230" w="1537">
                  <a:moveTo>
                    <a:pt x="1408" y="1"/>
                  </a:moveTo>
                  <a:lnTo>
                    <a:pt x="0" y="870"/>
                  </a:lnTo>
                  <a:lnTo>
                    <a:pt x="230" y="1229"/>
                  </a:lnTo>
                  <a:lnTo>
                    <a:pt x="1537" y="178"/>
                  </a:lnTo>
                  <a:lnTo>
                    <a:pt x="140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3"/>
            <p:cNvSpPr/>
            <p:nvPr/>
          </p:nvSpPr>
          <p:spPr>
            <a:xfrm>
              <a:off x="2154134" y="3216354"/>
              <a:ext cx="123867" cy="109912"/>
            </a:xfrm>
            <a:custGeom>
              <a:rect b="b" l="l" r="r" t="t"/>
              <a:pathLst>
                <a:path extrusionOk="0" h="819" w="923">
                  <a:moveTo>
                    <a:pt x="743" y="0"/>
                  </a:moveTo>
                  <a:lnTo>
                    <a:pt x="1" y="691"/>
                  </a:lnTo>
                  <a:lnTo>
                    <a:pt x="103" y="818"/>
                  </a:lnTo>
                  <a:lnTo>
                    <a:pt x="922" y="154"/>
                  </a:lnTo>
                  <a:lnTo>
                    <a:pt x="7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3"/>
            <p:cNvSpPr/>
            <p:nvPr/>
          </p:nvSpPr>
          <p:spPr>
            <a:xfrm>
              <a:off x="1367051" y="3044306"/>
              <a:ext cx="426353" cy="426496"/>
            </a:xfrm>
            <a:custGeom>
              <a:rect b="b" l="l" r="r" t="t"/>
              <a:pathLst>
                <a:path extrusionOk="0" h="3178" w="3177">
                  <a:moveTo>
                    <a:pt x="1589" y="1"/>
                  </a:moveTo>
                  <a:cubicBezTo>
                    <a:pt x="846" y="1"/>
                    <a:pt x="1" y="923"/>
                    <a:pt x="1" y="1589"/>
                  </a:cubicBezTo>
                  <a:cubicBezTo>
                    <a:pt x="1" y="2465"/>
                    <a:pt x="814" y="3177"/>
                    <a:pt x="1691" y="3177"/>
                  </a:cubicBezTo>
                  <a:cubicBezTo>
                    <a:pt x="2408" y="3177"/>
                    <a:pt x="3177" y="2465"/>
                    <a:pt x="3177" y="1589"/>
                  </a:cubicBezTo>
                  <a:cubicBezTo>
                    <a:pt x="3177" y="897"/>
                    <a:pt x="2383" y="1"/>
                    <a:pt x="1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3"/>
            <p:cNvSpPr/>
            <p:nvPr/>
          </p:nvSpPr>
          <p:spPr>
            <a:xfrm>
              <a:off x="1401541" y="3078662"/>
              <a:ext cx="357509" cy="357515"/>
            </a:xfrm>
            <a:custGeom>
              <a:rect b="b" l="l" r="r" t="t"/>
              <a:pathLst>
                <a:path extrusionOk="0" h="2664" w="2664">
                  <a:moveTo>
                    <a:pt x="1332" y="1"/>
                  </a:moveTo>
                  <a:cubicBezTo>
                    <a:pt x="717" y="1"/>
                    <a:pt x="1" y="692"/>
                    <a:pt x="1" y="1333"/>
                  </a:cubicBezTo>
                  <a:cubicBezTo>
                    <a:pt x="1" y="1947"/>
                    <a:pt x="545" y="2664"/>
                    <a:pt x="1280" y="2664"/>
                  </a:cubicBezTo>
                  <a:cubicBezTo>
                    <a:pt x="2016" y="2664"/>
                    <a:pt x="2664" y="2253"/>
                    <a:pt x="2664" y="1384"/>
                  </a:cubicBezTo>
                  <a:cubicBezTo>
                    <a:pt x="2664" y="648"/>
                    <a:pt x="2067" y="1"/>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3"/>
            <p:cNvSpPr/>
            <p:nvPr/>
          </p:nvSpPr>
          <p:spPr>
            <a:xfrm>
              <a:off x="1442740" y="3154352"/>
              <a:ext cx="206400" cy="178892"/>
            </a:xfrm>
            <a:custGeom>
              <a:rect b="b" l="l" r="r" t="t"/>
              <a:pathLst>
                <a:path extrusionOk="0" h="1333" w="1538">
                  <a:moveTo>
                    <a:pt x="1409" y="1"/>
                  </a:moveTo>
                  <a:lnTo>
                    <a:pt x="0" y="999"/>
                  </a:lnTo>
                  <a:lnTo>
                    <a:pt x="205" y="1333"/>
                  </a:lnTo>
                  <a:lnTo>
                    <a:pt x="1537" y="205"/>
                  </a:lnTo>
                  <a:lnTo>
                    <a:pt x="14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3"/>
            <p:cNvSpPr/>
            <p:nvPr/>
          </p:nvSpPr>
          <p:spPr>
            <a:xfrm>
              <a:off x="1566472" y="3209509"/>
              <a:ext cx="151243" cy="123735"/>
            </a:xfrm>
            <a:custGeom>
              <a:rect b="b" l="l" r="r" t="t"/>
              <a:pathLst>
                <a:path extrusionOk="0" h="922" w="1127">
                  <a:moveTo>
                    <a:pt x="999" y="0"/>
                  </a:moveTo>
                  <a:lnTo>
                    <a:pt x="0" y="818"/>
                  </a:lnTo>
                  <a:lnTo>
                    <a:pt x="103" y="922"/>
                  </a:lnTo>
                  <a:lnTo>
                    <a:pt x="1127" y="205"/>
                  </a:lnTo>
                  <a:lnTo>
                    <a:pt x="9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2332889" y="3209509"/>
              <a:ext cx="68979" cy="68846"/>
            </a:xfrm>
            <a:custGeom>
              <a:rect b="b" l="l" r="r" t="t"/>
              <a:pathLst>
                <a:path extrusionOk="0" h="513" w="514">
                  <a:moveTo>
                    <a:pt x="1" y="0"/>
                  </a:moveTo>
                  <a:lnTo>
                    <a:pt x="52" y="513"/>
                  </a:lnTo>
                  <a:lnTo>
                    <a:pt x="514" y="358"/>
                  </a:lnTo>
                  <a:lnTo>
                    <a:pt x="487" y="5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3"/>
            <p:cNvSpPr/>
            <p:nvPr/>
          </p:nvSpPr>
          <p:spPr>
            <a:xfrm>
              <a:off x="1322497" y="3236887"/>
              <a:ext cx="68845" cy="68712"/>
            </a:xfrm>
            <a:custGeom>
              <a:rect b="b" l="l" r="r" t="t"/>
              <a:pathLst>
                <a:path extrusionOk="0" h="512" w="513">
                  <a:moveTo>
                    <a:pt x="513" y="1"/>
                  </a:moveTo>
                  <a:lnTo>
                    <a:pt x="26" y="52"/>
                  </a:lnTo>
                  <a:lnTo>
                    <a:pt x="0" y="410"/>
                  </a:lnTo>
                  <a:lnTo>
                    <a:pt x="513" y="512"/>
                  </a:lnTo>
                  <a:lnTo>
                    <a:pt x="5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63"/>
          <p:cNvGrpSpPr/>
          <p:nvPr/>
        </p:nvGrpSpPr>
        <p:grpSpPr>
          <a:xfrm>
            <a:off x="7763398" y="2999856"/>
            <a:ext cx="317844" cy="1130228"/>
            <a:chOff x="2573509" y="2301898"/>
            <a:chExt cx="494930" cy="1759932"/>
          </a:xfrm>
        </p:grpSpPr>
        <p:sp>
          <p:nvSpPr>
            <p:cNvPr id="1390" name="Google Shape;1390;p63"/>
            <p:cNvSpPr/>
            <p:nvPr/>
          </p:nvSpPr>
          <p:spPr>
            <a:xfrm>
              <a:off x="2573509" y="2439456"/>
              <a:ext cx="257798" cy="1622374"/>
            </a:xfrm>
            <a:custGeom>
              <a:rect b="b" l="l" r="r" t="t"/>
              <a:pathLst>
                <a:path extrusionOk="0" h="12089" w="1921">
                  <a:moveTo>
                    <a:pt x="1921" y="1"/>
                  </a:moveTo>
                  <a:lnTo>
                    <a:pt x="154" y="129"/>
                  </a:lnTo>
                  <a:lnTo>
                    <a:pt x="0" y="12089"/>
                  </a:lnTo>
                  <a:lnTo>
                    <a:pt x="1921" y="12089"/>
                  </a:lnTo>
                  <a:lnTo>
                    <a:pt x="19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3"/>
            <p:cNvSpPr/>
            <p:nvPr/>
          </p:nvSpPr>
          <p:spPr>
            <a:xfrm>
              <a:off x="2648930" y="2807170"/>
              <a:ext cx="113802" cy="962500"/>
            </a:xfrm>
            <a:custGeom>
              <a:rect b="b" l="l" r="r" t="t"/>
              <a:pathLst>
                <a:path extrusionOk="0" h="7172" w="848">
                  <a:moveTo>
                    <a:pt x="424" y="1"/>
                  </a:moveTo>
                  <a:cubicBezTo>
                    <a:pt x="191" y="1"/>
                    <a:pt x="1" y="1811"/>
                    <a:pt x="1" y="3791"/>
                  </a:cubicBezTo>
                  <a:cubicBezTo>
                    <a:pt x="1" y="6326"/>
                    <a:pt x="156" y="7171"/>
                    <a:pt x="424" y="7171"/>
                  </a:cubicBezTo>
                  <a:cubicBezTo>
                    <a:pt x="718" y="7171"/>
                    <a:pt x="848" y="5566"/>
                    <a:pt x="848" y="3586"/>
                  </a:cubicBezTo>
                  <a:cubicBezTo>
                    <a:pt x="848" y="1998"/>
                    <a:pt x="657" y="1"/>
                    <a:pt x="4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2639133" y="2569900"/>
              <a:ext cx="116754" cy="134337"/>
            </a:xfrm>
            <a:custGeom>
              <a:rect b="b" l="l" r="r" t="t"/>
              <a:pathLst>
                <a:path extrusionOk="0" h="1001" w="870">
                  <a:moveTo>
                    <a:pt x="0" y="0"/>
                  </a:moveTo>
                  <a:lnTo>
                    <a:pt x="50" y="1000"/>
                  </a:lnTo>
                  <a:lnTo>
                    <a:pt x="435" y="539"/>
                  </a:lnTo>
                  <a:lnTo>
                    <a:pt x="844" y="948"/>
                  </a:lnTo>
                  <a:lnTo>
                    <a:pt x="869" y="2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2614843" y="3845227"/>
              <a:ext cx="178754" cy="161714"/>
            </a:xfrm>
            <a:custGeom>
              <a:rect b="b" l="l" r="r" t="t"/>
              <a:pathLst>
                <a:path extrusionOk="0" h="1205" w="1332">
                  <a:moveTo>
                    <a:pt x="1204" y="0"/>
                  </a:moveTo>
                  <a:lnTo>
                    <a:pt x="665" y="692"/>
                  </a:lnTo>
                  <a:lnTo>
                    <a:pt x="231" y="205"/>
                  </a:lnTo>
                  <a:lnTo>
                    <a:pt x="1" y="1205"/>
                  </a:lnTo>
                  <a:lnTo>
                    <a:pt x="1332" y="1205"/>
                  </a:lnTo>
                  <a:lnTo>
                    <a:pt x="12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2793463" y="2301898"/>
              <a:ext cx="274976" cy="1759932"/>
            </a:xfrm>
            <a:custGeom>
              <a:rect b="b" l="l" r="r" t="t"/>
              <a:pathLst>
                <a:path extrusionOk="0" h="13114" w="2049">
                  <a:moveTo>
                    <a:pt x="1614" y="0"/>
                  </a:moveTo>
                  <a:lnTo>
                    <a:pt x="1" y="103"/>
                  </a:lnTo>
                  <a:lnTo>
                    <a:pt x="282" y="13114"/>
                  </a:lnTo>
                  <a:lnTo>
                    <a:pt x="2049" y="13114"/>
                  </a:lnTo>
                  <a:lnTo>
                    <a:pt x="16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2855463" y="2466967"/>
              <a:ext cx="120377" cy="244114"/>
            </a:xfrm>
            <a:custGeom>
              <a:rect b="b" l="l" r="r" t="t"/>
              <a:pathLst>
                <a:path extrusionOk="0" h="1819" w="897">
                  <a:moveTo>
                    <a:pt x="435" y="0"/>
                  </a:moveTo>
                  <a:lnTo>
                    <a:pt x="0" y="922"/>
                  </a:lnTo>
                  <a:lnTo>
                    <a:pt x="564" y="1819"/>
                  </a:lnTo>
                  <a:lnTo>
                    <a:pt x="897" y="999"/>
                  </a:lnTo>
                  <a:lnTo>
                    <a:pt x="4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2875996" y="3662980"/>
              <a:ext cx="137823" cy="251093"/>
            </a:xfrm>
            <a:custGeom>
              <a:rect b="b" l="l" r="r" t="t"/>
              <a:pathLst>
                <a:path extrusionOk="0" h="1871" w="1027">
                  <a:moveTo>
                    <a:pt x="462" y="0"/>
                  </a:moveTo>
                  <a:lnTo>
                    <a:pt x="1" y="1256"/>
                  </a:lnTo>
                  <a:lnTo>
                    <a:pt x="616" y="1871"/>
                  </a:lnTo>
                  <a:lnTo>
                    <a:pt x="1026" y="1282"/>
                  </a:lnTo>
                  <a:lnTo>
                    <a:pt x="4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3"/>
            <p:cNvSpPr/>
            <p:nvPr/>
          </p:nvSpPr>
          <p:spPr>
            <a:xfrm>
              <a:off x="2900018" y="2779793"/>
              <a:ext cx="68979" cy="811254"/>
            </a:xfrm>
            <a:custGeom>
              <a:rect b="b" l="l" r="r" t="t"/>
              <a:pathLst>
                <a:path extrusionOk="0" h="6045" w="514">
                  <a:moveTo>
                    <a:pt x="359" y="0"/>
                  </a:moveTo>
                  <a:lnTo>
                    <a:pt x="1" y="52"/>
                  </a:lnTo>
                  <a:lnTo>
                    <a:pt x="52" y="6044"/>
                  </a:lnTo>
                  <a:lnTo>
                    <a:pt x="513" y="6044"/>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 name="Google Shape;1398;p63"/>
          <p:cNvSpPr/>
          <p:nvPr/>
        </p:nvSpPr>
        <p:spPr>
          <a:xfrm rot="5399707">
            <a:off x="7631725" y="1342929"/>
            <a:ext cx="733237" cy="912927"/>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 name="Shape 1402"/>
        <p:cNvGrpSpPr/>
        <p:nvPr/>
      </p:nvGrpSpPr>
      <p:grpSpPr>
        <a:xfrm>
          <a:off x="0" y="0"/>
          <a:ext cx="0" cy="0"/>
          <a:chOff x="0" y="0"/>
          <a:chExt cx="0" cy="0"/>
        </a:xfrm>
      </p:grpSpPr>
      <p:sp>
        <p:nvSpPr>
          <p:cNvPr id="1403" name="Google Shape;1403;p64"/>
          <p:cNvSpPr/>
          <p:nvPr/>
        </p:nvSpPr>
        <p:spPr>
          <a:xfrm rot="131890">
            <a:off x="607093" y="1748904"/>
            <a:ext cx="4423184" cy="1693447"/>
          </a:xfrm>
          <a:custGeom>
            <a:rect b="b" l="l" r="r" t="t"/>
            <a:pathLst>
              <a:path extrusionOk="0" h="8540" w="24940">
                <a:moveTo>
                  <a:pt x="21687" y="0"/>
                </a:moveTo>
                <a:cubicBezTo>
                  <a:pt x="21506" y="0"/>
                  <a:pt x="21341" y="2"/>
                  <a:pt x="21211" y="5"/>
                </a:cubicBezTo>
                <a:lnTo>
                  <a:pt x="17533" y="55"/>
                </a:lnTo>
                <a:cubicBezTo>
                  <a:pt x="12793" y="138"/>
                  <a:pt x="8004" y="5"/>
                  <a:pt x="3282" y="353"/>
                </a:cubicBezTo>
                <a:cubicBezTo>
                  <a:pt x="2470" y="403"/>
                  <a:pt x="1426" y="353"/>
                  <a:pt x="779" y="933"/>
                </a:cubicBezTo>
                <a:cubicBezTo>
                  <a:pt x="0" y="1646"/>
                  <a:pt x="150" y="3021"/>
                  <a:pt x="166" y="3982"/>
                </a:cubicBezTo>
                <a:cubicBezTo>
                  <a:pt x="183" y="5722"/>
                  <a:pt x="50" y="8141"/>
                  <a:pt x="2287" y="8324"/>
                </a:cubicBezTo>
                <a:cubicBezTo>
                  <a:pt x="4238" y="8482"/>
                  <a:pt x="6211" y="8540"/>
                  <a:pt x="8188" y="8540"/>
                </a:cubicBezTo>
                <a:cubicBezTo>
                  <a:pt x="10982" y="8540"/>
                  <a:pt x="13783" y="8424"/>
                  <a:pt x="16538" y="8307"/>
                </a:cubicBezTo>
                <a:cubicBezTo>
                  <a:pt x="17897" y="8257"/>
                  <a:pt x="19256" y="8175"/>
                  <a:pt x="20615" y="8092"/>
                </a:cubicBezTo>
                <a:cubicBezTo>
                  <a:pt x="21626" y="8025"/>
                  <a:pt x="23067" y="8191"/>
                  <a:pt x="23979" y="7694"/>
                </a:cubicBezTo>
                <a:cubicBezTo>
                  <a:pt x="24923" y="7164"/>
                  <a:pt x="24774" y="5937"/>
                  <a:pt x="24807" y="5009"/>
                </a:cubicBezTo>
                <a:cubicBezTo>
                  <a:pt x="24840" y="3684"/>
                  <a:pt x="24874" y="2358"/>
                  <a:pt x="24923" y="1032"/>
                </a:cubicBezTo>
                <a:cubicBezTo>
                  <a:pt x="24940" y="88"/>
                  <a:pt x="23399" y="22"/>
                  <a:pt x="23399" y="22"/>
                </a:cubicBezTo>
                <a:cubicBezTo>
                  <a:pt x="23399" y="22"/>
                  <a:pt x="22412" y="0"/>
                  <a:pt x="21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4"/>
          <p:cNvSpPr txBox="1"/>
          <p:nvPr>
            <p:ph idx="1" type="subTitle"/>
          </p:nvPr>
        </p:nvSpPr>
        <p:spPr>
          <a:xfrm>
            <a:off x="732025" y="1831175"/>
            <a:ext cx="4160700" cy="120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a:solidFill>
                  <a:schemeClr val="accent2"/>
                </a:solidFill>
                <a:latin typeface="Roboto Slab Medium"/>
                <a:ea typeface="Roboto Slab Medium"/>
                <a:cs typeface="Roboto Slab Medium"/>
                <a:sym typeface="Roboto Slab Medium"/>
              </a:rPr>
              <a:t>Você tem alguma pergunta?</a:t>
            </a:r>
            <a:endParaRPr>
              <a:solidFill>
                <a:schemeClr val="accent2"/>
              </a:solidFill>
              <a:latin typeface="Roboto Slab Medium"/>
              <a:ea typeface="Roboto Slab Medium"/>
              <a:cs typeface="Roboto Slab Medium"/>
              <a:sym typeface="Roboto Slab Medium"/>
            </a:endParaRPr>
          </a:p>
          <a:p>
            <a:pPr indent="0" lvl="0" marL="0" rtl="0" algn="l">
              <a:spcBef>
                <a:spcPts val="0"/>
              </a:spcBef>
              <a:spcAft>
                <a:spcPts val="0"/>
              </a:spcAft>
              <a:buNone/>
            </a:pPr>
            <a:r>
              <a:t/>
            </a:r>
            <a:endParaRPr>
              <a:solidFill>
                <a:schemeClr val="dk1"/>
              </a:solidFill>
              <a:latin typeface="Roboto Slab"/>
              <a:ea typeface="Roboto Slab"/>
              <a:cs typeface="Roboto Slab"/>
              <a:sym typeface="Roboto Slab"/>
            </a:endParaRPr>
          </a:p>
          <a:p>
            <a:pPr indent="0" lvl="0" marL="0" rtl="0" algn="l">
              <a:spcBef>
                <a:spcPts val="0"/>
              </a:spcBef>
              <a:spcAft>
                <a:spcPts val="0"/>
              </a:spcAft>
              <a:buNone/>
            </a:pPr>
            <a:r>
              <a:rPr lang="pt-BR">
                <a:solidFill>
                  <a:schemeClr val="dk1"/>
                </a:solidFill>
                <a:latin typeface="Roboto Slab"/>
                <a:ea typeface="Roboto Slab"/>
                <a:cs typeface="Roboto Slab"/>
                <a:sym typeface="Roboto Slab"/>
              </a:rPr>
              <a:t>seuemail@freepik.com</a:t>
            </a:r>
            <a:endParaRPr>
              <a:solidFill>
                <a:schemeClr val="dk1"/>
              </a:solidFill>
              <a:latin typeface="Roboto Slab"/>
              <a:ea typeface="Roboto Slab"/>
              <a:cs typeface="Roboto Slab"/>
              <a:sym typeface="Roboto Slab"/>
            </a:endParaRPr>
          </a:p>
          <a:p>
            <a:pPr indent="0" lvl="0" marL="0" rtl="0" algn="l">
              <a:spcBef>
                <a:spcPts val="0"/>
              </a:spcBef>
              <a:spcAft>
                <a:spcPts val="0"/>
              </a:spcAft>
              <a:buNone/>
            </a:pPr>
            <a:r>
              <a:rPr lang="pt-BR">
                <a:solidFill>
                  <a:schemeClr val="dk1"/>
                </a:solidFill>
                <a:latin typeface="Roboto Slab"/>
                <a:ea typeface="Roboto Slab"/>
                <a:cs typeface="Roboto Slab"/>
                <a:sym typeface="Roboto Slab"/>
              </a:rPr>
              <a:t>+91 620 421 838</a:t>
            </a:r>
            <a:endParaRPr>
              <a:solidFill>
                <a:schemeClr val="dk1"/>
              </a:solidFill>
              <a:latin typeface="Roboto Slab"/>
              <a:ea typeface="Roboto Slab"/>
              <a:cs typeface="Roboto Slab"/>
              <a:sym typeface="Roboto Slab"/>
            </a:endParaRPr>
          </a:p>
          <a:p>
            <a:pPr indent="0" lvl="0" marL="0" rtl="0" algn="l">
              <a:spcBef>
                <a:spcPts val="0"/>
              </a:spcBef>
              <a:spcAft>
                <a:spcPts val="0"/>
              </a:spcAft>
              <a:buNone/>
            </a:pPr>
            <a:r>
              <a:rPr lang="pt-BR">
                <a:solidFill>
                  <a:schemeClr val="dk1"/>
                </a:solidFill>
                <a:latin typeface="Roboto Slab"/>
                <a:ea typeface="Roboto Slab"/>
                <a:cs typeface="Roboto Slab"/>
                <a:sym typeface="Roboto Slab"/>
              </a:rPr>
              <a:t>seusite.com</a:t>
            </a:r>
            <a:endParaRPr>
              <a:solidFill>
                <a:schemeClr val="dk1"/>
              </a:solidFill>
              <a:latin typeface="Roboto Slab"/>
              <a:ea typeface="Roboto Slab"/>
              <a:cs typeface="Roboto Slab"/>
              <a:sym typeface="Roboto Slab"/>
            </a:endParaRPr>
          </a:p>
        </p:txBody>
      </p:sp>
      <p:sp>
        <p:nvSpPr>
          <p:cNvPr id="1405" name="Google Shape;1405;p64"/>
          <p:cNvSpPr txBox="1"/>
          <p:nvPr>
            <p:ph type="ctrTitle"/>
          </p:nvPr>
        </p:nvSpPr>
        <p:spPr>
          <a:xfrm>
            <a:off x="720000" y="561096"/>
            <a:ext cx="4489500" cy="9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pt-BR"/>
              <a:t>Obrigado!</a:t>
            </a:r>
            <a:endParaRPr/>
          </a:p>
        </p:txBody>
      </p:sp>
      <p:sp>
        <p:nvSpPr>
          <p:cNvPr id="1406" name="Google Shape;1406;p64"/>
          <p:cNvSpPr txBox="1"/>
          <p:nvPr/>
        </p:nvSpPr>
        <p:spPr>
          <a:xfrm>
            <a:off x="732025" y="4286250"/>
            <a:ext cx="4045500" cy="3387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pt-BR" sz="1000">
                <a:solidFill>
                  <a:schemeClr val="dk1"/>
                </a:solidFill>
                <a:latin typeface="Roboto Slab"/>
                <a:ea typeface="Roboto Slab"/>
                <a:cs typeface="Roboto Slab"/>
                <a:sym typeface="Roboto Slab"/>
              </a:rPr>
              <a:t>Por favor, mantenha este slide para atribuição</a:t>
            </a:r>
            <a:endParaRPr>
              <a:solidFill>
                <a:schemeClr val="dk1"/>
              </a:solidFill>
              <a:latin typeface="Roboto Slab"/>
              <a:ea typeface="Roboto Slab"/>
              <a:cs typeface="Roboto Slab"/>
              <a:sym typeface="Roboto Slab"/>
            </a:endParaRPr>
          </a:p>
        </p:txBody>
      </p:sp>
      <p:sp>
        <p:nvSpPr>
          <p:cNvPr id="1407" name="Google Shape;1407;p64"/>
          <p:cNvSpPr/>
          <p:nvPr/>
        </p:nvSpPr>
        <p:spPr>
          <a:xfrm rot="-9446606">
            <a:off x="4473798" y="1584004"/>
            <a:ext cx="677770" cy="872680"/>
          </a:xfrm>
          <a:custGeom>
            <a:rect b="b" l="l" r="r" t="t"/>
            <a:pathLst>
              <a:path extrusionOk="0" h="32134" w="24957">
                <a:moveTo>
                  <a:pt x="21809" y="1"/>
                </a:moveTo>
                <a:cubicBezTo>
                  <a:pt x="21721" y="1"/>
                  <a:pt x="21632" y="12"/>
                  <a:pt x="21543" y="36"/>
                </a:cubicBezTo>
                <a:cubicBezTo>
                  <a:pt x="15263" y="1892"/>
                  <a:pt x="9778" y="5786"/>
                  <a:pt x="5950" y="11089"/>
                </a:cubicBezTo>
                <a:cubicBezTo>
                  <a:pt x="1840" y="16823"/>
                  <a:pt x="1" y="24097"/>
                  <a:pt x="763" y="31107"/>
                </a:cubicBezTo>
                <a:cubicBezTo>
                  <a:pt x="835" y="31695"/>
                  <a:pt x="1229" y="32134"/>
                  <a:pt x="1796" y="32134"/>
                </a:cubicBezTo>
                <a:cubicBezTo>
                  <a:pt x="1884" y="32134"/>
                  <a:pt x="1976" y="32123"/>
                  <a:pt x="2072" y="32101"/>
                </a:cubicBezTo>
                <a:cubicBezTo>
                  <a:pt x="4773" y="31471"/>
                  <a:pt x="7458" y="31007"/>
                  <a:pt x="10192" y="30543"/>
                </a:cubicBezTo>
                <a:cubicBezTo>
                  <a:pt x="10540" y="30494"/>
                  <a:pt x="10904" y="30394"/>
                  <a:pt x="11219" y="30212"/>
                </a:cubicBezTo>
                <a:cubicBezTo>
                  <a:pt x="11667" y="29930"/>
                  <a:pt x="11865" y="29085"/>
                  <a:pt x="11832" y="28571"/>
                </a:cubicBezTo>
                <a:cubicBezTo>
                  <a:pt x="11219" y="20452"/>
                  <a:pt x="16340" y="13011"/>
                  <a:pt x="24145" y="10691"/>
                </a:cubicBezTo>
                <a:cubicBezTo>
                  <a:pt x="24526" y="10575"/>
                  <a:pt x="24957" y="10145"/>
                  <a:pt x="24907" y="9697"/>
                </a:cubicBezTo>
                <a:cubicBezTo>
                  <a:pt x="24509" y="6648"/>
                  <a:pt x="23813" y="3649"/>
                  <a:pt x="22819" y="765"/>
                </a:cubicBezTo>
                <a:cubicBezTo>
                  <a:pt x="22680" y="307"/>
                  <a:pt x="22262" y="1"/>
                  <a:pt x="21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 name="Google Shape;1408;p64"/>
          <p:cNvGrpSpPr/>
          <p:nvPr/>
        </p:nvGrpSpPr>
        <p:grpSpPr>
          <a:xfrm rot="774110">
            <a:off x="5882573" y="2118109"/>
            <a:ext cx="1887538" cy="1887714"/>
            <a:chOff x="6837400" y="3071325"/>
            <a:chExt cx="327825" cy="327850"/>
          </a:xfrm>
        </p:grpSpPr>
        <p:sp>
          <p:nvSpPr>
            <p:cNvPr id="1409" name="Google Shape;1409;p64"/>
            <p:cNvSpPr/>
            <p:nvPr/>
          </p:nvSpPr>
          <p:spPr>
            <a:xfrm>
              <a:off x="7012200" y="3132775"/>
              <a:ext cx="151125" cy="222875"/>
            </a:xfrm>
            <a:custGeom>
              <a:rect b="b" l="l" r="r" t="t"/>
              <a:pathLst>
                <a:path extrusionOk="0" h="8915" w="6045">
                  <a:moveTo>
                    <a:pt x="6044" y="1"/>
                  </a:moveTo>
                  <a:lnTo>
                    <a:pt x="77" y="1025"/>
                  </a:lnTo>
                  <a:lnTo>
                    <a:pt x="0" y="4431"/>
                  </a:lnTo>
                  <a:lnTo>
                    <a:pt x="333" y="8914"/>
                  </a:lnTo>
                  <a:lnTo>
                    <a:pt x="6044" y="7684"/>
                  </a:lnTo>
                  <a:lnTo>
                    <a:pt x="60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4"/>
            <p:cNvSpPr/>
            <p:nvPr/>
          </p:nvSpPr>
          <p:spPr>
            <a:xfrm>
              <a:off x="6839325" y="3138550"/>
              <a:ext cx="155600" cy="217100"/>
            </a:xfrm>
            <a:custGeom>
              <a:rect b="b" l="l" r="r" t="t"/>
              <a:pathLst>
                <a:path extrusionOk="0" h="8684" w="6224">
                  <a:moveTo>
                    <a:pt x="1" y="0"/>
                  </a:moveTo>
                  <a:lnTo>
                    <a:pt x="1" y="7838"/>
                  </a:lnTo>
                  <a:lnTo>
                    <a:pt x="5738" y="8683"/>
                  </a:lnTo>
                  <a:lnTo>
                    <a:pt x="6223" y="4047"/>
                  </a:lnTo>
                  <a:lnTo>
                    <a:pt x="5968" y="84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4"/>
            <p:cNvSpPr/>
            <p:nvPr/>
          </p:nvSpPr>
          <p:spPr>
            <a:xfrm>
              <a:off x="6982750" y="3158400"/>
              <a:ext cx="37775" cy="197250"/>
            </a:xfrm>
            <a:custGeom>
              <a:rect b="b" l="l" r="r" t="t"/>
              <a:pathLst>
                <a:path extrusionOk="0" h="7890" w="1511">
                  <a:moveTo>
                    <a:pt x="1255" y="0"/>
                  </a:moveTo>
                  <a:lnTo>
                    <a:pt x="231" y="51"/>
                  </a:lnTo>
                  <a:lnTo>
                    <a:pt x="1" y="7889"/>
                  </a:lnTo>
                  <a:lnTo>
                    <a:pt x="1511" y="7889"/>
                  </a:lnTo>
                  <a:lnTo>
                    <a:pt x="12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7147275" y="3305650"/>
              <a:ext cx="17950" cy="25625"/>
            </a:xfrm>
            <a:custGeom>
              <a:rect b="b" l="l" r="r" t="t"/>
              <a:pathLst>
                <a:path extrusionOk="0" h="1025" w="718">
                  <a:moveTo>
                    <a:pt x="718" y="1"/>
                  </a:moveTo>
                  <a:lnTo>
                    <a:pt x="513" y="26"/>
                  </a:lnTo>
                  <a:lnTo>
                    <a:pt x="437" y="539"/>
                  </a:lnTo>
                  <a:lnTo>
                    <a:pt x="1" y="718"/>
                  </a:lnTo>
                  <a:lnTo>
                    <a:pt x="1" y="1025"/>
                  </a:lnTo>
                  <a:lnTo>
                    <a:pt x="718" y="846"/>
                  </a:lnTo>
                  <a:lnTo>
                    <a:pt x="7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6837400" y="3136025"/>
              <a:ext cx="16650" cy="17925"/>
            </a:xfrm>
            <a:custGeom>
              <a:rect b="b" l="l" r="r" t="t"/>
              <a:pathLst>
                <a:path extrusionOk="0" h="717" w="666">
                  <a:moveTo>
                    <a:pt x="1" y="0"/>
                  </a:moveTo>
                  <a:lnTo>
                    <a:pt x="1" y="716"/>
                  </a:lnTo>
                  <a:lnTo>
                    <a:pt x="154" y="691"/>
                  </a:lnTo>
                  <a:lnTo>
                    <a:pt x="231" y="333"/>
                  </a:lnTo>
                  <a:lnTo>
                    <a:pt x="614" y="307"/>
                  </a:lnTo>
                  <a:lnTo>
                    <a:pt x="666" y="10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4"/>
            <p:cNvSpPr/>
            <p:nvPr/>
          </p:nvSpPr>
          <p:spPr>
            <a:xfrm>
              <a:off x="6852100" y="3107175"/>
              <a:ext cx="153075" cy="243325"/>
            </a:xfrm>
            <a:custGeom>
              <a:rect b="b" l="l" r="r" t="t"/>
              <a:pathLst>
                <a:path extrusionOk="0" h="9733" w="6123">
                  <a:moveTo>
                    <a:pt x="180" y="1"/>
                  </a:moveTo>
                  <a:lnTo>
                    <a:pt x="1" y="8631"/>
                  </a:lnTo>
                  <a:lnTo>
                    <a:pt x="6123" y="9732"/>
                  </a:lnTo>
                  <a:lnTo>
                    <a:pt x="5968" y="2639"/>
                  </a:lnTo>
                  <a:lnTo>
                    <a:pt x="1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4"/>
            <p:cNvSpPr/>
            <p:nvPr/>
          </p:nvSpPr>
          <p:spPr>
            <a:xfrm>
              <a:off x="7001300" y="3104625"/>
              <a:ext cx="149225" cy="245875"/>
            </a:xfrm>
            <a:custGeom>
              <a:rect b="b" l="l" r="r" t="t"/>
              <a:pathLst>
                <a:path extrusionOk="0" h="9835" w="5969">
                  <a:moveTo>
                    <a:pt x="5661" y="1"/>
                  </a:moveTo>
                  <a:lnTo>
                    <a:pt x="0" y="2741"/>
                  </a:lnTo>
                  <a:lnTo>
                    <a:pt x="155" y="9834"/>
                  </a:lnTo>
                  <a:lnTo>
                    <a:pt x="5969" y="8401"/>
                  </a:lnTo>
                  <a:lnTo>
                    <a:pt x="566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6869400" y="3089250"/>
              <a:ext cx="135775" cy="261275"/>
            </a:xfrm>
            <a:custGeom>
              <a:rect b="b" l="l" r="r" t="t"/>
              <a:pathLst>
                <a:path extrusionOk="0" h="10451" w="5431">
                  <a:moveTo>
                    <a:pt x="846" y="0"/>
                  </a:moveTo>
                  <a:lnTo>
                    <a:pt x="1" y="8401"/>
                  </a:lnTo>
                  <a:lnTo>
                    <a:pt x="5431" y="10451"/>
                  </a:lnTo>
                  <a:lnTo>
                    <a:pt x="5276" y="3356"/>
                  </a:lnTo>
                  <a:lnTo>
                    <a:pt x="8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6892450" y="3071325"/>
              <a:ext cx="112725" cy="279175"/>
            </a:xfrm>
            <a:custGeom>
              <a:rect b="b" l="l" r="r" t="t"/>
              <a:pathLst>
                <a:path extrusionOk="0" h="11167" w="4509">
                  <a:moveTo>
                    <a:pt x="1563" y="0"/>
                  </a:moveTo>
                  <a:lnTo>
                    <a:pt x="1" y="8068"/>
                  </a:lnTo>
                  <a:lnTo>
                    <a:pt x="4509" y="11166"/>
                  </a:lnTo>
                  <a:lnTo>
                    <a:pt x="4509" y="11166"/>
                  </a:lnTo>
                  <a:lnTo>
                    <a:pt x="4354" y="4073"/>
                  </a:lnTo>
                  <a:lnTo>
                    <a:pt x="15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7001300" y="3089900"/>
              <a:ext cx="129375" cy="260600"/>
            </a:xfrm>
            <a:custGeom>
              <a:rect b="b" l="l" r="r" t="t"/>
              <a:pathLst>
                <a:path extrusionOk="0" h="10424" w="5175">
                  <a:moveTo>
                    <a:pt x="4279" y="0"/>
                  </a:moveTo>
                  <a:lnTo>
                    <a:pt x="0" y="3330"/>
                  </a:lnTo>
                  <a:lnTo>
                    <a:pt x="155" y="10423"/>
                  </a:lnTo>
                  <a:lnTo>
                    <a:pt x="5175" y="8068"/>
                  </a:lnTo>
                  <a:lnTo>
                    <a:pt x="42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7001300" y="3071325"/>
              <a:ext cx="105025" cy="279175"/>
            </a:xfrm>
            <a:custGeom>
              <a:rect b="b" l="l" r="r" t="t"/>
              <a:pathLst>
                <a:path extrusionOk="0" h="11167" w="4201">
                  <a:moveTo>
                    <a:pt x="2663" y="0"/>
                  </a:moveTo>
                  <a:lnTo>
                    <a:pt x="0" y="4073"/>
                  </a:lnTo>
                  <a:lnTo>
                    <a:pt x="154" y="11166"/>
                  </a:lnTo>
                  <a:lnTo>
                    <a:pt x="4200" y="7966"/>
                  </a:lnTo>
                  <a:lnTo>
                    <a:pt x="266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6994900" y="3168025"/>
              <a:ext cx="12800" cy="231150"/>
            </a:xfrm>
            <a:custGeom>
              <a:rect b="b" l="l" r="r" t="t"/>
              <a:pathLst>
                <a:path extrusionOk="0" h="9246" w="512">
                  <a:moveTo>
                    <a:pt x="154" y="0"/>
                  </a:moveTo>
                  <a:lnTo>
                    <a:pt x="0" y="9246"/>
                  </a:lnTo>
                  <a:lnTo>
                    <a:pt x="512" y="9246"/>
                  </a:lnTo>
                  <a:lnTo>
                    <a:pt x="3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6925075" y="3107175"/>
              <a:ext cx="64725" cy="119750"/>
            </a:xfrm>
            <a:custGeom>
              <a:rect b="b" l="l" r="r" t="t"/>
              <a:pathLst>
                <a:path extrusionOk="0" h="4790" w="2589">
                  <a:moveTo>
                    <a:pt x="488" y="1"/>
                  </a:moveTo>
                  <a:lnTo>
                    <a:pt x="1" y="2434"/>
                  </a:lnTo>
                  <a:lnTo>
                    <a:pt x="2511" y="4789"/>
                  </a:lnTo>
                  <a:lnTo>
                    <a:pt x="2589" y="2562"/>
                  </a:lnTo>
                  <a:lnTo>
                    <a:pt x="4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6919375" y="3181425"/>
              <a:ext cx="67250" cy="62775"/>
            </a:xfrm>
            <a:custGeom>
              <a:rect b="b" l="l" r="r" t="t"/>
              <a:pathLst>
                <a:path extrusionOk="0" h="2511" w="2690">
                  <a:moveTo>
                    <a:pt x="77" y="1"/>
                  </a:moveTo>
                  <a:lnTo>
                    <a:pt x="0" y="258"/>
                  </a:lnTo>
                  <a:lnTo>
                    <a:pt x="2638" y="2511"/>
                  </a:lnTo>
                  <a:lnTo>
                    <a:pt x="2689" y="2178"/>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6915500" y="3201275"/>
              <a:ext cx="60850" cy="50650"/>
            </a:xfrm>
            <a:custGeom>
              <a:rect b="b" l="l" r="r" t="t"/>
              <a:pathLst>
                <a:path extrusionOk="0" h="2026" w="2434">
                  <a:moveTo>
                    <a:pt x="77" y="1"/>
                  </a:moveTo>
                  <a:lnTo>
                    <a:pt x="0" y="231"/>
                  </a:lnTo>
                  <a:lnTo>
                    <a:pt x="2382" y="2025"/>
                  </a:lnTo>
                  <a:lnTo>
                    <a:pt x="2434" y="1768"/>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6912950" y="3217300"/>
              <a:ext cx="69200" cy="54475"/>
            </a:xfrm>
            <a:custGeom>
              <a:rect b="b" l="l" r="r" t="t"/>
              <a:pathLst>
                <a:path extrusionOk="0" h="2179" w="2768">
                  <a:moveTo>
                    <a:pt x="51" y="1"/>
                  </a:moveTo>
                  <a:lnTo>
                    <a:pt x="0" y="256"/>
                  </a:lnTo>
                  <a:lnTo>
                    <a:pt x="2715" y="2178"/>
                  </a:lnTo>
                  <a:lnTo>
                    <a:pt x="2767" y="1870"/>
                  </a:lnTo>
                  <a:lnTo>
                    <a:pt x="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6909100" y="3233950"/>
              <a:ext cx="75600" cy="58950"/>
            </a:xfrm>
            <a:custGeom>
              <a:rect b="b" l="l" r="r" t="t"/>
              <a:pathLst>
                <a:path extrusionOk="0" h="2358" w="3024">
                  <a:moveTo>
                    <a:pt x="77" y="1"/>
                  </a:moveTo>
                  <a:lnTo>
                    <a:pt x="1" y="256"/>
                  </a:lnTo>
                  <a:lnTo>
                    <a:pt x="3023" y="2357"/>
                  </a:lnTo>
                  <a:lnTo>
                    <a:pt x="3023" y="1947"/>
                  </a:lnTo>
                  <a:lnTo>
                    <a:pt x="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6904625" y="3251900"/>
              <a:ext cx="68525" cy="51225"/>
            </a:xfrm>
            <a:custGeom>
              <a:rect b="b" l="l" r="r" t="t"/>
              <a:pathLst>
                <a:path extrusionOk="0" h="2049" w="2741">
                  <a:moveTo>
                    <a:pt x="52" y="0"/>
                  </a:moveTo>
                  <a:lnTo>
                    <a:pt x="1" y="281"/>
                  </a:lnTo>
                  <a:lnTo>
                    <a:pt x="2638" y="2048"/>
                  </a:lnTo>
                  <a:lnTo>
                    <a:pt x="2741" y="1690"/>
                  </a:lnTo>
                  <a:lnTo>
                    <a:pt x="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7010925" y="3100800"/>
              <a:ext cx="53825" cy="83250"/>
            </a:xfrm>
            <a:custGeom>
              <a:rect b="b" l="l" r="r" t="t"/>
              <a:pathLst>
                <a:path extrusionOk="0" h="3330" w="2153">
                  <a:moveTo>
                    <a:pt x="2074" y="0"/>
                  </a:moveTo>
                  <a:lnTo>
                    <a:pt x="0" y="2972"/>
                  </a:lnTo>
                  <a:lnTo>
                    <a:pt x="51" y="3330"/>
                  </a:lnTo>
                  <a:lnTo>
                    <a:pt x="2152" y="307"/>
                  </a:lnTo>
                  <a:lnTo>
                    <a:pt x="20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7012825" y="3119975"/>
              <a:ext cx="57025" cy="78425"/>
            </a:xfrm>
            <a:custGeom>
              <a:rect b="b" l="l" r="r" t="t"/>
              <a:pathLst>
                <a:path extrusionOk="0" h="3137" w="2281">
                  <a:moveTo>
                    <a:pt x="2204" y="0"/>
                  </a:moveTo>
                  <a:lnTo>
                    <a:pt x="1" y="2895"/>
                  </a:lnTo>
                  <a:lnTo>
                    <a:pt x="35" y="3136"/>
                  </a:lnTo>
                  <a:lnTo>
                    <a:pt x="2281" y="360"/>
                  </a:lnTo>
                  <a:lnTo>
                    <a:pt x="22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7016025" y="3152000"/>
              <a:ext cx="55750" cy="67875"/>
            </a:xfrm>
            <a:custGeom>
              <a:rect b="b" l="l" r="r" t="t"/>
              <a:pathLst>
                <a:path extrusionOk="0" h="2715" w="2230">
                  <a:moveTo>
                    <a:pt x="2153" y="0"/>
                  </a:moveTo>
                  <a:lnTo>
                    <a:pt x="1" y="2357"/>
                  </a:lnTo>
                  <a:lnTo>
                    <a:pt x="1" y="2715"/>
                  </a:lnTo>
                  <a:lnTo>
                    <a:pt x="2229" y="358"/>
                  </a:lnTo>
                  <a:lnTo>
                    <a:pt x="21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7016025" y="3176950"/>
              <a:ext cx="53825" cy="59600"/>
            </a:xfrm>
            <a:custGeom>
              <a:rect b="b" l="l" r="r" t="t"/>
              <a:pathLst>
                <a:path extrusionOk="0" h="2384" w="2153">
                  <a:moveTo>
                    <a:pt x="2101" y="1"/>
                  </a:moveTo>
                  <a:lnTo>
                    <a:pt x="1" y="2076"/>
                  </a:lnTo>
                  <a:lnTo>
                    <a:pt x="1" y="2383"/>
                  </a:lnTo>
                  <a:lnTo>
                    <a:pt x="2153" y="359"/>
                  </a:lnTo>
                  <a:lnTo>
                    <a:pt x="21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4"/>
            <p:cNvSpPr/>
            <p:nvPr/>
          </p:nvSpPr>
          <p:spPr>
            <a:xfrm>
              <a:off x="7082600" y="3255700"/>
              <a:ext cx="12850" cy="20550"/>
            </a:xfrm>
            <a:custGeom>
              <a:rect b="b" l="l" r="r" t="t"/>
              <a:pathLst>
                <a:path extrusionOk="0" h="822" w="514">
                  <a:moveTo>
                    <a:pt x="335" y="0"/>
                  </a:moveTo>
                  <a:lnTo>
                    <a:pt x="1" y="257"/>
                  </a:lnTo>
                  <a:lnTo>
                    <a:pt x="78" y="821"/>
                  </a:lnTo>
                  <a:lnTo>
                    <a:pt x="514" y="462"/>
                  </a:lnTo>
                  <a:lnTo>
                    <a:pt x="3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6837400" y="3309500"/>
              <a:ext cx="21800" cy="30775"/>
            </a:xfrm>
            <a:custGeom>
              <a:rect b="b" l="l" r="r" t="t"/>
              <a:pathLst>
                <a:path extrusionOk="0" h="1231" w="872">
                  <a:moveTo>
                    <a:pt x="1" y="0"/>
                  </a:moveTo>
                  <a:lnTo>
                    <a:pt x="1" y="1077"/>
                  </a:lnTo>
                  <a:lnTo>
                    <a:pt x="872" y="1230"/>
                  </a:lnTo>
                  <a:lnTo>
                    <a:pt x="872" y="1230"/>
                  </a:lnTo>
                  <a:lnTo>
                    <a:pt x="846" y="949"/>
                  </a:lnTo>
                  <a:lnTo>
                    <a:pt x="335" y="615"/>
                  </a:lnTo>
                  <a:lnTo>
                    <a:pt x="283" y="7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64"/>
          <p:cNvGrpSpPr/>
          <p:nvPr/>
        </p:nvGrpSpPr>
        <p:grpSpPr>
          <a:xfrm rot="-1760787">
            <a:off x="6399620" y="474776"/>
            <a:ext cx="853412" cy="1050274"/>
            <a:chOff x="5453225" y="2543150"/>
            <a:chExt cx="266400" cy="327875"/>
          </a:xfrm>
        </p:grpSpPr>
        <p:sp>
          <p:nvSpPr>
            <p:cNvPr id="1434" name="Google Shape;1434;p64"/>
            <p:cNvSpPr/>
            <p:nvPr/>
          </p:nvSpPr>
          <p:spPr>
            <a:xfrm>
              <a:off x="5678625" y="2553400"/>
              <a:ext cx="41000" cy="307350"/>
            </a:xfrm>
            <a:custGeom>
              <a:rect b="b" l="l" r="r" t="t"/>
              <a:pathLst>
                <a:path extrusionOk="0" h="12294" w="1640">
                  <a:moveTo>
                    <a:pt x="1639" y="0"/>
                  </a:moveTo>
                  <a:lnTo>
                    <a:pt x="0" y="77"/>
                  </a:lnTo>
                  <a:lnTo>
                    <a:pt x="0" y="12294"/>
                  </a:lnTo>
                  <a:lnTo>
                    <a:pt x="1639" y="12243"/>
                  </a:lnTo>
                  <a:lnTo>
                    <a:pt x="16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5668375" y="2565575"/>
              <a:ext cx="41025" cy="281725"/>
            </a:xfrm>
            <a:custGeom>
              <a:rect b="b" l="l" r="r" t="t"/>
              <a:pathLst>
                <a:path extrusionOk="0" h="11269" w="1641">
                  <a:moveTo>
                    <a:pt x="1536" y="0"/>
                  </a:moveTo>
                  <a:lnTo>
                    <a:pt x="1" y="77"/>
                  </a:lnTo>
                  <a:lnTo>
                    <a:pt x="1" y="11269"/>
                  </a:lnTo>
                  <a:lnTo>
                    <a:pt x="1640" y="11166"/>
                  </a:lnTo>
                  <a:lnTo>
                    <a:pt x="15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5453225" y="2543150"/>
              <a:ext cx="243350" cy="327875"/>
            </a:xfrm>
            <a:custGeom>
              <a:rect b="b" l="l" r="r" t="t"/>
              <a:pathLst>
                <a:path extrusionOk="0" h="13115" w="9734">
                  <a:moveTo>
                    <a:pt x="794" y="1"/>
                  </a:moveTo>
                  <a:lnTo>
                    <a:pt x="0" y="13114"/>
                  </a:lnTo>
                  <a:lnTo>
                    <a:pt x="9733" y="13114"/>
                  </a:lnTo>
                  <a:lnTo>
                    <a:pt x="9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5482700" y="2565575"/>
              <a:ext cx="192100" cy="276625"/>
            </a:xfrm>
            <a:custGeom>
              <a:rect b="b" l="l" r="r" t="t"/>
              <a:pathLst>
                <a:path extrusionOk="0" h="11065" w="7684">
                  <a:moveTo>
                    <a:pt x="7171" y="485"/>
                  </a:moveTo>
                  <a:lnTo>
                    <a:pt x="7171" y="10168"/>
                  </a:lnTo>
                  <a:lnTo>
                    <a:pt x="716" y="10347"/>
                  </a:lnTo>
                  <a:lnTo>
                    <a:pt x="1152" y="664"/>
                  </a:lnTo>
                  <a:lnTo>
                    <a:pt x="7171" y="485"/>
                  </a:lnTo>
                  <a:close/>
                  <a:moveTo>
                    <a:pt x="512" y="0"/>
                  </a:moveTo>
                  <a:lnTo>
                    <a:pt x="0" y="11064"/>
                  </a:lnTo>
                  <a:lnTo>
                    <a:pt x="7684" y="11064"/>
                  </a:lnTo>
                  <a:lnTo>
                    <a:pt x="76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5566575" y="2610375"/>
              <a:ext cx="29475" cy="48675"/>
            </a:xfrm>
            <a:custGeom>
              <a:rect b="b" l="l" r="r" t="t"/>
              <a:pathLst>
                <a:path extrusionOk="0" h="1947" w="1179">
                  <a:moveTo>
                    <a:pt x="563" y="1"/>
                  </a:moveTo>
                  <a:lnTo>
                    <a:pt x="1" y="1230"/>
                  </a:lnTo>
                  <a:lnTo>
                    <a:pt x="589" y="1947"/>
                  </a:lnTo>
                  <a:lnTo>
                    <a:pt x="1178" y="1410"/>
                  </a:lnTo>
                  <a:lnTo>
                    <a:pt x="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5535175" y="2673775"/>
              <a:ext cx="94800" cy="61500"/>
            </a:xfrm>
            <a:custGeom>
              <a:rect b="b" l="l" r="r" t="t"/>
              <a:pathLst>
                <a:path extrusionOk="0" h="2460" w="3792">
                  <a:moveTo>
                    <a:pt x="1896" y="0"/>
                  </a:moveTo>
                  <a:cubicBezTo>
                    <a:pt x="1154" y="0"/>
                    <a:pt x="1" y="1563"/>
                    <a:pt x="1" y="1563"/>
                  </a:cubicBezTo>
                  <a:cubicBezTo>
                    <a:pt x="1" y="1563"/>
                    <a:pt x="974" y="2459"/>
                    <a:pt x="1845" y="2459"/>
                  </a:cubicBezTo>
                  <a:cubicBezTo>
                    <a:pt x="2715" y="2459"/>
                    <a:pt x="3792" y="1358"/>
                    <a:pt x="3792" y="1358"/>
                  </a:cubicBezTo>
                  <a:cubicBezTo>
                    <a:pt x="3792" y="1358"/>
                    <a:pt x="2639" y="0"/>
                    <a:pt x="1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5553125" y="2685950"/>
              <a:ext cx="61475" cy="35900"/>
            </a:xfrm>
            <a:custGeom>
              <a:rect b="b" l="l" r="r" t="t"/>
              <a:pathLst>
                <a:path extrusionOk="0" h="1436" w="2459">
                  <a:moveTo>
                    <a:pt x="1152" y="1"/>
                  </a:moveTo>
                  <a:cubicBezTo>
                    <a:pt x="720" y="1"/>
                    <a:pt x="0" y="718"/>
                    <a:pt x="0" y="718"/>
                  </a:cubicBezTo>
                  <a:cubicBezTo>
                    <a:pt x="0" y="718"/>
                    <a:pt x="820" y="1435"/>
                    <a:pt x="1152" y="1435"/>
                  </a:cubicBezTo>
                  <a:lnTo>
                    <a:pt x="1152" y="1434"/>
                  </a:lnTo>
                  <a:cubicBezTo>
                    <a:pt x="1685" y="1434"/>
                    <a:pt x="2459" y="871"/>
                    <a:pt x="2459" y="871"/>
                  </a:cubicBezTo>
                  <a:cubicBezTo>
                    <a:pt x="2459" y="871"/>
                    <a:pt x="1585" y="1"/>
                    <a:pt x="1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5564025" y="2680800"/>
              <a:ext cx="36500" cy="25625"/>
            </a:xfrm>
            <a:custGeom>
              <a:rect b="b" l="l" r="r" t="t"/>
              <a:pathLst>
                <a:path extrusionOk="0" h="1025" w="1460">
                  <a:moveTo>
                    <a:pt x="716" y="1"/>
                  </a:moveTo>
                  <a:lnTo>
                    <a:pt x="0" y="462"/>
                  </a:lnTo>
                  <a:cubicBezTo>
                    <a:pt x="0" y="462"/>
                    <a:pt x="435" y="1025"/>
                    <a:pt x="716" y="1025"/>
                  </a:cubicBezTo>
                  <a:cubicBezTo>
                    <a:pt x="999" y="1025"/>
                    <a:pt x="1459" y="462"/>
                    <a:pt x="1459" y="462"/>
                  </a:cubicBezTo>
                  <a:lnTo>
                    <a:pt x="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5610750" y="2653925"/>
              <a:ext cx="29475" cy="21800"/>
            </a:xfrm>
            <a:custGeom>
              <a:rect b="b" l="l" r="r" t="t"/>
              <a:pathLst>
                <a:path extrusionOk="0" h="872" w="1179">
                  <a:moveTo>
                    <a:pt x="1178" y="0"/>
                  </a:moveTo>
                  <a:lnTo>
                    <a:pt x="1" y="256"/>
                  </a:lnTo>
                  <a:lnTo>
                    <a:pt x="52" y="871"/>
                  </a:lnTo>
                  <a:lnTo>
                    <a:pt x="871" y="794"/>
                  </a:lnTo>
                  <a:lnTo>
                    <a:pt x="11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5520450" y="2656475"/>
              <a:ext cx="32700" cy="19250"/>
            </a:xfrm>
            <a:custGeom>
              <a:rect b="b" l="l" r="r" t="t"/>
              <a:pathLst>
                <a:path extrusionOk="0" h="770" w="1308">
                  <a:moveTo>
                    <a:pt x="0" y="1"/>
                  </a:moveTo>
                  <a:lnTo>
                    <a:pt x="615" y="769"/>
                  </a:lnTo>
                  <a:lnTo>
                    <a:pt x="1282" y="769"/>
                  </a:lnTo>
                  <a:lnTo>
                    <a:pt x="1307" y="154"/>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5567850" y="2745475"/>
              <a:ext cx="29475" cy="39075"/>
            </a:xfrm>
            <a:custGeom>
              <a:rect b="b" l="l" r="r" t="t"/>
              <a:pathLst>
                <a:path extrusionOk="0" h="1563" w="1179">
                  <a:moveTo>
                    <a:pt x="614" y="0"/>
                  </a:moveTo>
                  <a:lnTo>
                    <a:pt x="1" y="615"/>
                  </a:lnTo>
                  <a:lnTo>
                    <a:pt x="589" y="1563"/>
                  </a:lnTo>
                  <a:lnTo>
                    <a:pt x="1178" y="794"/>
                  </a:lnTo>
                  <a:lnTo>
                    <a:pt x="6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5617150" y="2731400"/>
              <a:ext cx="23075" cy="18600"/>
            </a:xfrm>
            <a:custGeom>
              <a:rect b="b" l="l" r="r" t="t"/>
              <a:pathLst>
                <a:path extrusionOk="0" h="744" w="923">
                  <a:moveTo>
                    <a:pt x="51" y="1"/>
                  </a:moveTo>
                  <a:lnTo>
                    <a:pt x="0" y="563"/>
                  </a:lnTo>
                  <a:lnTo>
                    <a:pt x="922" y="744"/>
                  </a:lnTo>
                  <a:lnTo>
                    <a:pt x="820" y="77"/>
                  </a:lnTo>
                  <a:lnTo>
                    <a:pt x="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5518525" y="2732050"/>
              <a:ext cx="30150" cy="17325"/>
            </a:xfrm>
            <a:custGeom>
              <a:rect b="b" l="l" r="r" t="t"/>
              <a:pathLst>
                <a:path extrusionOk="0" h="693" w="1206">
                  <a:moveTo>
                    <a:pt x="667" y="0"/>
                  </a:moveTo>
                  <a:lnTo>
                    <a:pt x="1" y="614"/>
                  </a:lnTo>
                  <a:lnTo>
                    <a:pt x="820" y="692"/>
                  </a:lnTo>
                  <a:lnTo>
                    <a:pt x="1205" y="128"/>
                  </a:lnTo>
                  <a:lnTo>
                    <a:pt x="6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5510225" y="2790325"/>
              <a:ext cx="28175" cy="23700"/>
            </a:xfrm>
            <a:custGeom>
              <a:rect b="b" l="l" r="r" t="t"/>
              <a:pathLst>
                <a:path extrusionOk="0" h="948" w="1127">
                  <a:moveTo>
                    <a:pt x="0" y="0"/>
                  </a:moveTo>
                  <a:lnTo>
                    <a:pt x="0" y="948"/>
                  </a:lnTo>
                  <a:lnTo>
                    <a:pt x="1127" y="87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5627400" y="2781325"/>
              <a:ext cx="25625" cy="29475"/>
            </a:xfrm>
            <a:custGeom>
              <a:rect b="b" l="l" r="r" t="t"/>
              <a:pathLst>
                <a:path extrusionOk="0" h="1179" w="1025">
                  <a:moveTo>
                    <a:pt x="1025" y="1"/>
                  </a:moveTo>
                  <a:lnTo>
                    <a:pt x="1" y="1178"/>
                  </a:lnTo>
                  <a:lnTo>
                    <a:pt x="1025" y="1102"/>
                  </a:lnTo>
                  <a:lnTo>
                    <a:pt x="1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5517900" y="2589250"/>
              <a:ext cx="25650" cy="24350"/>
            </a:xfrm>
            <a:custGeom>
              <a:rect b="b" l="l" r="r" t="t"/>
              <a:pathLst>
                <a:path extrusionOk="0" h="974" w="1026">
                  <a:moveTo>
                    <a:pt x="1026" y="1"/>
                  </a:moveTo>
                  <a:lnTo>
                    <a:pt x="77" y="52"/>
                  </a:lnTo>
                  <a:lnTo>
                    <a:pt x="0" y="974"/>
                  </a:lnTo>
                  <a:lnTo>
                    <a:pt x="10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5631875" y="2586050"/>
              <a:ext cx="23075" cy="19250"/>
            </a:xfrm>
            <a:custGeom>
              <a:rect b="b" l="l" r="r" t="t"/>
              <a:pathLst>
                <a:path extrusionOk="0" h="770" w="923">
                  <a:moveTo>
                    <a:pt x="1" y="1"/>
                  </a:moveTo>
                  <a:lnTo>
                    <a:pt x="870" y="769"/>
                  </a:lnTo>
                  <a:lnTo>
                    <a:pt x="9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 name="Google Shape;1451;p64"/>
          <p:cNvGrpSpPr/>
          <p:nvPr/>
        </p:nvGrpSpPr>
        <p:grpSpPr>
          <a:xfrm>
            <a:off x="2384989" y="3161961"/>
            <a:ext cx="456758" cy="448252"/>
            <a:chOff x="3763184" y="3817357"/>
            <a:chExt cx="363314" cy="356576"/>
          </a:xfrm>
        </p:grpSpPr>
        <p:sp>
          <p:nvSpPr>
            <p:cNvPr id="1452" name="Google Shape;1452;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64"/>
          <p:cNvGrpSpPr/>
          <p:nvPr/>
        </p:nvGrpSpPr>
        <p:grpSpPr>
          <a:xfrm>
            <a:off x="1624799" y="3161961"/>
            <a:ext cx="456264" cy="448615"/>
            <a:chOff x="3314750" y="3817357"/>
            <a:chExt cx="362920" cy="356865"/>
          </a:xfrm>
        </p:grpSpPr>
        <p:grpSp>
          <p:nvGrpSpPr>
            <p:cNvPr id="1458" name="Google Shape;1458;p64"/>
            <p:cNvGrpSpPr/>
            <p:nvPr/>
          </p:nvGrpSpPr>
          <p:grpSpPr>
            <a:xfrm>
              <a:off x="3314750" y="3817357"/>
              <a:ext cx="362920" cy="356865"/>
              <a:chOff x="3314750" y="3817357"/>
              <a:chExt cx="362920" cy="356865"/>
            </a:xfrm>
          </p:grpSpPr>
          <p:sp>
            <p:nvSpPr>
              <p:cNvPr id="1459" name="Google Shape;1459;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64"/>
            <p:cNvGrpSpPr/>
            <p:nvPr/>
          </p:nvGrpSpPr>
          <p:grpSpPr>
            <a:xfrm>
              <a:off x="3394986" y="3894612"/>
              <a:ext cx="202339" cy="202323"/>
              <a:chOff x="935197" y="1793977"/>
              <a:chExt cx="256451" cy="256430"/>
            </a:xfrm>
          </p:grpSpPr>
          <p:sp>
            <p:nvSpPr>
              <p:cNvPr id="1462" name="Google Shape;1462;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4" name="Google Shape;1464;p64"/>
          <p:cNvGrpSpPr/>
          <p:nvPr/>
        </p:nvGrpSpPr>
        <p:grpSpPr>
          <a:xfrm>
            <a:off x="864609" y="3161961"/>
            <a:ext cx="456264" cy="448615"/>
            <a:chOff x="2866317" y="3817357"/>
            <a:chExt cx="362920" cy="356865"/>
          </a:xfrm>
        </p:grpSpPr>
        <p:sp>
          <p:nvSpPr>
            <p:cNvPr id="1465" name="Google Shape;1465;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64"/>
          <p:cNvGrpSpPr/>
          <p:nvPr/>
        </p:nvGrpSpPr>
        <p:grpSpPr>
          <a:xfrm>
            <a:off x="3145673" y="3161915"/>
            <a:ext cx="456297" cy="448252"/>
            <a:chOff x="2117708" y="4628982"/>
            <a:chExt cx="362947" cy="356576"/>
          </a:xfrm>
        </p:grpSpPr>
        <p:grpSp>
          <p:nvGrpSpPr>
            <p:cNvPr id="1469" name="Google Shape;1469;p64"/>
            <p:cNvGrpSpPr/>
            <p:nvPr/>
          </p:nvGrpSpPr>
          <p:grpSpPr>
            <a:xfrm>
              <a:off x="2117708" y="4628982"/>
              <a:ext cx="362947" cy="356576"/>
              <a:chOff x="5557286" y="3817357"/>
              <a:chExt cx="362947" cy="356576"/>
            </a:xfrm>
          </p:grpSpPr>
          <p:sp>
            <p:nvSpPr>
              <p:cNvPr id="1470" name="Google Shape;1470;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 name="Google Shape;1472;p64"/>
            <p:cNvSpPr/>
            <p:nvPr/>
          </p:nvSpPr>
          <p:spPr>
            <a:xfrm>
              <a:off x="2179072" y="4725825"/>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6" name="Shape 1476"/>
        <p:cNvGrpSpPr/>
        <p:nvPr/>
      </p:nvGrpSpPr>
      <p:grpSpPr>
        <a:xfrm>
          <a:off x="0" y="0"/>
          <a:ext cx="0" cy="0"/>
          <a:chOff x="0" y="0"/>
          <a:chExt cx="0" cy="0"/>
        </a:xfrm>
      </p:grpSpPr>
      <p:sp>
        <p:nvSpPr>
          <p:cNvPr id="1477" name="Google Shape;1477;p6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P</a:t>
            </a:r>
            <a:r>
              <a:rPr lang="pt-BR"/>
              <a:t>acote de ícones - Livraria</a:t>
            </a:r>
            <a:endParaRPr/>
          </a:p>
        </p:txBody>
      </p:sp>
      <p:grpSp>
        <p:nvGrpSpPr>
          <p:cNvPr id="1478" name="Google Shape;1478;p65"/>
          <p:cNvGrpSpPr/>
          <p:nvPr/>
        </p:nvGrpSpPr>
        <p:grpSpPr>
          <a:xfrm>
            <a:off x="1443603" y="1486036"/>
            <a:ext cx="471118" cy="538404"/>
            <a:chOff x="483450" y="1495900"/>
            <a:chExt cx="286900" cy="327875"/>
          </a:xfrm>
        </p:grpSpPr>
        <p:sp>
          <p:nvSpPr>
            <p:cNvPr id="1479" name="Google Shape;1479;p65"/>
            <p:cNvSpPr/>
            <p:nvPr/>
          </p:nvSpPr>
          <p:spPr>
            <a:xfrm>
              <a:off x="681300" y="1590700"/>
              <a:ext cx="6450" cy="25625"/>
            </a:xfrm>
            <a:custGeom>
              <a:rect b="b" l="l" r="r" t="t"/>
              <a:pathLst>
                <a:path extrusionOk="0" h="1025" w="258">
                  <a:moveTo>
                    <a:pt x="77" y="0"/>
                  </a:moveTo>
                  <a:lnTo>
                    <a:pt x="0" y="1024"/>
                  </a:lnTo>
                  <a:lnTo>
                    <a:pt x="128" y="1024"/>
                  </a:lnTo>
                  <a:lnTo>
                    <a:pt x="257" y="26"/>
                  </a:lnTo>
                  <a:lnTo>
                    <a:pt x="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5"/>
            <p:cNvSpPr/>
            <p:nvPr/>
          </p:nvSpPr>
          <p:spPr>
            <a:xfrm>
              <a:off x="651200" y="1612450"/>
              <a:ext cx="61500" cy="80700"/>
            </a:xfrm>
            <a:custGeom>
              <a:rect b="b" l="l" r="r" t="t"/>
              <a:pathLst>
                <a:path extrusionOk="0" h="3228" w="2460">
                  <a:moveTo>
                    <a:pt x="2228" y="1"/>
                  </a:moveTo>
                  <a:lnTo>
                    <a:pt x="204" y="103"/>
                  </a:lnTo>
                  <a:lnTo>
                    <a:pt x="179" y="1819"/>
                  </a:lnTo>
                  <a:lnTo>
                    <a:pt x="1" y="3228"/>
                  </a:lnTo>
                  <a:lnTo>
                    <a:pt x="2460" y="3228"/>
                  </a:lnTo>
                  <a:lnTo>
                    <a:pt x="222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5"/>
            <p:cNvSpPr/>
            <p:nvPr/>
          </p:nvSpPr>
          <p:spPr>
            <a:xfrm>
              <a:off x="664425" y="1613125"/>
              <a:ext cx="29075" cy="23725"/>
            </a:xfrm>
            <a:custGeom>
              <a:rect b="b" l="l" r="r" t="t"/>
              <a:pathLst>
                <a:path extrusionOk="0" h="949" w="1163">
                  <a:moveTo>
                    <a:pt x="1162" y="1"/>
                  </a:moveTo>
                  <a:lnTo>
                    <a:pt x="0" y="60"/>
                  </a:lnTo>
                  <a:cubicBezTo>
                    <a:pt x="341" y="153"/>
                    <a:pt x="344" y="948"/>
                    <a:pt x="726" y="948"/>
                  </a:cubicBezTo>
                  <a:cubicBezTo>
                    <a:pt x="1067" y="948"/>
                    <a:pt x="878" y="330"/>
                    <a:pt x="1162" y="2"/>
                  </a:cubicBezTo>
                  <a:lnTo>
                    <a:pt x="11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5"/>
            <p:cNvSpPr/>
            <p:nvPr/>
          </p:nvSpPr>
          <p:spPr>
            <a:xfrm>
              <a:off x="665300" y="1679050"/>
              <a:ext cx="46125" cy="14100"/>
            </a:xfrm>
            <a:custGeom>
              <a:rect b="b" l="l" r="r" t="t"/>
              <a:pathLst>
                <a:path extrusionOk="0" h="564" w="1845">
                  <a:moveTo>
                    <a:pt x="1025" y="0"/>
                  </a:moveTo>
                  <a:cubicBezTo>
                    <a:pt x="742" y="0"/>
                    <a:pt x="410" y="436"/>
                    <a:pt x="1" y="436"/>
                  </a:cubicBezTo>
                  <a:lnTo>
                    <a:pt x="1" y="564"/>
                  </a:lnTo>
                  <a:lnTo>
                    <a:pt x="1845" y="564"/>
                  </a:lnTo>
                  <a:lnTo>
                    <a:pt x="1845" y="436"/>
                  </a:lnTo>
                  <a:cubicBezTo>
                    <a:pt x="1332" y="436"/>
                    <a:pt x="1434" y="0"/>
                    <a:pt x="10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5"/>
            <p:cNvSpPr/>
            <p:nvPr/>
          </p:nvSpPr>
          <p:spPr>
            <a:xfrm>
              <a:off x="625600" y="1679050"/>
              <a:ext cx="41650" cy="14100"/>
            </a:xfrm>
            <a:custGeom>
              <a:rect b="b" l="l" r="r" t="t"/>
              <a:pathLst>
                <a:path extrusionOk="0" h="564" w="1666">
                  <a:moveTo>
                    <a:pt x="589" y="0"/>
                  </a:moveTo>
                  <a:cubicBezTo>
                    <a:pt x="384" y="0"/>
                    <a:pt x="1" y="462"/>
                    <a:pt x="1" y="462"/>
                  </a:cubicBezTo>
                  <a:lnTo>
                    <a:pt x="1" y="564"/>
                  </a:lnTo>
                  <a:lnTo>
                    <a:pt x="1666" y="564"/>
                  </a:lnTo>
                  <a:lnTo>
                    <a:pt x="1666" y="409"/>
                  </a:lnTo>
                  <a:cubicBezTo>
                    <a:pt x="1434" y="409"/>
                    <a:pt x="793" y="0"/>
                    <a:pt x="589" y="0"/>
                  </a:cubicBezTo>
                  <a:close/>
                </a:path>
              </a:pathLst>
            </a:custGeom>
            <a:solidFill>
              <a:srgbClr val="F4E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5"/>
            <p:cNvSpPr/>
            <p:nvPr/>
          </p:nvSpPr>
          <p:spPr>
            <a:xfrm>
              <a:off x="520600" y="1689300"/>
              <a:ext cx="235650" cy="33300"/>
            </a:xfrm>
            <a:custGeom>
              <a:rect b="b" l="l" r="r" t="t"/>
              <a:pathLst>
                <a:path extrusionOk="0" h="1332" w="9426">
                  <a:moveTo>
                    <a:pt x="180" y="1"/>
                  </a:moveTo>
                  <a:lnTo>
                    <a:pt x="1" y="1306"/>
                  </a:lnTo>
                  <a:lnTo>
                    <a:pt x="8273" y="1332"/>
                  </a:lnTo>
                  <a:lnTo>
                    <a:pt x="9425" y="1332"/>
                  </a:lnTo>
                  <a:lnTo>
                    <a:pt x="92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5"/>
            <p:cNvSpPr/>
            <p:nvPr/>
          </p:nvSpPr>
          <p:spPr>
            <a:xfrm>
              <a:off x="532100" y="1695050"/>
              <a:ext cx="10925" cy="21150"/>
            </a:xfrm>
            <a:custGeom>
              <a:rect b="b" l="l" r="r" t="t"/>
              <a:pathLst>
                <a:path extrusionOk="0" h="846" w="437">
                  <a:moveTo>
                    <a:pt x="156" y="1"/>
                  </a:moveTo>
                  <a:lnTo>
                    <a:pt x="1" y="846"/>
                  </a:lnTo>
                  <a:lnTo>
                    <a:pt x="309" y="846"/>
                  </a:lnTo>
                  <a:lnTo>
                    <a:pt x="4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5"/>
            <p:cNvSpPr/>
            <p:nvPr/>
          </p:nvSpPr>
          <p:spPr>
            <a:xfrm>
              <a:off x="736375" y="1695050"/>
              <a:ext cx="9600" cy="20525"/>
            </a:xfrm>
            <a:custGeom>
              <a:rect b="b" l="l" r="r" t="t"/>
              <a:pathLst>
                <a:path extrusionOk="0" h="821" w="384">
                  <a:moveTo>
                    <a:pt x="281" y="1"/>
                  </a:moveTo>
                  <a:lnTo>
                    <a:pt x="0" y="26"/>
                  </a:lnTo>
                  <a:lnTo>
                    <a:pt x="26" y="820"/>
                  </a:lnTo>
                  <a:lnTo>
                    <a:pt x="384" y="820"/>
                  </a:lnTo>
                  <a:lnTo>
                    <a:pt x="2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5"/>
            <p:cNvSpPr/>
            <p:nvPr/>
          </p:nvSpPr>
          <p:spPr>
            <a:xfrm>
              <a:off x="564775" y="1697600"/>
              <a:ext cx="143450" cy="16700"/>
            </a:xfrm>
            <a:custGeom>
              <a:rect b="b" l="l" r="r" t="t"/>
              <a:pathLst>
                <a:path extrusionOk="0" h="668" w="5738">
                  <a:moveTo>
                    <a:pt x="589" y="1"/>
                  </a:moveTo>
                  <a:cubicBezTo>
                    <a:pt x="589" y="1"/>
                    <a:pt x="563" y="205"/>
                    <a:pt x="1" y="205"/>
                  </a:cubicBezTo>
                  <a:lnTo>
                    <a:pt x="1" y="411"/>
                  </a:lnTo>
                  <a:cubicBezTo>
                    <a:pt x="1" y="411"/>
                    <a:pt x="55" y="407"/>
                    <a:pt x="133" y="407"/>
                  </a:cubicBezTo>
                  <a:cubicBezTo>
                    <a:pt x="327" y="407"/>
                    <a:pt x="667" y="433"/>
                    <a:pt x="667" y="616"/>
                  </a:cubicBezTo>
                  <a:lnTo>
                    <a:pt x="5174" y="667"/>
                  </a:lnTo>
                  <a:cubicBezTo>
                    <a:pt x="5174" y="667"/>
                    <a:pt x="5123" y="436"/>
                    <a:pt x="5738" y="436"/>
                  </a:cubicBezTo>
                  <a:lnTo>
                    <a:pt x="5738" y="231"/>
                  </a:lnTo>
                  <a:cubicBezTo>
                    <a:pt x="5738" y="231"/>
                    <a:pt x="5685" y="235"/>
                    <a:pt x="5607" y="235"/>
                  </a:cubicBezTo>
                  <a:cubicBezTo>
                    <a:pt x="5394" y="235"/>
                    <a:pt x="4995" y="207"/>
                    <a:pt x="49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5"/>
            <p:cNvSpPr/>
            <p:nvPr/>
          </p:nvSpPr>
          <p:spPr>
            <a:xfrm>
              <a:off x="724825" y="1695725"/>
              <a:ext cx="7725" cy="19875"/>
            </a:xfrm>
            <a:custGeom>
              <a:rect b="b" l="l" r="r" t="t"/>
              <a:pathLst>
                <a:path extrusionOk="0" h="795" w="309">
                  <a:moveTo>
                    <a:pt x="1" y="1"/>
                  </a:moveTo>
                  <a:lnTo>
                    <a:pt x="28" y="795"/>
                  </a:lnTo>
                  <a:lnTo>
                    <a:pt x="309" y="795"/>
                  </a:lnTo>
                  <a:lnTo>
                    <a:pt x="2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5"/>
            <p:cNvSpPr/>
            <p:nvPr/>
          </p:nvSpPr>
          <p:spPr>
            <a:xfrm>
              <a:off x="544925" y="1695050"/>
              <a:ext cx="7050" cy="21150"/>
            </a:xfrm>
            <a:custGeom>
              <a:rect b="b" l="l" r="r" t="t"/>
              <a:pathLst>
                <a:path extrusionOk="0" h="846" w="282">
                  <a:moveTo>
                    <a:pt x="128" y="1"/>
                  </a:moveTo>
                  <a:lnTo>
                    <a:pt x="1" y="846"/>
                  </a:lnTo>
                  <a:lnTo>
                    <a:pt x="205" y="846"/>
                  </a:lnTo>
                  <a:lnTo>
                    <a:pt x="2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5"/>
            <p:cNvSpPr/>
            <p:nvPr/>
          </p:nvSpPr>
          <p:spPr>
            <a:xfrm>
              <a:off x="483450" y="1721300"/>
              <a:ext cx="252300" cy="51275"/>
            </a:xfrm>
            <a:custGeom>
              <a:rect b="b" l="l" r="r" t="t"/>
              <a:pathLst>
                <a:path extrusionOk="0" h="2051" w="10092">
                  <a:moveTo>
                    <a:pt x="282" y="0"/>
                  </a:moveTo>
                  <a:lnTo>
                    <a:pt x="1" y="1973"/>
                  </a:lnTo>
                  <a:lnTo>
                    <a:pt x="1025" y="1973"/>
                  </a:lnTo>
                  <a:lnTo>
                    <a:pt x="10092" y="2050"/>
                  </a:lnTo>
                  <a:lnTo>
                    <a:pt x="9785" y="52"/>
                  </a:lnTo>
                  <a:lnTo>
                    <a:pt x="2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5"/>
            <p:cNvSpPr/>
            <p:nvPr/>
          </p:nvSpPr>
          <p:spPr>
            <a:xfrm>
              <a:off x="496925" y="1733475"/>
              <a:ext cx="43550" cy="20525"/>
            </a:xfrm>
            <a:custGeom>
              <a:rect b="b" l="l" r="r" t="t"/>
              <a:pathLst>
                <a:path extrusionOk="0" h="821" w="1742">
                  <a:moveTo>
                    <a:pt x="1050" y="1"/>
                  </a:moveTo>
                  <a:lnTo>
                    <a:pt x="0" y="359"/>
                  </a:lnTo>
                  <a:lnTo>
                    <a:pt x="716" y="820"/>
                  </a:lnTo>
                  <a:lnTo>
                    <a:pt x="1742" y="437"/>
                  </a:lnTo>
                  <a:lnTo>
                    <a:pt x="10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5"/>
            <p:cNvSpPr/>
            <p:nvPr/>
          </p:nvSpPr>
          <p:spPr>
            <a:xfrm>
              <a:off x="676175" y="1733475"/>
              <a:ext cx="42275" cy="23075"/>
            </a:xfrm>
            <a:custGeom>
              <a:rect b="b" l="l" r="r" t="t"/>
              <a:pathLst>
                <a:path extrusionOk="0" h="923" w="1691">
                  <a:moveTo>
                    <a:pt x="769" y="1"/>
                  </a:moveTo>
                  <a:lnTo>
                    <a:pt x="1" y="512"/>
                  </a:lnTo>
                  <a:lnTo>
                    <a:pt x="922" y="922"/>
                  </a:lnTo>
                  <a:lnTo>
                    <a:pt x="1691" y="512"/>
                  </a:lnTo>
                  <a:lnTo>
                    <a:pt x="7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5"/>
            <p:cNvSpPr/>
            <p:nvPr/>
          </p:nvSpPr>
          <p:spPr>
            <a:xfrm>
              <a:off x="547525" y="1737300"/>
              <a:ext cx="120375" cy="14125"/>
            </a:xfrm>
            <a:custGeom>
              <a:rect b="b" l="l" r="r" t="t"/>
              <a:pathLst>
                <a:path extrusionOk="0" h="565" w="4815">
                  <a:moveTo>
                    <a:pt x="101" y="1"/>
                  </a:moveTo>
                  <a:lnTo>
                    <a:pt x="0" y="565"/>
                  </a:lnTo>
                  <a:lnTo>
                    <a:pt x="4814" y="565"/>
                  </a:lnTo>
                  <a:lnTo>
                    <a:pt x="4712" y="78"/>
                  </a:lnTo>
                  <a:lnTo>
                    <a:pt x="1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5"/>
            <p:cNvSpPr/>
            <p:nvPr/>
          </p:nvSpPr>
          <p:spPr>
            <a:xfrm>
              <a:off x="506500" y="1767400"/>
              <a:ext cx="263850" cy="56375"/>
            </a:xfrm>
            <a:custGeom>
              <a:rect b="b" l="l" r="r" t="t"/>
              <a:pathLst>
                <a:path extrusionOk="0" h="2255" w="10554">
                  <a:moveTo>
                    <a:pt x="10373" y="0"/>
                  </a:moveTo>
                  <a:lnTo>
                    <a:pt x="103" y="129"/>
                  </a:lnTo>
                  <a:lnTo>
                    <a:pt x="1" y="2254"/>
                  </a:lnTo>
                  <a:lnTo>
                    <a:pt x="10553" y="2254"/>
                  </a:lnTo>
                  <a:lnTo>
                    <a:pt x="103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5"/>
            <p:cNvSpPr/>
            <p:nvPr/>
          </p:nvSpPr>
          <p:spPr>
            <a:xfrm>
              <a:off x="519325" y="1780200"/>
              <a:ext cx="32650" cy="33975"/>
            </a:xfrm>
            <a:custGeom>
              <a:rect b="b" l="l" r="r" t="t"/>
              <a:pathLst>
                <a:path extrusionOk="0" h="1359" w="1306">
                  <a:moveTo>
                    <a:pt x="154" y="1"/>
                  </a:moveTo>
                  <a:lnTo>
                    <a:pt x="0" y="1359"/>
                  </a:lnTo>
                  <a:lnTo>
                    <a:pt x="1152" y="1359"/>
                  </a:lnTo>
                  <a:lnTo>
                    <a:pt x="691" y="693"/>
                  </a:lnTo>
                  <a:lnTo>
                    <a:pt x="1306" y="52"/>
                  </a:lnTo>
                  <a:lnTo>
                    <a:pt x="1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5"/>
            <p:cNvSpPr/>
            <p:nvPr/>
          </p:nvSpPr>
          <p:spPr>
            <a:xfrm>
              <a:off x="720400" y="1777650"/>
              <a:ext cx="39050" cy="34575"/>
            </a:xfrm>
            <a:custGeom>
              <a:rect b="b" l="l" r="r" t="t"/>
              <a:pathLst>
                <a:path extrusionOk="0" h="1383" w="1562">
                  <a:moveTo>
                    <a:pt x="1305" y="1"/>
                  </a:moveTo>
                  <a:lnTo>
                    <a:pt x="0" y="77"/>
                  </a:lnTo>
                  <a:lnTo>
                    <a:pt x="768" y="795"/>
                  </a:lnTo>
                  <a:lnTo>
                    <a:pt x="205" y="1383"/>
                  </a:lnTo>
                  <a:lnTo>
                    <a:pt x="1561" y="1383"/>
                  </a:lnTo>
                  <a:lnTo>
                    <a:pt x="1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5"/>
            <p:cNvSpPr/>
            <p:nvPr/>
          </p:nvSpPr>
          <p:spPr>
            <a:xfrm>
              <a:off x="555200" y="1781500"/>
              <a:ext cx="163925" cy="30725"/>
            </a:xfrm>
            <a:custGeom>
              <a:rect b="b" l="l" r="r" t="t"/>
              <a:pathLst>
                <a:path extrusionOk="0" h="1229" w="6557">
                  <a:moveTo>
                    <a:pt x="5736" y="385"/>
                  </a:moveTo>
                  <a:lnTo>
                    <a:pt x="5813" y="847"/>
                  </a:lnTo>
                  <a:lnTo>
                    <a:pt x="921" y="845"/>
                  </a:lnTo>
                  <a:lnTo>
                    <a:pt x="946" y="436"/>
                  </a:lnTo>
                  <a:lnTo>
                    <a:pt x="5736" y="385"/>
                  </a:lnTo>
                  <a:close/>
                  <a:moveTo>
                    <a:pt x="690" y="0"/>
                  </a:moveTo>
                  <a:lnTo>
                    <a:pt x="0" y="615"/>
                  </a:lnTo>
                  <a:lnTo>
                    <a:pt x="358" y="1229"/>
                  </a:lnTo>
                  <a:lnTo>
                    <a:pt x="6019" y="1229"/>
                  </a:lnTo>
                  <a:lnTo>
                    <a:pt x="6557" y="692"/>
                  </a:lnTo>
                  <a:lnTo>
                    <a:pt x="60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5"/>
            <p:cNvSpPr/>
            <p:nvPr/>
          </p:nvSpPr>
          <p:spPr>
            <a:xfrm>
              <a:off x="498825" y="1805825"/>
              <a:ext cx="117825" cy="17950"/>
            </a:xfrm>
            <a:custGeom>
              <a:rect b="b" l="l" r="r" t="t"/>
              <a:pathLst>
                <a:path extrusionOk="0" h="718" w="4713">
                  <a:moveTo>
                    <a:pt x="2433" y="0"/>
                  </a:moveTo>
                  <a:cubicBezTo>
                    <a:pt x="1691" y="0"/>
                    <a:pt x="1" y="590"/>
                    <a:pt x="1" y="590"/>
                  </a:cubicBezTo>
                  <a:lnTo>
                    <a:pt x="1" y="717"/>
                  </a:lnTo>
                  <a:lnTo>
                    <a:pt x="4712" y="717"/>
                  </a:lnTo>
                  <a:lnTo>
                    <a:pt x="4712" y="590"/>
                  </a:lnTo>
                  <a:cubicBezTo>
                    <a:pt x="4712" y="590"/>
                    <a:pt x="2971" y="0"/>
                    <a:pt x="24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5"/>
            <p:cNvSpPr/>
            <p:nvPr/>
          </p:nvSpPr>
          <p:spPr>
            <a:xfrm>
              <a:off x="486658" y="1495900"/>
              <a:ext cx="125525" cy="317650"/>
            </a:xfrm>
            <a:custGeom>
              <a:rect b="b" l="l" r="r" t="t"/>
              <a:pathLst>
                <a:path extrusionOk="0" h="12706" w="5021">
                  <a:moveTo>
                    <a:pt x="1307" y="1"/>
                  </a:moveTo>
                  <a:cubicBezTo>
                    <a:pt x="1307" y="1"/>
                    <a:pt x="1" y="3177"/>
                    <a:pt x="1" y="4433"/>
                  </a:cubicBezTo>
                  <a:cubicBezTo>
                    <a:pt x="1" y="5687"/>
                    <a:pt x="2563" y="7147"/>
                    <a:pt x="2563" y="7147"/>
                  </a:cubicBezTo>
                  <a:lnTo>
                    <a:pt x="2742" y="12704"/>
                  </a:lnTo>
                  <a:lnTo>
                    <a:pt x="3074" y="12705"/>
                  </a:lnTo>
                  <a:lnTo>
                    <a:pt x="3100" y="6891"/>
                  </a:lnTo>
                  <a:cubicBezTo>
                    <a:pt x="3100" y="6891"/>
                    <a:pt x="5020" y="5970"/>
                    <a:pt x="5020" y="4305"/>
                  </a:cubicBezTo>
                  <a:cubicBezTo>
                    <a:pt x="5020" y="3741"/>
                    <a:pt x="3509" y="1"/>
                    <a:pt x="35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5"/>
            <p:cNvSpPr/>
            <p:nvPr/>
          </p:nvSpPr>
          <p:spPr>
            <a:xfrm>
              <a:off x="496250" y="1554175"/>
              <a:ext cx="106325" cy="103750"/>
            </a:xfrm>
            <a:custGeom>
              <a:rect b="b" l="l" r="r" t="t"/>
              <a:pathLst>
                <a:path extrusionOk="0" h="4150" w="4253">
                  <a:moveTo>
                    <a:pt x="769" y="1"/>
                  </a:moveTo>
                  <a:cubicBezTo>
                    <a:pt x="769" y="1"/>
                    <a:pt x="0" y="1667"/>
                    <a:pt x="0" y="2255"/>
                  </a:cubicBezTo>
                  <a:cubicBezTo>
                    <a:pt x="0" y="2998"/>
                    <a:pt x="1743" y="4150"/>
                    <a:pt x="2382" y="4150"/>
                  </a:cubicBezTo>
                  <a:cubicBezTo>
                    <a:pt x="3023" y="4150"/>
                    <a:pt x="4253" y="2460"/>
                    <a:pt x="4253" y="1948"/>
                  </a:cubicBezTo>
                  <a:cubicBezTo>
                    <a:pt x="4253" y="1435"/>
                    <a:pt x="3459" y="1"/>
                    <a:pt x="34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5"/>
          <p:cNvGrpSpPr/>
          <p:nvPr/>
        </p:nvGrpSpPr>
        <p:grpSpPr>
          <a:xfrm>
            <a:off x="1409864" y="3952674"/>
            <a:ext cx="500546" cy="562000"/>
            <a:chOff x="5453225" y="3599475"/>
            <a:chExt cx="292000" cy="327850"/>
          </a:xfrm>
        </p:grpSpPr>
        <p:sp>
          <p:nvSpPr>
            <p:cNvPr id="1502" name="Google Shape;1502;p65"/>
            <p:cNvSpPr/>
            <p:nvPr/>
          </p:nvSpPr>
          <p:spPr>
            <a:xfrm>
              <a:off x="5482700" y="3906825"/>
              <a:ext cx="233075" cy="20500"/>
            </a:xfrm>
            <a:custGeom>
              <a:rect b="b" l="l" r="r" t="t"/>
              <a:pathLst>
                <a:path extrusionOk="0" h="820" w="9323">
                  <a:moveTo>
                    <a:pt x="4918" y="0"/>
                  </a:moveTo>
                  <a:cubicBezTo>
                    <a:pt x="2344" y="0"/>
                    <a:pt x="0" y="183"/>
                    <a:pt x="0" y="411"/>
                  </a:cubicBezTo>
                  <a:cubicBezTo>
                    <a:pt x="0" y="539"/>
                    <a:pt x="2971" y="820"/>
                    <a:pt x="4661" y="820"/>
                  </a:cubicBezTo>
                  <a:cubicBezTo>
                    <a:pt x="7235" y="820"/>
                    <a:pt x="9323" y="637"/>
                    <a:pt x="9323" y="411"/>
                  </a:cubicBezTo>
                  <a:cubicBezTo>
                    <a:pt x="9323" y="183"/>
                    <a:pt x="7941" y="0"/>
                    <a:pt x="49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5"/>
            <p:cNvSpPr/>
            <p:nvPr/>
          </p:nvSpPr>
          <p:spPr>
            <a:xfrm>
              <a:off x="5469875" y="3599475"/>
              <a:ext cx="249100" cy="184425"/>
            </a:xfrm>
            <a:custGeom>
              <a:rect b="b" l="l" r="r" t="t"/>
              <a:pathLst>
                <a:path extrusionOk="0" h="7377" w="9964">
                  <a:moveTo>
                    <a:pt x="4072" y="0"/>
                  </a:moveTo>
                  <a:lnTo>
                    <a:pt x="1" y="4509"/>
                  </a:lnTo>
                  <a:lnTo>
                    <a:pt x="4482" y="7377"/>
                  </a:lnTo>
                  <a:lnTo>
                    <a:pt x="6123" y="7377"/>
                  </a:lnTo>
                  <a:lnTo>
                    <a:pt x="9964" y="4534"/>
                  </a:lnTo>
                  <a:lnTo>
                    <a:pt x="6096" y="103"/>
                  </a:lnTo>
                  <a:lnTo>
                    <a:pt x="40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5"/>
            <p:cNvSpPr/>
            <p:nvPr/>
          </p:nvSpPr>
          <p:spPr>
            <a:xfrm>
              <a:off x="5488450" y="3609100"/>
              <a:ext cx="215150" cy="162650"/>
            </a:xfrm>
            <a:custGeom>
              <a:rect b="b" l="l" r="r" t="t"/>
              <a:pathLst>
                <a:path extrusionOk="0" h="6506" w="8606">
                  <a:moveTo>
                    <a:pt x="3560" y="0"/>
                  </a:moveTo>
                  <a:lnTo>
                    <a:pt x="1" y="4175"/>
                  </a:lnTo>
                  <a:lnTo>
                    <a:pt x="3920" y="6506"/>
                  </a:lnTo>
                  <a:lnTo>
                    <a:pt x="5225" y="6506"/>
                  </a:lnTo>
                  <a:lnTo>
                    <a:pt x="8606" y="4252"/>
                  </a:lnTo>
                  <a:lnTo>
                    <a:pt x="5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5"/>
            <p:cNvSpPr/>
            <p:nvPr/>
          </p:nvSpPr>
          <p:spPr>
            <a:xfrm>
              <a:off x="5489775" y="3623150"/>
              <a:ext cx="26850" cy="207475"/>
            </a:xfrm>
            <a:custGeom>
              <a:rect b="b" l="l" r="r" t="t"/>
              <a:pathLst>
                <a:path extrusionOk="0" h="8299" w="1074">
                  <a:moveTo>
                    <a:pt x="716" y="1"/>
                  </a:moveTo>
                  <a:lnTo>
                    <a:pt x="0" y="8299"/>
                  </a:lnTo>
                  <a:lnTo>
                    <a:pt x="511" y="8299"/>
                  </a:lnTo>
                  <a:lnTo>
                    <a:pt x="999" y="3741"/>
                  </a:lnTo>
                  <a:lnTo>
                    <a:pt x="10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5"/>
            <p:cNvSpPr/>
            <p:nvPr/>
          </p:nvSpPr>
          <p:spPr>
            <a:xfrm>
              <a:off x="5502550" y="3623150"/>
              <a:ext cx="184400" cy="207475"/>
            </a:xfrm>
            <a:custGeom>
              <a:rect b="b" l="l" r="r" t="t"/>
              <a:pathLst>
                <a:path extrusionOk="0" h="8299" w="7376">
                  <a:moveTo>
                    <a:pt x="563" y="1"/>
                  </a:moveTo>
                  <a:lnTo>
                    <a:pt x="0" y="8299"/>
                  </a:lnTo>
                  <a:lnTo>
                    <a:pt x="7375" y="8299"/>
                  </a:lnTo>
                  <a:lnTo>
                    <a:pt x="70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5"/>
            <p:cNvSpPr/>
            <p:nvPr/>
          </p:nvSpPr>
          <p:spPr>
            <a:xfrm>
              <a:off x="5514700" y="3635300"/>
              <a:ext cx="155000" cy="165900"/>
            </a:xfrm>
            <a:custGeom>
              <a:rect b="b" l="l" r="r" t="t"/>
              <a:pathLst>
                <a:path extrusionOk="0" h="6636" w="6200">
                  <a:moveTo>
                    <a:pt x="5943" y="1"/>
                  </a:moveTo>
                  <a:lnTo>
                    <a:pt x="590" y="79"/>
                  </a:lnTo>
                  <a:lnTo>
                    <a:pt x="0" y="6635"/>
                  </a:lnTo>
                  <a:lnTo>
                    <a:pt x="462" y="6635"/>
                  </a:lnTo>
                  <a:lnTo>
                    <a:pt x="1000" y="1258"/>
                  </a:lnTo>
                  <a:lnTo>
                    <a:pt x="1718" y="564"/>
                  </a:lnTo>
                  <a:lnTo>
                    <a:pt x="4843" y="488"/>
                  </a:lnTo>
                  <a:lnTo>
                    <a:pt x="5456" y="1026"/>
                  </a:lnTo>
                  <a:lnTo>
                    <a:pt x="5764" y="6634"/>
                  </a:lnTo>
                  <a:lnTo>
                    <a:pt x="6199" y="6634"/>
                  </a:lnTo>
                  <a:lnTo>
                    <a:pt x="59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5"/>
            <p:cNvSpPr/>
            <p:nvPr/>
          </p:nvSpPr>
          <p:spPr>
            <a:xfrm>
              <a:off x="5553750" y="3680150"/>
              <a:ext cx="82000" cy="87100"/>
            </a:xfrm>
            <a:custGeom>
              <a:rect b="b" l="l" r="r" t="t"/>
              <a:pathLst>
                <a:path extrusionOk="0" h="3484" w="3280">
                  <a:moveTo>
                    <a:pt x="1640" y="462"/>
                  </a:moveTo>
                  <a:cubicBezTo>
                    <a:pt x="2333" y="462"/>
                    <a:pt x="2896" y="1106"/>
                    <a:pt x="2896" y="1742"/>
                  </a:cubicBezTo>
                  <a:cubicBezTo>
                    <a:pt x="2896" y="2378"/>
                    <a:pt x="2485" y="3023"/>
                    <a:pt x="1640" y="3023"/>
                  </a:cubicBezTo>
                  <a:cubicBezTo>
                    <a:pt x="948" y="3023"/>
                    <a:pt x="386" y="2378"/>
                    <a:pt x="386" y="1742"/>
                  </a:cubicBezTo>
                  <a:cubicBezTo>
                    <a:pt x="386" y="897"/>
                    <a:pt x="947" y="462"/>
                    <a:pt x="1640" y="462"/>
                  </a:cubicBezTo>
                  <a:close/>
                  <a:moveTo>
                    <a:pt x="1640" y="1"/>
                  </a:moveTo>
                  <a:cubicBezTo>
                    <a:pt x="897" y="1"/>
                    <a:pt x="1" y="780"/>
                    <a:pt x="1" y="1742"/>
                  </a:cubicBezTo>
                  <a:cubicBezTo>
                    <a:pt x="1" y="2705"/>
                    <a:pt x="974" y="3483"/>
                    <a:pt x="1640" y="3483"/>
                  </a:cubicBezTo>
                  <a:cubicBezTo>
                    <a:pt x="2408" y="3483"/>
                    <a:pt x="3279" y="2562"/>
                    <a:pt x="3279" y="1742"/>
                  </a:cubicBezTo>
                  <a:cubicBezTo>
                    <a:pt x="3279" y="1154"/>
                    <a:pt x="2545" y="1"/>
                    <a:pt x="1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5"/>
            <p:cNvSpPr/>
            <p:nvPr/>
          </p:nvSpPr>
          <p:spPr>
            <a:xfrm>
              <a:off x="5578725" y="3706400"/>
              <a:ext cx="29500" cy="36525"/>
            </a:xfrm>
            <a:custGeom>
              <a:rect b="b" l="l" r="r" t="t"/>
              <a:pathLst>
                <a:path extrusionOk="0" h="1461" w="1180">
                  <a:moveTo>
                    <a:pt x="641" y="0"/>
                  </a:moveTo>
                  <a:lnTo>
                    <a:pt x="0" y="692"/>
                  </a:lnTo>
                  <a:lnTo>
                    <a:pt x="641" y="1460"/>
                  </a:lnTo>
                  <a:lnTo>
                    <a:pt x="1179" y="820"/>
                  </a:lnTo>
                  <a:lnTo>
                    <a:pt x="6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5"/>
            <p:cNvSpPr/>
            <p:nvPr/>
          </p:nvSpPr>
          <p:spPr>
            <a:xfrm>
              <a:off x="5554400" y="3678875"/>
              <a:ext cx="17350" cy="16675"/>
            </a:xfrm>
            <a:custGeom>
              <a:rect b="b" l="l" r="r" t="t"/>
              <a:pathLst>
                <a:path extrusionOk="0" h="667" w="694">
                  <a:moveTo>
                    <a:pt x="0" y="0"/>
                  </a:moveTo>
                  <a:lnTo>
                    <a:pt x="0" y="667"/>
                  </a:lnTo>
                  <a:lnTo>
                    <a:pt x="6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5"/>
            <p:cNvSpPr/>
            <p:nvPr/>
          </p:nvSpPr>
          <p:spPr>
            <a:xfrm>
              <a:off x="5619050" y="3677600"/>
              <a:ext cx="19875" cy="21800"/>
            </a:xfrm>
            <a:custGeom>
              <a:rect b="b" l="l" r="r" t="t"/>
              <a:pathLst>
                <a:path extrusionOk="0" h="872" w="795">
                  <a:moveTo>
                    <a:pt x="1" y="0"/>
                  </a:moveTo>
                  <a:lnTo>
                    <a:pt x="795" y="871"/>
                  </a:lnTo>
                  <a:lnTo>
                    <a:pt x="769" y="10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5"/>
            <p:cNvSpPr/>
            <p:nvPr/>
          </p:nvSpPr>
          <p:spPr>
            <a:xfrm>
              <a:off x="5552475" y="3749975"/>
              <a:ext cx="17950" cy="17275"/>
            </a:xfrm>
            <a:custGeom>
              <a:rect b="b" l="l" r="r" t="t"/>
              <a:pathLst>
                <a:path extrusionOk="0" h="691" w="718">
                  <a:moveTo>
                    <a:pt x="52" y="0"/>
                  </a:moveTo>
                  <a:lnTo>
                    <a:pt x="1" y="690"/>
                  </a:lnTo>
                  <a:lnTo>
                    <a:pt x="718" y="690"/>
                  </a:lnTo>
                  <a:lnTo>
                    <a:pt x="52" y="0"/>
                  </a:lnTo>
                  <a:close/>
                </a:path>
              </a:pathLst>
            </a:custGeom>
            <a:solidFill>
              <a:srgbClr val="908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5"/>
            <p:cNvSpPr/>
            <p:nvPr/>
          </p:nvSpPr>
          <p:spPr>
            <a:xfrm>
              <a:off x="5616500" y="3749975"/>
              <a:ext cx="19875" cy="19200"/>
            </a:xfrm>
            <a:custGeom>
              <a:rect b="b" l="l" r="r" t="t"/>
              <a:pathLst>
                <a:path extrusionOk="0" h="768" w="795">
                  <a:moveTo>
                    <a:pt x="769" y="0"/>
                  </a:moveTo>
                  <a:lnTo>
                    <a:pt x="1" y="767"/>
                  </a:lnTo>
                  <a:lnTo>
                    <a:pt x="795" y="742"/>
                  </a:lnTo>
                  <a:lnTo>
                    <a:pt x="769" y="0"/>
                  </a:lnTo>
                  <a:close/>
                </a:path>
              </a:pathLst>
            </a:custGeom>
            <a:solidFill>
              <a:srgbClr val="908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5"/>
            <p:cNvSpPr/>
            <p:nvPr/>
          </p:nvSpPr>
          <p:spPr>
            <a:xfrm>
              <a:off x="5551200" y="3780050"/>
              <a:ext cx="86450" cy="16025"/>
            </a:xfrm>
            <a:custGeom>
              <a:rect b="b" l="l" r="r" t="t"/>
              <a:pathLst>
                <a:path extrusionOk="0" h="641" w="3458">
                  <a:moveTo>
                    <a:pt x="52" y="0"/>
                  </a:moveTo>
                  <a:lnTo>
                    <a:pt x="0" y="641"/>
                  </a:lnTo>
                  <a:lnTo>
                    <a:pt x="3458" y="641"/>
                  </a:lnTo>
                  <a:lnTo>
                    <a:pt x="3356" y="0"/>
                  </a:lnTo>
                  <a:close/>
                </a:path>
              </a:pathLst>
            </a:custGeom>
            <a:solidFill>
              <a:srgbClr val="908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5"/>
            <p:cNvSpPr/>
            <p:nvPr/>
          </p:nvSpPr>
          <p:spPr>
            <a:xfrm>
              <a:off x="5453225" y="3705750"/>
              <a:ext cx="292000" cy="179325"/>
            </a:xfrm>
            <a:custGeom>
              <a:rect b="b" l="l" r="r" t="t"/>
              <a:pathLst>
                <a:path extrusionOk="0" h="7173" w="11680">
                  <a:moveTo>
                    <a:pt x="1128" y="1"/>
                  </a:moveTo>
                  <a:lnTo>
                    <a:pt x="462" y="181"/>
                  </a:lnTo>
                  <a:lnTo>
                    <a:pt x="0" y="7173"/>
                  </a:lnTo>
                  <a:lnTo>
                    <a:pt x="11679" y="7173"/>
                  </a:lnTo>
                  <a:lnTo>
                    <a:pt x="10834" y="129"/>
                  </a:lnTo>
                  <a:lnTo>
                    <a:pt x="10066" y="1"/>
                  </a:lnTo>
                  <a:lnTo>
                    <a:pt x="6353" y="2229"/>
                  </a:lnTo>
                  <a:lnTo>
                    <a:pt x="5046" y="2229"/>
                  </a:lnTo>
                  <a:lnTo>
                    <a:pt x="112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5"/>
            <p:cNvSpPr/>
            <p:nvPr/>
          </p:nvSpPr>
          <p:spPr>
            <a:xfrm>
              <a:off x="5662600" y="3828700"/>
              <a:ext cx="57650" cy="14750"/>
            </a:xfrm>
            <a:custGeom>
              <a:rect b="b" l="l" r="r" t="t"/>
              <a:pathLst>
                <a:path extrusionOk="0" h="590" w="2306">
                  <a:moveTo>
                    <a:pt x="769" y="0"/>
                  </a:moveTo>
                  <a:cubicBezTo>
                    <a:pt x="472" y="0"/>
                    <a:pt x="283" y="436"/>
                    <a:pt x="0" y="436"/>
                  </a:cubicBezTo>
                  <a:lnTo>
                    <a:pt x="0" y="590"/>
                  </a:lnTo>
                  <a:cubicBezTo>
                    <a:pt x="360" y="590"/>
                    <a:pt x="550" y="181"/>
                    <a:pt x="769" y="181"/>
                  </a:cubicBezTo>
                  <a:cubicBezTo>
                    <a:pt x="988" y="181"/>
                    <a:pt x="1344" y="564"/>
                    <a:pt x="1563" y="564"/>
                  </a:cubicBezTo>
                  <a:cubicBezTo>
                    <a:pt x="1782" y="564"/>
                    <a:pt x="2025" y="181"/>
                    <a:pt x="2306" y="181"/>
                  </a:cubicBezTo>
                  <a:lnTo>
                    <a:pt x="2306" y="26"/>
                  </a:lnTo>
                  <a:cubicBezTo>
                    <a:pt x="1978" y="26"/>
                    <a:pt x="1766" y="385"/>
                    <a:pt x="1563" y="385"/>
                  </a:cubicBezTo>
                  <a:cubicBezTo>
                    <a:pt x="1360" y="385"/>
                    <a:pt x="1066" y="0"/>
                    <a:pt x="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5"/>
            <p:cNvSpPr/>
            <p:nvPr/>
          </p:nvSpPr>
          <p:spPr>
            <a:xfrm>
              <a:off x="5665150" y="3849175"/>
              <a:ext cx="56375" cy="14125"/>
            </a:xfrm>
            <a:custGeom>
              <a:rect b="b" l="l" r="r" t="t"/>
              <a:pathLst>
                <a:path extrusionOk="0" h="565" w="2255">
                  <a:moveTo>
                    <a:pt x="667" y="1"/>
                  </a:moveTo>
                  <a:cubicBezTo>
                    <a:pt x="370" y="1"/>
                    <a:pt x="360" y="411"/>
                    <a:pt x="1" y="411"/>
                  </a:cubicBezTo>
                  <a:lnTo>
                    <a:pt x="1" y="565"/>
                  </a:lnTo>
                  <a:cubicBezTo>
                    <a:pt x="462" y="565"/>
                    <a:pt x="450" y="180"/>
                    <a:pt x="667" y="180"/>
                  </a:cubicBezTo>
                  <a:cubicBezTo>
                    <a:pt x="886" y="180"/>
                    <a:pt x="1319" y="539"/>
                    <a:pt x="1538" y="539"/>
                  </a:cubicBezTo>
                  <a:cubicBezTo>
                    <a:pt x="1756" y="539"/>
                    <a:pt x="1972" y="257"/>
                    <a:pt x="2255" y="257"/>
                  </a:cubicBezTo>
                  <a:lnTo>
                    <a:pt x="2255" y="103"/>
                  </a:lnTo>
                  <a:cubicBezTo>
                    <a:pt x="1925" y="103"/>
                    <a:pt x="1739" y="360"/>
                    <a:pt x="1538" y="360"/>
                  </a:cubicBezTo>
                  <a:cubicBezTo>
                    <a:pt x="1334" y="360"/>
                    <a:pt x="964" y="1"/>
                    <a:pt x="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5"/>
            <p:cNvSpPr/>
            <p:nvPr/>
          </p:nvSpPr>
          <p:spPr>
            <a:xfrm>
              <a:off x="5663225" y="3838950"/>
              <a:ext cx="56400" cy="14100"/>
            </a:xfrm>
            <a:custGeom>
              <a:rect b="b" l="l" r="r" t="t"/>
              <a:pathLst>
                <a:path extrusionOk="0" h="564" w="2256">
                  <a:moveTo>
                    <a:pt x="718" y="1"/>
                  </a:moveTo>
                  <a:cubicBezTo>
                    <a:pt x="421" y="1"/>
                    <a:pt x="335" y="384"/>
                    <a:pt x="1" y="384"/>
                  </a:cubicBezTo>
                  <a:lnTo>
                    <a:pt x="1" y="538"/>
                  </a:lnTo>
                  <a:cubicBezTo>
                    <a:pt x="411" y="538"/>
                    <a:pt x="500" y="180"/>
                    <a:pt x="718" y="180"/>
                  </a:cubicBezTo>
                  <a:cubicBezTo>
                    <a:pt x="937" y="180"/>
                    <a:pt x="1345" y="563"/>
                    <a:pt x="1563" y="563"/>
                  </a:cubicBezTo>
                  <a:cubicBezTo>
                    <a:pt x="1782" y="563"/>
                    <a:pt x="1974" y="231"/>
                    <a:pt x="2255" y="231"/>
                  </a:cubicBezTo>
                  <a:lnTo>
                    <a:pt x="2255" y="77"/>
                  </a:lnTo>
                  <a:cubicBezTo>
                    <a:pt x="1927" y="77"/>
                    <a:pt x="1767" y="384"/>
                    <a:pt x="1563" y="384"/>
                  </a:cubicBezTo>
                  <a:cubicBezTo>
                    <a:pt x="1360" y="384"/>
                    <a:pt x="1015" y="1"/>
                    <a:pt x="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65"/>
          <p:cNvGrpSpPr/>
          <p:nvPr/>
        </p:nvGrpSpPr>
        <p:grpSpPr>
          <a:xfrm>
            <a:off x="3767859" y="3952782"/>
            <a:ext cx="538321" cy="538362"/>
            <a:chOff x="3295050" y="3599475"/>
            <a:chExt cx="327825" cy="327850"/>
          </a:xfrm>
        </p:grpSpPr>
        <p:sp>
          <p:nvSpPr>
            <p:cNvPr id="1520" name="Google Shape;1520;p65"/>
            <p:cNvSpPr/>
            <p:nvPr/>
          </p:nvSpPr>
          <p:spPr>
            <a:xfrm>
              <a:off x="3480725" y="3660300"/>
              <a:ext cx="134475" cy="52550"/>
            </a:xfrm>
            <a:custGeom>
              <a:rect b="b" l="l" r="r" t="t"/>
              <a:pathLst>
                <a:path extrusionOk="0" h="2102" w="5379">
                  <a:moveTo>
                    <a:pt x="538" y="1"/>
                  </a:moveTo>
                  <a:lnTo>
                    <a:pt x="1" y="922"/>
                  </a:lnTo>
                  <a:lnTo>
                    <a:pt x="5251" y="2101"/>
                  </a:lnTo>
                  <a:lnTo>
                    <a:pt x="5378" y="1333"/>
                  </a:lnTo>
                  <a:lnTo>
                    <a:pt x="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5"/>
            <p:cNvSpPr/>
            <p:nvPr/>
          </p:nvSpPr>
          <p:spPr>
            <a:xfrm>
              <a:off x="3410275" y="3653900"/>
              <a:ext cx="212600" cy="273425"/>
            </a:xfrm>
            <a:custGeom>
              <a:rect b="b" l="l" r="r" t="t"/>
              <a:pathLst>
                <a:path extrusionOk="0" h="10937" w="8504">
                  <a:moveTo>
                    <a:pt x="2844" y="1"/>
                  </a:moveTo>
                  <a:lnTo>
                    <a:pt x="1" y="9247"/>
                  </a:lnTo>
                  <a:lnTo>
                    <a:pt x="6736" y="10937"/>
                  </a:lnTo>
                  <a:lnTo>
                    <a:pt x="8503" y="1461"/>
                  </a:lnTo>
                  <a:lnTo>
                    <a:pt x="6864" y="1051"/>
                  </a:lnTo>
                  <a:cubicBezTo>
                    <a:pt x="6628" y="1145"/>
                    <a:pt x="6282" y="1272"/>
                    <a:pt x="5911" y="1272"/>
                  </a:cubicBezTo>
                  <a:cubicBezTo>
                    <a:pt x="5795" y="1272"/>
                    <a:pt x="5677" y="1259"/>
                    <a:pt x="5559" y="1230"/>
                  </a:cubicBezTo>
                  <a:cubicBezTo>
                    <a:pt x="5201" y="1141"/>
                    <a:pt x="4816" y="795"/>
                    <a:pt x="4688" y="488"/>
                  </a:cubicBezTo>
                  <a:lnTo>
                    <a:pt x="28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5"/>
            <p:cNvSpPr/>
            <p:nvPr/>
          </p:nvSpPr>
          <p:spPr>
            <a:xfrm>
              <a:off x="3433325" y="3676325"/>
              <a:ext cx="169050" cy="227950"/>
            </a:xfrm>
            <a:custGeom>
              <a:rect b="b" l="l" r="r" t="t"/>
              <a:pathLst>
                <a:path extrusionOk="0" h="9118" w="6762">
                  <a:moveTo>
                    <a:pt x="2561" y="487"/>
                  </a:moveTo>
                  <a:lnTo>
                    <a:pt x="6301" y="1409"/>
                  </a:lnTo>
                  <a:lnTo>
                    <a:pt x="4918" y="8375"/>
                  </a:lnTo>
                  <a:lnTo>
                    <a:pt x="564" y="7506"/>
                  </a:lnTo>
                  <a:lnTo>
                    <a:pt x="2561" y="487"/>
                  </a:lnTo>
                  <a:close/>
                  <a:moveTo>
                    <a:pt x="2280" y="0"/>
                  </a:moveTo>
                  <a:lnTo>
                    <a:pt x="0" y="7837"/>
                  </a:lnTo>
                  <a:lnTo>
                    <a:pt x="5303" y="9118"/>
                  </a:lnTo>
                  <a:lnTo>
                    <a:pt x="6762" y="1101"/>
                  </a:lnTo>
                  <a:lnTo>
                    <a:pt x="22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5"/>
            <p:cNvSpPr/>
            <p:nvPr/>
          </p:nvSpPr>
          <p:spPr>
            <a:xfrm>
              <a:off x="3495425" y="3698075"/>
              <a:ext cx="25675" cy="25000"/>
            </a:xfrm>
            <a:custGeom>
              <a:rect b="b" l="l" r="r" t="t"/>
              <a:pathLst>
                <a:path extrusionOk="0" h="1000" w="1027">
                  <a:moveTo>
                    <a:pt x="309" y="1"/>
                  </a:moveTo>
                  <a:lnTo>
                    <a:pt x="1" y="999"/>
                  </a:lnTo>
                  <a:lnTo>
                    <a:pt x="1026" y="180"/>
                  </a:lnTo>
                  <a:lnTo>
                    <a:pt x="3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5"/>
            <p:cNvSpPr/>
            <p:nvPr/>
          </p:nvSpPr>
          <p:spPr>
            <a:xfrm>
              <a:off x="3569725" y="3714100"/>
              <a:ext cx="12800" cy="26275"/>
            </a:xfrm>
            <a:custGeom>
              <a:rect b="b" l="l" r="r" t="t"/>
              <a:pathLst>
                <a:path extrusionOk="0" h="1051" w="512">
                  <a:moveTo>
                    <a:pt x="0" y="1"/>
                  </a:moveTo>
                  <a:lnTo>
                    <a:pt x="384" y="1050"/>
                  </a:lnTo>
                  <a:lnTo>
                    <a:pt x="512" y="103"/>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5"/>
            <p:cNvSpPr/>
            <p:nvPr/>
          </p:nvSpPr>
          <p:spPr>
            <a:xfrm>
              <a:off x="3457000" y="3835125"/>
              <a:ext cx="19250" cy="25625"/>
            </a:xfrm>
            <a:custGeom>
              <a:rect b="b" l="l" r="r" t="t"/>
              <a:pathLst>
                <a:path extrusionOk="0" h="1025" w="770">
                  <a:moveTo>
                    <a:pt x="232" y="0"/>
                  </a:moveTo>
                  <a:lnTo>
                    <a:pt x="1" y="871"/>
                  </a:lnTo>
                  <a:lnTo>
                    <a:pt x="769" y="1025"/>
                  </a:lnTo>
                  <a:lnTo>
                    <a:pt x="2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5"/>
            <p:cNvSpPr/>
            <p:nvPr/>
          </p:nvSpPr>
          <p:spPr>
            <a:xfrm>
              <a:off x="3533850" y="3851750"/>
              <a:ext cx="23725" cy="23725"/>
            </a:xfrm>
            <a:custGeom>
              <a:rect b="b" l="l" r="r" t="t"/>
              <a:pathLst>
                <a:path extrusionOk="0" h="949" w="949">
                  <a:moveTo>
                    <a:pt x="948" y="0"/>
                  </a:moveTo>
                  <a:lnTo>
                    <a:pt x="1" y="845"/>
                  </a:lnTo>
                  <a:lnTo>
                    <a:pt x="769" y="949"/>
                  </a:lnTo>
                  <a:lnTo>
                    <a:pt x="94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5"/>
            <p:cNvSpPr/>
            <p:nvPr/>
          </p:nvSpPr>
          <p:spPr>
            <a:xfrm>
              <a:off x="3467275" y="3696175"/>
              <a:ext cx="110775" cy="185075"/>
            </a:xfrm>
            <a:custGeom>
              <a:rect b="b" l="l" r="r" t="t"/>
              <a:pathLst>
                <a:path extrusionOk="0" h="7403" w="4431">
                  <a:moveTo>
                    <a:pt x="2203" y="1715"/>
                  </a:moveTo>
                  <a:cubicBezTo>
                    <a:pt x="3193" y="1715"/>
                    <a:pt x="3996" y="2713"/>
                    <a:pt x="3996" y="3611"/>
                  </a:cubicBezTo>
                  <a:cubicBezTo>
                    <a:pt x="3996" y="4601"/>
                    <a:pt x="2997" y="5301"/>
                    <a:pt x="2203" y="5301"/>
                  </a:cubicBezTo>
                  <a:cubicBezTo>
                    <a:pt x="1050" y="5301"/>
                    <a:pt x="409" y="4499"/>
                    <a:pt x="409" y="3509"/>
                  </a:cubicBezTo>
                  <a:cubicBezTo>
                    <a:pt x="409" y="2517"/>
                    <a:pt x="1510" y="1715"/>
                    <a:pt x="2203" y="1715"/>
                  </a:cubicBezTo>
                  <a:close/>
                  <a:moveTo>
                    <a:pt x="3176" y="0"/>
                  </a:moveTo>
                  <a:lnTo>
                    <a:pt x="205" y="2485"/>
                  </a:lnTo>
                  <a:lnTo>
                    <a:pt x="0" y="3151"/>
                  </a:lnTo>
                  <a:lnTo>
                    <a:pt x="794" y="7198"/>
                  </a:lnTo>
                  <a:lnTo>
                    <a:pt x="1512" y="7402"/>
                  </a:lnTo>
                  <a:lnTo>
                    <a:pt x="4303" y="4892"/>
                  </a:lnTo>
                  <a:lnTo>
                    <a:pt x="4431" y="4328"/>
                  </a:lnTo>
                  <a:lnTo>
                    <a:pt x="3688" y="128"/>
                  </a:lnTo>
                  <a:lnTo>
                    <a:pt x="317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5"/>
            <p:cNvSpPr/>
            <p:nvPr/>
          </p:nvSpPr>
          <p:spPr>
            <a:xfrm>
              <a:off x="3476225" y="3735875"/>
              <a:ext cx="90975" cy="99275"/>
            </a:xfrm>
            <a:custGeom>
              <a:rect b="b" l="l" r="r" t="t"/>
              <a:pathLst>
                <a:path extrusionOk="0" h="3971" w="3639">
                  <a:moveTo>
                    <a:pt x="1820" y="999"/>
                  </a:moveTo>
                  <a:cubicBezTo>
                    <a:pt x="2229" y="999"/>
                    <a:pt x="2742" y="1412"/>
                    <a:pt x="2742" y="1921"/>
                  </a:cubicBezTo>
                  <a:cubicBezTo>
                    <a:pt x="2742" y="2431"/>
                    <a:pt x="2178" y="2843"/>
                    <a:pt x="1820" y="2843"/>
                  </a:cubicBezTo>
                  <a:cubicBezTo>
                    <a:pt x="1310" y="2843"/>
                    <a:pt x="897" y="2431"/>
                    <a:pt x="897" y="1921"/>
                  </a:cubicBezTo>
                  <a:cubicBezTo>
                    <a:pt x="897" y="1512"/>
                    <a:pt x="1435" y="999"/>
                    <a:pt x="1820" y="999"/>
                  </a:cubicBezTo>
                  <a:close/>
                  <a:moveTo>
                    <a:pt x="2485" y="0"/>
                  </a:moveTo>
                  <a:lnTo>
                    <a:pt x="0" y="1307"/>
                  </a:lnTo>
                  <a:lnTo>
                    <a:pt x="1256" y="3970"/>
                  </a:lnTo>
                  <a:lnTo>
                    <a:pt x="3638" y="2716"/>
                  </a:lnTo>
                  <a:lnTo>
                    <a:pt x="24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5"/>
            <p:cNvSpPr/>
            <p:nvPr/>
          </p:nvSpPr>
          <p:spPr>
            <a:xfrm>
              <a:off x="3503800" y="3769825"/>
              <a:ext cx="32675" cy="23700"/>
            </a:xfrm>
            <a:custGeom>
              <a:rect b="b" l="l" r="r" t="t"/>
              <a:pathLst>
                <a:path extrusionOk="0" h="948" w="1307">
                  <a:moveTo>
                    <a:pt x="870" y="0"/>
                  </a:moveTo>
                  <a:lnTo>
                    <a:pt x="1" y="588"/>
                  </a:lnTo>
                  <a:lnTo>
                    <a:pt x="1306" y="948"/>
                  </a:lnTo>
                  <a:lnTo>
                    <a:pt x="8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5"/>
            <p:cNvSpPr/>
            <p:nvPr/>
          </p:nvSpPr>
          <p:spPr>
            <a:xfrm>
              <a:off x="3295050" y="3599475"/>
              <a:ext cx="210025" cy="268300"/>
            </a:xfrm>
            <a:custGeom>
              <a:rect b="b" l="l" r="r" t="t"/>
              <a:pathLst>
                <a:path extrusionOk="0" h="10732" w="8401">
                  <a:moveTo>
                    <a:pt x="6044" y="0"/>
                  </a:moveTo>
                  <a:lnTo>
                    <a:pt x="0" y="1665"/>
                  </a:lnTo>
                  <a:lnTo>
                    <a:pt x="1433" y="10732"/>
                  </a:lnTo>
                  <a:lnTo>
                    <a:pt x="8401" y="9246"/>
                  </a:lnTo>
                  <a:lnTo>
                    <a:pt x="604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5"/>
            <p:cNvSpPr/>
            <p:nvPr/>
          </p:nvSpPr>
          <p:spPr>
            <a:xfrm>
              <a:off x="3341125" y="3662225"/>
              <a:ext cx="116550" cy="119125"/>
            </a:xfrm>
            <a:custGeom>
              <a:rect b="b" l="l" r="r" t="t"/>
              <a:pathLst>
                <a:path extrusionOk="0" h="4765" w="4662">
                  <a:moveTo>
                    <a:pt x="1357" y="0"/>
                  </a:moveTo>
                  <a:cubicBezTo>
                    <a:pt x="1358" y="1"/>
                    <a:pt x="1358" y="1"/>
                    <a:pt x="1359" y="2"/>
                  </a:cubicBezTo>
                  <a:lnTo>
                    <a:pt x="1359" y="2"/>
                  </a:lnTo>
                  <a:cubicBezTo>
                    <a:pt x="1359" y="1"/>
                    <a:pt x="1359" y="1"/>
                    <a:pt x="1359" y="0"/>
                  </a:cubicBezTo>
                  <a:close/>
                  <a:moveTo>
                    <a:pt x="1359" y="2"/>
                  </a:moveTo>
                  <a:cubicBezTo>
                    <a:pt x="1358" y="982"/>
                    <a:pt x="1" y="2663"/>
                    <a:pt x="1" y="3664"/>
                  </a:cubicBezTo>
                  <a:cubicBezTo>
                    <a:pt x="1" y="4664"/>
                    <a:pt x="576" y="4764"/>
                    <a:pt x="1076" y="4764"/>
                  </a:cubicBezTo>
                  <a:cubicBezTo>
                    <a:pt x="2078" y="4764"/>
                    <a:pt x="2230" y="3585"/>
                    <a:pt x="2230" y="3585"/>
                  </a:cubicBezTo>
                  <a:cubicBezTo>
                    <a:pt x="2230" y="3585"/>
                    <a:pt x="2705" y="4175"/>
                    <a:pt x="3561" y="4175"/>
                  </a:cubicBezTo>
                  <a:cubicBezTo>
                    <a:pt x="4061" y="4175"/>
                    <a:pt x="4661" y="3733"/>
                    <a:pt x="4661" y="2919"/>
                  </a:cubicBezTo>
                  <a:cubicBezTo>
                    <a:pt x="4661" y="1941"/>
                    <a:pt x="2225" y="866"/>
                    <a:pt x="1359" y="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5"/>
            <p:cNvSpPr/>
            <p:nvPr/>
          </p:nvSpPr>
          <p:spPr>
            <a:xfrm>
              <a:off x="3390425" y="3746125"/>
              <a:ext cx="40375" cy="55750"/>
            </a:xfrm>
            <a:custGeom>
              <a:rect b="b" l="l" r="r" t="t"/>
              <a:pathLst>
                <a:path extrusionOk="0" h="2230" w="1615">
                  <a:moveTo>
                    <a:pt x="52" y="1"/>
                  </a:moveTo>
                  <a:lnTo>
                    <a:pt x="77" y="384"/>
                  </a:lnTo>
                  <a:lnTo>
                    <a:pt x="1" y="2229"/>
                  </a:lnTo>
                  <a:lnTo>
                    <a:pt x="1614" y="1844"/>
                  </a:lnTo>
                  <a:cubicBezTo>
                    <a:pt x="1614" y="1844"/>
                    <a:pt x="513" y="737"/>
                    <a:pt x="513" y="256"/>
                  </a:cubicBezTo>
                  <a:lnTo>
                    <a:pt x="5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5"/>
            <p:cNvSpPr/>
            <p:nvPr/>
          </p:nvSpPr>
          <p:spPr>
            <a:xfrm>
              <a:off x="3310375" y="3646875"/>
              <a:ext cx="28225" cy="26900"/>
            </a:xfrm>
            <a:custGeom>
              <a:rect b="b" l="l" r="r" t="t"/>
              <a:pathLst>
                <a:path extrusionOk="0" h="1076" w="1129">
                  <a:moveTo>
                    <a:pt x="335" y="1"/>
                  </a:moveTo>
                  <a:cubicBezTo>
                    <a:pt x="335" y="219"/>
                    <a:pt x="1" y="596"/>
                    <a:pt x="1" y="820"/>
                  </a:cubicBezTo>
                  <a:cubicBezTo>
                    <a:pt x="1" y="1043"/>
                    <a:pt x="146" y="1076"/>
                    <a:pt x="258" y="1076"/>
                  </a:cubicBezTo>
                  <a:cubicBezTo>
                    <a:pt x="481" y="1076"/>
                    <a:pt x="514" y="820"/>
                    <a:pt x="514" y="820"/>
                  </a:cubicBezTo>
                  <a:cubicBezTo>
                    <a:pt x="596" y="901"/>
                    <a:pt x="705" y="947"/>
                    <a:pt x="820" y="948"/>
                  </a:cubicBezTo>
                  <a:cubicBezTo>
                    <a:pt x="933" y="948"/>
                    <a:pt x="1129" y="847"/>
                    <a:pt x="1129" y="665"/>
                  </a:cubicBezTo>
                  <a:cubicBezTo>
                    <a:pt x="1129" y="359"/>
                    <a:pt x="528" y="194"/>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5"/>
            <p:cNvSpPr/>
            <p:nvPr/>
          </p:nvSpPr>
          <p:spPr>
            <a:xfrm>
              <a:off x="3321275" y="3666100"/>
              <a:ext cx="8975" cy="11525"/>
            </a:xfrm>
            <a:custGeom>
              <a:rect b="b" l="l" r="r" t="t"/>
              <a:pathLst>
                <a:path extrusionOk="0" h="461" w="359">
                  <a:moveTo>
                    <a:pt x="52" y="0"/>
                  </a:moveTo>
                  <a:cubicBezTo>
                    <a:pt x="52" y="0"/>
                    <a:pt x="38" y="63"/>
                    <a:pt x="52" y="77"/>
                  </a:cubicBezTo>
                  <a:cubicBezTo>
                    <a:pt x="103" y="128"/>
                    <a:pt x="1" y="460"/>
                    <a:pt x="1" y="460"/>
                  </a:cubicBezTo>
                  <a:lnTo>
                    <a:pt x="359" y="384"/>
                  </a:lnTo>
                  <a:cubicBezTo>
                    <a:pt x="359" y="384"/>
                    <a:pt x="129" y="158"/>
                    <a:pt x="129" y="51"/>
                  </a:cubicBez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5"/>
            <p:cNvSpPr/>
            <p:nvPr/>
          </p:nvSpPr>
          <p:spPr>
            <a:xfrm>
              <a:off x="3457650" y="3789000"/>
              <a:ext cx="28225" cy="26300"/>
            </a:xfrm>
            <a:custGeom>
              <a:rect b="b" l="l" r="r" t="t"/>
              <a:pathLst>
                <a:path extrusionOk="0" h="1052" w="1129">
                  <a:moveTo>
                    <a:pt x="360" y="0"/>
                  </a:moveTo>
                  <a:cubicBezTo>
                    <a:pt x="360" y="219"/>
                    <a:pt x="0" y="571"/>
                    <a:pt x="0" y="794"/>
                  </a:cubicBezTo>
                  <a:cubicBezTo>
                    <a:pt x="0" y="1017"/>
                    <a:pt x="196" y="1051"/>
                    <a:pt x="309" y="1051"/>
                  </a:cubicBezTo>
                  <a:cubicBezTo>
                    <a:pt x="532" y="1051"/>
                    <a:pt x="564" y="794"/>
                    <a:pt x="564" y="794"/>
                  </a:cubicBezTo>
                  <a:cubicBezTo>
                    <a:pt x="647" y="875"/>
                    <a:pt x="756" y="922"/>
                    <a:pt x="873" y="924"/>
                  </a:cubicBezTo>
                  <a:cubicBezTo>
                    <a:pt x="983" y="924"/>
                    <a:pt x="1128" y="772"/>
                    <a:pt x="1128" y="590"/>
                  </a:cubicBezTo>
                  <a:cubicBezTo>
                    <a:pt x="1128" y="371"/>
                    <a:pt x="553" y="193"/>
                    <a:pt x="3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5"/>
            <p:cNvSpPr/>
            <p:nvPr/>
          </p:nvSpPr>
          <p:spPr>
            <a:xfrm>
              <a:off x="3470475" y="3807575"/>
              <a:ext cx="9000" cy="12200"/>
            </a:xfrm>
            <a:custGeom>
              <a:rect b="b" l="l" r="r" t="t"/>
              <a:pathLst>
                <a:path extrusionOk="0" h="488" w="360">
                  <a:moveTo>
                    <a:pt x="0" y="0"/>
                  </a:moveTo>
                  <a:lnTo>
                    <a:pt x="0" y="77"/>
                  </a:lnTo>
                  <a:lnTo>
                    <a:pt x="0" y="487"/>
                  </a:lnTo>
                  <a:lnTo>
                    <a:pt x="360" y="411"/>
                  </a:lnTo>
                  <a:cubicBezTo>
                    <a:pt x="360" y="411"/>
                    <a:pt x="102" y="159"/>
                    <a:pt x="102" y="51"/>
                  </a:cubicBezTo>
                  <a:lnTo>
                    <a:pt x="1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65"/>
          <p:cNvGrpSpPr/>
          <p:nvPr/>
        </p:nvGrpSpPr>
        <p:grpSpPr>
          <a:xfrm>
            <a:off x="7183681" y="1574694"/>
            <a:ext cx="538404" cy="538404"/>
            <a:chOff x="1883550" y="3563025"/>
            <a:chExt cx="327875" cy="327875"/>
          </a:xfrm>
        </p:grpSpPr>
        <p:sp>
          <p:nvSpPr>
            <p:cNvPr id="1538" name="Google Shape;1538;p65"/>
            <p:cNvSpPr/>
            <p:nvPr/>
          </p:nvSpPr>
          <p:spPr>
            <a:xfrm>
              <a:off x="1907225" y="3563025"/>
              <a:ext cx="262575" cy="222875"/>
            </a:xfrm>
            <a:custGeom>
              <a:rect b="b" l="l" r="r" t="t"/>
              <a:pathLst>
                <a:path extrusionOk="0" h="8915" w="10503">
                  <a:moveTo>
                    <a:pt x="2819" y="1"/>
                  </a:moveTo>
                  <a:cubicBezTo>
                    <a:pt x="1345" y="1"/>
                    <a:pt x="1" y="3088"/>
                    <a:pt x="1" y="4303"/>
                  </a:cubicBezTo>
                  <a:cubicBezTo>
                    <a:pt x="1" y="6549"/>
                    <a:pt x="2667" y="6201"/>
                    <a:pt x="5380" y="8914"/>
                  </a:cubicBezTo>
                  <a:cubicBezTo>
                    <a:pt x="6958" y="7336"/>
                    <a:pt x="10502" y="6828"/>
                    <a:pt x="10502" y="3997"/>
                  </a:cubicBezTo>
                  <a:cubicBezTo>
                    <a:pt x="10502" y="1166"/>
                    <a:pt x="8447" y="1"/>
                    <a:pt x="7582" y="1"/>
                  </a:cubicBezTo>
                  <a:cubicBezTo>
                    <a:pt x="6225" y="1"/>
                    <a:pt x="5225" y="1034"/>
                    <a:pt x="5225" y="1923"/>
                  </a:cubicBezTo>
                  <a:cubicBezTo>
                    <a:pt x="5225" y="1384"/>
                    <a:pt x="4292" y="1"/>
                    <a:pt x="2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5"/>
            <p:cNvSpPr/>
            <p:nvPr/>
          </p:nvSpPr>
          <p:spPr>
            <a:xfrm>
              <a:off x="1893150" y="3796125"/>
              <a:ext cx="304800" cy="88375"/>
            </a:xfrm>
            <a:custGeom>
              <a:rect b="b" l="l" r="r" t="t"/>
              <a:pathLst>
                <a:path extrusionOk="0" h="3535" w="12192">
                  <a:moveTo>
                    <a:pt x="3638" y="1"/>
                  </a:moveTo>
                  <a:cubicBezTo>
                    <a:pt x="2652" y="1"/>
                    <a:pt x="2062" y="1288"/>
                    <a:pt x="1247" y="1288"/>
                  </a:cubicBezTo>
                  <a:cubicBezTo>
                    <a:pt x="1003" y="1288"/>
                    <a:pt x="738" y="1172"/>
                    <a:pt x="436" y="870"/>
                  </a:cubicBezTo>
                  <a:cubicBezTo>
                    <a:pt x="277" y="1029"/>
                    <a:pt x="132" y="1201"/>
                    <a:pt x="0" y="1383"/>
                  </a:cubicBezTo>
                  <a:lnTo>
                    <a:pt x="5379" y="3535"/>
                  </a:lnTo>
                  <a:lnTo>
                    <a:pt x="6942" y="3535"/>
                  </a:lnTo>
                  <a:lnTo>
                    <a:pt x="12192" y="1691"/>
                  </a:lnTo>
                  <a:lnTo>
                    <a:pt x="11757" y="1229"/>
                  </a:lnTo>
                  <a:cubicBezTo>
                    <a:pt x="11600" y="1386"/>
                    <a:pt x="11426" y="1449"/>
                    <a:pt x="11240" y="1449"/>
                  </a:cubicBezTo>
                  <a:cubicBezTo>
                    <a:pt x="10482" y="1449"/>
                    <a:pt x="9516" y="410"/>
                    <a:pt x="8632" y="410"/>
                  </a:cubicBezTo>
                  <a:cubicBezTo>
                    <a:pt x="7633" y="410"/>
                    <a:pt x="6045" y="1332"/>
                    <a:pt x="6045" y="2613"/>
                  </a:cubicBezTo>
                  <a:cubicBezTo>
                    <a:pt x="6045" y="1528"/>
                    <a:pt x="5354" y="1"/>
                    <a:pt x="36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5"/>
            <p:cNvSpPr/>
            <p:nvPr/>
          </p:nvSpPr>
          <p:spPr>
            <a:xfrm>
              <a:off x="2029525" y="3871025"/>
              <a:ext cx="34625" cy="15400"/>
            </a:xfrm>
            <a:custGeom>
              <a:rect b="b" l="l" r="r" t="t"/>
              <a:pathLst>
                <a:path extrusionOk="0" h="616" w="1385">
                  <a:moveTo>
                    <a:pt x="590" y="0"/>
                  </a:moveTo>
                  <a:cubicBezTo>
                    <a:pt x="359" y="0"/>
                    <a:pt x="1" y="437"/>
                    <a:pt x="1" y="437"/>
                  </a:cubicBezTo>
                  <a:lnTo>
                    <a:pt x="130" y="615"/>
                  </a:lnTo>
                  <a:lnTo>
                    <a:pt x="1281" y="615"/>
                  </a:lnTo>
                  <a:lnTo>
                    <a:pt x="1384" y="411"/>
                  </a:lnTo>
                  <a:cubicBezTo>
                    <a:pt x="1384" y="411"/>
                    <a:pt x="897" y="0"/>
                    <a:pt x="5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5"/>
            <p:cNvSpPr/>
            <p:nvPr/>
          </p:nvSpPr>
          <p:spPr>
            <a:xfrm>
              <a:off x="1883550" y="3824925"/>
              <a:ext cx="327875" cy="65975"/>
            </a:xfrm>
            <a:custGeom>
              <a:rect b="b" l="l" r="r" t="t"/>
              <a:pathLst>
                <a:path extrusionOk="0" h="2639" w="13115">
                  <a:moveTo>
                    <a:pt x="205" y="1"/>
                  </a:moveTo>
                  <a:lnTo>
                    <a:pt x="1" y="386"/>
                  </a:lnTo>
                  <a:lnTo>
                    <a:pt x="5866" y="2638"/>
                  </a:lnTo>
                  <a:lnTo>
                    <a:pt x="7326" y="2638"/>
                  </a:lnTo>
                  <a:lnTo>
                    <a:pt x="13114" y="744"/>
                  </a:lnTo>
                  <a:lnTo>
                    <a:pt x="12909" y="205"/>
                  </a:lnTo>
                  <a:lnTo>
                    <a:pt x="7223" y="2255"/>
                  </a:lnTo>
                  <a:lnTo>
                    <a:pt x="5840" y="2281"/>
                  </a:lnTo>
                  <a:lnTo>
                    <a:pt x="2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65"/>
          <p:cNvGrpSpPr/>
          <p:nvPr/>
        </p:nvGrpSpPr>
        <p:grpSpPr>
          <a:xfrm>
            <a:off x="3700945" y="3107032"/>
            <a:ext cx="538404" cy="538362"/>
            <a:chOff x="1173250" y="3071325"/>
            <a:chExt cx="327875" cy="327850"/>
          </a:xfrm>
        </p:grpSpPr>
        <p:sp>
          <p:nvSpPr>
            <p:cNvPr id="1543" name="Google Shape;1543;p65"/>
            <p:cNvSpPr/>
            <p:nvPr/>
          </p:nvSpPr>
          <p:spPr>
            <a:xfrm>
              <a:off x="1465875" y="3184625"/>
              <a:ext cx="16025" cy="26300"/>
            </a:xfrm>
            <a:custGeom>
              <a:rect b="b" l="l" r="r" t="t"/>
              <a:pathLst>
                <a:path extrusionOk="0" h="1052" w="641">
                  <a:moveTo>
                    <a:pt x="0" y="1"/>
                  </a:moveTo>
                  <a:lnTo>
                    <a:pt x="179" y="1052"/>
                  </a:lnTo>
                  <a:lnTo>
                    <a:pt x="641" y="1001"/>
                  </a:lnTo>
                  <a:lnTo>
                    <a:pt x="53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5"/>
            <p:cNvSpPr/>
            <p:nvPr/>
          </p:nvSpPr>
          <p:spPr>
            <a:xfrm>
              <a:off x="1173250" y="3145600"/>
              <a:ext cx="327875" cy="253575"/>
            </a:xfrm>
            <a:custGeom>
              <a:rect b="b" l="l" r="r" t="t"/>
              <a:pathLst>
                <a:path extrusionOk="0" h="10143" w="13115">
                  <a:moveTo>
                    <a:pt x="11654" y="1"/>
                  </a:moveTo>
                  <a:lnTo>
                    <a:pt x="6301" y="435"/>
                  </a:lnTo>
                  <a:lnTo>
                    <a:pt x="820" y="154"/>
                  </a:lnTo>
                  <a:lnTo>
                    <a:pt x="1" y="10143"/>
                  </a:lnTo>
                  <a:lnTo>
                    <a:pt x="13114" y="9631"/>
                  </a:lnTo>
                  <a:lnTo>
                    <a:pt x="1165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5"/>
            <p:cNvSpPr/>
            <p:nvPr/>
          </p:nvSpPr>
          <p:spPr>
            <a:xfrm>
              <a:off x="1418500" y="3225600"/>
              <a:ext cx="23075" cy="9650"/>
            </a:xfrm>
            <a:custGeom>
              <a:rect b="b" l="l" r="r" t="t"/>
              <a:pathLst>
                <a:path extrusionOk="0" h="386" w="923">
                  <a:moveTo>
                    <a:pt x="0" y="1"/>
                  </a:moveTo>
                  <a:cubicBezTo>
                    <a:pt x="0" y="1"/>
                    <a:pt x="205" y="386"/>
                    <a:pt x="435" y="386"/>
                  </a:cubicBezTo>
                  <a:cubicBezTo>
                    <a:pt x="665" y="386"/>
                    <a:pt x="922" y="309"/>
                    <a:pt x="922" y="309"/>
                  </a:cubicBezTo>
                  <a:cubicBezTo>
                    <a:pt x="922" y="309"/>
                    <a:pt x="665" y="1"/>
                    <a:pt x="461" y="1"/>
                  </a:cubicBezTo>
                  <a:close/>
                </a:path>
              </a:pathLst>
            </a:custGeom>
            <a:solidFill>
              <a:srgbClr val="E7E2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5"/>
            <p:cNvSpPr/>
            <p:nvPr/>
          </p:nvSpPr>
          <p:spPr>
            <a:xfrm>
              <a:off x="1434475" y="3264675"/>
              <a:ext cx="16050" cy="9650"/>
            </a:xfrm>
            <a:custGeom>
              <a:rect b="b" l="l" r="r" t="t"/>
              <a:pathLst>
                <a:path extrusionOk="0" h="386" w="642">
                  <a:moveTo>
                    <a:pt x="1" y="0"/>
                  </a:moveTo>
                  <a:cubicBezTo>
                    <a:pt x="1" y="0"/>
                    <a:pt x="130" y="385"/>
                    <a:pt x="309" y="385"/>
                  </a:cubicBezTo>
                  <a:cubicBezTo>
                    <a:pt x="421" y="384"/>
                    <a:pt x="533" y="367"/>
                    <a:pt x="641" y="334"/>
                  </a:cubicBezTo>
                  <a:cubicBezTo>
                    <a:pt x="641" y="334"/>
                    <a:pt x="462" y="77"/>
                    <a:pt x="360" y="77"/>
                  </a:cubicBezTo>
                  <a:cubicBezTo>
                    <a:pt x="207" y="77"/>
                    <a:pt x="1" y="0"/>
                    <a:pt x="1" y="0"/>
                  </a:cubicBezTo>
                  <a:close/>
                </a:path>
              </a:pathLst>
            </a:custGeom>
            <a:solidFill>
              <a:srgbClr val="E7E2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5"/>
            <p:cNvSpPr/>
            <p:nvPr/>
          </p:nvSpPr>
          <p:spPr>
            <a:xfrm>
              <a:off x="1342300" y="3199375"/>
              <a:ext cx="10925" cy="19225"/>
            </a:xfrm>
            <a:custGeom>
              <a:rect b="b" l="l" r="r" t="t"/>
              <a:pathLst>
                <a:path extrusionOk="0" h="769" w="437">
                  <a:moveTo>
                    <a:pt x="281" y="0"/>
                  </a:moveTo>
                  <a:cubicBezTo>
                    <a:pt x="281" y="0"/>
                    <a:pt x="0" y="205"/>
                    <a:pt x="0" y="384"/>
                  </a:cubicBezTo>
                  <a:cubicBezTo>
                    <a:pt x="0" y="563"/>
                    <a:pt x="102" y="639"/>
                    <a:pt x="102" y="769"/>
                  </a:cubicBezTo>
                  <a:cubicBezTo>
                    <a:pt x="102" y="769"/>
                    <a:pt x="436" y="537"/>
                    <a:pt x="436" y="409"/>
                  </a:cubicBezTo>
                  <a:cubicBezTo>
                    <a:pt x="436" y="282"/>
                    <a:pt x="281" y="0"/>
                    <a:pt x="281" y="0"/>
                  </a:cubicBezTo>
                  <a:close/>
                </a:path>
              </a:pathLst>
            </a:custGeom>
            <a:solidFill>
              <a:srgbClr val="E7E2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5"/>
            <p:cNvSpPr/>
            <p:nvPr/>
          </p:nvSpPr>
          <p:spPr>
            <a:xfrm>
              <a:off x="1228325" y="3213475"/>
              <a:ext cx="224100" cy="116525"/>
            </a:xfrm>
            <a:custGeom>
              <a:rect b="b" l="l" r="r" t="t"/>
              <a:pathLst>
                <a:path extrusionOk="0" h="4661" w="8964">
                  <a:moveTo>
                    <a:pt x="5404" y="0"/>
                  </a:moveTo>
                  <a:lnTo>
                    <a:pt x="3893" y="333"/>
                  </a:lnTo>
                  <a:lnTo>
                    <a:pt x="3227" y="1152"/>
                  </a:lnTo>
                  <a:lnTo>
                    <a:pt x="1102" y="1435"/>
                  </a:lnTo>
                  <a:lnTo>
                    <a:pt x="1" y="4661"/>
                  </a:lnTo>
                  <a:lnTo>
                    <a:pt x="616" y="4661"/>
                  </a:lnTo>
                  <a:lnTo>
                    <a:pt x="3048" y="2306"/>
                  </a:lnTo>
                  <a:lnTo>
                    <a:pt x="5302" y="1691"/>
                  </a:lnTo>
                  <a:lnTo>
                    <a:pt x="7607" y="2306"/>
                  </a:lnTo>
                  <a:lnTo>
                    <a:pt x="8964" y="1895"/>
                  </a:lnTo>
                  <a:lnTo>
                    <a:pt x="8862" y="1691"/>
                  </a:lnTo>
                  <a:lnTo>
                    <a:pt x="7659" y="1997"/>
                  </a:lnTo>
                  <a:lnTo>
                    <a:pt x="5865" y="1331"/>
                  </a:lnTo>
                  <a:lnTo>
                    <a:pt x="8170" y="307"/>
                  </a:lnTo>
                  <a:lnTo>
                    <a:pt x="8144" y="0"/>
                  </a:lnTo>
                  <a:lnTo>
                    <a:pt x="7095" y="384"/>
                  </a:lnTo>
                  <a:lnTo>
                    <a:pt x="7095" y="179"/>
                  </a:lnTo>
                  <a:lnTo>
                    <a:pt x="6941" y="154"/>
                  </a:lnTo>
                  <a:lnTo>
                    <a:pt x="6735" y="512"/>
                  </a:lnTo>
                  <a:lnTo>
                    <a:pt x="5865" y="820"/>
                  </a:lnTo>
                  <a:lnTo>
                    <a:pt x="3893" y="1075"/>
                  </a:lnTo>
                  <a:lnTo>
                    <a:pt x="4149" y="512"/>
                  </a:lnTo>
                  <a:lnTo>
                    <a:pt x="4355" y="460"/>
                  </a:lnTo>
                  <a:lnTo>
                    <a:pt x="4764" y="537"/>
                  </a:lnTo>
                  <a:lnTo>
                    <a:pt x="5200" y="537"/>
                  </a:lnTo>
                  <a:lnTo>
                    <a:pt x="5200" y="460"/>
                  </a:lnTo>
                  <a:lnTo>
                    <a:pt x="4866" y="435"/>
                  </a:lnTo>
                  <a:lnTo>
                    <a:pt x="4661" y="358"/>
                  </a:lnTo>
                  <a:lnTo>
                    <a:pt x="5455" y="128"/>
                  </a:lnTo>
                  <a:lnTo>
                    <a:pt x="54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5"/>
            <p:cNvSpPr/>
            <p:nvPr/>
          </p:nvSpPr>
          <p:spPr>
            <a:xfrm>
              <a:off x="1255850" y="3222425"/>
              <a:ext cx="74275" cy="94800"/>
            </a:xfrm>
            <a:custGeom>
              <a:rect b="b" l="l" r="r" t="t"/>
              <a:pathLst>
                <a:path extrusionOk="0" h="3792" w="2971">
                  <a:moveTo>
                    <a:pt x="1306" y="0"/>
                  </a:moveTo>
                  <a:cubicBezTo>
                    <a:pt x="1306" y="0"/>
                    <a:pt x="1" y="1511"/>
                    <a:pt x="1" y="2561"/>
                  </a:cubicBezTo>
                  <a:cubicBezTo>
                    <a:pt x="1" y="3355"/>
                    <a:pt x="1045" y="3791"/>
                    <a:pt x="1538" y="3791"/>
                  </a:cubicBezTo>
                  <a:cubicBezTo>
                    <a:pt x="2332" y="3791"/>
                    <a:pt x="2971" y="2997"/>
                    <a:pt x="2971" y="2561"/>
                  </a:cubicBezTo>
                  <a:cubicBezTo>
                    <a:pt x="2971" y="1896"/>
                    <a:pt x="2460" y="1384"/>
                    <a:pt x="1921" y="1384"/>
                  </a:cubicBezTo>
                  <a:cubicBezTo>
                    <a:pt x="1384" y="1384"/>
                    <a:pt x="1025" y="1948"/>
                    <a:pt x="1025" y="1948"/>
                  </a:cubicBezTo>
                  <a:cubicBezTo>
                    <a:pt x="1025" y="1948"/>
                    <a:pt x="1512" y="590"/>
                    <a:pt x="1870" y="230"/>
                  </a:cubicBezTo>
                  <a:lnTo>
                    <a:pt x="13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5"/>
            <p:cNvSpPr/>
            <p:nvPr/>
          </p:nvSpPr>
          <p:spPr>
            <a:xfrm>
              <a:off x="1360875" y="3248050"/>
              <a:ext cx="71700" cy="92225"/>
            </a:xfrm>
            <a:custGeom>
              <a:rect b="b" l="l" r="r" t="t"/>
              <a:pathLst>
                <a:path extrusionOk="0" h="3689" w="2868">
                  <a:moveTo>
                    <a:pt x="1305" y="1"/>
                  </a:moveTo>
                  <a:cubicBezTo>
                    <a:pt x="1305" y="1"/>
                    <a:pt x="0" y="1410"/>
                    <a:pt x="0" y="2459"/>
                  </a:cubicBezTo>
                  <a:cubicBezTo>
                    <a:pt x="0" y="3100"/>
                    <a:pt x="1044" y="3688"/>
                    <a:pt x="1537" y="3688"/>
                  </a:cubicBezTo>
                  <a:cubicBezTo>
                    <a:pt x="2229" y="3688"/>
                    <a:pt x="2868" y="2894"/>
                    <a:pt x="2868" y="2458"/>
                  </a:cubicBezTo>
                  <a:cubicBezTo>
                    <a:pt x="2868" y="1793"/>
                    <a:pt x="2459" y="1383"/>
                    <a:pt x="1921" y="1383"/>
                  </a:cubicBezTo>
                  <a:cubicBezTo>
                    <a:pt x="1384" y="1383"/>
                    <a:pt x="1075" y="1844"/>
                    <a:pt x="1075" y="1844"/>
                  </a:cubicBezTo>
                  <a:cubicBezTo>
                    <a:pt x="1075" y="1844"/>
                    <a:pt x="1384" y="539"/>
                    <a:pt x="1742" y="180"/>
                  </a:cubicBezTo>
                  <a:lnTo>
                    <a:pt x="1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5"/>
            <p:cNvSpPr/>
            <p:nvPr/>
          </p:nvSpPr>
          <p:spPr>
            <a:xfrm>
              <a:off x="1247525" y="3071325"/>
              <a:ext cx="173525" cy="101825"/>
            </a:xfrm>
            <a:custGeom>
              <a:rect b="b" l="l" r="r" t="t"/>
              <a:pathLst>
                <a:path extrusionOk="0" h="4073" w="6941">
                  <a:moveTo>
                    <a:pt x="3176" y="0"/>
                  </a:moveTo>
                  <a:cubicBezTo>
                    <a:pt x="896" y="0"/>
                    <a:pt x="0" y="4073"/>
                    <a:pt x="0" y="4073"/>
                  </a:cubicBezTo>
                  <a:lnTo>
                    <a:pt x="666" y="4073"/>
                  </a:lnTo>
                  <a:cubicBezTo>
                    <a:pt x="666" y="4073"/>
                    <a:pt x="1588" y="307"/>
                    <a:pt x="3176" y="307"/>
                  </a:cubicBezTo>
                  <a:cubicBezTo>
                    <a:pt x="4764" y="307"/>
                    <a:pt x="6070" y="3996"/>
                    <a:pt x="6070" y="3996"/>
                  </a:cubicBezTo>
                  <a:lnTo>
                    <a:pt x="6940" y="3868"/>
                  </a:lnTo>
                  <a:cubicBezTo>
                    <a:pt x="6940" y="3868"/>
                    <a:pt x="5456" y="0"/>
                    <a:pt x="31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5"/>
            <p:cNvSpPr/>
            <p:nvPr/>
          </p:nvSpPr>
          <p:spPr>
            <a:xfrm>
              <a:off x="1239200" y="3165450"/>
              <a:ext cx="34625" cy="16650"/>
            </a:xfrm>
            <a:custGeom>
              <a:rect b="b" l="l" r="r" t="t"/>
              <a:pathLst>
                <a:path extrusionOk="0" h="666" w="1385">
                  <a:moveTo>
                    <a:pt x="1" y="1"/>
                  </a:moveTo>
                  <a:lnTo>
                    <a:pt x="1" y="487"/>
                  </a:lnTo>
                  <a:lnTo>
                    <a:pt x="1307" y="666"/>
                  </a:lnTo>
                  <a:lnTo>
                    <a:pt x="1384" y="103"/>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5"/>
            <p:cNvSpPr/>
            <p:nvPr/>
          </p:nvSpPr>
          <p:spPr>
            <a:xfrm>
              <a:off x="1391575" y="3161625"/>
              <a:ext cx="35250" cy="20500"/>
            </a:xfrm>
            <a:custGeom>
              <a:rect b="b" l="l" r="r" t="t"/>
              <a:pathLst>
                <a:path extrusionOk="0" h="820" w="1410">
                  <a:moveTo>
                    <a:pt x="1308" y="0"/>
                  </a:moveTo>
                  <a:lnTo>
                    <a:pt x="1" y="307"/>
                  </a:lnTo>
                  <a:lnTo>
                    <a:pt x="232" y="820"/>
                  </a:lnTo>
                  <a:lnTo>
                    <a:pt x="1410" y="435"/>
                  </a:lnTo>
                  <a:lnTo>
                    <a:pt x="13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65"/>
          <p:cNvGrpSpPr/>
          <p:nvPr/>
        </p:nvGrpSpPr>
        <p:grpSpPr>
          <a:xfrm>
            <a:off x="6064452" y="3129582"/>
            <a:ext cx="500553" cy="538362"/>
            <a:chOff x="6136625" y="2014975"/>
            <a:chExt cx="304825" cy="327850"/>
          </a:xfrm>
        </p:grpSpPr>
        <p:sp>
          <p:nvSpPr>
            <p:cNvPr id="1555" name="Google Shape;1555;p65"/>
            <p:cNvSpPr/>
            <p:nvPr/>
          </p:nvSpPr>
          <p:spPr>
            <a:xfrm>
              <a:off x="6179575" y="2014975"/>
              <a:ext cx="227925" cy="220925"/>
            </a:xfrm>
            <a:custGeom>
              <a:rect b="b" l="l" r="r" t="t"/>
              <a:pathLst>
                <a:path extrusionOk="0" h="8837" w="9117">
                  <a:moveTo>
                    <a:pt x="4122" y="0"/>
                  </a:moveTo>
                  <a:cubicBezTo>
                    <a:pt x="3533" y="0"/>
                    <a:pt x="2330" y="667"/>
                    <a:pt x="2330" y="667"/>
                  </a:cubicBezTo>
                  <a:lnTo>
                    <a:pt x="844" y="820"/>
                  </a:lnTo>
                  <a:lnTo>
                    <a:pt x="818" y="3996"/>
                  </a:lnTo>
                  <a:lnTo>
                    <a:pt x="0" y="8837"/>
                  </a:lnTo>
                  <a:lnTo>
                    <a:pt x="9117" y="8530"/>
                  </a:lnTo>
                  <a:lnTo>
                    <a:pt x="8118" y="3817"/>
                  </a:lnTo>
                  <a:lnTo>
                    <a:pt x="7707" y="615"/>
                  </a:lnTo>
                  <a:lnTo>
                    <a:pt x="5940" y="539"/>
                  </a:lnTo>
                  <a:cubicBezTo>
                    <a:pt x="5940" y="539"/>
                    <a:pt x="4686" y="0"/>
                    <a:pt x="4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5"/>
            <p:cNvSpPr/>
            <p:nvPr/>
          </p:nvSpPr>
          <p:spPr>
            <a:xfrm>
              <a:off x="6189150" y="2030350"/>
              <a:ext cx="206800" cy="200450"/>
            </a:xfrm>
            <a:custGeom>
              <a:rect b="b" l="l" r="r" t="t"/>
              <a:pathLst>
                <a:path extrusionOk="0" h="8018" w="8272">
                  <a:moveTo>
                    <a:pt x="3816" y="0"/>
                  </a:moveTo>
                  <a:cubicBezTo>
                    <a:pt x="3432" y="0"/>
                    <a:pt x="2674" y="458"/>
                    <a:pt x="2674" y="458"/>
                  </a:cubicBezTo>
                  <a:lnTo>
                    <a:pt x="871" y="564"/>
                  </a:lnTo>
                  <a:lnTo>
                    <a:pt x="820" y="3483"/>
                  </a:lnTo>
                  <a:lnTo>
                    <a:pt x="1" y="8017"/>
                  </a:lnTo>
                  <a:lnTo>
                    <a:pt x="1" y="8017"/>
                  </a:lnTo>
                  <a:lnTo>
                    <a:pt x="8272" y="7632"/>
                  </a:lnTo>
                  <a:lnTo>
                    <a:pt x="7350" y="3330"/>
                  </a:lnTo>
                  <a:lnTo>
                    <a:pt x="7018" y="461"/>
                  </a:lnTo>
                  <a:lnTo>
                    <a:pt x="5174" y="358"/>
                  </a:lnTo>
                  <a:cubicBezTo>
                    <a:pt x="5174" y="358"/>
                    <a:pt x="4167" y="0"/>
                    <a:pt x="38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5"/>
            <p:cNvSpPr/>
            <p:nvPr/>
          </p:nvSpPr>
          <p:spPr>
            <a:xfrm>
              <a:off x="6342800" y="2084775"/>
              <a:ext cx="16050" cy="16700"/>
            </a:xfrm>
            <a:custGeom>
              <a:rect b="b" l="l" r="r" t="t"/>
              <a:pathLst>
                <a:path extrusionOk="0" h="668" w="642">
                  <a:moveTo>
                    <a:pt x="333" y="1"/>
                  </a:moveTo>
                  <a:lnTo>
                    <a:pt x="1" y="436"/>
                  </a:lnTo>
                  <a:lnTo>
                    <a:pt x="333" y="667"/>
                  </a:lnTo>
                  <a:lnTo>
                    <a:pt x="642" y="436"/>
                  </a:lnTo>
                  <a:lnTo>
                    <a:pt x="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5"/>
            <p:cNvSpPr/>
            <p:nvPr/>
          </p:nvSpPr>
          <p:spPr>
            <a:xfrm>
              <a:off x="6346650" y="2121900"/>
              <a:ext cx="14750" cy="17950"/>
            </a:xfrm>
            <a:custGeom>
              <a:rect b="b" l="l" r="r" t="t"/>
              <a:pathLst>
                <a:path extrusionOk="0" h="718" w="590">
                  <a:moveTo>
                    <a:pt x="333" y="0"/>
                  </a:moveTo>
                  <a:lnTo>
                    <a:pt x="0" y="436"/>
                  </a:lnTo>
                  <a:lnTo>
                    <a:pt x="385" y="718"/>
                  </a:lnTo>
                  <a:lnTo>
                    <a:pt x="590" y="334"/>
                  </a:lnTo>
                  <a:lnTo>
                    <a:pt x="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5"/>
            <p:cNvSpPr/>
            <p:nvPr/>
          </p:nvSpPr>
          <p:spPr>
            <a:xfrm>
              <a:off x="6350525" y="2164825"/>
              <a:ext cx="13450" cy="19200"/>
            </a:xfrm>
            <a:custGeom>
              <a:rect b="b" l="l" r="r" t="t"/>
              <a:pathLst>
                <a:path extrusionOk="0" h="768" w="538">
                  <a:moveTo>
                    <a:pt x="281" y="1"/>
                  </a:moveTo>
                  <a:lnTo>
                    <a:pt x="0" y="384"/>
                  </a:lnTo>
                  <a:lnTo>
                    <a:pt x="333" y="768"/>
                  </a:lnTo>
                  <a:lnTo>
                    <a:pt x="537" y="435"/>
                  </a:lnTo>
                  <a:lnTo>
                    <a:pt x="2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5"/>
            <p:cNvSpPr/>
            <p:nvPr/>
          </p:nvSpPr>
          <p:spPr>
            <a:xfrm>
              <a:off x="6341525" y="2051475"/>
              <a:ext cx="13500" cy="17950"/>
            </a:xfrm>
            <a:custGeom>
              <a:rect b="b" l="l" r="r" t="t"/>
              <a:pathLst>
                <a:path extrusionOk="0" h="718" w="540">
                  <a:moveTo>
                    <a:pt x="256" y="1"/>
                  </a:moveTo>
                  <a:lnTo>
                    <a:pt x="1" y="333"/>
                  </a:lnTo>
                  <a:lnTo>
                    <a:pt x="308" y="718"/>
                  </a:lnTo>
                  <a:lnTo>
                    <a:pt x="539" y="437"/>
                  </a:lnTo>
                  <a:lnTo>
                    <a:pt x="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5"/>
            <p:cNvSpPr/>
            <p:nvPr/>
          </p:nvSpPr>
          <p:spPr>
            <a:xfrm>
              <a:off x="6223700" y="2054700"/>
              <a:ext cx="15400" cy="18575"/>
            </a:xfrm>
            <a:custGeom>
              <a:rect b="b" l="l" r="r" t="t"/>
              <a:pathLst>
                <a:path extrusionOk="0" h="743" w="616">
                  <a:moveTo>
                    <a:pt x="360" y="1"/>
                  </a:moveTo>
                  <a:lnTo>
                    <a:pt x="1" y="436"/>
                  </a:lnTo>
                  <a:lnTo>
                    <a:pt x="360" y="742"/>
                  </a:lnTo>
                  <a:lnTo>
                    <a:pt x="616" y="538"/>
                  </a:lnTo>
                  <a:lnTo>
                    <a:pt x="3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5"/>
            <p:cNvSpPr/>
            <p:nvPr/>
          </p:nvSpPr>
          <p:spPr>
            <a:xfrm>
              <a:off x="6221800" y="2091175"/>
              <a:ext cx="17300" cy="21150"/>
            </a:xfrm>
            <a:custGeom>
              <a:rect b="b" l="l" r="r" t="t"/>
              <a:pathLst>
                <a:path extrusionOk="0" h="846" w="692">
                  <a:moveTo>
                    <a:pt x="385" y="1"/>
                  </a:moveTo>
                  <a:lnTo>
                    <a:pt x="0" y="565"/>
                  </a:lnTo>
                  <a:lnTo>
                    <a:pt x="385" y="846"/>
                  </a:lnTo>
                  <a:lnTo>
                    <a:pt x="692" y="410"/>
                  </a:lnTo>
                  <a:lnTo>
                    <a:pt x="3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5"/>
            <p:cNvSpPr/>
            <p:nvPr/>
          </p:nvSpPr>
          <p:spPr>
            <a:xfrm>
              <a:off x="6219875" y="2125125"/>
              <a:ext cx="17325" cy="24350"/>
            </a:xfrm>
            <a:custGeom>
              <a:rect b="b" l="l" r="r" t="t"/>
              <a:pathLst>
                <a:path extrusionOk="0" h="974" w="693">
                  <a:moveTo>
                    <a:pt x="384" y="1"/>
                  </a:moveTo>
                  <a:lnTo>
                    <a:pt x="0" y="410"/>
                  </a:lnTo>
                  <a:lnTo>
                    <a:pt x="384" y="974"/>
                  </a:lnTo>
                  <a:lnTo>
                    <a:pt x="692" y="589"/>
                  </a:lnTo>
                  <a:lnTo>
                    <a:pt x="3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5"/>
            <p:cNvSpPr/>
            <p:nvPr/>
          </p:nvSpPr>
          <p:spPr>
            <a:xfrm>
              <a:off x="6217325" y="2162225"/>
              <a:ext cx="17950" cy="25025"/>
            </a:xfrm>
            <a:custGeom>
              <a:rect b="b" l="l" r="r" t="t"/>
              <a:pathLst>
                <a:path extrusionOk="0" h="1001" w="718">
                  <a:moveTo>
                    <a:pt x="384" y="1"/>
                  </a:moveTo>
                  <a:lnTo>
                    <a:pt x="0" y="539"/>
                  </a:lnTo>
                  <a:lnTo>
                    <a:pt x="384" y="1001"/>
                  </a:lnTo>
                  <a:lnTo>
                    <a:pt x="717" y="487"/>
                  </a:lnTo>
                  <a:lnTo>
                    <a:pt x="3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5"/>
            <p:cNvSpPr/>
            <p:nvPr/>
          </p:nvSpPr>
          <p:spPr>
            <a:xfrm>
              <a:off x="6280700" y="2069400"/>
              <a:ext cx="16050" cy="18600"/>
            </a:xfrm>
            <a:custGeom>
              <a:rect b="b" l="l" r="r" t="t"/>
              <a:pathLst>
                <a:path extrusionOk="0" h="744" w="642">
                  <a:moveTo>
                    <a:pt x="307" y="1"/>
                  </a:moveTo>
                  <a:lnTo>
                    <a:pt x="1" y="436"/>
                  </a:lnTo>
                  <a:lnTo>
                    <a:pt x="384" y="744"/>
                  </a:lnTo>
                  <a:lnTo>
                    <a:pt x="641" y="436"/>
                  </a:lnTo>
                  <a:lnTo>
                    <a:pt x="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5"/>
            <p:cNvSpPr/>
            <p:nvPr/>
          </p:nvSpPr>
          <p:spPr>
            <a:xfrm>
              <a:off x="6281350" y="2108475"/>
              <a:ext cx="14125" cy="16050"/>
            </a:xfrm>
            <a:custGeom>
              <a:rect b="b" l="l" r="r" t="t"/>
              <a:pathLst>
                <a:path extrusionOk="0" h="642" w="565">
                  <a:moveTo>
                    <a:pt x="333" y="0"/>
                  </a:moveTo>
                  <a:lnTo>
                    <a:pt x="0" y="256"/>
                  </a:lnTo>
                  <a:lnTo>
                    <a:pt x="333" y="641"/>
                  </a:lnTo>
                  <a:lnTo>
                    <a:pt x="564" y="384"/>
                  </a:lnTo>
                  <a:lnTo>
                    <a:pt x="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5"/>
            <p:cNvSpPr/>
            <p:nvPr/>
          </p:nvSpPr>
          <p:spPr>
            <a:xfrm>
              <a:off x="6280700" y="2143025"/>
              <a:ext cx="14775" cy="19225"/>
            </a:xfrm>
            <a:custGeom>
              <a:rect b="b" l="l" r="r" t="t"/>
              <a:pathLst>
                <a:path extrusionOk="0" h="769" w="591">
                  <a:moveTo>
                    <a:pt x="307" y="1"/>
                  </a:moveTo>
                  <a:lnTo>
                    <a:pt x="1" y="411"/>
                  </a:lnTo>
                  <a:lnTo>
                    <a:pt x="333" y="769"/>
                  </a:lnTo>
                  <a:lnTo>
                    <a:pt x="590" y="435"/>
                  </a:lnTo>
                  <a:lnTo>
                    <a:pt x="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5"/>
            <p:cNvSpPr/>
            <p:nvPr/>
          </p:nvSpPr>
          <p:spPr>
            <a:xfrm>
              <a:off x="6189150" y="2187225"/>
              <a:ext cx="206800" cy="46775"/>
            </a:xfrm>
            <a:custGeom>
              <a:rect b="b" l="l" r="r" t="t"/>
              <a:pathLst>
                <a:path extrusionOk="0" h="1871" w="8272">
                  <a:moveTo>
                    <a:pt x="3739" y="1"/>
                  </a:moveTo>
                  <a:cubicBezTo>
                    <a:pt x="1408" y="1"/>
                    <a:pt x="1" y="1742"/>
                    <a:pt x="1" y="1742"/>
                  </a:cubicBezTo>
                  <a:lnTo>
                    <a:pt x="3918" y="1870"/>
                  </a:lnTo>
                  <a:lnTo>
                    <a:pt x="8272" y="1357"/>
                  </a:lnTo>
                  <a:cubicBezTo>
                    <a:pt x="8272" y="1357"/>
                    <a:pt x="5813" y="1"/>
                    <a:pt x="3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5"/>
            <p:cNvSpPr/>
            <p:nvPr/>
          </p:nvSpPr>
          <p:spPr>
            <a:xfrm>
              <a:off x="6353675" y="2281350"/>
              <a:ext cx="41000" cy="61475"/>
            </a:xfrm>
            <a:custGeom>
              <a:rect b="b" l="l" r="r" t="t"/>
              <a:pathLst>
                <a:path extrusionOk="0" h="2459" w="1640">
                  <a:moveTo>
                    <a:pt x="1" y="0"/>
                  </a:moveTo>
                  <a:lnTo>
                    <a:pt x="513" y="2459"/>
                  </a:lnTo>
                  <a:lnTo>
                    <a:pt x="1333" y="2459"/>
                  </a:lnTo>
                  <a:lnTo>
                    <a:pt x="16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5"/>
            <p:cNvSpPr/>
            <p:nvPr/>
          </p:nvSpPr>
          <p:spPr>
            <a:xfrm>
              <a:off x="6190425" y="2281350"/>
              <a:ext cx="38450" cy="61475"/>
            </a:xfrm>
            <a:custGeom>
              <a:rect b="b" l="l" r="r" t="t"/>
              <a:pathLst>
                <a:path extrusionOk="0" h="2459" w="1538">
                  <a:moveTo>
                    <a:pt x="1" y="0"/>
                  </a:moveTo>
                  <a:lnTo>
                    <a:pt x="256" y="2459"/>
                  </a:lnTo>
                  <a:lnTo>
                    <a:pt x="1076" y="2459"/>
                  </a:lnTo>
                  <a:lnTo>
                    <a:pt x="15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5"/>
            <p:cNvSpPr/>
            <p:nvPr/>
          </p:nvSpPr>
          <p:spPr>
            <a:xfrm>
              <a:off x="6136625" y="2110400"/>
              <a:ext cx="304825" cy="176725"/>
            </a:xfrm>
            <a:custGeom>
              <a:rect b="b" l="l" r="r" t="t"/>
              <a:pathLst>
                <a:path extrusionOk="0" h="7069" w="12193">
                  <a:moveTo>
                    <a:pt x="1178" y="0"/>
                  </a:moveTo>
                  <a:cubicBezTo>
                    <a:pt x="386" y="0"/>
                    <a:pt x="1" y="652"/>
                    <a:pt x="1" y="1024"/>
                  </a:cubicBezTo>
                  <a:cubicBezTo>
                    <a:pt x="1" y="1409"/>
                    <a:pt x="359" y="2048"/>
                    <a:pt x="999" y="2048"/>
                  </a:cubicBezTo>
                  <a:cubicBezTo>
                    <a:pt x="1614" y="2048"/>
                    <a:pt x="1896" y="1486"/>
                    <a:pt x="1896" y="1486"/>
                  </a:cubicBezTo>
                  <a:lnTo>
                    <a:pt x="1896" y="1486"/>
                  </a:lnTo>
                  <a:lnTo>
                    <a:pt x="923" y="7068"/>
                  </a:lnTo>
                  <a:lnTo>
                    <a:pt x="11577" y="7068"/>
                  </a:lnTo>
                  <a:lnTo>
                    <a:pt x="10604" y="1537"/>
                  </a:lnTo>
                  <a:lnTo>
                    <a:pt x="10604" y="1537"/>
                  </a:lnTo>
                  <a:cubicBezTo>
                    <a:pt x="10605" y="1537"/>
                    <a:pt x="10886" y="2048"/>
                    <a:pt x="11322" y="2048"/>
                  </a:cubicBezTo>
                  <a:cubicBezTo>
                    <a:pt x="11833" y="2048"/>
                    <a:pt x="12191" y="1665"/>
                    <a:pt x="12191" y="1229"/>
                  </a:cubicBezTo>
                  <a:lnTo>
                    <a:pt x="12192" y="1229"/>
                  </a:lnTo>
                  <a:cubicBezTo>
                    <a:pt x="12192" y="794"/>
                    <a:pt x="11833" y="333"/>
                    <a:pt x="11244" y="333"/>
                  </a:cubicBezTo>
                  <a:cubicBezTo>
                    <a:pt x="10553" y="333"/>
                    <a:pt x="10117" y="871"/>
                    <a:pt x="10117" y="1331"/>
                  </a:cubicBezTo>
                  <a:lnTo>
                    <a:pt x="10373" y="4430"/>
                  </a:lnTo>
                  <a:lnTo>
                    <a:pt x="2102" y="4815"/>
                  </a:lnTo>
                  <a:lnTo>
                    <a:pt x="2102" y="4815"/>
                  </a:lnTo>
                  <a:lnTo>
                    <a:pt x="2357" y="1382"/>
                  </a:lnTo>
                  <a:cubicBezTo>
                    <a:pt x="2357" y="938"/>
                    <a:pt x="1972" y="0"/>
                    <a:pt x="11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5"/>
            <p:cNvSpPr/>
            <p:nvPr/>
          </p:nvSpPr>
          <p:spPr>
            <a:xfrm>
              <a:off x="6190400" y="2236525"/>
              <a:ext cx="204925" cy="36525"/>
            </a:xfrm>
            <a:custGeom>
              <a:rect b="b" l="l" r="r" t="t"/>
              <a:pathLst>
                <a:path extrusionOk="0" h="1461" w="8197">
                  <a:moveTo>
                    <a:pt x="7966" y="1"/>
                  </a:moveTo>
                  <a:lnTo>
                    <a:pt x="206" y="256"/>
                  </a:lnTo>
                  <a:lnTo>
                    <a:pt x="0" y="1461"/>
                  </a:lnTo>
                  <a:lnTo>
                    <a:pt x="8196" y="1461"/>
                  </a:lnTo>
                  <a:lnTo>
                    <a:pt x="79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5"/>
            <p:cNvSpPr/>
            <p:nvPr/>
          </p:nvSpPr>
          <p:spPr>
            <a:xfrm>
              <a:off x="6142375" y="2116150"/>
              <a:ext cx="40375" cy="40350"/>
            </a:xfrm>
            <a:custGeom>
              <a:rect b="b" l="l" r="r" t="t"/>
              <a:pathLst>
                <a:path extrusionOk="0" h="1614" w="1615">
                  <a:moveTo>
                    <a:pt x="897" y="308"/>
                  </a:moveTo>
                  <a:cubicBezTo>
                    <a:pt x="1102" y="308"/>
                    <a:pt x="1333" y="641"/>
                    <a:pt x="1333" y="871"/>
                  </a:cubicBezTo>
                  <a:cubicBezTo>
                    <a:pt x="1333" y="1101"/>
                    <a:pt x="923" y="1384"/>
                    <a:pt x="718" y="1384"/>
                  </a:cubicBezTo>
                  <a:cubicBezTo>
                    <a:pt x="514" y="1384"/>
                    <a:pt x="257" y="948"/>
                    <a:pt x="257" y="743"/>
                  </a:cubicBezTo>
                  <a:cubicBezTo>
                    <a:pt x="257" y="539"/>
                    <a:pt x="744" y="308"/>
                    <a:pt x="897" y="308"/>
                  </a:cubicBezTo>
                  <a:close/>
                  <a:moveTo>
                    <a:pt x="897" y="0"/>
                  </a:moveTo>
                  <a:cubicBezTo>
                    <a:pt x="488" y="0"/>
                    <a:pt x="1" y="334"/>
                    <a:pt x="1" y="769"/>
                  </a:cubicBezTo>
                  <a:cubicBezTo>
                    <a:pt x="1" y="1205"/>
                    <a:pt x="488" y="1614"/>
                    <a:pt x="718" y="1614"/>
                  </a:cubicBezTo>
                  <a:cubicBezTo>
                    <a:pt x="1000" y="1614"/>
                    <a:pt x="1615" y="1205"/>
                    <a:pt x="1615" y="820"/>
                  </a:cubicBezTo>
                  <a:cubicBezTo>
                    <a:pt x="1615" y="358"/>
                    <a:pt x="1153" y="0"/>
                    <a:pt x="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5"/>
            <p:cNvSpPr/>
            <p:nvPr/>
          </p:nvSpPr>
          <p:spPr>
            <a:xfrm>
              <a:off x="6156475" y="2130875"/>
              <a:ext cx="10925" cy="12175"/>
            </a:xfrm>
            <a:custGeom>
              <a:rect b="b" l="l" r="r" t="t"/>
              <a:pathLst>
                <a:path extrusionOk="0" h="487" w="437">
                  <a:moveTo>
                    <a:pt x="282" y="1"/>
                  </a:moveTo>
                  <a:lnTo>
                    <a:pt x="1" y="180"/>
                  </a:lnTo>
                  <a:lnTo>
                    <a:pt x="231" y="487"/>
                  </a:lnTo>
                  <a:lnTo>
                    <a:pt x="437" y="308"/>
                  </a:lnTo>
                  <a:lnTo>
                    <a:pt x="2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5"/>
            <p:cNvSpPr/>
            <p:nvPr/>
          </p:nvSpPr>
          <p:spPr>
            <a:xfrm>
              <a:off x="6403650" y="2123200"/>
              <a:ext cx="32000" cy="32675"/>
            </a:xfrm>
            <a:custGeom>
              <a:rect b="b" l="l" r="r" t="t"/>
              <a:pathLst>
                <a:path extrusionOk="0" h="1307" w="1280">
                  <a:moveTo>
                    <a:pt x="614" y="205"/>
                  </a:moveTo>
                  <a:cubicBezTo>
                    <a:pt x="973" y="205"/>
                    <a:pt x="1101" y="667"/>
                    <a:pt x="1101" y="794"/>
                  </a:cubicBezTo>
                  <a:cubicBezTo>
                    <a:pt x="1101" y="921"/>
                    <a:pt x="794" y="1127"/>
                    <a:pt x="614" y="1127"/>
                  </a:cubicBezTo>
                  <a:cubicBezTo>
                    <a:pt x="435" y="1127"/>
                    <a:pt x="179" y="794"/>
                    <a:pt x="179" y="563"/>
                  </a:cubicBezTo>
                  <a:cubicBezTo>
                    <a:pt x="179" y="333"/>
                    <a:pt x="409" y="205"/>
                    <a:pt x="614" y="205"/>
                  </a:cubicBezTo>
                  <a:close/>
                  <a:moveTo>
                    <a:pt x="563" y="1"/>
                  </a:moveTo>
                  <a:cubicBezTo>
                    <a:pt x="256" y="1"/>
                    <a:pt x="0" y="359"/>
                    <a:pt x="0" y="615"/>
                  </a:cubicBezTo>
                  <a:cubicBezTo>
                    <a:pt x="0" y="872"/>
                    <a:pt x="256" y="1306"/>
                    <a:pt x="641" y="1306"/>
                  </a:cubicBezTo>
                  <a:cubicBezTo>
                    <a:pt x="922" y="1306"/>
                    <a:pt x="1280" y="1025"/>
                    <a:pt x="1280" y="742"/>
                  </a:cubicBezTo>
                  <a:cubicBezTo>
                    <a:pt x="1280" y="512"/>
                    <a:pt x="1024" y="1"/>
                    <a:pt x="5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5"/>
            <p:cNvSpPr/>
            <p:nvPr/>
          </p:nvSpPr>
          <p:spPr>
            <a:xfrm>
              <a:off x="6415150" y="2132825"/>
              <a:ext cx="8375" cy="12175"/>
            </a:xfrm>
            <a:custGeom>
              <a:rect b="b" l="l" r="r" t="t"/>
              <a:pathLst>
                <a:path extrusionOk="0" h="487" w="335">
                  <a:moveTo>
                    <a:pt x="206" y="1"/>
                  </a:moveTo>
                  <a:lnTo>
                    <a:pt x="0" y="257"/>
                  </a:lnTo>
                  <a:lnTo>
                    <a:pt x="206" y="487"/>
                  </a:lnTo>
                  <a:lnTo>
                    <a:pt x="334" y="308"/>
                  </a:lnTo>
                  <a:lnTo>
                    <a:pt x="2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65"/>
          <p:cNvGrpSpPr/>
          <p:nvPr/>
        </p:nvGrpSpPr>
        <p:grpSpPr>
          <a:xfrm>
            <a:off x="7250762" y="2353389"/>
            <a:ext cx="397429" cy="538404"/>
            <a:chOff x="6154650" y="1495900"/>
            <a:chExt cx="242025" cy="327875"/>
          </a:xfrm>
        </p:grpSpPr>
        <p:sp>
          <p:nvSpPr>
            <p:cNvPr id="1578" name="Google Shape;1578;p65"/>
            <p:cNvSpPr/>
            <p:nvPr/>
          </p:nvSpPr>
          <p:spPr>
            <a:xfrm>
              <a:off x="6202650" y="1602225"/>
              <a:ext cx="148575" cy="59550"/>
            </a:xfrm>
            <a:custGeom>
              <a:rect b="b" l="l" r="r" t="t"/>
              <a:pathLst>
                <a:path extrusionOk="0" h="2382" w="5943">
                  <a:moveTo>
                    <a:pt x="0" y="1"/>
                  </a:moveTo>
                  <a:lnTo>
                    <a:pt x="0" y="640"/>
                  </a:lnTo>
                  <a:lnTo>
                    <a:pt x="5942" y="2381"/>
                  </a:lnTo>
                  <a:lnTo>
                    <a:pt x="5942" y="2049"/>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5"/>
            <p:cNvSpPr/>
            <p:nvPr/>
          </p:nvSpPr>
          <p:spPr>
            <a:xfrm>
              <a:off x="6203300" y="1600275"/>
              <a:ext cx="144075" cy="64075"/>
            </a:xfrm>
            <a:custGeom>
              <a:rect b="b" l="l" r="r" t="t"/>
              <a:pathLst>
                <a:path extrusionOk="0" h="2563" w="5763">
                  <a:moveTo>
                    <a:pt x="5763" y="1"/>
                  </a:moveTo>
                  <a:lnTo>
                    <a:pt x="0" y="2152"/>
                  </a:lnTo>
                  <a:lnTo>
                    <a:pt x="0" y="2563"/>
                  </a:lnTo>
                  <a:lnTo>
                    <a:pt x="5763" y="667"/>
                  </a:lnTo>
                  <a:lnTo>
                    <a:pt x="57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5"/>
            <p:cNvSpPr/>
            <p:nvPr/>
          </p:nvSpPr>
          <p:spPr>
            <a:xfrm>
              <a:off x="6185350" y="1508725"/>
              <a:ext cx="181875" cy="286200"/>
            </a:xfrm>
            <a:custGeom>
              <a:rect b="b" l="l" r="r" t="t"/>
              <a:pathLst>
                <a:path extrusionOk="0" h="11448" w="7275">
                  <a:moveTo>
                    <a:pt x="718" y="1"/>
                  </a:moveTo>
                  <a:lnTo>
                    <a:pt x="1" y="11346"/>
                  </a:lnTo>
                  <a:lnTo>
                    <a:pt x="7275" y="11448"/>
                  </a:lnTo>
                  <a:lnTo>
                    <a:pt x="6557" y="1"/>
                  </a:lnTo>
                  <a:lnTo>
                    <a:pt x="6096" y="1"/>
                  </a:lnTo>
                  <a:lnTo>
                    <a:pt x="6583" y="10731"/>
                  </a:lnTo>
                  <a:lnTo>
                    <a:pt x="744" y="10731"/>
                  </a:lnTo>
                  <a:lnTo>
                    <a:pt x="12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5"/>
            <p:cNvSpPr/>
            <p:nvPr/>
          </p:nvSpPr>
          <p:spPr>
            <a:xfrm>
              <a:off x="6196900" y="1495900"/>
              <a:ext cx="24350" cy="48725"/>
            </a:xfrm>
            <a:custGeom>
              <a:rect b="b" l="l" r="r" t="t"/>
              <a:pathLst>
                <a:path extrusionOk="0" h="1949" w="974">
                  <a:moveTo>
                    <a:pt x="26" y="1"/>
                  </a:moveTo>
                  <a:lnTo>
                    <a:pt x="0" y="1846"/>
                  </a:lnTo>
                  <a:lnTo>
                    <a:pt x="845" y="1948"/>
                  </a:lnTo>
                  <a:lnTo>
                    <a:pt x="9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5"/>
            <p:cNvSpPr/>
            <p:nvPr/>
          </p:nvSpPr>
          <p:spPr>
            <a:xfrm>
              <a:off x="6330050" y="1495900"/>
              <a:ext cx="25000" cy="48725"/>
            </a:xfrm>
            <a:custGeom>
              <a:rect b="b" l="l" r="r" t="t"/>
              <a:pathLst>
                <a:path extrusionOk="0" h="1949" w="1000">
                  <a:moveTo>
                    <a:pt x="1" y="1"/>
                  </a:moveTo>
                  <a:lnTo>
                    <a:pt x="207" y="1948"/>
                  </a:lnTo>
                  <a:lnTo>
                    <a:pt x="1000" y="1846"/>
                  </a:lnTo>
                  <a:lnTo>
                    <a:pt x="9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5"/>
            <p:cNvSpPr/>
            <p:nvPr/>
          </p:nvSpPr>
          <p:spPr>
            <a:xfrm>
              <a:off x="6154650" y="1767400"/>
              <a:ext cx="10250" cy="45500"/>
            </a:xfrm>
            <a:custGeom>
              <a:rect b="b" l="l" r="r" t="t"/>
              <a:pathLst>
                <a:path extrusionOk="0" h="1820" w="410">
                  <a:moveTo>
                    <a:pt x="358" y="0"/>
                  </a:moveTo>
                  <a:cubicBezTo>
                    <a:pt x="358" y="0"/>
                    <a:pt x="0" y="564"/>
                    <a:pt x="0" y="949"/>
                  </a:cubicBezTo>
                  <a:cubicBezTo>
                    <a:pt x="0" y="1332"/>
                    <a:pt x="409" y="1820"/>
                    <a:pt x="409" y="1820"/>
                  </a:cubicBezTo>
                  <a:lnTo>
                    <a:pt x="3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5"/>
            <p:cNvSpPr/>
            <p:nvPr/>
          </p:nvSpPr>
          <p:spPr>
            <a:xfrm>
              <a:off x="6160400" y="1755875"/>
              <a:ext cx="26900" cy="67900"/>
            </a:xfrm>
            <a:custGeom>
              <a:rect b="b" l="l" r="r" t="t"/>
              <a:pathLst>
                <a:path extrusionOk="0" h="2716" w="1076">
                  <a:moveTo>
                    <a:pt x="1024" y="1"/>
                  </a:moveTo>
                  <a:lnTo>
                    <a:pt x="51" y="52"/>
                  </a:lnTo>
                  <a:lnTo>
                    <a:pt x="102" y="1306"/>
                  </a:lnTo>
                  <a:lnTo>
                    <a:pt x="0" y="2715"/>
                  </a:lnTo>
                  <a:lnTo>
                    <a:pt x="1075" y="2715"/>
                  </a:lnTo>
                  <a:lnTo>
                    <a:pt x="10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5"/>
            <p:cNvSpPr/>
            <p:nvPr/>
          </p:nvSpPr>
          <p:spPr>
            <a:xfrm>
              <a:off x="6166775" y="1756500"/>
              <a:ext cx="7750" cy="67275"/>
            </a:xfrm>
            <a:custGeom>
              <a:rect b="b" l="l" r="r" t="t"/>
              <a:pathLst>
                <a:path extrusionOk="0" h="2691" w="310">
                  <a:moveTo>
                    <a:pt x="309" y="0"/>
                  </a:moveTo>
                  <a:lnTo>
                    <a:pt x="78" y="13"/>
                  </a:lnTo>
                  <a:lnTo>
                    <a:pt x="1" y="2690"/>
                  </a:lnTo>
                  <a:lnTo>
                    <a:pt x="130" y="2690"/>
                  </a:lnTo>
                  <a:lnTo>
                    <a:pt x="3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5"/>
            <p:cNvSpPr/>
            <p:nvPr/>
          </p:nvSpPr>
          <p:spPr>
            <a:xfrm>
              <a:off x="6176400" y="1756050"/>
              <a:ext cx="6425" cy="67725"/>
            </a:xfrm>
            <a:custGeom>
              <a:rect b="b" l="l" r="r" t="t"/>
              <a:pathLst>
                <a:path extrusionOk="0" h="2709" w="257">
                  <a:moveTo>
                    <a:pt x="256" y="1"/>
                  </a:moveTo>
                  <a:lnTo>
                    <a:pt x="153" y="7"/>
                  </a:lnTo>
                  <a:lnTo>
                    <a:pt x="1" y="2708"/>
                  </a:lnTo>
                  <a:lnTo>
                    <a:pt x="205" y="2708"/>
                  </a:lnTo>
                  <a:lnTo>
                    <a:pt x="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5"/>
            <p:cNvSpPr/>
            <p:nvPr/>
          </p:nvSpPr>
          <p:spPr>
            <a:xfrm>
              <a:off x="6386425" y="1767400"/>
              <a:ext cx="10250" cy="45500"/>
            </a:xfrm>
            <a:custGeom>
              <a:rect b="b" l="l" r="r" t="t"/>
              <a:pathLst>
                <a:path extrusionOk="0" h="1820" w="410">
                  <a:moveTo>
                    <a:pt x="102" y="0"/>
                  </a:moveTo>
                  <a:lnTo>
                    <a:pt x="0" y="1820"/>
                  </a:lnTo>
                  <a:cubicBezTo>
                    <a:pt x="0" y="1820"/>
                    <a:pt x="409" y="1332"/>
                    <a:pt x="409" y="949"/>
                  </a:cubicBezTo>
                  <a:cubicBezTo>
                    <a:pt x="409" y="564"/>
                    <a:pt x="102" y="0"/>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5"/>
            <p:cNvSpPr/>
            <p:nvPr/>
          </p:nvSpPr>
          <p:spPr>
            <a:xfrm>
              <a:off x="6365925" y="1755875"/>
              <a:ext cx="25625" cy="67900"/>
            </a:xfrm>
            <a:custGeom>
              <a:rect b="b" l="l" r="r" t="t"/>
              <a:pathLst>
                <a:path extrusionOk="0" h="2716" w="1025">
                  <a:moveTo>
                    <a:pt x="52" y="1"/>
                  </a:moveTo>
                  <a:lnTo>
                    <a:pt x="1" y="2715"/>
                  </a:lnTo>
                  <a:lnTo>
                    <a:pt x="1025" y="2715"/>
                  </a:lnTo>
                  <a:lnTo>
                    <a:pt x="948" y="1357"/>
                  </a:lnTo>
                  <a:lnTo>
                    <a:pt x="999" y="26"/>
                  </a:lnTo>
                  <a:lnTo>
                    <a:pt x="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5"/>
            <p:cNvSpPr/>
            <p:nvPr/>
          </p:nvSpPr>
          <p:spPr>
            <a:xfrm>
              <a:off x="6370400" y="1756025"/>
              <a:ext cx="7050" cy="67750"/>
            </a:xfrm>
            <a:custGeom>
              <a:rect b="b" l="l" r="r" t="t"/>
              <a:pathLst>
                <a:path extrusionOk="0" h="2710" w="282">
                  <a:moveTo>
                    <a:pt x="77" y="1"/>
                  </a:moveTo>
                  <a:lnTo>
                    <a:pt x="1" y="2709"/>
                  </a:lnTo>
                  <a:lnTo>
                    <a:pt x="103" y="2709"/>
                  </a:lnTo>
                  <a:lnTo>
                    <a:pt x="282" y="6"/>
                  </a:lnTo>
                  <a:lnTo>
                    <a:pt x="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5"/>
            <p:cNvSpPr/>
            <p:nvPr/>
          </p:nvSpPr>
          <p:spPr>
            <a:xfrm>
              <a:off x="6378100" y="1756275"/>
              <a:ext cx="7700" cy="67500"/>
            </a:xfrm>
            <a:custGeom>
              <a:rect b="b" l="l" r="r" t="t"/>
              <a:pathLst>
                <a:path extrusionOk="0" h="2700" w="308">
                  <a:moveTo>
                    <a:pt x="153" y="1"/>
                  </a:moveTo>
                  <a:lnTo>
                    <a:pt x="1" y="2699"/>
                  </a:lnTo>
                  <a:lnTo>
                    <a:pt x="231" y="2699"/>
                  </a:lnTo>
                  <a:lnTo>
                    <a:pt x="308" y="5"/>
                  </a:lnTo>
                  <a:lnTo>
                    <a:pt x="1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5"/>
            <p:cNvSpPr/>
            <p:nvPr/>
          </p:nvSpPr>
          <p:spPr>
            <a:xfrm>
              <a:off x="6241075" y="1664325"/>
              <a:ext cx="69150" cy="17925"/>
            </a:xfrm>
            <a:custGeom>
              <a:rect b="b" l="l" r="r" t="t"/>
              <a:pathLst>
                <a:path extrusionOk="0" h="717" w="2766">
                  <a:moveTo>
                    <a:pt x="2664" y="1"/>
                  </a:moveTo>
                  <a:lnTo>
                    <a:pt x="128" y="103"/>
                  </a:lnTo>
                  <a:lnTo>
                    <a:pt x="0" y="717"/>
                  </a:lnTo>
                  <a:lnTo>
                    <a:pt x="2766" y="717"/>
                  </a:lnTo>
                  <a:lnTo>
                    <a:pt x="26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5"/>
            <p:cNvSpPr/>
            <p:nvPr/>
          </p:nvSpPr>
          <p:spPr>
            <a:xfrm>
              <a:off x="6254525" y="1668175"/>
              <a:ext cx="42300" cy="8975"/>
            </a:xfrm>
            <a:custGeom>
              <a:rect b="b" l="l" r="r" t="t"/>
              <a:pathLst>
                <a:path extrusionOk="0" h="359" w="1692">
                  <a:moveTo>
                    <a:pt x="1357" y="0"/>
                  </a:moveTo>
                  <a:lnTo>
                    <a:pt x="282" y="52"/>
                  </a:lnTo>
                  <a:cubicBezTo>
                    <a:pt x="282" y="52"/>
                    <a:pt x="205" y="179"/>
                    <a:pt x="1" y="179"/>
                  </a:cubicBezTo>
                  <a:lnTo>
                    <a:pt x="1" y="256"/>
                  </a:lnTo>
                  <a:cubicBezTo>
                    <a:pt x="1" y="256"/>
                    <a:pt x="32" y="254"/>
                    <a:pt x="77" y="254"/>
                  </a:cubicBezTo>
                  <a:cubicBezTo>
                    <a:pt x="189" y="254"/>
                    <a:pt x="384" y="267"/>
                    <a:pt x="384" y="358"/>
                  </a:cubicBezTo>
                  <a:lnTo>
                    <a:pt x="1459" y="307"/>
                  </a:lnTo>
                  <a:cubicBezTo>
                    <a:pt x="1459" y="307"/>
                    <a:pt x="1485" y="179"/>
                    <a:pt x="1691" y="179"/>
                  </a:cubicBezTo>
                  <a:lnTo>
                    <a:pt x="1691" y="103"/>
                  </a:lnTo>
                  <a:cubicBezTo>
                    <a:pt x="1691" y="103"/>
                    <a:pt x="1357" y="103"/>
                    <a:pt x="1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5"/>
            <p:cNvSpPr/>
            <p:nvPr/>
          </p:nvSpPr>
          <p:spPr>
            <a:xfrm>
              <a:off x="6298075" y="1666900"/>
              <a:ext cx="8325" cy="8975"/>
            </a:xfrm>
            <a:custGeom>
              <a:rect b="b" l="l" r="r" t="t"/>
              <a:pathLst>
                <a:path extrusionOk="0" h="359" w="333">
                  <a:moveTo>
                    <a:pt x="256" y="0"/>
                  </a:moveTo>
                  <a:lnTo>
                    <a:pt x="26" y="26"/>
                  </a:lnTo>
                  <a:lnTo>
                    <a:pt x="179" y="179"/>
                  </a:lnTo>
                  <a:lnTo>
                    <a:pt x="0" y="358"/>
                  </a:lnTo>
                  <a:lnTo>
                    <a:pt x="333" y="358"/>
                  </a:lnTo>
                  <a:lnTo>
                    <a:pt x="2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5"/>
            <p:cNvSpPr/>
            <p:nvPr/>
          </p:nvSpPr>
          <p:spPr>
            <a:xfrm>
              <a:off x="6245550" y="1668800"/>
              <a:ext cx="7050" cy="9625"/>
            </a:xfrm>
            <a:custGeom>
              <a:rect b="b" l="l" r="r" t="t"/>
              <a:pathLst>
                <a:path extrusionOk="0" h="385" w="282">
                  <a:moveTo>
                    <a:pt x="77" y="1"/>
                  </a:moveTo>
                  <a:lnTo>
                    <a:pt x="0" y="384"/>
                  </a:lnTo>
                  <a:lnTo>
                    <a:pt x="256" y="359"/>
                  </a:lnTo>
                  <a:lnTo>
                    <a:pt x="128" y="180"/>
                  </a:lnTo>
                  <a:lnTo>
                    <a:pt x="2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5"/>
            <p:cNvSpPr/>
            <p:nvPr/>
          </p:nvSpPr>
          <p:spPr>
            <a:xfrm>
              <a:off x="6230175" y="1678400"/>
              <a:ext cx="87125" cy="23075"/>
            </a:xfrm>
            <a:custGeom>
              <a:rect b="b" l="l" r="r" t="t"/>
              <a:pathLst>
                <a:path extrusionOk="0" h="923" w="3485">
                  <a:moveTo>
                    <a:pt x="3382" y="0"/>
                  </a:moveTo>
                  <a:lnTo>
                    <a:pt x="78" y="128"/>
                  </a:lnTo>
                  <a:lnTo>
                    <a:pt x="0" y="922"/>
                  </a:lnTo>
                  <a:lnTo>
                    <a:pt x="3485" y="922"/>
                  </a:lnTo>
                  <a:lnTo>
                    <a:pt x="3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5"/>
            <p:cNvSpPr/>
            <p:nvPr/>
          </p:nvSpPr>
          <p:spPr>
            <a:xfrm>
              <a:off x="6236600" y="1684800"/>
              <a:ext cx="17325" cy="9000"/>
            </a:xfrm>
            <a:custGeom>
              <a:rect b="b" l="l" r="r" t="t"/>
              <a:pathLst>
                <a:path extrusionOk="0" h="360" w="693">
                  <a:moveTo>
                    <a:pt x="282" y="0"/>
                  </a:moveTo>
                  <a:lnTo>
                    <a:pt x="0" y="206"/>
                  </a:lnTo>
                  <a:lnTo>
                    <a:pt x="358" y="360"/>
                  </a:lnTo>
                  <a:lnTo>
                    <a:pt x="692" y="181"/>
                  </a:lnTo>
                  <a:lnTo>
                    <a:pt x="2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5"/>
            <p:cNvSpPr/>
            <p:nvPr/>
          </p:nvSpPr>
          <p:spPr>
            <a:xfrm>
              <a:off x="6290350" y="1682875"/>
              <a:ext cx="20525" cy="9650"/>
            </a:xfrm>
            <a:custGeom>
              <a:rect b="b" l="l" r="r" t="t"/>
              <a:pathLst>
                <a:path extrusionOk="0" h="386" w="821">
                  <a:moveTo>
                    <a:pt x="386" y="0"/>
                  </a:moveTo>
                  <a:lnTo>
                    <a:pt x="1" y="232"/>
                  </a:lnTo>
                  <a:lnTo>
                    <a:pt x="541" y="385"/>
                  </a:lnTo>
                  <a:lnTo>
                    <a:pt x="821" y="206"/>
                  </a:lnTo>
                  <a:lnTo>
                    <a:pt x="3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5"/>
            <p:cNvSpPr/>
            <p:nvPr/>
          </p:nvSpPr>
          <p:spPr>
            <a:xfrm>
              <a:off x="6257725" y="1684150"/>
              <a:ext cx="28175" cy="8375"/>
            </a:xfrm>
            <a:custGeom>
              <a:rect b="b" l="l" r="r" t="t"/>
              <a:pathLst>
                <a:path extrusionOk="0" h="335" w="1127">
                  <a:moveTo>
                    <a:pt x="1127" y="1"/>
                  </a:moveTo>
                  <a:lnTo>
                    <a:pt x="1" y="26"/>
                  </a:lnTo>
                  <a:lnTo>
                    <a:pt x="1" y="334"/>
                  </a:lnTo>
                  <a:lnTo>
                    <a:pt x="1127" y="309"/>
                  </a:lnTo>
                  <a:lnTo>
                    <a:pt x="112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5"/>
            <p:cNvSpPr/>
            <p:nvPr/>
          </p:nvSpPr>
          <p:spPr>
            <a:xfrm>
              <a:off x="6209725" y="1696325"/>
              <a:ext cx="128700" cy="89025"/>
            </a:xfrm>
            <a:custGeom>
              <a:rect b="b" l="l" r="r" t="t"/>
              <a:pathLst>
                <a:path extrusionOk="0" h="3561" w="5148">
                  <a:moveTo>
                    <a:pt x="4967" y="1"/>
                  </a:moveTo>
                  <a:lnTo>
                    <a:pt x="50" y="78"/>
                  </a:lnTo>
                  <a:lnTo>
                    <a:pt x="101" y="1921"/>
                  </a:lnTo>
                  <a:lnTo>
                    <a:pt x="0" y="3560"/>
                  </a:lnTo>
                  <a:lnTo>
                    <a:pt x="5148" y="3560"/>
                  </a:lnTo>
                  <a:lnTo>
                    <a:pt x="4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5"/>
            <p:cNvSpPr/>
            <p:nvPr/>
          </p:nvSpPr>
          <p:spPr>
            <a:xfrm>
              <a:off x="6226325" y="1750125"/>
              <a:ext cx="37175" cy="23725"/>
            </a:xfrm>
            <a:custGeom>
              <a:rect b="b" l="l" r="r" t="t"/>
              <a:pathLst>
                <a:path extrusionOk="0" h="949" w="1487">
                  <a:moveTo>
                    <a:pt x="1410" y="1"/>
                  </a:moveTo>
                  <a:lnTo>
                    <a:pt x="52" y="26"/>
                  </a:lnTo>
                  <a:lnTo>
                    <a:pt x="1" y="948"/>
                  </a:lnTo>
                  <a:lnTo>
                    <a:pt x="1487" y="923"/>
                  </a:lnTo>
                  <a:lnTo>
                    <a:pt x="14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5"/>
            <p:cNvSpPr/>
            <p:nvPr/>
          </p:nvSpPr>
          <p:spPr>
            <a:xfrm>
              <a:off x="6230175" y="1753975"/>
              <a:ext cx="3900" cy="16675"/>
            </a:xfrm>
            <a:custGeom>
              <a:rect b="b" l="l" r="r" t="t"/>
              <a:pathLst>
                <a:path extrusionOk="0" h="667" w="156">
                  <a:moveTo>
                    <a:pt x="53" y="0"/>
                  </a:moveTo>
                  <a:lnTo>
                    <a:pt x="0" y="666"/>
                  </a:lnTo>
                  <a:lnTo>
                    <a:pt x="155" y="666"/>
                  </a:lnTo>
                  <a:lnTo>
                    <a:pt x="1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5"/>
            <p:cNvSpPr/>
            <p:nvPr/>
          </p:nvSpPr>
          <p:spPr>
            <a:xfrm>
              <a:off x="6236600" y="1753975"/>
              <a:ext cx="7050" cy="16025"/>
            </a:xfrm>
            <a:custGeom>
              <a:rect b="b" l="l" r="r" t="t"/>
              <a:pathLst>
                <a:path extrusionOk="0" h="641" w="282">
                  <a:moveTo>
                    <a:pt x="0" y="0"/>
                  </a:moveTo>
                  <a:lnTo>
                    <a:pt x="26" y="641"/>
                  </a:lnTo>
                  <a:lnTo>
                    <a:pt x="282" y="641"/>
                  </a:lnTo>
                  <a:lnTo>
                    <a:pt x="2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5"/>
            <p:cNvSpPr/>
            <p:nvPr/>
          </p:nvSpPr>
          <p:spPr>
            <a:xfrm>
              <a:off x="6245550" y="1753975"/>
              <a:ext cx="2575" cy="16025"/>
            </a:xfrm>
            <a:custGeom>
              <a:rect b="b" l="l" r="r" t="t"/>
              <a:pathLst>
                <a:path extrusionOk="0" h="641" w="103">
                  <a:moveTo>
                    <a:pt x="26" y="0"/>
                  </a:moveTo>
                  <a:lnTo>
                    <a:pt x="0" y="641"/>
                  </a:lnTo>
                  <a:lnTo>
                    <a:pt x="77" y="641"/>
                  </a:lnTo>
                  <a:lnTo>
                    <a:pt x="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5"/>
            <p:cNvSpPr/>
            <p:nvPr/>
          </p:nvSpPr>
          <p:spPr>
            <a:xfrm>
              <a:off x="6250025" y="1753975"/>
              <a:ext cx="3900" cy="16025"/>
            </a:xfrm>
            <a:custGeom>
              <a:rect b="b" l="l" r="r" t="t"/>
              <a:pathLst>
                <a:path extrusionOk="0" h="641" w="156">
                  <a:moveTo>
                    <a:pt x="26" y="0"/>
                  </a:moveTo>
                  <a:lnTo>
                    <a:pt x="26" y="7"/>
                  </a:lnTo>
                  <a:lnTo>
                    <a:pt x="0" y="641"/>
                  </a:lnTo>
                  <a:lnTo>
                    <a:pt x="155" y="641"/>
                  </a:lnTo>
                  <a:lnTo>
                    <a:pt x="1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5"/>
            <p:cNvSpPr/>
            <p:nvPr/>
          </p:nvSpPr>
          <p:spPr>
            <a:xfrm>
              <a:off x="6256450" y="1753975"/>
              <a:ext cx="1950" cy="16025"/>
            </a:xfrm>
            <a:custGeom>
              <a:rect b="b" l="l" r="r" t="t"/>
              <a:pathLst>
                <a:path extrusionOk="0" h="641" w="78">
                  <a:moveTo>
                    <a:pt x="0" y="0"/>
                  </a:moveTo>
                  <a:lnTo>
                    <a:pt x="0" y="641"/>
                  </a:lnTo>
                  <a:lnTo>
                    <a:pt x="77" y="641"/>
                  </a:lnTo>
                  <a:lnTo>
                    <a:pt x="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5"/>
            <p:cNvSpPr/>
            <p:nvPr/>
          </p:nvSpPr>
          <p:spPr>
            <a:xfrm>
              <a:off x="6202000" y="1696325"/>
              <a:ext cx="140900" cy="30775"/>
            </a:xfrm>
            <a:custGeom>
              <a:rect b="b" l="l" r="r" t="t"/>
              <a:pathLst>
                <a:path extrusionOk="0" h="1231" w="5636">
                  <a:moveTo>
                    <a:pt x="5276" y="1"/>
                  </a:moveTo>
                  <a:lnTo>
                    <a:pt x="360" y="78"/>
                  </a:lnTo>
                  <a:lnTo>
                    <a:pt x="1" y="1127"/>
                  </a:lnTo>
                  <a:lnTo>
                    <a:pt x="5636" y="1231"/>
                  </a:lnTo>
                  <a:lnTo>
                    <a:pt x="52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5"/>
            <p:cNvSpPr/>
            <p:nvPr/>
          </p:nvSpPr>
          <p:spPr>
            <a:xfrm>
              <a:off x="6199450" y="1784675"/>
              <a:ext cx="151775" cy="22450"/>
            </a:xfrm>
            <a:custGeom>
              <a:rect b="b" l="l" r="r" t="t"/>
              <a:pathLst>
                <a:path extrusionOk="0" h="898" w="6071">
                  <a:moveTo>
                    <a:pt x="1" y="1"/>
                  </a:moveTo>
                  <a:lnTo>
                    <a:pt x="52" y="718"/>
                  </a:lnTo>
                  <a:lnTo>
                    <a:pt x="2998" y="589"/>
                  </a:lnTo>
                  <a:lnTo>
                    <a:pt x="6019" y="897"/>
                  </a:lnTo>
                  <a:lnTo>
                    <a:pt x="6070" y="26"/>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65"/>
          <p:cNvGrpSpPr/>
          <p:nvPr/>
        </p:nvGrpSpPr>
        <p:grpSpPr>
          <a:xfrm>
            <a:off x="4976231" y="3952794"/>
            <a:ext cx="537418" cy="538362"/>
            <a:chOff x="4715900" y="3071325"/>
            <a:chExt cx="327275" cy="327850"/>
          </a:xfrm>
        </p:grpSpPr>
        <p:sp>
          <p:nvSpPr>
            <p:cNvPr id="1609" name="Google Shape;1609;p65"/>
            <p:cNvSpPr/>
            <p:nvPr/>
          </p:nvSpPr>
          <p:spPr>
            <a:xfrm>
              <a:off x="4715900" y="3071325"/>
              <a:ext cx="259375" cy="264475"/>
            </a:xfrm>
            <a:custGeom>
              <a:rect b="b" l="l" r="r" t="t"/>
              <a:pathLst>
                <a:path extrusionOk="0" h="10579" w="10375">
                  <a:moveTo>
                    <a:pt x="8786" y="0"/>
                  </a:moveTo>
                  <a:lnTo>
                    <a:pt x="1" y="949"/>
                  </a:lnTo>
                  <a:lnTo>
                    <a:pt x="822" y="10578"/>
                  </a:lnTo>
                  <a:lnTo>
                    <a:pt x="10374" y="9553"/>
                  </a:lnTo>
                  <a:lnTo>
                    <a:pt x="8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5"/>
            <p:cNvSpPr/>
            <p:nvPr/>
          </p:nvSpPr>
          <p:spPr>
            <a:xfrm>
              <a:off x="4776775" y="3107175"/>
              <a:ext cx="119775" cy="168425"/>
            </a:xfrm>
            <a:custGeom>
              <a:rect b="b" l="l" r="r" t="t"/>
              <a:pathLst>
                <a:path extrusionOk="0" h="6737" w="4791">
                  <a:moveTo>
                    <a:pt x="4073" y="1"/>
                  </a:moveTo>
                  <a:lnTo>
                    <a:pt x="1895" y="820"/>
                  </a:lnTo>
                  <a:lnTo>
                    <a:pt x="3073" y="3945"/>
                  </a:lnTo>
                  <a:cubicBezTo>
                    <a:pt x="2792" y="3663"/>
                    <a:pt x="2357" y="3381"/>
                    <a:pt x="1716" y="3381"/>
                  </a:cubicBezTo>
                  <a:cubicBezTo>
                    <a:pt x="769" y="3381"/>
                    <a:pt x="0" y="4272"/>
                    <a:pt x="0" y="5148"/>
                  </a:cubicBezTo>
                  <a:cubicBezTo>
                    <a:pt x="0" y="5891"/>
                    <a:pt x="718" y="6737"/>
                    <a:pt x="1895" y="6737"/>
                  </a:cubicBezTo>
                  <a:cubicBezTo>
                    <a:pt x="2942" y="6737"/>
                    <a:pt x="3996" y="6070"/>
                    <a:pt x="3996" y="5046"/>
                  </a:cubicBezTo>
                  <a:cubicBezTo>
                    <a:pt x="3996" y="4806"/>
                    <a:pt x="3202" y="2049"/>
                    <a:pt x="3202" y="2049"/>
                  </a:cubicBezTo>
                  <a:lnTo>
                    <a:pt x="4790" y="1332"/>
                  </a:lnTo>
                  <a:lnTo>
                    <a:pt x="40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5"/>
            <p:cNvSpPr/>
            <p:nvPr/>
          </p:nvSpPr>
          <p:spPr>
            <a:xfrm>
              <a:off x="4744750" y="3260200"/>
              <a:ext cx="49300" cy="56375"/>
            </a:xfrm>
            <a:custGeom>
              <a:rect b="b" l="l" r="r" t="t"/>
              <a:pathLst>
                <a:path extrusionOk="0" h="2255" w="1972">
                  <a:moveTo>
                    <a:pt x="0" y="0"/>
                  </a:moveTo>
                  <a:lnTo>
                    <a:pt x="103" y="2255"/>
                  </a:lnTo>
                  <a:lnTo>
                    <a:pt x="1972" y="205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5"/>
            <p:cNvSpPr/>
            <p:nvPr/>
          </p:nvSpPr>
          <p:spPr>
            <a:xfrm>
              <a:off x="4740275" y="3123175"/>
              <a:ext cx="64675" cy="26300"/>
            </a:xfrm>
            <a:custGeom>
              <a:rect b="b" l="l" r="r" t="t"/>
              <a:pathLst>
                <a:path extrusionOk="0" h="1052" w="2587">
                  <a:moveTo>
                    <a:pt x="2357" y="0"/>
                  </a:moveTo>
                  <a:lnTo>
                    <a:pt x="0" y="538"/>
                  </a:lnTo>
                  <a:lnTo>
                    <a:pt x="103" y="1051"/>
                  </a:lnTo>
                  <a:lnTo>
                    <a:pt x="2587" y="513"/>
                  </a:lnTo>
                  <a:lnTo>
                    <a:pt x="23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5"/>
            <p:cNvSpPr/>
            <p:nvPr/>
          </p:nvSpPr>
          <p:spPr>
            <a:xfrm>
              <a:off x="4744750" y="3144975"/>
              <a:ext cx="68550" cy="28175"/>
            </a:xfrm>
            <a:custGeom>
              <a:rect b="b" l="l" r="r" t="t"/>
              <a:pathLst>
                <a:path extrusionOk="0" h="1127" w="2742">
                  <a:moveTo>
                    <a:pt x="2510" y="0"/>
                  </a:moveTo>
                  <a:lnTo>
                    <a:pt x="0" y="665"/>
                  </a:lnTo>
                  <a:lnTo>
                    <a:pt x="103" y="1127"/>
                  </a:lnTo>
                  <a:lnTo>
                    <a:pt x="2742" y="462"/>
                  </a:lnTo>
                  <a:lnTo>
                    <a:pt x="25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5"/>
            <p:cNvSpPr/>
            <p:nvPr/>
          </p:nvSpPr>
          <p:spPr>
            <a:xfrm>
              <a:off x="4821600" y="3177600"/>
              <a:ext cx="221575" cy="221575"/>
            </a:xfrm>
            <a:custGeom>
              <a:rect b="b" l="l" r="r" t="t"/>
              <a:pathLst>
                <a:path extrusionOk="0" h="8863" w="8863">
                  <a:moveTo>
                    <a:pt x="4430" y="3920"/>
                  </a:moveTo>
                  <a:cubicBezTo>
                    <a:pt x="4713" y="3920"/>
                    <a:pt x="4994" y="4148"/>
                    <a:pt x="4994" y="4431"/>
                  </a:cubicBezTo>
                  <a:cubicBezTo>
                    <a:pt x="4994" y="4715"/>
                    <a:pt x="4713" y="4944"/>
                    <a:pt x="4430" y="4944"/>
                  </a:cubicBezTo>
                  <a:cubicBezTo>
                    <a:pt x="4148" y="4944"/>
                    <a:pt x="3919" y="4715"/>
                    <a:pt x="3919" y="4431"/>
                  </a:cubicBezTo>
                  <a:cubicBezTo>
                    <a:pt x="3919" y="4175"/>
                    <a:pt x="4148" y="3920"/>
                    <a:pt x="4430" y="3920"/>
                  </a:cubicBezTo>
                  <a:close/>
                  <a:moveTo>
                    <a:pt x="4430" y="1"/>
                  </a:moveTo>
                  <a:cubicBezTo>
                    <a:pt x="2382" y="1"/>
                    <a:pt x="0" y="1985"/>
                    <a:pt x="0" y="4431"/>
                  </a:cubicBezTo>
                  <a:cubicBezTo>
                    <a:pt x="0" y="7070"/>
                    <a:pt x="2178" y="8863"/>
                    <a:pt x="4430" y="8863"/>
                  </a:cubicBezTo>
                  <a:cubicBezTo>
                    <a:pt x="6761" y="8863"/>
                    <a:pt x="8862" y="6878"/>
                    <a:pt x="8862" y="4431"/>
                  </a:cubicBezTo>
                  <a:cubicBezTo>
                    <a:pt x="8862" y="1985"/>
                    <a:pt x="6878" y="1"/>
                    <a:pt x="4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5"/>
            <p:cNvSpPr/>
            <p:nvPr/>
          </p:nvSpPr>
          <p:spPr>
            <a:xfrm>
              <a:off x="4832450" y="3187875"/>
              <a:ext cx="202375" cy="202325"/>
            </a:xfrm>
            <a:custGeom>
              <a:rect b="b" l="l" r="r" t="t"/>
              <a:pathLst>
                <a:path extrusionOk="0" h="8093" w="8095">
                  <a:moveTo>
                    <a:pt x="3996" y="3509"/>
                  </a:moveTo>
                  <a:cubicBezTo>
                    <a:pt x="4279" y="3509"/>
                    <a:pt x="4560" y="3737"/>
                    <a:pt x="4560" y="4020"/>
                  </a:cubicBezTo>
                  <a:cubicBezTo>
                    <a:pt x="4560" y="4304"/>
                    <a:pt x="4279" y="4533"/>
                    <a:pt x="3996" y="4533"/>
                  </a:cubicBezTo>
                  <a:cubicBezTo>
                    <a:pt x="3714" y="4533"/>
                    <a:pt x="3484" y="4304"/>
                    <a:pt x="3484" y="4020"/>
                  </a:cubicBezTo>
                  <a:cubicBezTo>
                    <a:pt x="3484" y="3764"/>
                    <a:pt x="3714" y="3509"/>
                    <a:pt x="3996" y="3509"/>
                  </a:cubicBezTo>
                  <a:close/>
                  <a:moveTo>
                    <a:pt x="4022" y="0"/>
                  </a:moveTo>
                  <a:cubicBezTo>
                    <a:pt x="1718" y="0"/>
                    <a:pt x="1" y="1800"/>
                    <a:pt x="1" y="4020"/>
                  </a:cubicBezTo>
                  <a:cubicBezTo>
                    <a:pt x="1" y="6241"/>
                    <a:pt x="1802" y="8092"/>
                    <a:pt x="4022" y="8092"/>
                  </a:cubicBezTo>
                  <a:cubicBezTo>
                    <a:pt x="6046" y="8092"/>
                    <a:pt x="8094" y="5916"/>
                    <a:pt x="8094" y="3969"/>
                  </a:cubicBezTo>
                  <a:cubicBezTo>
                    <a:pt x="8094" y="1749"/>
                    <a:pt x="6244" y="0"/>
                    <a:pt x="40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5"/>
            <p:cNvSpPr/>
            <p:nvPr/>
          </p:nvSpPr>
          <p:spPr>
            <a:xfrm>
              <a:off x="4909950" y="3265325"/>
              <a:ext cx="46100" cy="46150"/>
            </a:xfrm>
            <a:custGeom>
              <a:rect b="b" l="l" r="r" t="t"/>
              <a:pathLst>
                <a:path extrusionOk="0" h="1846" w="1844">
                  <a:moveTo>
                    <a:pt x="896" y="411"/>
                  </a:moveTo>
                  <a:cubicBezTo>
                    <a:pt x="1179" y="411"/>
                    <a:pt x="1460" y="639"/>
                    <a:pt x="1460" y="922"/>
                  </a:cubicBezTo>
                  <a:cubicBezTo>
                    <a:pt x="1460" y="1206"/>
                    <a:pt x="1179" y="1435"/>
                    <a:pt x="896" y="1435"/>
                  </a:cubicBezTo>
                  <a:cubicBezTo>
                    <a:pt x="614" y="1435"/>
                    <a:pt x="384" y="1206"/>
                    <a:pt x="384" y="922"/>
                  </a:cubicBezTo>
                  <a:cubicBezTo>
                    <a:pt x="384" y="666"/>
                    <a:pt x="614" y="411"/>
                    <a:pt x="896" y="411"/>
                  </a:cubicBezTo>
                  <a:close/>
                  <a:moveTo>
                    <a:pt x="922" y="0"/>
                  </a:moveTo>
                  <a:cubicBezTo>
                    <a:pt x="487" y="0"/>
                    <a:pt x="0" y="413"/>
                    <a:pt x="0" y="922"/>
                  </a:cubicBezTo>
                  <a:cubicBezTo>
                    <a:pt x="0" y="1432"/>
                    <a:pt x="413" y="1844"/>
                    <a:pt x="922" y="1845"/>
                  </a:cubicBezTo>
                  <a:cubicBezTo>
                    <a:pt x="1432" y="1845"/>
                    <a:pt x="1844" y="1332"/>
                    <a:pt x="1844" y="922"/>
                  </a:cubicBezTo>
                  <a:cubicBezTo>
                    <a:pt x="1844" y="413"/>
                    <a:pt x="1333" y="0"/>
                    <a:pt x="9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5"/>
            <p:cNvSpPr/>
            <p:nvPr/>
          </p:nvSpPr>
          <p:spPr>
            <a:xfrm>
              <a:off x="4843950" y="3199375"/>
              <a:ext cx="179375" cy="179325"/>
            </a:xfrm>
            <a:custGeom>
              <a:rect b="b" l="l" r="r" t="t"/>
              <a:pathLst>
                <a:path extrusionOk="0" h="7173" w="7175">
                  <a:moveTo>
                    <a:pt x="3588" y="2152"/>
                  </a:moveTo>
                  <a:cubicBezTo>
                    <a:pt x="4380" y="2152"/>
                    <a:pt x="5022" y="2794"/>
                    <a:pt x="5022" y="3585"/>
                  </a:cubicBezTo>
                  <a:cubicBezTo>
                    <a:pt x="5022" y="4252"/>
                    <a:pt x="4380" y="5020"/>
                    <a:pt x="3588" y="5020"/>
                  </a:cubicBezTo>
                  <a:cubicBezTo>
                    <a:pt x="2796" y="5020"/>
                    <a:pt x="2154" y="4378"/>
                    <a:pt x="2154" y="3585"/>
                  </a:cubicBezTo>
                  <a:cubicBezTo>
                    <a:pt x="2154" y="2794"/>
                    <a:pt x="2921" y="2152"/>
                    <a:pt x="3588" y="2152"/>
                  </a:cubicBezTo>
                  <a:close/>
                  <a:moveTo>
                    <a:pt x="3588" y="0"/>
                  </a:moveTo>
                  <a:cubicBezTo>
                    <a:pt x="1607" y="0"/>
                    <a:pt x="1" y="1605"/>
                    <a:pt x="1" y="3585"/>
                  </a:cubicBezTo>
                  <a:cubicBezTo>
                    <a:pt x="1" y="5567"/>
                    <a:pt x="1078" y="7172"/>
                    <a:pt x="3588" y="7172"/>
                  </a:cubicBezTo>
                  <a:cubicBezTo>
                    <a:pt x="5568" y="7172"/>
                    <a:pt x="7174" y="5567"/>
                    <a:pt x="7174" y="3585"/>
                  </a:cubicBezTo>
                  <a:cubicBezTo>
                    <a:pt x="7174" y="1230"/>
                    <a:pt x="5568" y="0"/>
                    <a:pt x="35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5"/>
            <p:cNvSpPr/>
            <p:nvPr/>
          </p:nvSpPr>
          <p:spPr>
            <a:xfrm>
              <a:off x="4850450" y="3206625"/>
              <a:ext cx="70425" cy="67525"/>
            </a:xfrm>
            <a:custGeom>
              <a:rect b="b" l="l" r="r" t="t"/>
              <a:pathLst>
                <a:path extrusionOk="0" h="2701" w="2817">
                  <a:moveTo>
                    <a:pt x="1914" y="0"/>
                  </a:moveTo>
                  <a:cubicBezTo>
                    <a:pt x="1044" y="375"/>
                    <a:pt x="356" y="1078"/>
                    <a:pt x="1" y="1956"/>
                  </a:cubicBezTo>
                  <a:lnTo>
                    <a:pt x="2044" y="2700"/>
                  </a:lnTo>
                  <a:cubicBezTo>
                    <a:pt x="2213" y="2381"/>
                    <a:pt x="2485" y="2125"/>
                    <a:pt x="2816" y="1977"/>
                  </a:cubicBezTo>
                  <a:lnTo>
                    <a:pt x="19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5"/>
            <p:cNvSpPr/>
            <p:nvPr/>
          </p:nvSpPr>
          <p:spPr>
            <a:xfrm>
              <a:off x="4949100" y="3303250"/>
              <a:ext cx="68925" cy="64900"/>
            </a:xfrm>
            <a:custGeom>
              <a:rect b="b" l="l" r="r" t="t"/>
              <a:pathLst>
                <a:path extrusionOk="0" h="2596" w="2757">
                  <a:moveTo>
                    <a:pt x="674" y="0"/>
                  </a:moveTo>
                  <a:cubicBezTo>
                    <a:pt x="526" y="298"/>
                    <a:pt x="292" y="543"/>
                    <a:pt x="1" y="703"/>
                  </a:cubicBezTo>
                  <a:lnTo>
                    <a:pt x="1070" y="2595"/>
                  </a:lnTo>
                  <a:cubicBezTo>
                    <a:pt x="1853" y="2176"/>
                    <a:pt x="2454" y="1482"/>
                    <a:pt x="2757" y="646"/>
                  </a:cubicBezTo>
                  <a:lnTo>
                    <a:pt x="6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65"/>
          <p:cNvGrpSpPr/>
          <p:nvPr/>
        </p:nvGrpSpPr>
        <p:grpSpPr>
          <a:xfrm>
            <a:off x="7233623" y="3086259"/>
            <a:ext cx="500512" cy="538362"/>
            <a:chOff x="4005750" y="3071325"/>
            <a:chExt cx="304800" cy="327850"/>
          </a:xfrm>
        </p:grpSpPr>
        <p:sp>
          <p:nvSpPr>
            <p:cNvPr id="1621" name="Google Shape;1621;p65"/>
            <p:cNvSpPr/>
            <p:nvPr/>
          </p:nvSpPr>
          <p:spPr>
            <a:xfrm>
              <a:off x="4032650" y="3071325"/>
              <a:ext cx="210025" cy="210025"/>
            </a:xfrm>
            <a:custGeom>
              <a:rect b="b" l="l" r="r" t="t"/>
              <a:pathLst>
                <a:path extrusionOk="0" h="8401" w="8401">
                  <a:moveTo>
                    <a:pt x="4200" y="0"/>
                  </a:moveTo>
                  <a:cubicBezTo>
                    <a:pt x="1881" y="0"/>
                    <a:pt x="0" y="2280"/>
                    <a:pt x="0" y="4200"/>
                  </a:cubicBezTo>
                  <a:cubicBezTo>
                    <a:pt x="0" y="6520"/>
                    <a:pt x="1881" y="8401"/>
                    <a:pt x="4200" y="8401"/>
                  </a:cubicBezTo>
                  <a:cubicBezTo>
                    <a:pt x="6520" y="8401"/>
                    <a:pt x="8401" y="6622"/>
                    <a:pt x="8401" y="4303"/>
                  </a:cubicBezTo>
                  <a:cubicBezTo>
                    <a:pt x="8401" y="1983"/>
                    <a:pt x="5891" y="0"/>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5"/>
            <p:cNvSpPr/>
            <p:nvPr/>
          </p:nvSpPr>
          <p:spPr>
            <a:xfrm>
              <a:off x="4104375" y="3143050"/>
              <a:ext cx="66600" cy="66575"/>
            </a:xfrm>
            <a:custGeom>
              <a:rect b="b" l="l" r="r" t="t"/>
              <a:pathLst>
                <a:path extrusionOk="0" h="2663" w="2664">
                  <a:moveTo>
                    <a:pt x="1384" y="0"/>
                  </a:moveTo>
                  <a:cubicBezTo>
                    <a:pt x="846" y="0"/>
                    <a:pt x="0" y="596"/>
                    <a:pt x="0" y="1331"/>
                  </a:cubicBezTo>
                  <a:cubicBezTo>
                    <a:pt x="0" y="2067"/>
                    <a:pt x="597" y="2662"/>
                    <a:pt x="1333" y="2662"/>
                  </a:cubicBezTo>
                  <a:cubicBezTo>
                    <a:pt x="2067" y="2662"/>
                    <a:pt x="2664" y="2067"/>
                    <a:pt x="2664" y="1331"/>
                  </a:cubicBezTo>
                  <a:cubicBezTo>
                    <a:pt x="2664" y="596"/>
                    <a:pt x="2118" y="0"/>
                    <a:pt x="13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5"/>
            <p:cNvSpPr/>
            <p:nvPr/>
          </p:nvSpPr>
          <p:spPr>
            <a:xfrm>
              <a:off x="4005750" y="3160950"/>
              <a:ext cx="266375" cy="238225"/>
            </a:xfrm>
            <a:custGeom>
              <a:rect b="b" l="l" r="r" t="t"/>
              <a:pathLst>
                <a:path extrusionOk="0" h="9529" w="10655">
                  <a:moveTo>
                    <a:pt x="9938" y="0"/>
                  </a:moveTo>
                  <a:lnTo>
                    <a:pt x="693" y="257"/>
                  </a:lnTo>
                  <a:lnTo>
                    <a:pt x="1" y="9529"/>
                  </a:lnTo>
                  <a:lnTo>
                    <a:pt x="10654" y="9529"/>
                  </a:lnTo>
                  <a:lnTo>
                    <a:pt x="99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5"/>
            <p:cNvSpPr/>
            <p:nvPr/>
          </p:nvSpPr>
          <p:spPr>
            <a:xfrm>
              <a:off x="4098575" y="3239700"/>
              <a:ext cx="66650" cy="71775"/>
            </a:xfrm>
            <a:custGeom>
              <a:rect b="b" l="l" r="r" t="t"/>
              <a:pathLst>
                <a:path extrusionOk="0" h="2871" w="2666">
                  <a:moveTo>
                    <a:pt x="2613" y="1"/>
                  </a:moveTo>
                  <a:lnTo>
                    <a:pt x="590" y="386"/>
                  </a:lnTo>
                  <a:lnTo>
                    <a:pt x="667" y="2127"/>
                  </a:lnTo>
                  <a:cubicBezTo>
                    <a:pt x="607" y="2092"/>
                    <a:pt x="511" y="2051"/>
                    <a:pt x="437" y="2051"/>
                  </a:cubicBezTo>
                  <a:cubicBezTo>
                    <a:pt x="308" y="2051"/>
                    <a:pt x="1" y="2234"/>
                    <a:pt x="1" y="2460"/>
                  </a:cubicBezTo>
                  <a:cubicBezTo>
                    <a:pt x="1" y="2686"/>
                    <a:pt x="308" y="2870"/>
                    <a:pt x="463" y="2870"/>
                  </a:cubicBezTo>
                  <a:cubicBezTo>
                    <a:pt x="688" y="2870"/>
                    <a:pt x="924" y="2686"/>
                    <a:pt x="924" y="2460"/>
                  </a:cubicBezTo>
                  <a:lnTo>
                    <a:pt x="1052" y="769"/>
                  </a:lnTo>
                  <a:lnTo>
                    <a:pt x="2230" y="642"/>
                  </a:lnTo>
                  <a:lnTo>
                    <a:pt x="2359" y="1742"/>
                  </a:lnTo>
                  <a:cubicBezTo>
                    <a:pt x="2311" y="1722"/>
                    <a:pt x="2259" y="1691"/>
                    <a:pt x="2204" y="1691"/>
                  </a:cubicBezTo>
                  <a:cubicBezTo>
                    <a:pt x="1999" y="1691"/>
                    <a:pt x="1742" y="1947"/>
                    <a:pt x="1742" y="2100"/>
                  </a:cubicBezTo>
                  <a:cubicBezTo>
                    <a:pt x="1742" y="2328"/>
                    <a:pt x="2004" y="2511"/>
                    <a:pt x="2230" y="2511"/>
                  </a:cubicBezTo>
                  <a:cubicBezTo>
                    <a:pt x="2357" y="2511"/>
                    <a:pt x="2666" y="2328"/>
                    <a:pt x="2666" y="2100"/>
                  </a:cubicBezTo>
                  <a:lnTo>
                    <a:pt x="26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5"/>
            <p:cNvSpPr/>
            <p:nvPr/>
          </p:nvSpPr>
          <p:spPr>
            <a:xfrm>
              <a:off x="4165200" y="3337675"/>
              <a:ext cx="23725" cy="39725"/>
            </a:xfrm>
            <a:custGeom>
              <a:rect b="b" l="l" r="r" t="t"/>
              <a:pathLst>
                <a:path extrusionOk="0" h="1589" w="949">
                  <a:moveTo>
                    <a:pt x="410" y="1"/>
                  </a:moveTo>
                  <a:lnTo>
                    <a:pt x="1" y="129"/>
                  </a:lnTo>
                  <a:lnTo>
                    <a:pt x="231" y="1589"/>
                  </a:lnTo>
                  <a:lnTo>
                    <a:pt x="948" y="1487"/>
                  </a:lnTo>
                  <a:lnTo>
                    <a:pt x="4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5"/>
            <p:cNvSpPr/>
            <p:nvPr/>
          </p:nvSpPr>
          <p:spPr>
            <a:xfrm>
              <a:off x="4080025" y="3214750"/>
              <a:ext cx="24375" cy="24975"/>
            </a:xfrm>
            <a:custGeom>
              <a:rect b="b" l="l" r="r" t="t"/>
              <a:pathLst>
                <a:path extrusionOk="0" h="999" w="975">
                  <a:moveTo>
                    <a:pt x="436" y="0"/>
                  </a:moveTo>
                  <a:lnTo>
                    <a:pt x="0" y="871"/>
                  </a:lnTo>
                  <a:lnTo>
                    <a:pt x="334" y="999"/>
                  </a:lnTo>
                  <a:lnTo>
                    <a:pt x="974" y="154"/>
                  </a:lnTo>
                  <a:lnTo>
                    <a:pt x="4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5"/>
            <p:cNvSpPr/>
            <p:nvPr/>
          </p:nvSpPr>
          <p:spPr>
            <a:xfrm>
              <a:off x="4080025" y="3334500"/>
              <a:ext cx="26925" cy="26900"/>
            </a:xfrm>
            <a:custGeom>
              <a:rect b="b" l="l" r="r" t="t"/>
              <a:pathLst>
                <a:path extrusionOk="0" h="1076" w="1077">
                  <a:moveTo>
                    <a:pt x="768" y="0"/>
                  </a:moveTo>
                  <a:lnTo>
                    <a:pt x="0" y="820"/>
                  </a:lnTo>
                  <a:lnTo>
                    <a:pt x="257" y="1075"/>
                  </a:lnTo>
                  <a:lnTo>
                    <a:pt x="1077" y="358"/>
                  </a:lnTo>
                  <a:lnTo>
                    <a:pt x="7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5"/>
            <p:cNvSpPr/>
            <p:nvPr/>
          </p:nvSpPr>
          <p:spPr>
            <a:xfrm>
              <a:off x="4133825" y="3171850"/>
              <a:ext cx="24325" cy="27550"/>
            </a:xfrm>
            <a:custGeom>
              <a:rect b="b" l="l" r="r" t="t"/>
              <a:pathLst>
                <a:path extrusionOk="0" h="1102" w="973">
                  <a:moveTo>
                    <a:pt x="435" y="0"/>
                  </a:moveTo>
                  <a:lnTo>
                    <a:pt x="0" y="256"/>
                  </a:lnTo>
                  <a:lnTo>
                    <a:pt x="692" y="1101"/>
                  </a:lnTo>
                  <a:lnTo>
                    <a:pt x="973" y="846"/>
                  </a:ln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5"/>
            <p:cNvSpPr/>
            <p:nvPr/>
          </p:nvSpPr>
          <p:spPr>
            <a:xfrm>
              <a:off x="4191450" y="3281325"/>
              <a:ext cx="27550" cy="26900"/>
            </a:xfrm>
            <a:custGeom>
              <a:rect b="b" l="l" r="r" t="t"/>
              <a:pathLst>
                <a:path extrusionOk="0" h="1076" w="1102">
                  <a:moveTo>
                    <a:pt x="871" y="1"/>
                  </a:moveTo>
                  <a:lnTo>
                    <a:pt x="0" y="769"/>
                  </a:lnTo>
                  <a:lnTo>
                    <a:pt x="179" y="1076"/>
                  </a:lnTo>
                  <a:lnTo>
                    <a:pt x="1101" y="590"/>
                  </a:lnTo>
                  <a:lnTo>
                    <a:pt x="8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5"/>
            <p:cNvSpPr/>
            <p:nvPr/>
          </p:nvSpPr>
          <p:spPr>
            <a:xfrm>
              <a:off x="4220075" y="3161550"/>
              <a:ext cx="14300" cy="16725"/>
            </a:xfrm>
            <a:custGeom>
              <a:rect b="b" l="l" r="r" t="t"/>
              <a:pathLst>
                <a:path extrusionOk="0" h="669" w="572">
                  <a:moveTo>
                    <a:pt x="522" y="1"/>
                  </a:moveTo>
                  <a:lnTo>
                    <a:pt x="0" y="15"/>
                  </a:lnTo>
                  <a:lnTo>
                    <a:pt x="289" y="668"/>
                  </a:lnTo>
                  <a:lnTo>
                    <a:pt x="571" y="566"/>
                  </a:lnTo>
                  <a:lnTo>
                    <a:pt x="5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5"/>
            <p:cNvSpPr/>
            <p:nvPr/>
          </p:nvSpPr>
          <p:spPr>
            <a:xfrm>
              <a:off x="4197850" y="3200000"/>
              <a:ext cx="32050" cy="35250"/>
            </a:xfrm>
            <a:custGeom>
              <a:rect b="b" l="l" r="r" t="t"/>
              <a:pathLst>
                <a:path extrusionOk="0" h="1410" w="1282">
                  <a:moveTo>
                    <a:pt x="257" y="1"/>
                  </a:moveTo>
                  <a:lnTo>
                    <a:pt x="0" y="257"/>
                  </a:lnTo>
                  <a:lnTo>
                    <a:pt x="641" y="1410"/>
                  </a:lnTo>
                  <a:lnTo>
                    <a:pt x="1281" y="1154"/>
                  </a:lnTo>
                  <a:lnTo>
                    <a:pt x="2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5"/>
            <p:cNvSpPr/>
            <p:nvPr/>
          </p:nvSpPr>
          <p:spPr>
            <a:xfrm>
              <a:off x="4018575" y="3208700"/>
              <a:ext cx="29475" cy="31075"/>
            </a:xfrm>
            <a:custGeom>
              <a:rect b="b" l="l" r="r" t="t"/>
              <a:pathLst>
                <a:path extrusionOk="0" h="1243" w="1179">
                  <a:moveTo>
                    <a:pt x="56" y="1"/>
                  </a:moveTo>
                  <a:lnTo>
                    <a:pt x="1" y="732"/>
                  </a:lnTo>
                  <a:lnTo>
                    <a:pt x="923" y="1242"/>
                  </a:lnTo>
                  <a:lnTo>
                    <a:pt x="1178" y="909"/>
                  </a:lnTo>
                  <a:lnTo>
                    <a:pt x="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5"/>
            <p:cNvSpPr/>
            <p:nvPr/>
          </p:nvSpPr>
          <p:spPr>
            <a:xfrm>
              <a:off x="4042900" y="3381225"/>
              <a:ext cx="22500" cy="17950"/>
            </a:xfrm>
            <a:custGeom>
              <a:rect b="b" l="l" r="r" t="t"/>
              <a:pathLst>
                <a:path extrusionOk="0" h="718" w="900">
                  <a:moveTo>
                    <a:pt x="486" y="0"/>
                  </a:moveTo>
                  <a:lnTo>
                    <a:pt x="1" y="179"/>
                  </a:lnTo>
                  <a:lnTo>
                    <a:pt x="519" y="718"/>
                  </a:lnTo>
                  <a:lnTo>
                    <a:pt x="900" y="718"/>
                  </a:lnTo>
                  <a:lnTo>
                    <a:pt x="4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5"/>
            <p:cNvSpPr/>
            <p:nvPr/>
          </p:nvSpPr>
          <p:spPr>
            <a:xfrm>
              <a:off x="4125900" y="3374200"/>
              <a:ext cx="13025" cy="24975"/>
            </a:xfrm>
            <a:custGeom>
              <a:rect b="b" l="l" r="r" t="t"/>
              <a:pathLst>
                <a:path extrusionOk="0" h="999" w="521">
                  <a:moveTo>
                    <a:pt x="189" y="0"/>
                  </a:moveTo>
                  <a:lnTo>
                    <a:pt x="0" y="999"/>
                  </a:lnTo>
                  <a:lnTo>
                    <a:pt x="520" y="999"/>
                  </a:lnTo>
                  <a:lnTo>
                    <a:pt x="4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5"/>
            <p:cNvSpPr/>
            <p:nvPr/>
          </p:nvSpPr>
          <p:spPr>
            <a:xfrm>
              <a:off x="4244575" y="3235450"/>
              <a:ext cx="16475" cy="19650"/>
            </a:xfrm>
            <a:custGeom>
              <a:rect b="b" l="l" r="r" t="t"/>
              <a:pathLst>
                <a:path extrusionOk="0" h="786" w="659">
                  <a:moveTo>
                    <a:pt x="610" y="0"/>
                  </a:moveTo>
                  <a:lnTo>
                    <a:pt x="0" y="530"/>
                  </a:lnTo>
                  <a:lnTo>
                    <a:pt x="179" y="786"/>
                  </a:lnTo>
                  <a:lnTo>
                    <a:pt x="658" y="652"/>
                  </a:lnTo>
                  <a:lnTo>
                    <a:pt x="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5"/>
            <p:cNvSpPr/>
            <p:nvPr/>
          </p:nvSpPr>
          <p:spPr>
            <a:xfrm>
              <a:off x="4007500" y="3354950"/>
              <a:ext cx="15575" cy="20800"/>
            </a:xfrm>
            <a:custGeom>
              <a:rect b="b" l="l" r="r" t="t"/>
              <a:pathLst>
                <a:path extrusionOk="0" h="832" w="623">
                  <a:moveTo>
                    <a:pt x="417" y="0"/>
                  </a:moveTo>
                  <a:lnTo>
                    <a:pt x="47" y="198"/>
                  </a:lnTo>
                  <a:lnTo>
                    <a:pt x="0" y="831"/>
                  </a:lnTo>
                  <a:lnTo>
                    <a:pt x="623" y="334"/>
                  </a:lnTo>
                  <a:lnTo>
                    <a:pt x="4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5"/>
            <p:cNvSpPr/>
            <p:nvPr/>
          </p:nvSpPr>
          <p:spPr>
            <a:xfrm>
              <a:off x="4045950" y="3166375"/>
              <a:ext cx="21300" cy="20875"/>
            </a:xfrm>
            <a:custGeom>
              <a:rect b="b" l="l" r="r" t="t"/>
              <a:pathLst>
                <a:path extrusionOk="0" h="835" w="852">
                  <a:moveTo>
                    <a:pt x="495" y="1"/>
                  </a:moveTo>
                  <a:lnTo>
                    <a:pt x="1" y="15"/>
                  </a:lnTo>
                  <a:lnTo>
                    <a:pt x="134" y="834"/>
                  </a:lnTo>
                  <a:lnTo>
                    <a:pt x="852" y="731"/>
                  </a:lnTo>
                  <a:lnTo>
                    <a:pt x="4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5"/>
            <p:cNvSpPr/>
            <p:nvPr/>
          </p:nvSpPr>
          <p:spPr>
            <a:xfrm>
              <a:off x="4025600" y="3281325"/>
              <a:ext cx="37825" cy="35250"/>
            </a:xfrm>
            <a:custGeom>
              <a:rect b="b" l="l" r="r" t="t"/>
              <a:pathLst>
                <a:path extrusionOk="0" h="1410" w="1513">
                  <a:moveTo>
                    <a:pt x="308" y="1"/>
                  </a:moveTo>
                  <a:lnTo>
                    <a:pt x="1" y="282"/>
                  </a:lnTo>
                  <a:lnTo>
                    <a:pt x="999" y="1410"/>
                  </a:lnTo>
                  <a:lnTo>
                    <a:pt x="1512" y="846"/>
                  </a:lnTo>
                  <a:lnTo>
                    <a:pt x="3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5"/>
            <p:cNvSpPr/>
            <p:nvPr/>
          </p:nvSpPr>
          <p:spPr>
            <a:xfrm>
              <a:off x="4029450" y="3369050"/>
              <a:ext cx="51875" cy="21150"/>
            </a:xfrm>
            <a:custGeom>
              <a:rect b="b" l="l" r="r" t="t"/>
              <a:pathLst>
                <a:path extrusionOk="0" h="846" w="2075">
                  <a:moveTo>
                    <a:pt x="128" y="0"/>
                  </a:moveTo>
                  <a:lnTo>
                    <a:pt x="0" y="794"/>
                  </a:lnTo>
                  <a:lnTo>
                    <a:pt x="2074" y="845"/>
                  </a:lnTo>
                  <a:lnTo>
                    <a:pt x="20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5"/>
            <p:cNvSpPr/>
            <p:nvPr/>
          </p:nvSpPr>
          <p:spPr>
            <a:xfrm>
              <a:off x="4035200" y="3372875"/>
              <a:ext cx="6450" cy="12200"/>
            </a:xfrm>
            <a:custGeom>
              <a:rect b="b" l="l" r="r" t="t"/>
              <a:pathLst>
                <a:path extrusionOk="0" h="488" w="258">
                  <a:moveTo>
                    <a:pt x="103" y="1"/>
                  </a:moveTo>
                  <a:lnTo>
                    <a:pt x="0" y="488"/>
                  </a:lnTo>
                  <a:lnTo>
                    <a:pt x="258" y="488"/>
                  </a:lnTo>
                  <a:lnTo>
                    <a:pt x="2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5"/>
            <p:cNvSpPr/>
            <p:nvPr/>
          </p:nvSpPr>
          <p:spPr>
            <a:xfrm>
              <a:off x="4044150" y="3372875"/>
              <a:ext cx="3900" cy="12200"/>
            </a:xfrm>
            <a:custGeom>
              <a:rect b="b" l="l" r="r" t="t"/>
              <a:pathLst>
                <a:path extrusionOk="0" h="488" w="156">
                  <a:moveTo>
                    <a:pt x="79" y="1"/>
                  </a:moveTo>
                  <a:lnTo>
                    <a:pt x="0" y="488"/>
                  </a:lnTo>
                  <a:lnTo>
                    <a:pt x="130" y="488"/>
                  </a:lnTo>
                  <a:lnTo>
                    <a:pt x="1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5"/>
            <p:cNvSpPr/>
            <p:nvPr/>
          </p:nvSpPr>
          <p:spPr>
            <a:xfrm>
              <a:off x="4049925" y="3372875"/>
              <a:ext cx="3875" cy="12200"/>
            </a:xfrm>
            <a:custGeom>
              <a:rect b="b" l="l" r="r" t="t"/>
              <a:pathLst>
                <a:path extrusionOk="0" h="488" w="155">
                  <a:moveTo>
                    <a:pt x="78" y="1"/>
                  </a:moveTo>
                  <a:lnTo>
                    <a:pt x="1" y="488"/>
                  </a:lnTo>
                  <a:lnTo>
                    <a:pt x="129" y="488"/>
                  </a:lnTo>
                  <a:lnTo>
                    <a:pt x="1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5"/>
            <p:cNvSpPr/>
            <p:nvPr/>
          </p:nvSpPr>
          <p:spPr>
            <a:xfrm>
              <a:off x="4056325" y="3372875"/>
              <a:ext cx="9000" cy="12200"/>
            </a:xfrm>
            <a:custGeom>
              <a:rect b="b" l="l" r="r" t="t"/>
              <a:pathLst>
                <a:path extrusionOk="0" h="488" w="360">
                  <a:moveTo>
                    <a:pt x="52" y="1"/>
                  </a:moveTo>
                  <a:lnTo>
                    <a:pt x="1" y="488"/>
                  </a:lnTo>
                  <a:lnTo>
                    <a:pt x="360" y="488"/>
                  </a:lnTo>
                  <a:lnTo>
                    <a:pt x="3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5"/>
            <p:cNvSpPr/>
            <p:nvPr/>
          </p:nvSpPr>
          <p:spPr>
            <a:xfrm>
              <a:off x="4067225" y="3372875"/>
              <a:ext cx="3900" cy="12200"/>
            </a:xfrm>
            <a:custGeom>
              <a:rect b="b" l="l" r="r" t="t"/>
              <a:pathLst>
                <a:path extrusionOk="0" h="488" w="156">
                  <a:moveTo>
                    <a:pt x="26" y="1"/>
                  </a:moveTo>
                  <a:lnTo>
                    <a:pt x="1" y="488"/>
                  </a:lnTo>
                  <a:lnTo>
                    <a:pt x="156" y="488"/>
                  </a:lnTo>
                  <a:lnTo>
                    <a:pt x="1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5"/>
            <p:cNvSpPr/>
            <p:nvPr/>
          </p:nvSpPr>
          <p:spPr>
            <a:xfrm>
              <a:off x="4195275" y="3260850"/>
              <a:ext cx="19875" cy="138325"/>
            </a:xfrm>
            <a:custGeom>
              <a:rect b="b" l="l" r="r" t="t"/>
              <a:pathLst>
                <a:path extrusionOk="0" h="5533" w="795">
                  <a:moveTo>
                    <a:pt x="360" y="0"/>
                  </a:moveTo>
                  <a:lnTo>
                    <a:pt x="1" y="5533"/>
                  </a:lnTo>
                  <a:lnTo>
                    <a:pt x="410" y="5533"/>
                  </a:lnTo>
                  <a:lnTo>
                    <a:pt x="795" y="3176"/>
                  </a:lnTo>
                  <a:lnTo>
                    <a:pt x="6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5"/>
            <p:cNvSpPr/>
            <p:nvPr/>
          </p:nvSpPr>
          <p:spPr>
            <a:xfrm>
              <a:off x="4205500" y="3260850"/>
              <a:ext cx="105050" cy="138325"/>
            </a:xfrm>
            <a:custGeom>
              <a:rect b="b" l="l" r="r" t="t"/>
              <a:pathLst>
                <a:path extrusionOk="0" h="5533" w="4202">
                  <a:moveTo>
                    <a:pt x="207" y="0"/>
                  </a:moveTo>
                  <a:lnTo>
                    <a:pt x="1" y="5533"/>
                  </a:lnTo>
                  <a:lnTo>
                    <a:pt x="4201" y="5533"/>
                  </a:lnTo>
                  <a:lnTo>
                    <a:pt x="40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5"/>
            <p:cNvSpPr/>
            <p:nvPr/>
          </p:nvSpPr>
          <p:spPr>
            <a:xfrm>
              <a:off x="4227275" y="3303100"/>
              <a:ext cx="61500" cy="61500"/>
            </a:xfrm>
            <a:custGeom>
              <a:rect b="b" l="l" r="r" t="t"/>
              <a:pathLst>
                <a:path extrusionOk="0" h="2460" w="2460">
                  <a:moveTo>
                    <a:pt x="1231" y="256"/>
                  </a:moveTo>
                  <a:cubicBezTo>
                    <a:pt x="1846" y="256"/>
                    <a:pt x="2204" y="692"/>
                    <a:pt x="2204" y="1230"/>
                  </a:cubicBezTo>
                  <a:cubicBezTo>
                    <a:pt x="2204" y="1767"/>
                    <a:pt x="1768" y="2203"/>
                    <a:pt x="1231" y="2203"/>
                  </a:cubicBezTo>
                  <a:cubicBezTo>
                    <a:pt x="616" y="2203"/>
                    <a:pt x="258" y="1767"/>
                    <a:pt x="258" y="1230"/>
                  </a:cubicBezTo>
                  <a:cubicBezTo>
                    <a:pt x="258" y="692"/>
                    <a:pt x="795" y="256"/>
                    <a:pt x="1231" y="256"/>
                  </a:cubicBezTo>
                  <a:close/>
                  <a:moveTo>
                    <a:pt x="1231" y="0"/>
                  </a:moveTo>
                  <a:cubicBezTo>
                    <a:pt x="552" y="0"/>
                    <a:pt x="1" y="667"/>
                    <a:pt x="1" y="1229"/>
                  </a:cubicBezTo>
                  <a:cubicBezTo>
                    <a:pt x="1" y="1908"/>
                    <a:pt x="603" y="2459"/>
                    <a:pt x="1282" y="2459"/>
                  </a:cubicBezTo>
                  <a:cubicBezTo>
                    <a:pt x="1961" y="2459"/>
                    <a:pt x="2459" y="1908"/>
                    <a:pt x="2459" y="1229"/>
                  </a:cubicBezTo>
                  <a:cubicBezTo>
                    <a:pt x="2459" y="552"/>
                    <a:pt x="1820"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5"/>
            <p:cNvSpPr/>
            <p:nvPr/>
          </p:nvSpPr>
          <p:spPr>
            <a:xfrm>
              <a:off x="4231150" y="3306925"/>
              <a:ext cx="54425" cy="53200"/>
            </a:xfrm>
            <a:custGeom>
              <a:rect b="b" l="l" r="r" t="t"/>
              <a:pathLst>
                <a:path extrusionOk="0" h="2128" w="2177">
                  <a:moveTo>
                    <a:pt x="948" y="1"/>
                  </a:moveTo>
                  <a:lnTo>
                    <a:pt x="897" y="923"/>
                  </a:lnTo>
                  <a:lnTo>
                    <a:pt x="0" y="1410"/>
                  </a:lnTo>
                  <a:lnTo>
                    <a:pt x="103" y="1614"/>
                  </a:lnTo>
                  <a:lnTo>
                    <a:pt x="897" y="1180"/>
                  </a:lnTo>
                  <a:lnTo>
                    <a:pt x="742" y="2127"/>
                  </a:lnTo>
                  <a:lnTo>
                    <a:pt x="1152" y="2127"/>
                  </a:lnTo>
                  <a:lnTo>
                    <a:pt x="1127" y="1180"/>
                  </a:lnTo>
                  <a:lnTo>
                    <a:pt x="1127" y="1180"/>
                  </a:lnTo>
                  <a:lnTo>
                    <a:pt x="1946" y="1742"/>
                  </a:lnTo>
                  <a:lnTo>
                    <a:pt x="2177" y="1435"/>
                  </a:lnTo>
                  <a:lnTo>
                    <a:pt x="1127" y="923"/>
                  </a:lnTo>
                  <a:lnTo>
                    <a:pt x="13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5"/>
            <p:cNvSpPr/>
            <p:nvPr/>
          </p:nvSpPr>
          <p:spPr>
            <a:xfrm>
              <a:off x="4287850" y="3375400"/>
              <a:ext cx="22700" cy="23775"/>
            </a:xfrm>
            <a:custGeom>
              <a:rect b="b" l="l" r="r" t="t"/>
              <a:pathLst>
                <a:path extrusionOk="0" h="951" w="908">
                  <a:moveTo>
                    <a:pt x="877" y="0"/>
                  </a:moveTo>
                  <a:lnTo>
                    <a:pt x="1" y="951"/>
                  </a:lnTo>
                  <a:lnTo>
                    <a:pt x="907" y="951"/>
                  </a:lnTo>
                  <a:lnTo>
                    <a:pt x="8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65"/>
          <p:cNvGrpSpPr/>
          <p:nvPr/>
        </p:nvGrpSpPr>
        <p:grpSpPr>
          <a:xfrm>
            <a:off x="6183699" y="3972718"/>
            <a:ext cx="538321" cy="538362"/>
            <a:chOff x="3295050" y="3071325"/>
            <a:chExt cx="327825" cy="327850"/>
          </a:xfrm>
        </p:grpSpPr>
        <p:sp>
          <p:nvSpPr>
            <p:cNvPr id="1651" name="Google Shape;1651;p65"/>
            <p:cNvSpPr/>
            <p:nvPr/>
          </p:nvSpPr>
          <p:spPr>
            <a:xfrm>
              <a:off x="3360975" y="3216025"/>
              <a:ext cx="16700" cy="16050"/>
            </a:xfrm>
            <a:custGeom>
              <a:rect b="b" l="l" r="r" t="t"/>
              <a:pathLst>
                <a:path extrusionOk="0" h="642" w="668">
                  <a:moveTo>
                    <a:pt x="539" y="0"/>
                  </a:moveTo>
                  <a:lnTo>
                    <a:pt x="1" y="307"/>
                  </a:lnTo>
                  <a:lnTo>
                    <a:pt x="180" y="641"/>
                  </a:lnTo>
                  <a:lnTo>
                    <a:pt x="667" y="539"/>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5"/>
            <p:cNvSpPr/>
            <p:nvPr/>
          </p:nvSpPr>
          <p:spPr>
            <a:xfrm>
              <a:off x="3374450" y="3261475"/>
              <a:ext cx="19200" cy="15400"/>
            </a:xfrm>
            <a:custGeom>
              <a:rect b="b" l="l" r="r" t="t"/>
              <a:pathLst>
                <a:path extrusionOk="0" h="616" w="768">
                  <a:moveTo>
                    <a:pt x="640" y="1"/>
                  </a:moveTo>
                  <a:lnTo>
                    <a:pt x="0" y="282"/>
                  </a:lnTo>
                  <a:lnTo>
                    <a:pt x="128" y="616"/>
                  </a:lnTo>
                  <a:lnTo>
                    <a:pt x="767" y="488"/>
                  </a:lnTo>
                  <a:lnTo>
                    <a:pt x="6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5"/>
            <p:cNvSpPr/>
            <p:nvPr/>
          </p:nvSpPr>
          <p:spPr>
            <a:xfrm>
              <a:off x="3353950" y="3216025"/>
              <a:ext cx="30100" cy="68525"/>
            </a:xfrm>
            <a:custGeom>
              <a:rect b="b" l="l" r="r" t="t"/>
              <a:pathLst>
                <a:path extrusionOk="0" h="2741" w="1204">
                  <a:moveTo>
                    <a:pt x="282" y="0"/>
                  </a:moveTo>
                  <a:lnTo>
                    <a:pt x="1" y="103"/>
                  </a:lnTo>
                  <a:lnTo>
                    <a:pt x="742" y="2740"/>
                  </a:lnTo>
                  <a:lnTo>
                    <a:pt x="1204" y="2613"/>
                  </a:lnTo>
                  <a:lnTo>
                    <a:pt x="2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5"/>
            <p:cNvSpPr/>
            <p:nvPr/>
          </p:nvSpPr>
          <p:spPr>
            <a:xfrm>
              <a:off x="3348800" y="3209625"/>
              <a:ext cx="16675" cy="14100"/>
            </a:xfrm>
            <a:custGeom>
              <a:rect b="b" l="l" r="r" t="t"/>
              <a:pathLst>
                <a:path extrusionOk="0" h="564" w="667">
                  <a:moveTo>
                    <a:pt x="488" y="1"/>
                  </a:moveTo>
                  <a:lnTo>
                    <a:pt x="1" y="256"/>
                  </a:lnTo>
                  <a:lnTo>
                    <a:pt x="77" y="563"/>
                  </a:lnTo>
                  <a:lnTo>
                    <a:pt x="667" y="308"/>
                  </a:lnTo>
                  <a:lnTo>
                    <a:pt x="48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5"/>
            <p:cNvSpPr/>
            <p:nvPr/>
          </p:nvSpPr>
          <p:spPr>
            <a:xfrm>
              <a:off x="3368650" y="3278775"/>
              <a:ext cx="21150" cy="11525"/>
            </a:xfrm>
            <a:custGeom>
              <a:rect b="b" l="l" r="r" t="t"/>
              <a:pathLst>
                <a:path extrusionOk="0" h="461" w="846">
                  <a:moveTo>
                    <a:pt x="769" y="0"/>
                  </a:moveTo>
                  <a:lnTo>
                    <a:pt x="1" y="205"/>
                  </a:lnTo>
                  <a:lnTo>
                    <a:pt x="103" y="461"/>
                  </a:lnTo>
                  <a:lnTo>
                    <a:pt x="846" y="307"/>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5"/>
            <p:cNvSpPr/>
            <p:nvPr/>
          </p:nvSpPr>
          <p:spPr>
            <a:xfrm>
              <a:off x="3528100" y="3205125"/>
              <a:ext cx="17950" cy="13475"/>
            </a:xfrm>
            <a:custGeom>
              <a:rect b="b" l="l" r="r" t="t"/>
              <a:pathLst>
                <a:path extrusionOk="0" h="539" w="718">
                  <a:moveTo>
                    <a:pt x="154" y="0"/>
                  </a:moveTo>
                  <a:lnTo>
                    <a:pt x="1" y="539"/>
                  </a:lnTo>
                  <a:lnTo>
                    <a:pt x="641" y="539"/>
                  </a:lnTo>
                  <a:lnTo>
                    <a:pt x="718" y="181"/>
                  </a:lnTo>
                  <a:lnTo>
                    <a:pt x="1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5"/>
            <p:cNvSpPr/>
            <p:nvPr/>
          </p:nvSpPr>
          <p:spPr>
            <a:xfrm>
              <a:off x="3510850" y="3252525"/>
              <a:ext cx="20500" cy="17325"/>
            </a:xfrm>
            <a:custGeom>
              <a:rect b="b" l="l" r="r" t="t"/>
              <a:pathLst>
                <a:path extrusionOk="0" h="693" w="820">
                  <a:moveTo>
                    <a:pt x="254" y="1"/>
                  </a:moveTo>
                  <a:lnTo>
                    <a:pt x="0" y="563"/>
                  </a:lnTo>
                  <a:lnTo>
                    <a:pt x="691" y="692"/>
                  </a:lnTo>
                  <a:lnTo>
                    <a:pt x="820" y="307"/>
                  </a:lnTo>
                  <a:lnTo>
                    <a:pt x="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5"/>
            <p:cNvSpPr/>
            <p:nvPr/>
          </p:nvSpPr>
          <p:spPr>
            <a:xfrm>
              <a:off x="3523625" y="3203200"/>
              <a:ext cx="30100" cy="75600"/>
            </a:xfrm>
            <a:custGeom>
              <a:rect b="b" l="l" r="r" t="t"/>
              <a:pathLst>
                <a:path extrusionOk="0" h="3024" w="1204">
                  <a:moveTo>
                    <a:pt x="897" y="1"/>
                  </a:moveTo>
                  <a:lnTo>
                    <a:pt x="1" y="2921"/>
                  </a:lnTo>
                  <a:lnTo>
                    <a:pt x="435" y="3023"/>
                  </a:lnTo>
                  <a:lnTo>
                    <a:pt x="1204" y="129"/>
                  </a:lnTo>
                  <a:lnTo>
                    <a:pt x="8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5"/>
            <p:cNvSpPr/>
            <p:nvPr/>
          </p:nvSpPr>
          <p:spPr>
            <a:xfrm>
              <a:off x="3540875" y="3196800"/>
              <a:ext cx="19875" cy="13500"/>
            </a:xfrm>
            <a:custGeom>
              <a:rect b="b" l="l" r="r" t="t"/>
              <a:pathLst>
                <a:path extrusionOk="0" h="540" w="795">
                  <a:moveTo>
                    <a:pt x="130" y="1"/>
                  </a:moveTo>
                  <a:lnTo>
                    <a:pt x="1" y="257"/>
                  </a:lnTo>
                  <a:lnTo>
                    <a:pt x="744" y="539"/>
                  </a:lnTo>
                  <a:lnTo>
                    <a:pt x="795" y="206"/>
                  </a:lnTo>
                  <a:lnTo>
                    <a:pt x="1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5"/>
            <p:cNvSpPr/>
            <p:nvPr/>
          </p:nvSpPr>
          <p:spPr>
            <a:xfrm>
              <a:off x="3517850" y="3273650"/>
              <a:ext cx="22425" cy="13450"/>
            </a:xfrm>
            <a:custGeom>
              <a:rect b="b" l="l" r="r" t="t"/>
              <a:pathLst>
                <a:path extrusionOk="0" h="538" w="897">
                  <a:moveTo>
                    <a:pt x="51" y="1"/>
                  </a:moveTo>
                  <a:lnTo>
                    <a:pt x="0" y="359"/>
                  </a:lnTo>
                  <a:lnTo>
                    <a:pt x="769" y="538"/>
                  </a:lnTo>
                  <a:lnTo>
                    <a:pt x="896" y="154"/>
                  </a:lnTo>
                  <a:lnTo>
                    <a:pt x="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5"/>
            <p:cNvSpPr/>
            <p:nvPr/>
          </p:nvSpPr>
          <p:spPr>
            <a:xfrm>
              <a:off x="3360975" y="3071325"/>
              <a:ext cx="180575" cy="299650"/>
            </a:xfrm>
            <a:custGeom>
              <a:rect b="b" l="l" r="r" t="t"/>
              <a:pathLst>
                <a:path extrusionOk="0" h="11986" w="7223">
                  <a:moveTo>
                    <a:pt x="5507" y="0"/>
                  </a:moveTo>
                  <a:lnTo>
                    <a:pt x="2075" y="230"/>
                  </a:lnTo>
                  <a:lnTo>
                    <a:pt x="1" y="4456"/>
                  </a:lnTo>
                  <a:lnTo>
                    <a:pt x="2485" y="11986"/>
                  </a:lnTo>
                  <a:lnTo>
                    <a:pt x="5021" y="11986"/>
                  </a:lnTo>
                  <a:lnTo>
                    <a:pt x="7222" y="4124"/>
                  </a:lnTo>
                  <a:lnTo>
                    <a:pt x="55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5"/>
            <p:cNvSpPr/>
            <p:nvPr/>
          </p:nvSpPr>
          <p:spPr>
            <a:xfrm>
              <a:off x="3376375" y="3081550"/>
              <a:ext cx="149200" cy="289425"/>
            </a:xfrm>
            <a:custGeom>
              <a:rect b="b" l="l" r="r" t="t"/>
              <a:pathLst>
                <a:path extrusionOk="0" h="11577" w="5968">
                  <a:moveTo>
                    <a:pt x="4558" y="0"/>
                  </a:moveTo>
                  <a:lnTo>
                    <a:pt x="1793" y="232"/>
                  </a:lnTo>
                  <a:lnTo>
                    <a:pt x="0" y="4124"/>
                  </a:lnTo>
                  <a:lnTo>
                    <a:pt x="2304" y="11577"/>
                  </a:lnTo>
                  <a:lnTo>
                    <a:pt x="3943" y="11577"/>
                  </a:lnTo>
                  <a:lnTo>
                    <a:pt x="5967" y="3791"/>
                  </a:lnTo>
                  <a:lnTo>
                    <a:pt x="45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5"/>
            <p:cNvSpPr/>
            <p:nvPr/>
          </p:nvSpPr>
          <p:spPr>
            <a:xfrm>
              <a:off x="3440400" y="3149450"/>
              <a:ext cx="7675" cy="9600"/>
            </a:xfrm>
            <a:custGeom>
              <a:rect b="b" l="l" r="r" t="t"/>
              <a:pathLst>
                <a:path extrusionOk="0" h="384" w="307">
                  <a:moveTo>
                    <a:pt x="0" y="0"/>
                  </a:moveTo>
                  <a:lnTo>
                    <a:pt x="179" y="384"/>
                  </a:lnTo>
                  <a:lnTo>
                    <a:pt x="230" y="384"/>
                  </a:lnTo>
                  <a:lnTo>
                    <a:pt x="3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5"/>
            <p:cNvSpPr/>
            <p:nvPr/>
          </p:nvSpPr>
          <p:spPr>
            <a:xfrm>
              <a:off x="3460250" y="3148800"/>
              <a:ext cx="8325" cy="10900"/>
            </a:xfrm>
            <a:custGeom>
              <a:rect b="b" l="l" r="r" t="t"/>
              <a:pathLst>
                <a:path extrusionOk="0" h="436" w="333">
                  <a:moveTo>
                    <a:pt x="332" y="1"/>
                  </a:moveTo>
                  <a:lnTo>
                    <a:pt x="0" y="52"/>
                  </a:lnTo>
                  <a:lnTo>
                    <a:pt x="51" y="435"/>
                  </a:lnTo>
                  <a:lnTo>
                    <a:pt x="102" y="435"/>
                  </a:lnTo>
                  <a:lnTo>
                    <a:pt x="3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5"/>
            <p:cNvSpPr/>
            <p:nvPr/>
          </p:nvSpPr>
          <p:spPr>
            <a:xfrm>
              <a:off x="3447425" y="3134700"/>
              <a:ext cx="12850" cy="10300"/>
            </a:xfrm>
            <a:custGeom>
              <a:rect b="b" l="l" r="r" t="t"/>
              <a:pathLst>
                <a:path extrusionOk="0" h="412" w="514">
                  <a:moveTo>
                    <a:pt x="205" y="1"/>
                  </a:moveTo>
                  <a:lnTo>
                    <a:pt x="26" y="180"/>
                  </a:lnTo>
                  <a:lnTo>
                    <a:pt x="0" y="256"/>
                  </a:lnTo>
                  <a:lnTo>
                    <a:pt x="26" y="282"/>
                  </a:lnTo>
                  <a:lnTo>
                    <a:pt x="103" y="205"/>
                  </a:lnTo>
                  <a:lnTo>
                    <a:pt x="179" y="180"/>
                  </a:lnTo>
                  <a:lnTo>
                    <a:pt x="179" y="180"/>
                  </a:lnTo>
                  <a:lnTo>
                    <a:pt x="154" y="359"/>
                  </a:lnTo>
                  <a:lnTo>
                    <a:pt x="205" y="411"/>
                  </a:lnTo>
                  <a:lnTo>
                    <a:pt x="307" y="411"/>
                  </a:lnTo>
                  <a:lnTo>
                    <a:pt x="358" y="359"/>
                  </a:lnTo>
                  <a:lnTo>
                    <a:pt x="307" y="180"/>
                  </a:lnTo>
                  <a:lnTo>
                    <a:pt x="307" y="180"/>
                  </a:lnTo>
                  <a:lnTo>
                    <a:pt x="384" y="205"/>
                  </a:lnTo>
                  <a:lnTo>
                    <a:pt x="488" y="359"/>
                  </a:lnTo>
                  <a:lnTo>
                    <a:pt x="513" y="333"/>
                  </a:lnTo>
                  <a:lnTo>
                    <a:pt x="488" y="205"/>
                  </a:lnTo>
                  <a:lnTo>
                    <a:pt x="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5"/>
            <p:cNvSpPr/>
            <p:nvPr/>
          </p:nvSpPr>
          <p:spPr>
            <a:xfrm>
              <a:off x="3430125" y="3125750"/>
              <a:ext cx="19225" cy="10300"/>
            </a:xfrm>
            <a:custGeom>
              <a:rect b="b" l="l" r="r" t="t"/>
              <a:pathLst>
                <a:path extrusionOk="0" h="412" w="769">
                  <a:moveTo>
                    <a:pt x="1" y="1"/>
                  </a:moveTo>
                  <a:cubicBezTo>
                    <a:pt x="1" y="1"/>
                    <a:pt x="131" y="411"/>
                    <a:pt x="385" y="411"/>
                  </a:cubicBezTo>
                  <a:cubicBezTo>
                    <a:pt x="640" y="411"/>
                    <a:pt x="769" y="205"/>
                    <a:pt x="769" y="205"/>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5"/>
            <p:cNvSpPr/>
            <p:nvPr/>
          </p:nvSpPr>
          <p:spPr>
            <a:xfrm>
              <a:off x="3435300" y="3127150"/>
              <a:ext cx="9525" cy="5025"/>
            </a:xfrm>
            <a:custGeom>
              <a:rect b="b" l="l" r="r" t="t"/>
              <a:pathLst>
                <a:path extrusionOk="0" h="201" w="381">
                  <a:moveTo>
                    <a:pt x="1" y="0"/>
                  </a:moveTo>
                  <a:lnTo>
                    <a:pt x="1" y="0"/>
                  </a:lnTo>
                  <a:cubicBezTo>
                    <a:pt x="25" y="60"/>
                    <a:pt x="86" y="200"/>
                    <a:pt x="153" y="200"/>
                  </a:cubicBezTo>
                  <a:cubicBezTo>
                    <a:pt x="247" y="200"/>
                    <a:pt x="336" y="142"/>
                    <a:pt x="380" y="101"/>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5"/>
            <p:cNvSpPr/>
            <p:nvPr/>
          </p:nvSpPr>
          <p:spPr>
            <a:xfrm>
              <a:off x="3458325" y="3125075"/>
              <a:ext cx="19825" cy="10925"/>
            </a:xfrm>
            <a:custGeom>
              <a:rect b="b" l="l" r="r" t="t"/>
              <a:pathLst>
                <a:path extrusionOk="0" h="437" w="793">
                  <a:moveTo>
                    <a:pt x="793" y="1"/>
                  </a:moveTo>
                  <a:lnTo>
                    <a:pt x="0" y="232"/>
                  </a:lnTo>
                  <a:cubicBezTo>
                    <a:pt x="0" y="232"/>
                    <a:pt x="101" y="437"/>
                    <a:pt x="384" y="437"/>
                  </a:cubicBezTo>
                  <a:cubicBezTo>
                    <a:pt x="581" y="437"/>
                    <a:pt x="793" y="2"/>
                    <a:pt x="793" y="2"/>
                  </a:cubicBezTo>
                  <a:lnTo>
                    <a:pt x="7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5"/>
            <p:cNvSpPr/>
            <p:nvPr/>
          </p:nvSpPr>
          <p:spPr>
            <a:xfrm>
              <a:off x="3462300" y="3127175"/>
              <a:ext cx="8800" cy="5000"/>
            </a:xfrm>
            <a:custGeom>
              <a:rect b="b" l="l" r="r" t="t"/>
              <a:pathLst>
                <a:path extrusionOk="0" h="200" w="352">
                  <a:moveTo>
                    <a:pt x="351" y="1"/>
                  </a:moveTo>
                  <a:lnTo>
                    <a:pt x="0" y="101"/>
                  </a:lnTo>
                  <a:cubicBezTo>
                    <a:pt x="43" y="144"/>
                    <a:pt x="125" y="199"/>
                    <a:pt x="199" y="199"/>
                  </a:cubicBezTo>
                  <a:cubicBezTo>
                    <a:pt x="259" y="199"/>
                    <a:pt x="320" y="74"/>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5"/>
            <p:cNvSpPr/>
            <p:nvPr/>
          </p:nvSpPr>
          <p:spPr>
            <a:xfrm>
              <a:off x="3423725" y="3132775"/>
              <a:ext cx="60225" cy="20550"/>
            </a:xfrm>
            <a:custGeom>
              <a:rect b="b" l="l" r="r" t="t"/>
              <a:pathLst>
                <a:path extrusionOk="0" h="822" w="2409">
                  <a:moveTo>
                    <a:pt x="129" y="1"/>
                  </a:moveTo>
                  <a:lnTo>
                    <a:pt x="1" y="103"/>
                  </a:lnTo>
                  <a:lnTo>
                    <a:pt x="333" y="590"/>
                  </a:lnTo>
                  <a:lnTo>
                    <a:pt x="1127" y="822"/>
                  </a:lnTo>
                  <a:lnTo>
                    <a:pt x="1332" y="822"/>
                  </a:lnTo>
                  <a:lnTo>
                    <a:pt x="2075" y="616"/>
                  </a:lnTo>
                  <a:lnTo>
                    <a:pt x="2409" y="130"/>
                  </a:lnTo>
                  <a:lnTo>
                    <a:pt x="2255" y="2"/>
                  </a:lnTo>
                  <a:lnTo>
                    <a:pt x="1972" y="488"/>
                  </a:lnTo>
                  <a:lnTo>
                    <a:pt x="1306" y="693"/>
                  </a:lnTo>
                  <a:lnTo>
                    <a:pt x="1153" y="693"/>
                  </a:lnTo>
                  <a:lnTo>
                    <a:pt x="410" y="463"/>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5"/>
            <p:cNvSpPr/>
            <p:nvPr/>
          </p:nvSpPr>
          <p:spPr>
            <a:xfrm>
              <a:off x="3432675" y="3116125"/>
              <a:ext cx="42975" cy="10925"/>
            </a:xfrm>
            <a:custGeom>
              <a:rect b="b" l="l" r="r" t="t"/>
              <a:pathLst>
                <a:path extrusionOk="0" h="437" w="1719">
                  <a:moveTo>
                    <a:pt x="1641" y="1"/>
                  </a:moveTo>
                  <a:lnTo>
                    <a:pt x="948" y="359"/>
                  </a:lnTo>
                  <a:lnTo>
                    <a:pt x="744" y="359"/>
                  </a:lnTo>
                  <a:lnTo>
                    <a:pt x="52" y="26"/>
                  </a:lnTo>
                  <a:lnTo>
                    <a:pt x="1" y="154"/>
                  </a:lnTo>
                  <a:lnTo>
                    <a:pt x="694" y="411"/>
                  </a:lnTo>
                  <a:lnTo>
                    <a:pt x="1001" y="437"/>
                  </a:lnTo>
                  <a:lnTo>
                    <a:pt x="1718" y="129"/>
                  </a:lnTo>
                  <a:lnTo>
                    <a:pt x="1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5"/>
            <p:cNvSpPr/>
            <p:nvPr/>
          </p:nvSpPr>
          <p:spPr>
            <a:xfrm>
              <a:off x="3439750" y="3112300"/>
              <a:ext cx="28175" cy="9600"/>
            </a:xfrm>
            <a:custGeom>
              <a:rect b="b" l="l" r="r" t="t"/>
              <a:pathLst>
                <a:path extrusionOk="0" h="384" w="1127">
                  <a:moveTo>
                    <a:pt x="1025" y="0"/>
                  </a:moveTo>
                  <a:lnTo>
                    <a:pt x="641" y="333"/>
                  </a:lnTo>
                  <a:lnTo>
                    <a:pt x="488" y="333"/>
                  </a:lnTo>
                  <a:lnTo>
                    <a:pt x="77" y="51"/>
                  </a:lnTo>
                  <a:lnTo>
                    <a:pt x="0" y="128"/>
                  </a:lnTo>
                  <a:lnTo>
                    <a:pt x="462" y="384"/>
                  </a:lnTo>
                  <a:lnTo>
                    <a:pt x="641" y="384"/>
                  </a:lnTo>
                  <a:lnTo>
                    <a:pt x="1127" y="103"/>
                  </a:lnTo>
                  <a:lnTo>
                    <a:pt x="1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5"/>
            <p:cNvSpPr/>
            <p:nvPr/>
          </p:nvSpPr>
          <p:spPr>
            <a:xfrm>
              <a:off x="3307825" y="3306925"/>
              <a:ext cx="302250" cy="85850"/>
            </a:xfrm>
            <a:custGeom>
              <a:rect b="b" l="l" r="r" t="t"/>
              <a:pathLst>
                <a:path extrusionOk="0" h="3434" w="12090">
                  <a:moveTo>
                    <a:pt x="8401" y="1"/>
                  </a:moveTo>
                  <a:cubicBezTo>
                    <a:pt x="7581" y="1"/>
                    <a:pt x="6046" y="693"/>
                    <a:pt x="6046" y="2460"/>
                  </a:cubicBezTo>
                  <a:cubicBezTo>
                    <a:pt x="6046" y="1374"/>
                    <a:pt x="4969" y="232"/>
                    <a:pt x="4047" y="232"/>
                  </a:cubicBezTo>
                  <a:cubicBezTo>
                    <a:pt x="2576" y="232"/>
                    <a:pt x="1917" y="1264"/>
                    <a:pt x="1180" y="1264"/>
                  </a:cubicBezTo>
                  <a:cubicBezTo>
                    <a:pt x="942" y="1264"/>
                    <a:pt x="695" y="1156"/>
                    <a:pt x="411" y="872"/>
                  </a:cubicBezTo>
                  <a:cubicBezTo>
                    <a:pt x="252" y="1033"/>
                    <a:pt x="114" y="1214"/>
                    <a:pt x="1" y="1410"/>
                  </a:cubicBezTo>
                  <a:lnTo>
                    <a:pt x="5252" y="3434"/>
                  </a:lnTo>
                  <a:lnTo>
                    <a:pt x="6814" y="3434"/>
                  </a:lnTo>
                  <a:lnTo>
                    <a:pt x="12090" y="1590"/>
                  </a:lnTo>
                  <a:lnTo>
                    <a:pt x="11758" y="1129"/>
                  </a:lnTo>
                  <a:cubicBezTo>
                    <a:pt x="11638" y="1248"/>
                    <a:pt x="11506" y="1298"/>
                    <a:pt x="11362" y="1298"/>
                  </a:cubicBezTo>
                  <a:cubicBezTo>
                    <a:pt x="10630" y="1298"/>
                    <a:pt x="9600" y="1"/>
                    <a:pt x="84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5"/>
            <p:cNvSpPr/>
            <p:nvPr/>
          </p:nvSpPr>
          <p:spPr>
            <a:xfrm>
              <a:off x="3441025" y="3376700"/>
              <a:ext cx="34575" cy="17975"/>
            </a:xfrm>
            <a:custGeom>
              <a:rect b="b" l="l" r="r" t="t"/>
              <a:pathLst>
                <a:path extrusionOk="0" h="719" w="1383">
                  <a:moveTo>
                    <a:pt x="665" y="1"/>
                  </a:moveTo>
                  <a:cubicBezTo>
                    <a:pt x="384" y="1"/>
                    <a:pt x="1" y="463"/>
                    <a:pt x="1" y="463"/>
                  </a:cubicBezTo>
                  <a:lnTo>
                    <a:pt x="128" y="718"/>
                  </a:lnTo>
                  <a:lnTo>
                    <a:pt x="1229" y="718"/>
                  </a:lnTo>
                  <a:lnTo>
                    <a:pt x="1383" y="539"/>
                  </a:lnTo>
                  <a:cubicBezTo>
                    <a:pt x="1383" y="539"/>
                    <a:pt x="948" y="1"/>
                    <a:pt x="6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5"/>
            <p:cNvSpPr/>
            <p:nvPr/>
          </p:nvSpPr>
          <p:spPr>
            <a:xfrm>
              <a:off x="3295050" y="3333200"/>
              <a:ext cx="327825" cy="65975"/>
            </a:xfrm>
            <a:custGeom>
              <a:rect b="b" l="l" r="r" t="t"/>
              <a:pathLst>
                <a:path extrusionOk="0" h="2639" w="13113">
                  <a:moveTo>
                    <a:pt x="230" y="1"/>
                  </a:moveTo>
                  <a:lnTo>
                    <a:pt x="0" y="565"/>
                  </a:lnTo>
                  <a:lnTo>
                    <a:pt x="5763" y="2639"/>
                  </a:lnTo>
                  <a:lnTo>
                    <a:pt x="7428" y="2639"/>
                  </a:lnTo>
                  <a:lnTo>
                    <a:pt x="13112" y="846"/>
                  </a:lnTo>
                  <a:lnTo>
                    <a:pt x="12857" y="205"/>
                  </a:lnTo>
                  <a:lnTo>
                    <a:pt x="7222" y="2279"/>
                  </a:lnTo>
                  <a:lnTo>
                    <a:pt x="5840" y="2203"/>
                  </a:lnTo>
                  <a:lnTo>
                    <a:pt x="2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5"/>
            <p:cNvSpPr/>
            <p:nvPr/>
          </p:nvSpPr>
          <p:spPr>
            <a:xfrm>
              <a:off x="3379525" y="3312725"/>
              <a:ext cx="37050" cy="34575"/>
            </a:xfrm>
            <a:custGeom>
              <a:rect b="b" l="l" r="r" t="t"/>
              <a:pathLst>
                <a:path extrusionOk="0" h="1383" w="1482">
                  <a:moveTo>
                    <a:pt x="1171" y="0"/>
                  </a:moveTo>
                  <a:cubicBezTo>
                    <a:pt x="768" y="0"/>
                    <a:pt x="369" y="84"/>
                    <a:pt x="0" y="245"/>
                  </a:cubicBezTo>
                  <a:cubicBezTo>
                    <a:pt x="41" y="241"/>
                    <a:pt x="83" y="239"/>
                    <a:pt x="127" y="239"/>
                  </a:cubicBezTo>
                  <a:cubicBezTo>
                    <a:pt x="525" y="239"/>
                    <a:pt x="1052" y="385"/>
                    <a:pt x="1052" y="716"/>
                  </a:cubicBezTo>
                  <a:cubicBezTo>
                    <a:pt x="1052" y="922"/>
                    <a:pt x="898" y="1382"/>
                    <a:pt x="1155" y="1382"/>
                  </a:cubicBezTo>
                  <a:cubicBezTo>
                    <a:pt x="1436" y="1382"/>
                    <a:pt x="1181" y="845"/>
                    <a:pt x="1181" y="640"/>
                  </a:cubicBezTo>
                  <a:cubicBezTo>
                    <a:pt x="1181" y="363"/>
                    <a:pt x="1299" y="131"/>
                    <a:pt x="1482" y="39"/>
                  </a:cubicBezTo>
                  <a:cubicBezTo>
                    <a:pt x="1384" y="13"/>
                    <a:pt x="1282" y="0"/>
                    <a:pt x="1181" y="0"/>
                  </a:cubicBezTo>
                  <a:cubicBezTo>
                    <a:pt x="1177" y="0"/>
                    <a:pt x="1174" y="0"/>
                    <a:pt x="1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65"/>
          <p:cNvGrpSpPr/>
          <p:nvPr/>
        </p:nvGrpSpPr>
        <p:grpSpPr>
          <a:xfrm>
            <a:off x="4907967" y="3144505"/>
            <a:ext cx="487868" cy="538321"/>
            <a:chOff x="4733850" y="2024100"/>
            <a:chExt cx="297100" cy="327825"/>
          </a:xfrm>
        </p:grpSpPr>
        <p:sp>
          <p:nvSpPr>
            <p:cNvPr id="1678" name="Google Shape;1678;p65"/>
            <p:cNvSpPr/>
            <p:nvPr/>
          </p:nvSpPr>
          <p:spPr>
            <a:xfrm>
              <a:off x="4733850" y="2024100"/>
              <a:ext cx="210675" cy="295825"/>
            </a:xfrm>
            <a:custGeom>
              <a:rect b="b" l="l" r="r" t="t"/>
              <a:pathLst>
                <a:path extrusionOk="0" h="11833" w="8427">
                  <a:moveTo>
                    <a:pt x="718" y="0"/>
                  </a:moveTo>
                  <a:lnTo>
                    <a:pt x="0" y="11500"/>
                  </a:lnTo>
                  <a:lnTo>
                    <a:pt x="8196" y="11833"/>
                  </a:lnTo>
                  <a:lnTo>
                    <a:pt x="8426" y="282"/>
                  </a:lnTo>
                  <a:lnTo>
                    <a:pt x="7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5"/>
            <p:cNvSpPr/>
            <p:nvPr/>
          </p:nvSpPr>
          <p:spPr>
            <a:xfrm>
              <a:off x="4790800" y="2106700"/>
              <a:ext cx="102475" cy="135750"/>
            </a:xfrm>
            <a:custGeom>
              <a:rect b="b" l="l" r="r" t="t"/>
              <a:pathLst>
                <a:path extrusionOk="0" h="5430" w="4099">
                  <a:moveTo>
                    <a:pt x="2819" y="0"/>
                  </a:moveTo>
                  <a:cubicBezTo>
                    <a:pt x="2819" y="0"/>
                    <a:pt x="1" y="1870"/>
                    <a:pt x="1" y="3586"/>
                  </a:cubicBezTo>
                  <a:cubicBezTo>
                    <a:pt x="1" y="4995"/>
                    <a:pt x="1333" y="5429"/>
                    <a:pt x="1795" y="5429"/>
                  </a:cubicBezTo>
                  <a:cubicBezTo>
                    <a:pt x="3100" y="5429"/>
                    <a:pt x="4099" y="4841"/>
                    <a:pt x="4099" y="3713"/>
                  </a:cubicBezTo>
                  <a:cubicBezTo>
                    <a:pt x="4099" y="2177"/>
                    <a:pt x="2229" y="1742"/>
                    <a:pt x="2229" y="1742"/>
                  </a:cubicBezTo>
                  <a:lnTo>
                    <a:pt x="3459" y="307"/>
                  </a:lnTo>
                  <a:lnTo>
                    <a:pt x="28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5"/>
            <p:cNvSpPr/>
            <p:nvPr/>
          </p:nvSpPr>
          <p:spPr>
            <a:xfrm>
              <a:off x="4801075" y="2161750"/>
              <a:ext cx="79425" cy="67275"/>
            </a:xfrm>
            <a:custGeom>
              <a:rect b="b" l="l" r="r" t="t"/>
              <a:pathLst>
                <a:path extrusionOk="0" h="2691" w="3177">
                  <a:moveTo>
                    <a:pt x="1588" y="0"/>
                  </a:moveTo>
                  <a:cubicBezTo>
                    <a:pt x="710" y="0"/>
                    <a:pt x="0" y="602"/>
                    <a:pt x="0" y="1345"/>
                  </a:cubicBezTo>
                  <a:cubicBezTo>
                    <a:pt x="0" y="2088"/>
                    <a:pt x="710" y="2690"/>
                    <a:pt x="1588" y="2690"/>
                  </a:cubicBezTo>
                  <a:cubicBezTo>
                    <a:pt x="2466" y="2690"/>
                    <a:pt x="3176" y="2088"/>
                    <a:pt x="3176" y="1345"/>
                  </a:cubicBezTo>
                  <a:cubicBezTo>
                    <a:pt x="3176" y="602"/>
                    <a:pt x="2466" y="0"/>
                    <a:pt x="15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5"/>
            <p:cNvSpPr/>
            <p:nvPr/>
          </p:nvSpPr>
          <p:spPr>
            <a:xfrm>
              <a:off x="4751125" y="2257800"/>
              <a:ext cx="40350" cy="39075"/>
            </a:xfrm>
            <a:custGeom>
              <a:rect b="b" l="l" r="r" t="t"/>
              <a:pathLst>
                <a:path extrusionOk="0" h="1563" w="1614">
                  <a:moveTo>
                    <a:pt x="180" y="0"/>
                  </a:moveTo>
                  <a:lnTo>
                    <a:pt x="1" y="1435"/>
                  </a:lnTo>
                  <a:lnTo>
                    <a:pt x="1613" y="1563"/>
                  </a:lnTo>
                  <a:lnTo>
                    <a:pt x="359" y="1127"/>
                  </a:lnTo>
                  <a:lnTo>
                    <a:pt x="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5"/>
            <p:cNvSpPr/>
            <p:nvPr/>
          </p:nvSpPr>
          <p:spPr>
            <a:xfrm>
              <a:off x="4758800" y="2267375"/>
              <a:ext cx="21800" cy="19875"/>
            </a:xfrm>
            <a:custGeom>
              <a:rect b="b" l="l" r="r" t="t"/>
              <a:pathLst>
                <a:path extrusionOk="0" h="795" w="872">
                  <a:moveTo>
                    <a:pt x="871" y="1"/>
                  </a:moveTo>
                  <a:lnTo>
                    <a:pt x="180" y="258"/>
                  </a:lnTo>
                  <a:lnTo>
                    <a:pt x="1" y="693"/>
                  </a:lnTo>
                  <a:lnTo>
                    <a:pt x="77" y="795"/>
                  </a:lnTo>
                  <a:lnTo>
                    <a:pt x="640" y="641"/>
                  </a:lnTo>
                  <a:lnTo>
                    <a:pt x="8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5"/>
            <p:cNvSpPr/>
            <p:nvPr/>
          </p:nvSpPr>
          <p:spPr>
            <a:xfrm>
              <a:off x="4900950" y="2041400"/>
              <a:ext cx="31400" cy="28825"/>
            </a:xfrm>
            <a:custGeom>
              <a:rect b="b" l="l" r="r" t="t"/>
              <a:pathLst>
                <a:path extrusionOk="0" h="1153" w="1256">
                  <a:moveTo>
                    <a:pt x="1" y="0"/>
                  </a:moveTo>
                  <a:lnTo>
                    <a:pt x="897" y="333"/>
                  </a:lnTo>
                  <a:lnTo>
                    <a:pt x="1255" y="1152"/>
                  </a:lnTo>
                  <a:lnTo>
                    <a:pt x="1204" y="5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5"/>
            <p:cNvSpPr/>
            <p:nvPr/>
          </p:nvSpPr>
          <p:spPr>
            <a:xfrm>
              <a:off x="4905425" y="2048425"/>
              <a:ext cx="19875" cy="15400"/>
            </a:xfrm>
            <a:custGeom>
              <a:rect b="b" l="l" r="r" t="t"/>
              <a:pathLst>
                <a:path extrusionOk="0" h="616" w="795">
                  <a:moveTo>
                    <a:pt x="718" y="0"/>
                  </a:moveTo>
                  <a:lnTo>
                    <a:pt x="205" y="103"/>
                  </a:lnTo>
                  <a:lnTo>
                    <a:pt x="1" y="616"/>
                  </a:lnTo>
                  <a:lnTo>
                    <a:pt x="640" y="435"/>
                  </a:lnTo>
                  <a:lnTo>
                    <a:pt x="795" y="77"/>
                  </a:lnTo>
                  <a:lnTo>
                    <a:pt x="7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5"/>
            <p:cNvSpPr/>
            <p:nvPr/>
          </p:nvSpPr>
          <p:spPr>
            <a:xfrm>
              <a:off x="4817075" y="2067625"/>
              <a:ext cx="210050" cy="284300"/>
            </a:xfrm>
            <a:custGeom>
              <a:rect b="b" l="l" r="r" t="t"/>
              <a:pathLst>
                <a:path extrusionOk="0" h="11372" w="8402">
                  <a:moveTo>
                    <a:pt x="7273" y="1"/>
                  </a:moveTo>
                  <a:lnTo>
                    <a:pt x="1" y="642"/>
                  </a:lnTo>
                  <a:lnTo>
                    <a:pt x="282" y="11372"/>
                  </a:lnTo>
                  <a:lnTo>
                    <a:pt x="8401" y="10809"/>
                  </a:lnTo>
                  <a:lnTo>
                    <a:pt x="72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5"/>
            <p:cNvSpPr/>
            <p:nvPr/>
          </p:nvSpPr>
          <p:spPr>
            <a:xfrm>
              <a:off x="4966250" y="2066350"/>
              <a:ext cx="38425" cy="35225"/>
            </a:xfrm>
            <a:custGeom>
              <a:rect b="b" l="l" r="r" t="t"/>
              <a:pathLst>
                <a:path extrusionOk="0" h="1409" w="1537">
                  <a:moveTo>
                    <a:pt x="1434" y="1"/>
                  </a:moveTo>
                  <a:lnTo>
                    <a:pt x="1" y="52"/>
                  </a:lnTo>
                  <a:lnTo>
                    <a:pt x="103" y="256"/>
                  </a:lnTo>
                  <a:lnTo>
                    <a:pt x="973" y="512"/>
                  </a:lnTo>
                  <a:lnTo>
                    <a:pt x="1281" y="1357"/>
                  </a:lnTo>
                  <a:lnTo>
                    <a:pt x="1536" y="1408"/>
                  </a:lnTo>
                  <a:lnTo>
                    <a:pt x="14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5"/>
            <p:cNvSpPr/>
            <p:nvPr/>
          </p:nvSpPr>
          <p:spPr>
            <a:xfrm>
              <a:off x="4986750" y="2303250"/>
              <a:ext cx="44200" cy="41000"/>
            </a:xfrm>
            <a:custGeom>
              <a:rect b="b" l="l" r="r" t="t"/>
              <a:pathLst>
                <a:path extrusionOk="0" h="1640" w="1768">
                  <a:moveTo>
                    <a:pt x="1589" y="1"/>
                  </a:moveTo>
                  <a:lnTo>
                    <a:pt x="1306" y="103"/>
                  </a:lnTo>
                  <a:lnTo>
                    <a:pt x="1127" y="1025"/>
                  </a:lnTo>
                  <a:lnTo>
                    <a:pt x="52" y="1333"/>
                  </a:lnTo>
                  <a:lnTo>
                    <a:pt x="1" y="1640"/>
                  </a:lnTo>
                  <a:lnTo>
                    <a:pt x="1768" y="1512"/>
                  </a:lnTo>
                  <a:lnTo>
                    <a:pt x="15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5"/>
            <p:cNvSpPr/>
            <p:nvPr/>
          </p:nvSpPr>
          <p:spPr>
            <a:xfrm>
              <a:off x="4833725" y="2084300"/>
              <a:ext cx="171625" cy="249725"/>
            </a:xfrm>
            <a:custGeom>
              <a:rect b="b" l="l" r="r" t="t"/>
              <a:pathLst>
                <a:path extrusionOk="0" h="9989" w="6865">
                  <a:moveTo>
                    <a:pt x="4690" y="588"/>
                  </a:moveTo>
                  <a:lnTo>
                    <a:pt x="5484" y="1178"/>
                  </a:lnTo>
                  <a:lnTo>
                    <a:pt x="6302" y="8092"/>
                  </a:lnTo>
                  <a:lnTo>
                    <a:pt x="5636" y="9040"/>
                  </a:lnTo>
                  <a:lnTo>
                    <a:pt x="1717" y="9246"/>
                  </a:lnTo>
                  <a:lnTo>
                    <a:pt x="899" y="8631"/>
                  </a:lnTo>
                  <a:lnTo>
                    <a:pt x="718" y="1869"/>
                  </a:lnTo>
                  <a:lnTo>
                    <a:pt x="1411" y="896"/>
                  </a:lnTo>
                  <a:lnTo>
                    <a:pt x="4690" y="588"/>
                  </a:lnTo>
                  <a:close/>
                  <a:moveTo>
                    <a:pt x="5840" y="0"/>
                  </a:moveTo>
                  <a:lnTo>
                    <a:pt x="1" y="511"/>
                  </a:lnTo>
                  <a:lnTo>
                    <a:pt x="359" y="9989"/>
                  </a:lnTo>
                  <a:lnTo>
                    <a:pt x="6864" y="9425"/>
                  </a:lnTo>
                  <a:lnTo>
                    <a:pt x="58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5"/>
            <p:cNvSpPr/>
            <p:nvPr/>
          </p:nvSpPr>
          <p:spPr>
            <a:xfrm>
              <a:off x="4876000" y="2147675"/>
              <a:ext cx="73625" cy="30100"/>
            </a:xfrm>
            <a:custGeom>
              <a:rect b="b" l="l" r="r" t="t"/>
              <a:pathLst>
                <a:path extrusionOk="0" h="1204" w="2945">
                  <a:moveTo>
                    <a:pt x="2740" y="1"/>
                  </a:moveTo>
                  <a:lnTo>
                    <a:pt x="0" y="384"/>
                  </a:lnTo>
                  <a:lnTo>
                    <a:pt x="0" y="1204"/>
                  </a:lnTo>
                  <a:lnTo>
                    <a:pt x="2945" y="897"/>
                  </a:lnTo>
                  <a:lnTo>
                    <a:pt x="27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5"/>
            <p:cNvSpPr/>
            <p:nvPr/>
          </p:nvSpPr>
          <p:spPr>
            <a:xfrm>
              <a:off x="4861250" y="2099625"/>
              <a:ext cx="138300" cy="203650"/>
            </a:xfrm>
            <a:custGeom>
              <a:rect b="b" l="l" r="r" t="t"/>
              <a:pathLst>
                <a:path extrusionOk="0" h="8146" w="5532">
                  <a:moveTo>
                    <a:pt x="2383" y="1"/>
                  </a:moveTo>
                  <a:lnTo>
                    <a:pt x="1" y="6866"/>
                  </a:lnTo>
                  <a:lnTo>
                    <a:pt x="3663" y="8146"/>
                  </a:lnTo>
                  <a:lnTo>
                    <a:pt x="5532" y="1077"/>
                  </a:lnTo>
                  <a:lnTo>
                    <a:pt x="23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5"/>
            <p:cNvSpPr/>
            <p:nvPr/>
          </p:nvSpPr>
          <p:spPr>
            <a:xfrm>
              <a:off x="4873425" y="2111800"/>
              <a:ext cx="114000" cy="174175"/>
            </a:xfrm>
            <a:custGeom>
              <a:rect b="b" l="l" r="r" t="t"/>
              <a:pathLst>
                <a:path extrusionOk="0" h="6967" w="4560">
                  <a:moveTo>
                    <a:pt x="2075" y="1"/>
                  </a:moveTo>
                  <a:lnTo>
                    <a:pt x="1" y="6070"/>
                  </a:lnTo>
                  <a:lnTo>
                    <a:pt x="2921" y="6967"/>
                  </a:lnTo>
                  <a:lnTo>
                    <a:pt x="4559" y="795"/>
                  </a:lnTo>
                  <a:lnTo>
                    <a:pt x="20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5"/>
            <p:cNvSpPr/>
            <p:nvPr/>
          </p:nvSpPr>
          <p:spPr>
            <a:xfrm>
              <a:off x="4889425" y="2127175"/>
              <a:ext cx="82625" cy="142800"/>
            </a:xfrm>
            <a:custGeom>
              <a:rect b="b" l="l" r="r" t="t"/>
              <a:pathLst>
                <a:path extrusionOk="0" h="5712" w="3305">
                  <a:moveTo>
                    <a:pt x="1973" y="1"/>
                  </a:moveTo>
                  <a:lnTo>
                    <a:pt x="1435" y="359"/>
                  </a:lnTo>
                  <a:lnTo>
                    <a:pt x="0" y="4713"/>
                  </a:lnTo>
                  <a:lnTo>
                    <a:pt x="232" y="5328"/>
                  </a:lnTo>
                  <a:lnTo>
                    <a:pt x="1537" y="5711"/>
                  </a:lnTo>
                  <a:lnTo>
                    <a:pt x="2203" y="5379"/>
                  </a:lnTo>
                  <a:lnTo>
                    <a:pt x="3304" y="974"/>
                  </a:lnTo>
                  <a:lnTo>
                    <a:pt x="3151" y="359"/>
                  </a:lnTo>
                  <a:lnTo>
                    <a:pt x="19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5"/>
            <p:cNvSpPr/>
            <p:nvPr/>
          </p:nvSpPr>
          <p:spPr>
            <a:xfrm>
              <a:off x="4913100" y="2180975"/>
              <a:ext cx="41000" cy="30750"/>
            </a:xfrm>
            <a:custGeom>
              <a:rect b="b" l="l" r="r" t="t"/>
              <a:pathLst>
                <a:path extrusionOk="0" h="1230" w="1640">
                  <a:moveTo>
                    <a:pt x="820" y="1"/>
                  </a:moveTo>
                  <a:cubicBezTo>
                    <a:pt x="368" y="1"/>
                    <a:pt x="1" y="277"/>
                    <a:pt x="1" y="616"/>
                  </a:cubicBezTo>
                  <a:cubicBezTo>
                    <a:pt x="1" y="955"/>
                    <a:pt x="317" y="1230"/>
                    <a:pt x="769" y="1230"/>
                  </a:cubicBezTo>
                  <a:cubicBezTo>
                    <a:pt x="1222" y="1230"/>
                    <a:pt x="1640" y="1007"/>
                    <a:pt x="1640" y="667"/>
                  </a:cubicBezTo>
                  <a:cubicBezTo>
                    <a:pt x="1640" y="328"/>
                    <a:pt x="1273" y="1"/>
                    <a:pt x="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5"/>
            <p:cNvSpPr/>
            <p:nvPr/>
          </p:nvSpPr>
          <p:spPr>
            <a:xfrm>
              <a:off x="4938750" y="2143175"/>
              <a:ext cx="17925" cy="28225"/>
            </a:xfrm>
            <a:custGeom>
              <a:rect b="b" l="l" r="r" t="t"/>
              <a:pathLst>
                <a:path extrusionOk="0" h="1129" w="717">
                  <a:moveTo>
                    <a:pt x="102" y="0"/>
                  </a:moveTo>
                  <a:lnTo>
                    <a:pt x="0" y="1026"/>
                  </a:lnTo>
                  <a:lnTo>
                    <a:pt x="281" y="1128"/>
                  </a:lnTo>
                  <a:lnTo>
                    <a:pt x="716" y="181"/>
                  </a:lnTo>
                  <a:lnTo>
                    <a:pt x="1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5"/>
            <p:cNvSpPr/>
            <p:nvPr/>
          </p:nvSpPr>
          <p:spPr>
            <a:xfrm>
              <a:off x="4906075" y="2220650"/>
              <a:ext cx="24975" cy="35900"/>
            </a:xfrm>
            <a:custGeom>
              <a:rect b="b" l="l" r="r" t="t"/>
              <a:pathLst>
                <a:path extrusionOk="0" h="1436" w="999">
                  <a:moveTo>
                    <a:pt x="641" y="1"/>
                  </a:moveTo>
                  <a:lnTo>
                    <a:pt x="0" y="1231"/>
                  </a:lnTo>
                  <a:lnTo>
                    <a:pt x="769" y="1435"/>
                  </a:lnTo>
                  <a:lnTo>
                    <a:pt x="999" y="103"/>
                  </a:lnTo>
                  <a:lnTo>
                    <a:pt x="6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65"/>
          <p:cNvGrpSpPr/>
          <p:nvPr/>
        </p:nvGrpSpPr>
        <p:grpSpPr>
          <a:xfrm>
            <a:off x="6085135" y="2338424"/>
            <a:ext cx="487868" cy="538404"/>
            <a:chOff x="5453225" y="1495900"/>
            <a:chExt cx="297100" cy="327875"/>
          </a:xfrm>
        </p:grpSpPr>
        <p:sp>
          <p:nvSpPr>
            <p:cNvPr id="1697" name="Google Shape;1697;p65"/>
            <p:cNvSpPr/>
            <p:nvPr/>
          </p:nvSpPr>
          <p:spPr>
            <a:xfrm>
              <a:off x="5544175" y="1556100"/>
              <a:ext cx="202325" cy="263825"/>
            </a:xfrm>
            <a:custGeom>
              <a:rect b="b" l="l" r="r" t="t"/>
              <a:pathLst>
                <a:path extrusionOk="0" h="10553" w="8093">
                  <a:moveTo>
                    <a:pt x="1716" y="1"/>
                  </a:moveTo>
                  <a:lnTo>
                    <a:pt x="0" y="9580"/>
                  </a:lnTo>
                  <a:lnTo>
                    <a:pt x="6813" y="10553"/>
                  </a:lnTo>
                  <a:lnTo>
                    <a:pt x="8092" y="1101"/>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5"/>
            <p:cNvSpPr/>
            <p:nvPr/>
          </p:nvSpPr>
          <p:spPr>
            <a:xfrm>
              <a:off x="5676700" y="1790425"/>
              <a:ext cx="44825" cy="33350"/>
            </a:xfrm>
            <a:custGeom>
              <a:rect b="b" l="l" r="r" t="t"/>
              <a:pathLst>
                <a:path extrusionOk="0" h="1334" w="1793">
                  <a:moveTo>
                    <a:pt x="1793" y="1"/>
                  </a:moveTo>
                  <a:lnTo>
                    <a:pt x="1486" y="54"/>
                  </a:lnTo>
                  <a:lnTo>
                    <a:pt x="1152" y="796"/>
                  </a:lnTo>
                  <a:lnTo>
                    <a:pt x="307" y="769"/>
                  </a:lnTo>
                  <a:lnTo>
                    <a:pt x="0" y="1052"/>
                  </a:lnTo>
                  <a:lnTo>
                    <a:pt x="1588" y="1333"/>
                  </a:lnTo>
                  <a:lnTo>
                    <a:pt x="179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5"/>
            <p:cNvSpPr/>
            <p:nvPr/>
          </p:nvSpPr>
          <p:spPr>
            <a:xfrm>
              <a:off x="5717025" y="1575950"/>
              <a:ext cx="33300" cy="37175"/>
            </a:xfrm>
            <a:custGeom>
              <a:rect b="b" l="l" r="r" t="t"/>
              <a:pathLst>
                <a:path extrusionOk="0" h="1487" w="1332">
                  <a:moveTo>
                    <a:pt x="1" y="1"/>
                  </a:moveTo>
                  <a:lnTo>
                    <a:pt x="25" y="206"/>
                  </a:lnTo>
                  <a:lnTo>
                    <a:pt x="794" y="616"/>
                  </a:lnTo>
                  <a:lnTo>
                    <a:pt x="921" y="1435"/>
                  </a:lnTo>
                  <a:lnTo>
                    <a:pt x="1102" y="1486"/>
                  </a:lnTo>
                  <a:lnTo>
                    <a:pt x="1332" y="25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5"/>
            <p:cNvSpPr/>
            <p:nvPr/>
          </p:nvSpPr>
          <p:spPr>
            <a:xfrm>
              <a:off x="5453225" y="1524075"/>
              <a:ext cx="42275" cy="263825"/>
            </a:xfrm>
            <a:custGeom>
              <a:rect b="b" l="l" r="r" t="t"/>
              <a:pathLst>
                <a:path extrusionOk="0" h="10553" w="1691">
                  <a:moveTo>
                    <a:pt x="360" y="0"/>
                  </a:moveTo>
                  <a:lnTo>
                    <a:pt x="0" y="77"/>
                  </a:lnTo>
                  <a:lnTo>
                    <a:pt x="1282" y="10553"/>
                  </a:lnTo>
                  <a:lnTo>
                    <a:pt x="1691" y="10476"/>
                  </a:lnTo>
                  <a:lnTo>
                    <a:pt x="1077" y="3919"/>
                  </a:lnTo>
                  <a:lnTo>
                    <a:pt x="3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5"/>
            <p:cNvSpPr/>
            <p:nvPr/>
          </p:nvSpPr>
          <p:spPr>
            <a:xfrm>
              <a:off x="5462200" y="1522150"/>
              <a:ext cx="46125" cy="263825"/>
            </a:xfrm>
            <a:custGeom>
              <a:rect b="b" l="l" r="r" t="t"/>
              <a:pathLst>
                <a:path extrusionOk="0" h="10553" w="1845">
                  <a:moveTo>
                    <a:pt x="384" y="1"/>
                  </a:moveTo>
                  <a:lnTo>
                    <a:pt x="1" y="77"/>
                  </a:lnTo>
                  <a:lnTo>
                    <a:pt x="1332" y="10553"/>
                  </a:lnTo>
                  <a:lnTo>
                    <a:pt x="1845" y="10476"/>
                  </a:lnTo>
                  <a:lnTo>
                    <a:pt x="1408" y="5814"/>
                  </a:lnTo>
                  <a:lnTo>
                    <a:pt x="3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5"/>
            <p:cNvSpPr/>
            <p:nvPr/>
          </p:nvSpPr>
          <p:spPr>
            <a:xfrm>
              <a:off x="5471800" y="1495900"/>
              <a:ext cx="213225" cy="288175"/>
            </a:xfrm>
            <a:custGeom>
              <a:rect b="b" l="l" r="r" t="t"/>
              <a:pathLst>
                <a:path extrusionOk="0" h="11527" w="8529">
                  <a:moveTo>
                    <a:pt x="5993" y="1"/>
                  </a:moveTo>
                  <a:lnTo>
                    <a:pt x="0" y="1052"/>
                  </a:lnTo>
                  <a:lnTo>
                    <a:pt x="1461" y="11526"/>
                  </a:lnTo>
                  <a:lnTo>
                    <a:pt x="7889" y="10502"/>
                  </a:lnTo>
                  <a:lnTo>
                    <a:pt x="8529" y="9555"/>
                  </a:lnTo>
                  <a:lnTo>
                    <a:pt x="6889" y="616"/>
                  </a:lnTo>
                  <a:lnTo>
                    <a:pt x="59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5"/>
            <p:cNvSpPr/>
            <p:nvPr/>
          </p:nvSpPr>
          <p:spPr>
            <a:xfrm>
              <a:off x="5539025" y="1533100"/>
              <a:ext cx="57650" cy="204900"/>
            </a:xfrm>
            <a:custGeom>
              <a:rect b="b" l="l" r="r" t="t"/>
              <a:pathLst>
                <a:path extrusionOk="0" h="8196" w="2306">
                  <a:moveTo>
                    <a:pt x="1460" y="0"/>
                  </a:moveTo>
                  <a:lnTo>
                    <a:pt x="820" y="743"/>
                  </a:lnTo>
                  <a:lnTo>
                    <a:pt x="1103" y="1435"/>
                  </a:lnTo>
                  <a:lnTo>
                    <a:pt x="564" y="922"/>
                  </a:lnTo>
                  <a:lnTo>
                    <a:pt x="360" y="1486"/>
                  </a:lnTo>
                  <a:lnTo>
                    <a:pt x="871" y="2536"/>
                  </a:lnTo>
                  <a:lnTo>
                    <a:pt x="871" y="2536"/>
                  </a:lnTo>
                  <a:lnTo>
                    <a:pt x="155" y="1973"/>
                  </a:lnTo>
                  <a:lnTo>
                    <a:pt x="0" y="2818"/>
                  </a:lnTo>
                  <a:lnTo>
                    <a:pt x="564" y="3868"/>
                  </a:lnTo>
                  <a:lnTo>
                    <a:pt x="564" y="3868"/>
                  </a:lnTo>
                  <a:lnTo>
                    <a:pt x="0" y="3689"/>
                  </a:lnTo>
                  <a:lnTo>
                    <a:pt x="0" y="4534"/>
                  </a:lnTo>
                  <a:lnTo>
                    <a:pt x="1051" y="5430"/>
                  </a:lnTo>
                  <a:lnTo>
                    <a:pt x="820" y="8119"/>
                  </a:lnTo>
                  <a:lnTo>
                    <a:pt x="1127" y="8196"/>
                  </a:lnTo>
                  <a:lnTo>
                    <a:pt x="1281" y="5430"/>
                  </a:lnTo>
                  <a:lnTo>
                    <a:pt x="2178" y="4841"/>
                  </a:lnTo>
                  <a:lnTo>
                    <a:pt x="2306" y="3949"/>
                  </a:lnTo>
                  <a:lnTo>
                    <a:pt x="1409" y="4200"/>
                  </a:lnTo>
                  <a:lnTo>
                    <a:pt x="1409" y="4200"/>
                  </a:lnTo>
                  <a:lnTo>
                    <a:pt x="2306" y="3510"/>
                  </a:lnTo>
                  <a:lnTo>
                    <a:pt x="2306" y="2409"/>
                  </a:lnTo>
                  <a:lnTo>
                    <a:pt x="1543" y="2818"/>
                  </a:lnTo>
                  <a:lnTo>
                    <a:pt x="1543" y="2818"/>
                  </a:lnTo>
                  <a:lnTo>
                    <a:pt x="2306" y="1871"/>
                  </a:lnTo>
                  <a:lnTo>
                    <a:pt x="2306" y="1178"/>
                  </a:lnTo>
                  <a:lnTo>
                    <a:pt x="1614" y="1511"/>
                  </a:lnTo>
                  <a:lnTo>
                    <a:pt x="1973" y="871"/>
                  </a:lnTo>
                  <a:lnTo>
                    <a:pt x="1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5"/>
            <p:cNvSpPr/>
            <p:nvPr/>
          </p:nvSpPr>
          <p:spPr>
            <a:xfrm>
              <a:off x="5588950" y="1598350"/>
              <a:ext cx="102475" cy="131925"/>
            </a:xfrm>
            <a:custGeom>
              <a:rect b="b" l="l" r="r" t="t"/>
              <a:pathLst>
                <a:path extrusionOk="0" h="5277" w="4099">
                  <a:moveTo>
                    <a:pt x="1742" y="1"/>
                  </a:moveTo>
                  <a:lnTo>
                    <a:pt x="0" y="4201"/>
                  </a:lnTo>
                  <a:lnTo>
                    <a:pt x="2868" y="5276"/>
                  </a:lnTo>
                  <a:lnTo>
                    <a:pt x="4098" y="872"/>
                  </a:lnTo>
                  <a:lnTo>
                    <a:pt x="3868" y="795"/>
                  </a:lnTo>
                  <a:lnTo>
                    <a:pt x="3715" y="975"/>
                  </a:lnTo>
                  <a:lnTo>
                    <a:pt x="3536" y="923"/>
                  </a:lnTo>
                  <a:lnTo>
                    <a:pt x="3561" y="667"/>
                  </a:lnTo>
                  <a:lnTo>
                    <a:pt x="3203" y="539"/>
                  </a:lnTo>
                  <a:lnTo>
                    <a:pt x="2972" y="718"/>
                  </a:lnTo>
                  <a:lnTo>
                    <a:pt x="2716" y="641"/>
                  </a:lnTo>
                  <a:lnTo>
                    <a:pt x="2716" y="360"/>
                  </a:lnTo>
                  <a:lnTo>
                    <a:pt x="2434" y="258"/>
                  </a:lnTo>
                  <a:lnTo>
                    <a:pt x="2203" y="462"/>
                  </a:lnTo>
                  <a:lnTo>
                    <a:pt x="1922" y="335"/>
                  </a:lnTo>
                  <a:lnTo>
                    <a:pt x="1973" y="103"/>
                  </a:lnTo>
                  <a:lnTo>
                    <a:pt x="17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5"/>
            <p:cNvSpPr/>
            <p:nvPr/>
          </p:nvSpPr>
          <p:spPr>
            <a:xfrm>
              <a:off x="5630600" y="1620775"/>
              <a:ext cx="30750" cy="16675"/>
            </a:xfrm>
            <a:custGeom>
              <a:rect b="b" l="l" r="r" t="t"/>
              <a:pathLst>
                <a:path extrusionOk="0" h="667" w="1230">
                  <a:moveTo>
                    <a:pt x="103" y="0"/>
                  </a:moveTo>
                  <a:lnTo>
                    <a:pt x="1" y="232"/>
                  </a:lnTo>
                  <a:lnTo>
                    <a:pt x="1101" y="666"/>
                  </a:lnTo>
                  <a:lnTo>
                    <a:pt x="1229" y="436"/>
                  </a:lnTo>
                  <a:lnTo>
                    <a:pt x="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5"/>
            <p:cNvSpPr/>
            <p:nvPr/>
          </p:nvSpPr>
          <p:spPr>
            <a:xfrm>
              <a:off x="5624175" y="1635500"/>
              <a:ext cx="37800" cy="19250"/>
            </a:xfrm>
            <a:custGeom>
              <a:rect b="b" l="l" r="r" t="t"/>
              <a:pathLst>
                <a:path extrusionOk="0" h="770" w="1512">
                  <a:moveTo>
                    <a:pt x="130" y="1"/>
                  </a:moveTo>
                  <a:lnTo>
                    <a:pt x="0" y="231"/>
                  </a:lnTo>
                  <a:lnTo>
                    <a:pt x="1410" y="769"/>
                  </a:lnTo>
                  <a:lnTo>
                    <a:pt x="1512" y="513"/>
                  </a:lnTo>
                  <a:lnTo>
                    <a:pt x="1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5"/>
            <p:cNvSpPr/>
            <p:nvPr/>
          </p:nvSpPr>
          <p:spPr>
            <a:xfrm>
              <a:off x="5638275" y="1673275"/>
              <a:ext cx="26900" cy="16700"/>
            </a:xfrm>
            <a:custGeom>
              <a:rect b="b" l="l" r="r" t="t"/>
              <a:pathLst>
                <a:path extrusionOk="0" h="668" w="1076">
                  <a:moveTo>
                    <a:pt x="128" y="1"/>
                  </a:moveTo>
                  <a:lnTo>
                    <a:pt x="0" y="257"/>
                  </a:lnTo>
                  <a:lnTo>
                    <a:pt x="973" y="667"/>
                  </a:lnTo>
                  <a:lnTo>
                    <a:pt x="1076" y="384"/>
                  </a:lnTo>
                  <a:lnTo>
                    <a:pt x="1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5"/>
            <p:cNvSpPr/>
            <p:nvPr/>
          </p:nvSpPr>
          <p:spPr>
            <a:xfrm>
              <a:off x="5616500" y="1649600"/>
              <a:ext cx="55100" cy="24350"/>
            </a:xfrm>
            <a:custGeom>
              <a:rect b="b" l="l" r="r" t="t"/>
              <a:pathLst>
                <a:path extrusionOk="0" h="974" w="2204">
                  <a:moveTo>
                    <a:pt x="52" y="1"/>
                  </a:moveTo>
                  <a:lnTo>
                    <a:pt x="1" y="77"/>
                  </a:lnTo>
                  <a:lnTo>
                    <a:pt x="2178" y="974"/>
                  </a:lnTo>
                  <a:lnTo>
                    <a:pt x="2204" y="846"/>
                  </a:lnTo>
                  <a:lnTo>
                    <a:pt x="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5"/>
            <p:cNvSpPr/>
            <p:nvPr/>
          </p:nvSpPr>
          <p:spPr>
            <a:xfrm>
              <a:off x="5644025" y="1690575"/>
              <a:ext cx="15400" cy="10250"/>
            </a:xfrm>
            <a:custGeom>
              <a:rect b="b" l="l" r="r" t="t"/>
              <a:pathLst>
                <a:path extrusionOk="0" h="410" w="616">
                  <a:moveTo>
                    <a:pt x="103" y="1"/>
                  </a:moveTo>
                  <a:lnTo>
                    <a:pt x="0" y="205"/>
                  </a:lnTo>
                  <a:lnTo>
                    <a:pt x="564" y="410"/>
                  </a:lnTo>
                  <a:lnTo>
                    <a:pt x="616" y="205"/>
                  </a:lnTo>
                  <a:lnTo>
                    <a:pt x="1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5"/>
            <p:cNvSpPr/>
            <p:nvPr/>
          </p:nvSpPr>
          <p:spPr>
            <a:xfrm>
              <a:off x="5606925" y="1691850"/>
              <a:ext cx="27525" cy="19250"/>
            </a:xfrm>
            <a:custGeom>
              <a:rect b="b" l="l" r="r" t="t"/>
              <a:pathLst>
                <a:path extrusionOk="0" h="770" w="1101">
                  <a:moveTo>
                    <a:pt x="154" y="1"/>
                  </a:moveTo>
                  <a:lnTo>
                    <a:pt x="0" y="384"/>
                  </a:lnTo>
                  <a:lnTo>
                    <a:pt x="999" y="769"/>
                  </a:lnTo>
                  <a:lnTo>
                    <a:pt x="1101" y="435"/>
                  </a:lnTo>
                  <a:lnTo>
                    <a:pt x="1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5"/>
            <p:cNvSpPr/>
            <p:nvPr/>
          </p:nvSpPr>
          <p:spPr>
            <a:xfrm>
              <a:off x="5637000" y="1705925"/>
              <a:ext cx="17950" cy="12850"/>
            </a:xfrm>
            <a:custGeom>
              <a:rect b="b" l="l" r="r" t="t"/>
              <a:pathLst>
                <a:path extrusionOk="0" h="514" w="718">
                  <a:moveTo>
                    <a:pt x="128" y="0"/>
                  </a:moveTo>
                  <a:lnTo>
                    <a:pt x="0" y="257"/>
                  </a:lnTo>
                  <a:lnTo>
                    <a:pt x="615" y="513"/>
                  </a:lnTo>
                  <a:lnTo>
                    <a:pt x="718" y="232"/>
                  </a:lnTo>
                  <a:lnTo>
                    <a:pt x="1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65"/>
          <p:cNvGrpSpPr/>
          <p:nvPr/>
        </p:nvGrpSpPr>
        <p:grpSpPr>
          <a:xfrm>
            <a:off x="6022265" y="1574877"/>
            <a:ext cx="538321" cy="538321"/>
            <a:chOff x="4715625" y="1495950"/>
            <a:chExt cx="327825" cy="327825"/>
          </a:xfrm>
        </p:grpSpPr>
        <p:sp>
          <p:nvSpPr>
            <p:cNvPr id="1713" name="Google Shape;1713;p65"/>
            <p:cNvSpPr/>
            <p:nvPr/>
          </p:nvSpPr>
          <p:spPr>
            <a:xfrm>
              <a:off x="4921800" y="1744975"/>
              <a:ext cx="53800" cy="46150"/>
            </a:xfrm>
            <a:custGeom>
              <a:rect b="b" l="l" r="r" t="t"/>
              <a:pathLst>
                <a:path extrusionOk="0" h="1846" w="2152">
                  <a:moveTo>
                    <a:pt x="1050" y="1"/>
                  </a:moveTo>
                  <a:lnTo>
                    <a:pt x="1" y="820"/>
                  </a:lnTo>
                  <a:lnTo>
                    <a:pt x="922" y="1846"/>
                  </a:lnTo>
                  <a:lnTo>
                    <a:pt x="1306" y="1078"/>
                  </a:lnTo>
                  <a:lnTo>
                    <a:pt x="2151" y="769"/>
                  </a:lnTo>
                  <a:lnTo>
                    <a:pt x="1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5"/>
            <p:cNvSpPr/>
            <p:nvPr/>
          </p:nvSpPr>
          <p:spPr>
            <a:xfrm>
              <a:off x="4715625" y="1656625"/>
              <a:ext cx="149850" cy="167150"/>
            </a:xfrm>
            <a:custGeom>
              <a:rect b="b" l="l" r="r" t="t"/>
              <a:pathLst>
                <a:path extrusionOk="0" h="6686" w="5994">
                  <a:moveTo>
                    <a:pt x="179" y="1"/>
                  </a:moveTo>
                  <a:lnTo>
                    <a:pt x="0" y="180"/>
                  </a:lnTo>
                  <a:lnTo>
                    <a:pt x="5738" y="6685"/>
                  </a:lnTo>
                  <a:lnTo>
                    <a:pt x="5993" y="6481"/>
                  </a:lnTo>
                  <a:lnTo>
                    <a:pt x="3201" y="3100"/>
                  </a:lnTo>
                  <a:lnTo>
                    <a:pt x="1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5"/>
            <p:cNvSpPr/>
            <p:nvPr/>
          </p:nvSpPr>
          <p:spPr>
            <a:xfrm>
              <a:off x="4725225" y="1550350"/>
              <a:ext cx="254200" cy="264475"/>
            </a:xfrm>
            <a:custGeom>
              <a:rect b="b" l="l" r="r" t="t"/>
              <a:pathLst>
                <a:path extrusionOk="0" h="10579" w="10168">
                  <a:moveTo>
                    <a:pt x="3893" y="0"/>
                  </a:moveTo>
                  <a:lnTo>
                    <a:pt x="0" y="4047"/>
                  </a:lnTo>
                  <a:lnTo>
                    <a:pt x="2793" y="7479"/>
                  </a:lnTo>
                  <a:lnTo>
                    <a:pt x="5788" y="10578"/>
                  </a:lnTo>
                  <a:lnTo>
                    <a:pt x="10168" y="6890"/>
                  </a:lnTo>
                  <a:lnTo>
                    <a:pt x="38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5"/>
            <p:cNvSpPr/>
            <p:nvPr/>
          </p:nvSpPr>
          <p:spPr>
            <a:xfrm>
              <a:off x="4720100" y="1651525"/>
              <a:ext cx="149850" cy="167125"/>
            </a:xfrm>
            <a:custGeom>
              <a:rect b="b" l="l" r="r" t="t"/>
              <a:pathLst>
                <a:path extrusionOk="0" h="6685" w="5994">
                  <a:moveTo>
                    <a:pt x="205" y="0"/>
                  </a:moveTo>
                  <a:lnTo>
                    <a:pt x="0" y="205"/>
                  </a:lnTo>
                  <a:lnTo>
                    <a:pt x="5814" y="6685"/>
                  </a:lnTo>
                  <a:lnTo>
                    <a:pt x="5993" y="6531"/>
                  </a:lnTo>
                  <a:lnTo>
                    <a:pt x="2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5"/>
            <p:cNvSpPr/>
            <p:nvPr/>
          </p:nvSpPr>
          <p:spPr>
            <a:xfrm>
              <a:off x="4957000" y="1694425"/>
              <a:ext cx="28175" cy="51225"/>
            </a:xfrm>
            <a:custGeom>
              <a:rect b="b" l="l" r="r" t="t"/>
              <a:pathLst>
                <a:path extrusionOk="0" h="2049" w="1127">
                  <a:moveTo>
                    <a:pt x="205" y="0"/>
                  </a:moveTo>
                  <a:lnTo>
                    <a:pt x="77" y="462"/>
                  </a:lnTo>
                  <a:lnTo>
                    <a:pt x="358" y="1026"/>
                  </a:lnTo>
                  <a:lnTo>
                    <a:pt x="0" y="1614"/>
                  </a:lnTo>
                  <a:lnTo>
                    <a:pt x="128" y="2048"/>
                  </a:lnTo>
                  <a:lnTo>
                    <a:pt x="1127" y="1152"/>
                  </a:lnTo>
                  <a:lnTo>
                    <a:pt x="2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5"/>
            <p:cNvSpPr/>
            <p:nvPr/>
          </p:nvSpPr>
          <p:spPr>
            <a:xfrm>
              <a:off x="4802700" y="1544600"/>
              <a:ext cx="43550" cy="24350"/>
            </a:xfrm>
            <a:custGeom>
              <a:rect b="b" l="l" r="r" t="t"/>
              <a:pathLst>
                <a:path extrusionOk="0" h="974" w="1742">
                  <a:moveTo>
                    <a:pt x="820" y="0"/>
                  </a:moveTo>
                  <a:lnTo>
                    <a:pt x="0" y="769"/>
                  </a:lnTo>
                  <a:lnTo>
                    <a:pt x="307" y="897"/>
                  </a:lnTo>
                  <a:lnTo>
                    <a:pt x="794" y="641"/>
                  </a:lnTo>
                  <a:lnTo>
                    <a:pt x="1333" y="973"/>
                  </a:lnTo>
                  <a:lnTo>
                    <a:pt x="1742" y="897"/>
                  </a:lnTo>
                  <a:lnTo>
                    <a:pt x="8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5"/>
            <p:cNvSpPr/>
            <p:nvPr/>
          </p:nvSpPr>
          <p:spPr>
            <a:xfrm>
              <a:off x="4741225" y="1600275"/>
              <a:ext cx="52500" cy="92875"/>
            </a:xfrm>
            <a:custGeom>
              <a:rect b="b" l="l" r="r" t="t"/>
              <a:pathLst>
                <a:path extrusionOk="0" h="3715" w="2100">
                  <a:moveTo>
                    <a:pt x="1972" y="1"/>
                  </a:moveTo>
                  <a:lnTo>
                    <a:pt x="1" y="1974"/>
                  </a:lnTo>
                  <a:lnTo>
                    <a:pt x="1742" y="3715"/>
                  </a:lnTo>
                  <a:cubicBezTo>
                    <a:pt x="1742" y="3279"/>
                    <a:pt x="1640" y="2972"/>
                    <a:pt x="1435" y="2768"/>
                  </a:cubicBezTo>
                  <a:cubicBezTo>
                    <a:pt x="1275" y="2607"/>
                    <a:pt x="974" y="2691"/>
                    <a:pt x="974" y="2383"/>
                  </a:cubicBezTo>
                  <a:cubicBezTo>
                    <a:pt x="974" y="2076"/>
                    <a:pt x="1563" y="2101"/>
                    <a:pt x="1563" y="1948"/>
                  </a:cubicBezTo>
                  <a:cubicBezTo>
                    <a:pt x="1563" y="1691"/>
                    <a:pt x="871" y="1948"/>
                    <a:pt x="871" y="1563"/>
                  </a:cubicBezTo>
                  <a:cubicBezTo>
                    <a:pt x="871" y="1310"/>
                    <a:pt x="1280" y="1384"/>
                    <a:pt x="1691" y="975"/>
                  </a:cubicBezTo>
                  <a:cubicBezTo>
                    <a:pt x="2100" y="564"/>
                    <a:pt x="1972" y="1"/>
                    <a:pt x="19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5"/>
            <p:cNvSpPr/>
            <p:nvPr/>
          </p:nvSpPr>
          <p:spPr>
            <a:xfrm>
              <a:off x="4800150" y="1636775"/>
              <a:ext cx="94750" cy="110150"/>
            </a:xfrm>
            <a:custGeom>
              <a:rect b="b" l="l" r="r" t="t"/>
              <a:pathLst>
                <a:path extrusionOk="0" h="4406" w="3790">
                  <a:moveTo>
                    <a:pt x="1895" y="512"/>
                  </a:moveTo>
                  <a:cubicBezTo>
                    <a:pt x="2510" y="512"/>
                    <a:pt x="3227" y="1167"/>
                    <a:pt x="3227" y="2100"/>
                  </a:cubicBezTo>
                  <a:cubicBezTo>
                    <a:pt x="3227" y="3033"/>
                    <a:pt x="2631" y="3995"/>
                    <a:pt x="1895" y="3995"/>
                  </a:cubicBezTo>
                  <a:lnTo>
                    <a:pt x="1895" y="3996"/>
                  </a:lnTo>
                  <a:cubicBezTo>
                    <a:pt x="922" y="3996"/>
                    <a:pt x="460" y="3137"/>
                    <a:pt x="460" y="2202"/>
                  </a:cubicBezTo>
                  <a:cubicBezTo>
                    <a:pt x="460" y="1269"/>
                    <a:pt x="1306" y="512"/>
                    <a:pt x="1895" y="512"/>
                  </a:cubicBezTo>
                  <a:close/>
                  <a:moveTo>
                    <a:pt x="1895" y="1"/>
                  </a:moveTo>
                  <a:cubicBezTo>
                    <a:pt x="848" y="1"/>
                    <a:pt x="0" y="987"/>
                    <a:pt x="0" y="2202"/>
                  </a:cubicBezTo>
                  <a:cubicBezTo>
                    <a:pt x="0" y="3418"/>
                    <a:pt x="899" y="4406"/>
                    <a:pt x="1946" y="4406"/>
                  </a:cubicBezTo>
                  <a:cubicBezTo>
                    <a:pt x="2993" y="4406"/>
                    <a:pt x="3790" y="3420"/>
                    <a:pt x="3790" y="2202"/>
                  </a:cubicBezTo>
                  <a:cubicBezTo>
                    <a:pt x="3790" y="987"/>
                    <a:pt x="2663"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5"/>
            <p:cNvSpPr/>
            <p:nvPr/>
          </p:nvSpPr>
          <p:spPr>
            <a:xfrm>
              <a:off x="4910900" y="1664325"/>
              <a:ext cx="47400" cy="95425"/>
            </a:xfrm>
            <a:custGeom>
              <a:rect b="b" l="l" r="r" t="t"/>
              <a:pathLst>
                <a:path extrusionOk="0" h="3817" w="1896">
                  <a:moveTo>
                    <a:pt x="77" y="1"/>
                  </a:moveTo>
                  <a:lnTo>
                    <a:pt x="77" y="1"/>
                  </a:lnTo>
                  <a:cubicBezTo>
                    <a:pt x="77" y="1"/>
                    <a:pt x="1" y="691"/>
                    <a:pt x="258" y="948"/>
                  </a:cubicBezTo>
                  <a:cubicBezTo>
                    <a:pt x="408" y="1099"/>
                    <a:pt x="719" y="1076"/>
                    <a:pt x="719" y="1358"/>
                  </a:cubicBezTo>
                  <a:cubicBezTo>
                    <a:pt x="719" y="1664"/>
                    <a:pt x="155" y="1589"/>
                    <a:pt x="155" y="1845"/>
                  </a:cubicBezTo>
                  <a:cubicBezTo>
                    <a:pt x="155" y="2126"/>
                    <a:pt x="949" y="1973"/>
                    <a:pt x="949" y="2306"/>
                  </a:cubicBezTo>
                  <a:cubicBezTo>
                    <a:pt x="949" y="2511"/>
                    <a:pt x="667" y="2511"/>
                    <a:pt x="462" y="2715"/>
                  </a:cubicBezTo>
                  <a:cubicBezTo>
                    <a:pt x="271" y="2907"/>
                    <a:pt x="181" y="3381"/>
                    <a:pt x="181" y="3815"/>
                  </a:cubicBezTo>
                  <a:lnTo>
                    <a:pt x="181" y="3815"/>
                  </a:lnTo>
                  <a:lnTo>
                    <a:pt x="1895" y="2100"/>
                  </a:lnTo>
                  <a:lnTo>
                    <a:pt x="77" y="1"/>
                  </a:lnTo>
                  <a:close/>
                  <a:moveTo>
                    <a:pt x="181" y="3815"/>
                  </a:moveTo>
                  <a:lnTo>
                    <a:pt x="179" y="3816"/>
                  </a:lnTo>
                  <a:lnTo>
                    <a:pt x="181" y="3816"/>
                  </a:lnTo>
                  <a:cubicBezTo>
                    <a:pt x="181" y="3816"/>
                    <a:pt x="181" y="3815"/>
                    <a:pt x="181" y="38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5"/>
            <p:cNvSpPr/>
            <p:nvPr/>
          </p:nvSpPr>
          <p:spPr>
            <a:xfrm>
              <a:off x="4999250" y="1495950"/>
              <a:ext cx="44200" cy="46150"/>
            </a:xfrm>
            <a:custGeom>
              <a:rect b="b" l="l" r="r" t="t"/>
              <a:pathLst>
                <a:path extrusionOk="0" h="1846" w="1768">
                  <a:moveTo>
                    <a:pt x="1231" y="0"/>
                  </a:moveTo>
                  <a:lnTo>
                    <a:pt x="1" y="870"/>
                  </a:lnTo>
                  <a:lnTo>
                    <a:pt x="922" y="1845"/>
                  </a:lnTo>
                  <a:lnTo>
                    <a:pt x="1768" y="462"/>
                  </a:lnTo>
                  <a:lnTo>
                    <a:pt x="12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5"/>
            <p:cNvSpPr/>
            <p:nvPr/>
          </p:nvSpPr>
          <p:spPr>
            <a:xfrm>
              <a:off x="4884650" y="1503625"/>
              <a:ext cx="151125" cy="148550"/>
            </a:xfrm>
            <a:custGeom>
              <a:rect b="b" l="l" r="r" t="t"/>
              <a:pathLst>
                <a:path extrusionOk="0" h="5942" w="6045">
                  <a:moveTo>
                    <a:pt x="3022" y="0"/>
                  </a:moveTo>
                  <a:cubicBezTo>
                    <a:pt x="1563" y="0"/>
                    <a:pt x="1" y="1250"/>
                    <a:pt x="1" y="2919"/>
                  </a:cubicBezTo>
                  <a:cubicBezTo>
                    <a:pt x="1" y="4588"/>
                    <a:pt x="1457" y="5942"/>
                    <a:pt x="3126" y="5942"/>
                  </a:cubicBezTo>
                  <a:cubicBezTo>
                    <a:pt x="4795" y="5942"/>
                    <a:pt x="6045" y="4303"/>
                    <a:pt x="6045" y="2919"/>
                  </a:cubicBezTo>
                  <a:cubicBezTo>
                    <a:pt x="6045" y="1250"/>
                    <a:pt x="4691" y="0"/>
                    <a:pt x="30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5"/>
            <p:cNvSpPr/>
            <p:nvPr/>
          </p:nvSpPr>
          <p:spPr>
            <a:xfrm>
              <a:off x="4894875" y="1512575"/>
              <a:ext cx="130675" cy="128075"/>
            </a:xfrm>
            <a:custGeom>
              <a:rect b="b" l="l" r="r" t="t"/>
              <a:pathLst>
                <a:path extrusionOk="0" h="5123" w="5227">
                  <a:moveTo>
                    <a:pt x="2614" y="0"/>
                  </a:moveTo>
                  <a:cubicBezTo>
                    <a:pt x="1171" y="0"/>
                    <a:pt x="1" y="1148"/>
                    <a:pt x="1" y="2561"/>
                  </a:cubicBezTo>
                  <a:cubicBezTo>
                    <a:pt x="1" y="3976"/>
                    <a:pt x="1171" y="5122"/>
                    <a:pt x="2614" y="5122"/>
                  </a:cubicBezTo>
                  <a:cubicBezTo>
                    <a:pt x="4056" y="5122"/>
                    <a:pt x="5227" y="3976"/>
                    <a:pt x="5227" y="2561"/>
                  </a:cubicBezTo>
                  <a:cubicBezTo>
                    <a:pt x="5227" y="1146"/>
                    <a:pt x="4056" y="0"/>
                    <a:pt x="26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5"/>
            <p:cNvSpPr/>
            <p:nvPr/>
          </p:nvSpPr>
          <p:spPr>
            <a:xfrm>
              <a:off x="4917975" y="1571475"/>
              <a:ext cx="94125" cy="60225"/>
            </a:xfrm>
            <a:custGeom>
              <a:rect b="b" l="l" r="r" t="t"/>
              <a:pathLst>
                <a:path extrusionOk="0" h="2409" w="3765">
                  <a:moveTo>
                    <a:pt x="3277" y="1"/>
                  </a:moveTo>
                  <a:cubicBezTo>
                    <a:pt x="3047" y="1"/>
                    <a:pt x="2715" y="154"/>
                    <a:pt x="2715" y="667"/>
                  </a:cubicBezTo>
                  <a:cubicBezTo>
                    <a:pt x="2715" y="1178"/>
                    <a:pt x="2536" y="2204"/>
                    <a:pt x="1767" y="2204"/>
                  </a:cubicBezTo>
                  <a:cubicBezTo>
                    <a:pt x="691" y="2204"/>
                    <a:pt x="563" y="1870"/>
                    <a:pt x="563" y="1306"/>
                  </a:cubicBezTo>
                  <a:cubicBezTo>
                    <a:pt x="563" y="1198"/>
                    <a:pt x="512" y="897"/>
                    <a:pt x="281" y="897"/>
                  </a:cubicBezTo>
                  <a:cubicBezTo>
                    <a:pt x="51" y="897"/>
                    <a:pt x="0" y="1100"/>
                    <a:pt x="0" y="1204"/>
                  </a:cubicBezTo>
                  <a:cubicBezTo>
                    <a:pt x="0" y="1742"/>
                    <a:pt x="588" y="2408"/>
                    <a:pt x="1767" y="2408"/>
                  </a:cubicBezTo>
                  <a:cubicBezTo>
                    <a:pt x="2945" y="2408"/>
                    <a:pt x="3764" y="1486"/>
                    <a:pt x="3764" y="718"/>
                  </a:cubicBezTo>
                  <a:cubicBezTo>
                    <a:pt x="3764" y="333"/>
                    <a:pt x="3560" y="1"/>
                    <a:pt x="3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5"/>
            <p:cNvSpPr/>
            <p:nvPr/>
          </p:nvSpPr>
          <p:spPr>
            <a:xfrm>
              <a:off x="4925625" y="1529225"/>
              <a:ext cx="21175" cy="20500"/>
            </a:xfrm>
            <a:custGeom>
              <a:rect b="b" l="l" r="r" t="t"/>
              <a:pathLst>
                <a:path extrusionOk="0" h="820" w="847">
                  <a:moveTo>
                    <a:pt x="527" y="0"/>
                  </a:moveTo>
                  <a:cubicBezTo>
                    <a:pt x="292" y="0"/>
                    <a:pt x="1" y="183"/>
                    <a:pt x="1" y="411"/>
                  </a:cubicBezTo>
                  <a:cubicBezTo>
                    <a:pt x="1" y="637"/>
                    <a:pt x="139" y="820"/>
                    <a:pt x="372" y="820"/>
                  </a:cubicBezTo>
                  <a:cubicBezTo>
                    <a:pt x="606" y="820"/>
                    <a:pt x="846" y="637"/>
                    <a:pt x="846" y="411"/>
                  </a:cubicBezTo>
                  <a:cubicBezTo>
                    <a:pt x="846" y="183"/>
                    <a:pt x="759" y="0"/>
                    <a:pt x="5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5"/>
            <p:cNvSpPr/>
            <p:nvPr/>
          </p:nvSpPr>
          <p:spPr>
            <a:xfrm>
              <a:off x="4948675" y="1544550"/>
              <a:ext cx="7700" cy="5175"/>
            </a:xfrm>
            <a:custGeom>
              <a:rect b="b" l="l" r="r" t="t"/>
              <a:pathLst>
                <a:path extrusionOk="0" h="207" w="308">
                  <a:moveTo>
                    <a:pt x="154" y="1"/>
                  </a:moveTo>
                  <a:cubicBezTo>
                    <a:pt x="69" y="1"/>
                    <a:pt x="1" y="48"/>
                    <a:pt x="1" y="105"/>
                  </a:cubicBezTo>
                  <a:cubicBezTo>
                    <a:pt x="1" y="160"/>
                    <a:pt x="43" y="207"/>
                    <a:pt x="129" y="207"/>
                  </a:cubicBezTo>
                  <a:cubicBezTo>
                    <a:pt x="214" y="207"/>
                    <a:pt x="308" y="186"/>
                    <a:pt x="308" y="130"/>
                  </a:cubicBezTo>
                  <a:cubicBezTo>
                    <a:pt x="308" y="72"/>
                    <a:pt x="239" y="1"/>
                    <a:pt x="1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65"/>
          <p:cNvGrpSpPr/>
          <p:nvPr/>
        </p:nvGrpSpPr>
        <p:grpSpPr>
          <a:xfrm>
            <a:off x="4936339" y="2353393"/>
            <a:ext cx="471036" cy="538321"/>
            <a:chOff x="4023550" y="2024100"/>
            <a:chExt cx="286850" cy="327825"/>
          </a:xfrm>
        </p:grpSpPr>
        <p:sp>
          <p:nvSpPr>
            <p:cNvPr id="1729" name="Google Shape;1729;p65"/>
            <p:cNvSpPr/>
            <p:nvPr/>
          </p:nvSpPr>
          <p:spPr>
            <a:xfrm>
              <a:off x="4097175" y="2068250"/>
              <a:ext cx="213225" cy="283675"/>
            </a:xfrm>
            <a:custGeom>
              <a:rect b="b" l="l" r="r" t="t"/>
              <a:pathLst>
                <a:path extrusionOk="0" h="11347" w="8529">
                  <a:moveTo>
                    <a:pt x="7607" y="0"/>
                  </a:moveTo>
                  <a:lnTo>
                    <a:pt x="0" y="462"/>
                  </a:lnTo>
                  <a:lnTo>
                    <a:pt x="308" y="11347"/>
                  </a:lnTo>
                  <a:lnTo>
                    <a:pt x="8528" y="10910"/>
                  </a:lnTo>
                  <a:lnTo>
                    <a:pt x="7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5"/>
            <p:cNvSpPr/>
            <p:nvPr/>
          </p:nvSpPr>
          <p:spPr>
            <a:xfrm>
              <a:off x="4249550" y="2077850"/>
              <a:ext cx="32700" cy="29500"/>
            </a:xfrm>
            <a:custGeom>
              <a:rect b="b" l="l" r="r" t="t"/>
              <a:pathLst>
                <a:path extrusionOk="0" h="1180" w="1308">
                  <a:moveTo>
                    <a:pt x="1154" y="1"/>
                  </a:moveTo>
                  <a:lnTo>
                    <a:pt x="0" y="129"/>
                  </a:lnTo>
                  <a:lnTo>
                    <a:pt x="794" y="359"/>
                  </a:lnTo>
                  <a:lnTo>
                    <a:pt x="411" y="538"/>
                  </a:lnTo>
                  <a:lnTo>
                    <a:pt x="283" y="974"/>
                  </a:lnTo>
                  <a:lnTo>
                    <a:pt x="924" y="769"/>
                  </a:lnTo>
                  <a:lnTo>
                    <a:pt x="924" y="412"/>
                  </a:lnTo>
                  <a:lnTo>
                    <a:pt x="1307" y="1180"/>
                  </a:lnTo>
                  <a:lnTo>
                    <a:pt x="11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5"/>
            <p:cNvSpPr/>
            <p:nvPr/>
          </p:nvSpPr>
          <p:spPr>
            <a:xfrm>
              <a:off x="4264275" y="2296225"/>
              <a:ext cx="34625" cy="37800"/>
            </a:xfrm>
            <a:custGeom>
              <a:rect b="b" l="l" r="r" t="t"/>
              <a:pathLst>
                <a:path extrusionOk="0" h="1512" w="1385">
                  <a:moveTo>
                    <a:pt x="1256" y="0"/>
                  </a:moveTo>
                  <a:lnTo>
                    <a:pt x="974" y="769"/>
                  </a:lnTo>
                  <a:lnTo>
                    <a:pt x="795" y="307"/>
                  </a:lnTo>
                  <a:lnTo>
                    <a:pt x="1" y="152"/>
                  </a:lnTo>
                  <a:lnTo>
                    <a:pt x="309" y="844"/>
                  </a:lnTo>
                  <a:lnTo>
                    <a:pt x="948" y="972"/>
                  </a:lnTo>
                  <a:lnTo>
                    <a:pt x="52" y="1512"/>
                  </a:lnTo>
                  <a:lnTo>
                    <a:pt x="52" y="1512"/>
                  </a:lnTo>
                  <a:lnTo>
                    <a:pt x="1384" y="1409"/>
                  </a:lnTo>
                  <a:lnTo>
                    <a:pt x="12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5"/>
            <p:cNvSpPr/>
            <p:nvPr/>
          </p:nvSpPr>
          <p:spPr>
            <a:xfrm>
              <a:off x="4219475" y="2153425"/>
              <a:ext cx="39075" cy="126175"/>
            </a:xfrm>
            <a:custGeom>
              <a:rect b="b" l="l" r="r" t="t"/>
              <a:pathLst>
                <a:path extrusionOk="0" h="5047" w="1563">
                  <a:moveTo>
                    <a:pt x="0" y="1"/>
                  </a:moveTo>
                  <a:lnTo>
                    <a:pt x="179" y="5046"/>
                  </a:lnTo>
                  <a:cubicBezTo>
                    <a:pt x="179" y="5046"/>
                    <a:pt x="1563" y="4048"/>
                    <a:pt x="1563" y="2690"/>
                  </a:cubicBezTo>
                  <a:cubicBezTo>
                    <a:pt x="1563" y="1332"/>
                    <a:pt x="0"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5"/>
            <p:cNvSpPr/>
            <p:nvPr/>
          </p:nvSpPr>
          <p:spPr>
            <a:xfrm>
              <a:off x="4023550" y="2024100"/>
              <a:ext cx="20475" cy="292625"/>
            </a:xfrm>
            <a:custGeom>
              <a:rect b="b" l="l" r="r" t="t"/>
              <a:pathLst>
                <a:path extrusionOk="0" h="11705" w="819">
                  <a:moveTo>
                    <a:pt x="280" y="0"/>
                  </a:moveTo>
                  <a:lnTo>
                    <a:pt x="1" y="11705"/>
                  </a:lnTo>
                  <a:lnTo>
                    <a:pt x="435" y="11705"/>
                  </a:lnTo>
                  <a:lnTo>
                    <a:pt x="819" y="5865"/>
                  </a:lnTo>
                  <a:lnTo>
                    <a:pt x="8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5"/>
            <p:cNvSpPr/>
            <p:nvPr/>
          </p:nvSpPr>
          <p:spPr>
            <a:xfrm>
              <a:off x="4047875" y="2024100"/>
              <a:ext cx="197225" cy="292625"/>
            </a:xfrm>
            <a:custGeom>
              <a:rect b="b" l="l" r="r" t="t"/>
              <a:pathLst>
                <a:path extrusionOk="0" h="11705" w="7889">
                  <a:moveTo>
                    <a:pt x="282" y="0"/>
                  </a:moveTo>
                  <a:lnTo>
                    <a:pt x="1" y="5557"/>
                  </a:lnTo>
                  <a:lnTo>
                    <a:pt x="77" y="11705"/>
                  </a:lnTo>
                  <a:lnTo>
                    <a:pt x="7888" y="11654"/>
                  </a:lnTo>
                  <a:lnTo>
                    <a:pt x="73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5"/>
            <p:cNvSpPr/>
            <p:nvPr/>
          </p:nvSpPr>
          <p:spPr>
            <a:xfrm>
              <a:off x="4034425" y="2024100"/>
              <a:ext cx="20500" cy="292625"/>
            </a:xfrm>
            <a:custGeom>
              <a:rect b="b" l="l" r="r" t="t"/>
              <a:pathLst>
                <a:path extrusionOk="0" h="11705" w="820">
                  <a:moveTo>
                    <a:pt x="384" y="0"/>
                  </a:moveTo>
                  <a:lnTo>
                    <a:pt x="0" y="11705"/>
                  </a:lnTo>
                  <a:lnTo>
                    <a:pt x="615" y="11705"/>
                  </a:lnTo>
                  <a:lnTo>
                    <a:pt x="8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5"/>
            <p:cNvSpPr/>
            <p:nvPr/>
          </p:nvSpPr>
          <p:spPr>
            <a:xfrm>
              <a:off x="4063900" y="2042025"/>
              <a:ext cx="158775" cy="254225"/>
            </a:xfrm>
            <a:custGeom>
              <a:rect b="b" l="l" r="r" t="t"/>
              <a:pathLst>
                <a:path extrusionOk="0" h="10169" w="6351">
                  <a:moveTo>
                    <a:pt x="5659" y="563"/>
                  </a:moveTo>
                  <a:lnTo>
                    <a:pt x="5736" y="9168"/>
                  </a:lnTo>
                  <a:lnTo>
                    <a:pt x="512" y="9502"/>
                  </a:lnTo>
                  <a:lnTo>
                    <a:pt x="948" y="640"/>
                  </a:lnTo>
                  <a:lnTo>
                    <a:pt x="5659" y="563"/>
                  </a:lnTo>
                  <a:close/>
                  <a:moveTo>
                    <a:pt x="6044" y="1"/>
                  </a:moveTo>
                  <a:lnTo>
                    <a:pt x="333" y="103"/>
                  </a:lnTo>
                  <a:lnTo>
                    <a:pt x="0" y="10168"/>
                  </a:lnTo>
                  <a:lnTo>
                    <a:pt x="6351" y="9913"/>
                  </a:lnTo>
                  <a:lnTo>
                    <a:pt x="60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5"/>
            <p:cNvSpPr/>
            <p:nvPr/>
          </p:nvSpPr>
          <p:spPr>
            <a:xfrm>
              <a:off x="4100350" y="2108625"/>
              <a:ext cx="90975" cy="105025"/>
            </a:xfrm>
            <a:custGeom>
              <a:rect b="b" l="l" r="r" t="t"/>
              <a:pathLst>
                <a:path extrusionOk="0" h="4201" w="3639">
                  <a:moveTo>
                    <a:pt x="1794" y="820"/>
                  </a:moveTo>
                  <a:cubicBezTo>
                    <a:pt x="2529" y="820"/>
                    <a:pt x="3126" y="1369"/>
                    <a:pt x="3126" y="2048"/>
                  </a:cubicBezTo>
                  <a:cubicBezTo>
                    <a:pt x="3126" y="2727"/>
                    <a:pt x="2767" y="3381"/>
                    <a:pt x="1794" y="3381"/>
                  </a:cubicBezTo>
                  <a:cubicBezTo>
                    <a:pt x="1059" y="3381"/>
                    <a:pt x="463" y="2727"/>
                    <a:pt x="463" y="2048"/>
                  </a:cubicBezTo>
                  <a:cubicBezTo>
                    <a:pt x="463" y="1369"/>
                    <a:pt x="1059" y="820"/>
                    <a:pt x="1794" y="820"/>
                  </a:cubicBezTo>
                  <a:close/>
                  <a:moveTo>
                    <a:pt x="1821" y="0"/>
                  </a:moveTo>
                  <a:cubicBezTo>
                    <a:pt x="1051" y="0"/>
                    <a:pt x="1" y="940"/>
                    <a:pt x="1" y="2100"/>
                  </a:cubicBezTo>
                  <a:cubicBezTo>
                    <a:pt x="1" y="3259"/>
                    <a:pt x="815" y="4200"/>
                    <a:pt x="1821" y="4200"/>
                  </a:cubicBezTo>
                  <a:cubicBezTo>
                    <a:pt x="2639" y="4200"/>
                    <a:pt x="3639" y="3260"/>
                    <a:pt x="3639" y="2100"/>
                  </a:cubicBezTo>
                  <a:cubicBezTo>
                    <a:pt x="3639" y="939"/>
                    <a:pt x="2825" y="0"/>
                    <a:pt x="1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5"/>
            <p:cNvSpPr/>
            <p:nvPr/>
          </p:nvSpPr>
          <p:spPr>
            <a:xfrm>
              <a:off x="4125975" y="2139975"/>
              <a:ext cx="35875" cy="21825"/>
            </a:xfrm>
            <a:custGeom>
              <a:rect b="b" l="l" r="r" t="t"/>
              <a:pathLst>
                <a:path extrusionOk="0" h="873" w="1435">
                  <a:moveTo>
                    <a:pt x="1358" y="0"/>
                  </a:moveTo>
                  <a:lnTo>
                    <a:pt x="0" y="462"/>
                  </a:lnTo>
                  <a:lnTo>
                    <a:pt x="0" y="872"/>
                  </a:lnTo>
                  <a:lnTo>
                    <a:pt x="1435" y="436"/>
                  </a:lnTo>
                  <a:lnTo>
                    <a:pt x="1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5"/>
            <p:cNvSpPr/>
            <p:nvPr/>
          </p:nvSpPr>
          <p:spPr>
            <a:xfrm>
              <a:off x="4127275" y="2159175"/>
              <a:ext cx="36500" cy="21200"/>
            </a:xfrm>
            <a:custGeom>
              <a:rect b="b" l="l" r="r" t="t"/>
              <a:pathLst>
                <a:path extrusionOk="0" h="848" w="1460">
                  <a:moveTo>
                    <a:pt x="1408" y="1"/>
                  </a:moveTo>
                  <a:lnTo>
                    <a:pt x="1" y="437"/>
                  </a:lnTo>
                  <a:lnTo>
                    <a:pt x="52" y="847"/>
                  </a:lnTo>
                  <a:lnTo>
                    <a:pt x="1459" y="386"/>
                  </a:lnTo>
                  <a:lnTo>
                    <a:pt x="14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5"/>
            <p:cNvSpPr/>
            <p:nvPr/>
          </p:nvSpPr>
          <p:spPr>
            <a:xfrm>
              <a:off x="4097175" y="2068275"/>
              <a:ext cx="30125" cy="24350"/>
            </a:xfrm>
            <a:custGeom>
              <a:rect b="b" l="l" r="r" t="t"/>
              <a:pathLst>
                <a:path extrusionOk="0" h="974" w="1205">
                  <a:moveTo>
                    <a:pt x="129" y="0"/>
                  </a:moveTo>
                  <a:lnTo>
                    <a:pt x="0" y="973"/>
                  </a:lnTo>
                  <a:lnTo>
                    <a:pt x="12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5"/>
            <p:cNvSpPr/>
            <p:nvPr/>
          </p:nvSpPr>
          <p:spPr>
            <a:xfrm>
              <a:off x="4172725" y="2066350"/>
              <a:ext cx="25625" cy="26275"/>
            </a:xfrm>
            <a:custGeom>
              <a:rect b="b" l="l" r="r" t="t"/>
              <a:pathLst>
                <a:path extrusionOk="0" h="1051" w="1025">
                  <a:moveTo>
                    <a:pt x="897" y="1"/>
                  </a:moveTo>
                  <a:lnTo>
                    <a:pt x="1" y="77"/>
                  </a:lnTo>
                  <a:lnTo>
                    <a:pt x="1025" y="1050"/>
                  </a:lnTo>
                  <a:lnTo>
                    <a:pt x="8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5"/>
            <p:cNvSpPr/>
            <p:nvPr/>
          </p:nvSpPr>
          <p:spPr>
            <a:xfrm>
              <a:off x="4089500" y="2232200"/>
              <a:ext cx="25625" cy="33925"/>
            </a:xfrm>
            <a:custGeom>
              <a:rect b="b" l="l" r="r" t="t"/>
              <a:pathLst>
                <a:path extrusionOk="0" h="1357" w="1025">
                  <a:moveTo>
                    <a:pt x="77" y="0"/>
                  </a:moveTo>
                  <a:lnTo>
                    <a:pt x="0" y="1357"/>
                  </a:lnTo>
                  <a:lnTo>
                    <a:pt x="1024" y="1306"/>
                  </a:lnTo>
                  <a:lnTo>
                    <a:pt x="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5"/>
            <p:cNvSpPr/>
            <p:nvPr/>
          </p:nvSpPr>
          <p:spPr>
            <a:xfrm>
              <a:off x="4170825" y="2223850"/>
              <a:ext cx="27525" cy="35900"/>
            </a:xfrm>
            <a:custGeom>
              <a:rect b="b" l="l" r="r" t="t"/>
              <a:pathLst>
                <a:path extrusionOk="0" h="1436" w="1101">
                  <a:moveTo>
                    <a:pt x="997" y="0"/>
                  </a:moveTo>
                  <a:lnTo>
                    <a:pt x="0" y="1435"/>
                  </a:lnTo>
                  <a:lnTo>
                    <a:pt x="0" y="1435"/>
                  </a:lnTo>
                  <a:lnTo>
                    <a:pt x="1101" y="1333"/>
                  </a:lnTo>
                  <a:lnTo>
                    <a:pt x="9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5"/>
            <p:cNvSpPr/>
            <p:nvPr/>
          </p:nvSpPr>
          <p:spPr>
            <a:xfrm>
              <a:off x="4177200" y="2157900"/>
              <a:ext cx="17325" cy="15400"/>
            </a:xfrm>
            <a:custGeom>
              <a:rect b="b" l="l" r="r" t="t"/>
              <a:pathLst>
                <a:path extrusionOk="0" h="616" w="693">
                  <a:moveTo>
                    <a:pt x="410" y="1"/>
                  </a:moveTo>
                  <a:lnTo>
                    <a:pt x="1" y="360"/>
                  </a:lnTo>
                  <a:lnTo>
                    <a:pt x="52" y="616"/>
                  </a:lnTo>
                  <a:lnTo>
                    <a:pt x="693" y="103"/>
                  </a:lnTo>
                  <a:lnTo>
                    <a:pt x="4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5"/>
            <p:cNvSpPr/>
            <p:nvPr/>
          </p:nvSpPr>
          <p:spPr>
            <a:xfrm>
              <a:off x="4200250" y="2204000"/>
              <a:ext cx="14775" cy="14125"/>
            </a:xfrm>
            <a:custGeom>
              <a:rect b="b" l="l" r="r" t="t"/>
              <a:pathLst>
                <a:path extrusionOk="0" h="565" w="591">
                  <a:moveTo>
                    <a:pt x="539" y="0"/>
                  </a:moveTo>
                  <a:lnTo>
                    <a:pt x="1" y="513"/>
                  </a:lnTo>
                  <a:lnTo>
                    <a:pt x="359" y="564"/>
                  </a:lnTo>
                  <a:lnTo>
                    <a:pt x="590" y="283"/>
                  </a:lnTo>
                  <a:lnTo>
                    <a:pt x="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5"/>
            <p:cNvSpPr/>
            <p:nvPr/>
          </p:nvSpPr>
          <p:spPr>
            <a:xfrm>
              <a:off x="4215625" y="2189925"/>
              <a:ext cx="12825" cy="13500"/>
            </a:xfrm>
            <a:custGeom>
              <a:rect b="b" l="l" r="r" t="t"/>
              <a:pathLst>
                <a:path extrusionOk="0" h="540" w="513">
                  <a:moveTo>
                    <a:pt x="435" y="1"/>
                  </a:moveTo>
                  <a:lnTo>
                    <a:pt x="1" y="488"/>
                  </a:lnTo>
                  <a:lnTo>
                    <a:pt x="256" y="539"/>
                  </a:lnTo>
                  <a:lnTo>
                    <a:pt x="512" y="231"/>
                  </a:lnTo>
                  <a:lnTo>
                    <a:pt x="4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5"/>
            <p:cNvSpPr/>
            <p:nvPr/>
          </p:nvSpPr>
          <p:spPr>
            <a:xfrm>
              <a:off x="4202800" y="2127175"/>
              <a:ext cx="55750" cy="55075"/>
            </a:xfrm>
            <a:custGeom>
              <a:rect b="b" l="l" r="r" t="t"/>
              <a:pathLst>
                <a:path extrusionOk="0" h="2203" w="2230">
                  <a:moveTo>
                    <a:pt x="1615" y="1"/>
                  </a:moveTo>
                  <a:lnTo>
                    <a:pt x="1" y="1768"/>
                  </a:lnTo>
                  <a:lnTo>
                    <a:pt x="396" y="2203"/>
                  </a:lnTo>
                  <a:lnTo>
                    <a:pt x="2230" y="693"/>
                  </a:lnTo>
                  <a:lnTo>
                    <a:pt x="16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5"/>
            <p:cNvSpPr/>
            <p:nvPr/>
          </p:nvSpPr>
          <p:spPr>
            <a:xfrm>
              <a:off x="4235475" y="2115650"/>
              <a:ext cx="37175" cy="34600"/>
            </a:xfrm>
            <a:custGeom>
              <a:rect b="b" l="l" r="r" t="t"/>
              <a:pathLst>
                <a:path extrusionOk="0" h="1384" w="1487">
                  <a:moveTo>
                    <a:pt x="563" y="179"/>
                  </a:moveTo>
                  <a:lnTo>
                    <a:pt x="1229" y="718"/>
                  </a:lnTo>
                  <a:lnTo>
                    <a:pt x="948" y="1050"/>
                  </a:lnTo>
                  <a:lnTo>
                    <a:pt x="256" y="360"/>
                  </a:lnTo>
                  <a:lnTo>
                    <a:pt x="563" y="179"/>
                  </a:lnTo>
                  <a:close/>
                  <a:moveTo>
                    <a:pt x="538" y="0"/>
                  </a:moveTo>
                  <a:lnTo>
                    <a:pt x="1" y="360"/>
                  </a:lnTo>
                  <a:lnTo>
                    <a:pt x="1025" y="1384"/>
                  </a:lnTo>
                  <a:lnTo>
                    <a:pt x="1487" y="718"/>
                  </a:lnTo>
                  <a:lnTo>
                    <a:pt x="5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5"/>
            <p:cNvSpPr/>
            <p:nvPr/>
          </p:nvSpPr>
          <p:spPr>
            <a:xfrm>
              <a:off x="4247625" y="2125225"/>
              <a:ext cx="13475" cy="11550"/>
            </a:xfrm>
            <a:custGeom>
              <a:rect b="b" l="l" r="r" t="t"/>
              <a:pathLst>
                <a:path extrusionOk="0" h="462" w="539">
                  <a:moveTo>
                    <a:pt x="437" y="1"/>
                  </a:moveTo>
                  <a:lnTo>
                    <a:pt x="1" y="335"/>
                  </a:lnTo>
                  <a:lnTo>
                    <a:pt x="124" y="461"/>
                  </a:lnTo>
                  <a:lnTo>
                    <a:pt x="539" y="79"/>
                  </a:lnTo>
                  <a:lnTo>
                    <a:pt x="4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5"/>
            <p:cNvSpPr/>
            <p:nvPr/>
          </p:nvSpPr>
          <p:spPr>
            <a:xfrm>
              <a:off x="4111275" y="2194400"/>
              <a:ext cx="79425" cy="79425"/>
            </a:xfrm>
            <a:custGeom>
              <a:rect b="b" l="l" r="r" t="t"/>
              <a:pathLst>
                <a:path extrusionOk="0" h="3177" w="3177">
                  <a:moveTo>
                    <a:pt x="1818" y="1025"/>
                  </a:moveTo>
                  <a:lnTo>
                    <a:pt x="2176" y="1357"/>
                  </a:lnTo>
                  <a:lnTo>
                    <a:pt x="2074" y="1511"/>
                  </a:lnTo>
                  <a:lnTo>
                    <a:pt x="1665" y="1153"/>
                  </a:lnTo>
                  <a:lnTo>
                    <a:pt x="1818" y="1025"/>
                  </a:lnTo>
                  <a:close/>
                  <a:moveTo>
                    <a:pt x="1358" y="1461"/>
                  </a:moveTo>
                  <a:lnTo>
                    <a:pt x="1743" y="1819"/>
                  </a:lnTo>
                  <a:lnTo>
                    <a:pt x="1639" y="1972"/>
                  </a:lnTo>
                  <a:lnTo>
                    <a:pt x="1178" y="1589"/>
                  </a:lnTo>
                  <a:lnTo>
                    <a:pt x="1358" y="1461"/>
                  </a:lnTo>
                  <a:close/>
                  <a:moveTo>
                    <a:pt x="922" y="1947"/>
                  </a:moveTo>
                  <a:lnTo>
                    <a:pt x="1331" y="2330"/>
                  </a:lnTo>
                  <a:lnTo>
                    <a:pt x="1229" y="2511"/>
                  </a:lnTo>
                  <a:lnTo>
                    <a:pt x="717" y="2049"/>
                  </a:lnTo>
                  <a:lnTo>
                    <a:pt x="922" y="1947"/>
                  </a:lnTo>
                  <a:close/>
                  <a:moveTo>
                    <a:pt x="2612" y="1"/>
                  </a:moveTo>
                  <a:lnTo>
                    <a:pt x="0" y="2383"/>
                  </a:lnTo>
                  <a:lnTo>
                    <a:pt x="896" y="3177"/>
                  </a:lnTo>
                  <a:lnTo>
                    <a:pt x="3176" y="488"/>
                  </a:lnTo>
                  <a:lnTo>
                    <a:pt x="26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5"/>
            <p:cNvSpPr/>
            <p:nvPr/>
          </p:nvSpPr>
          <p:spPr>
            <a:xfrm>
              <a:off x="4154150" y="2153425"/>
              <a:ext cx="80075" cy="72375"/>
            </a:xfrm>
            <a:custGeom>
              <a:rect b="b" l="l" r="r" t="t"/>
              <a:pathLst>
                <a:path extrusionOk="0" h="2895" w="3203">
                  <a:moveTo>
                    <a:pt x="1768" y="1"/>
                  </a:moveTo>
                  <a:lnTo>
                    <a:pt x="1" y="1512"/>
                  </a:lnTo>
                  <a:lnTo>
                    <a:pt x="1666" y="2894"/>
                  </a:lnTo>
                  <a:lnTo>
                    <a:pt x="3203" y="1153"/>
                  </a:lnTo>
                  <a:lnTo>
                    <a:pt x="17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5"/>
            <p:cNvSpPr/>
            <p:nvPr/>
          </p:nvSpPr>
          <p:spPr>
            <a:xfrm>
              <a:off x="4164425" y="2163025"/>
              <a:ext cx="59575" cy="51900"/>
            </a:xfrm>
            <a:custGeom>
              <a:rect b="b" l="l" r="r" t="t"/>
              <a:pathLst>
                <a:path extrusionOk="0" h="2076" w="2383">
                  <a:moveTo>
                    <a:pt x="1357" y="0"/>
                  </a:moveTo>
                  <a:lnTo>
                    <a:pt x="0" y="1077"/>
                  </a:lnTo>
                  <a:lnTo>
                    <a:pt x="1282" y="2075"/>
                  </a:lnTo>
                  <a:lnTo>
                    <a:pt x="2383" y="847"/>
                  </a:lnTo>
                  <a:lnTo>
                    <a:pt x="13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5"/>
            <p:cNvSpPr/>
            <p:nvPr/>
          </p:nvSpPr>
          <p:spPr>
            <a:xfrm>
              <a:off x="4185550" y="2183875"/>
              <a:ext cx="17825" cy="11450"/>
            </a:xfrm>
            <a:custGeom>
              <a:rect b="b" l="l" r="r" t="t"/>
              <a:pathLst>
                <a:path extrusionOk="0" h="458" w="713">
                  <a:moveTo>
                    <a:pt x="400" y="0"/>
                  </a:moveTo>
                  <a:cubicBezTo>
                    <a:pt x="227" y="0"/>
                    <a:pt x="1" y="128"/>
                    <a:pt x="1" y="128"/>
                  </a:cubicBezTo>
                  <a:lnTo>
                    <a:pt x="40" y="220"/>
                  </a:lnTo>
                  <a:cubicBezTo>
                    <a:pt x="40" y="220"/>
                    <a:pt x="242" y="130"/>
                    <a:pt x="367" y="130"/>
                  </a:cubicBezTo>
                  <a:cubicBezTo>
                    <a:pt x="402" y="130"/>
                    <a:pt x="431" y="137"/>
                    <a:pt x="448" y="155"/>
                  </a:cubicBezTo>
                  <a:cubicBezTo>
                    <a:pt x="529" y="234"/>
                    <a:pt x="593" y="457"/>
                    <a:pt x="593" y="457"/>
                  </a:cubicBezTo>
                  <a:lnTo>
                    <a:pt x="712" y="443"/>
                  </a:lnTo>
                  <a:cubicBezTo>
                    <a:pt x="712" y="443"/>
                    <a:pt x="684" y="193"/>
                    <a:pt x="540" y="48"/>
                  </a:cubicBezTo>
                  <a:cubicBezTo>
                    <a:pt x="505" y="13"/>
                    <a:pt x="456" y="0"/>
                    <a:pt x="4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5"/>
            <p:cNvSpPr/>
            <p:nvPr/>
          </p:nvSpPr>
          <p:spPr>
            <a:xfrm>
              <a:off x="4184875" y="2175200"/>
              <a:ext cx="26025" cy="17150"/>
            </a:xfrm>
            <a:custGeom>
              <a:rect b="b" l="l" r="r" t="t"/>
              <a:pathLst>
                <a:path extrusionOk="0" h="686" w="1041">
                  <a:moveTo>
                    <a:pt x="580" y="0"/>
                  </a:moveTo>
                  <a:cubicBezTo>
                    <a:pt x="359" y="0"/>
                    <a:pt x="1" y="133"/>
                    <a:pt x="1" y="133"/>
                  </a:cubicBezTo>
                  <a:lnTo>
                    <a:pt x="15" y="250"/>
                  </a:lnTo>
                  <a:cubicBezTo>
                    <a:pt x="15" y="250"/>
                    <a:pt x="352" y="176"/>
                    <a:pt x="537" y="176"/>
                  </a:cubicBezTo>
                  <a:cubicBezTo>
                    <a:pt x="589" y="176"/>
                    <a:pt x="630" y="182"/>
                    <a:pt x="645" y="198"/>
                  </a:cubicBezTo>
                  <a:cubicBezTo>
                    <a:pt x="775" y="326"/>
                    <a:pt x="922" y="685"/>
                    <a:pt x="922" y="685"/>
                  </a:cubicBezTo>
                  <a:lnTo>
                    <a:pt x="1040" y="658"/>
                  </a:lnTo>
                  <a:cubicBezTo>
                    <a:pt x="1040" y="658"/>
                    <a:pt x="917" y="232"/>
                    <a:pt x="725" y="40"/>
                  </a:cubicBezTo>
                  <a:cubicBezTo>
                    <a:pt x="696" y="11"/>
                    <a:pt x="644" y="0"/>
                    <a:pt x="5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5"/>
            <p:cNvSpPr/>
            <p:nvPr/>
          </p:nvSpPr>
          <p:spPr>
            <a:xfrm>
              <a:off x="4187175" y="2192025"/>
              <a:ext cx="9275" cy="6250"/>
            </a:xfrm>
            <a:custGeom>
              <a:rect b="b" l="l" r="r" t="t"/>
              <a:pathLst>
                <a:path extrusionOk="0" h="250" w="371">
                  <a:moveTo>
                    <a:pt x="192" y="1"/>
                  </a:moveTo>
                  <a:cubicBezTo>
                    <a:pt x="107" y="1"/>
                    <a:pt x="1" y="39"/>
                    <a:pt x="1" y="39"/>
                  </a:cubicBezTo>
                  <a:lnTo>
                    <a:pt x="28" y="104"/>
                  </a:lnTo>
                  <a:cubicBezTo>
                    <a:pt x="28" y="104"/>
                    <a:pt x="89" y="83"/>
                    <a:pt x="143" y="83"/>
                  </a:cubicBezTo>
                  <a:cubicBezTo>
                    <a:pt x="170" y="83"/>
                    <a:pt x="196" y="88"/>
                    <a:pt x="211" y="104"/>
                  </a:cubicBezTo>
                  <a:cubicBezTo>
                    <a:pt x="252" y="146"/>
                    <a:pt x="284" y="195"/>
                    <a:pt x="303" y="249"/>
                  </a:cubicBezTo>
                  <a:lnTo>
                    <a:pt x="370" y="236"/>
                  </a:lnTo>
                  <a:cubicBezTo>
                    <a:pt x="370" y="236"/>
                    <a:pt x="342" y="90"/>
                    <a:pt x="278" y="26"/>
                  </a:cubicBezTo>
                  <a:cubicBezTo>
                    <a:pt x="259" y="7"/>
                    <a:pt x="227" y="1"/>
                    <a:pt x="1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65"/>
          <p:cNvGrpSpPr/>
          <p:nvPr/>
        </p:nvGrpSpPr>
        <p:grpSpPr>
          <a:xfrm>
            <a:off x="4860809" y="1486036"/>
            <a:ext cx="538362" cy="538404"/>
            <a:chOff x="2593850" y="1495900"/>
            <a:chExt cx="327850" cy="327875"/>
          </a:xfrm>
        </p:grpSpPr>
        <p:sp>
          <p:nvSpPr>
            <p:cNvPr id="1757" name="Google Shape;1757;p65"/>
            <p:cNvSpPr/>
            <p:nvPr/>
          </p:nvSpPr>
          <p:spPr>
            <a:xfrm>
              <a:off x="2773775" y="1617575"/>
              <a:ext cx="56350" cy="48675"/>
            </a:xfrm>
            <a:custGeom>
              <a:rect b="b" l="l" r="r" t="t"/>
              <a:pathLst>
                <a:path extrusionOk="0" h="1947" w="2254">
                  <a:moveTo>
                    <a:pt x="1127" y="0"/>
                  </a:moveTo>
                  <a:cubicBezTo>
                    <a:pt x="589" y="0"/>
                    <a:pt x="1" y="540"/>
                    <a:pt x="1" y="1077"/>
                  </a:cubicBezTo>
                  <a:cubicBezTo>
                    <a:pt x="1" y="1614"/>
                    <a:pt x="505" y="1946"/>
                    <a:pt x="1127" y="1946"/>
                  </a:cubicBezTo>
                  <a:cubicBezTo>
                    <a:pt x="1749" y="1946"/>
                    <a:pt x="2253" y="1614"/>
                    <a:pt x="2253" y="1077"/>
                  </a:cubicBezTo>
                  <a:cubicBezTo>
                    <a:pt x="2253" y="539"/>
                    <a:pt x="1665" y="0"/>
                    <a:pt x="1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5"/>
            <p:cNvSpPr/>
            <p:nvPr/>
          </p:nvSpPr>
          <p:spPr>
            <a:xfrm>
              <a:off x="2762225" y="1657900"/>
              <a:ext cx="94825" cy="41025"/>
            </a:xfrm>
            <a:custGeom>
              <a:rect b="b" l="l" r="r" t="t"/>
              <a:pathLst>
                <a:path extrusionOk="0" h="1641" w="3793">
                  <a:moveTo>
                    <a:pt x="1742" y="1"/>
                  </a:moveTo>
                  <a:cubicBezTo>
                    <a:pt x="948" y="1"/>
                    <a:pt x="1" y="1640"/>
                    <a:pt x="1" y="1640"/>
                  </a:cubicBezTo>
                  <a:lnTo>
                    <a:pt x="3792" y="1257"/>
                  </a:lnTo>
                  <a:cubicBezTo>
                    <a:pt x="3792" y="1257"/>
                    <a:pt x="2536" y="1"/>
                    <a:pt x="17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5"/>
            <p:cNvSpPr/>
            <p:nvPr/>
          </p:nvSpPr>
          <p:spPr>
            <a:xfrm>
              <a:off x="2763525" y="1618200"/>
              <a:ext cx="20500" cy="17975"/>
            </a:xfrm>
            <a:custGeom>
              <a:rect b="b" l="l" r="r" t="t"/>
              <a:pathLst>
                <a:path extrusionOk="0" h="719" w="820">
                  <a:moveTo>
                    <a:pt x="411" y="1"/>
                  </a:moveTo>
                  <a:cubicBezTo>
                    <a:pt x="183" y="1"/>
                    <a:pt x="0" y="212"/>
                    <a:pt x="0" y="411"/>
                  </a:cubicBezTo>
                  <a:cubicBezTo>
                    <a:pt x="0" y="609"/>
                    <a:pt x="183" y="718"/>
                    <a:pt x="411" y="718"/>
                  </a:cubicBezTo>
                  <a:cubicBezTo>
                    <a:pt x="636" y="718"/>
                    <a:pt x="820" y="558"/>
                    <a:pt x="820" y="360"/>
                  </a:cubicBezTo>
                  <a:cubicBezTo>
                    <a:pt x="820" y="161"/>
                    <a:pt x="590" y="1"/>
                    <a:pt x="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5"/>
            <p:cNvSpPr/>
            <p:nvPr/>
          </p:nvSpPr>
          <p:spPr>
            <a:xfrm>
              <a:off x="2812850" y="1606675"/>
              <a:ext cx="25625" cy="23100"/>
            </a:xfrm>
            <a:custGeom>
              <a:rect b="b" l="l" r="r" t="t"/>
              <a:pathLst>
                <a:path extrusionOk="0" h="924" w="1025">
                  <a:moveTo>
                    <a:pt x="511" y="0"/>
                  </a:moveTo>
                  <a:cubicBezTo>
                    <a:pt x="229" y="0"/>
                    <a:pt x="0" y="283"/>
                    <a:pt x="0" y="462"/>
                  </a:cubicBezTo>
                  <a:cubicBezTo>
                    <a:pt x="0" y="718"/>
                    <a:pt x="229" y="923"/>
                    <a:pt x="511" y="923"/>
                  </a:cubicBezTo>
                  <a:cubicBezTo>
                    <a:pt x="794" y="923"/>
                    <a:pt x="1024" y="769"/>
                    <a:pt x="1024" y="513"/>
                  </a:cubicBezTo>
                  <a:lnTo>
                    <a:pt x="1024" y="512"/>
                  </a:lnTo>
                  <a:cubicBezTo>
                    <a:pt x="1024" y="333"/>
                    <a:pt x="794" y="0"/>
                    <a:pt x="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5"/>
            <p:cNvSpPr/>
            <p:nvPr/>
          </p:nvSpPr>
          <p:spPr>
            <a:xfrm>
              <a:off x="2828225" y="1666900"/>
              <a:ext cx="7050" cy="6400"/>
            </a:xfrm>
            <a:custGeom>
              <a:rect b="b" l="l" r="r" t="t"/>
              <a:pathLst>
                <a:path extrusionOk="0" h="256" w="282">
                  <a:moveTo>
                    <a:pt x="230" y="0"/>
                  </a:moveTo>
                  <a:lnTo>
                    <a:pt x="0" y="179"/>
                  </a:lnTo>
                  <a:lnTo>
                    <a:pt x="102" y="256"/>
                  </a:lnTo>
                  <a:lnTo>
                    <a:pt x="281" y="51"/>
                  </a:lnTo>
                  <a:lnTo>
                    <a:pt x="2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5"/>
            <p:cNvSpPr/>
            <p:nvPr/>
          </p:nvSpPr>
          <p:spPr>
            <a:xfrm>
              <a:off x="2785275" y="1675200"/>
              <a:ext cx="9025" cy="5150"/>
            </a:xfrm>
            <a:custGeom>
              <a:rect b="b" l="l" r="r" t="t"/>
              <a:pathLst>
                <a:path extrusionOk="0" h="206" w="361">
                  <a:moveTo>
                    <a:pt x="52" y="1"/>
                  </a:moveTo>
                  <a:lnTo>
                    <a:pt x="1" y="103"/>
                  </a:lnTo>
                  <a:lnTo>
                    <a:pt x="309" y="205"/>
                  </a:lnTo>
                  <a:lnTo>
                    <a:pt x="360" y="128"/>
                  </a:lnTo>
                  <a:lnTo>
                    <a:pt x="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5"/>
            <p:cNvSpPr/>
            <p:nvPr/>
          </p:nvSpPr>
          <p:spPr>
            <a:xfrm>
              <a:off x="2813450" y="1680325"/>
              <a:ext cx="3900" cy="6400"/>
            </a:xfrm>
            <a:custGeom>
              <a:rect b="b" l="l" r="r" t="t"/>
              <a:pathLst>
                <a:path extrusionOk="0" h="256" w="156">
                  <a:moveTo>
                    <a:pt x="104" y="0"/>
                  </a:moveTo>
                  <a:lnTo>
                    <a:pt x="0" y="232"/>
                  </a:lnTo>
                  <a:lnTo>
                    <a:pt x="129" y="256"/>
                  </a:lnTo>
                  <a:lnTo>
                    <a:pt x="155" y="51"/>
                  </a:lnTo>
                  <a:lnTo>
                    <a:pt x="1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5"/>
            <p:cNvSpPr/>
            <p:nvPr/>
          </p:nvSpPr>
          <p:spPr>
            <a:xfrm>
              <a:off x="2771825" y="1645125"/>
              <a:ext cx="7725" cy="2575"/>
            </a:xfrm>
            <a:custGeom>
              <a:rect b="b" l="l" r="r" t="t"/>
              <a:pathLst>
                <a:path extrusionOk="0" h="103" w="309">
                  <a:moveTo>
                    <a:pt x="307" y="1"/>
                  </a:moveTo>
                  <a:lnTo>
                    <a:pt x="0" y="26"/>
                  </a:lnTo>
                  <a:lnTo>
                    <a:pt x="0" y="103"/>
                  </a:lnTo>
                  <a:lnTo>
                    <a:pt x="309" y="103"/>
                  </a:lnTo>
                  <a:lnTo>
                    <a:pt x="3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5"/>
            <p:cNvSpPr/>
            <p:nvPr/>
          </p:nvSpPr>
          <p:spPr>
            <a:xfrm>
              <a:off x="2803225" y="1652800"/>
              <a:ext cx="5125" cy="6425"/>
            </a:xfrm>
            <a:custGeom>
              <a:rect b="b" l="l" r="r" t="t"/>
              <a:pathLst>
                <a:path extrusionOk="0" h="257" w="205">
                  <a:moveTo>
                    <a:pt x="128" y="0"/>
                  </a:moveTo>
                  <a:lnTo>
                    <a:pt x="0" y="230"/>
                  </a:lnTo>
                  <a:lnTo>
                    <a:pt x="77" y="256"/>
                  </a:lnTo>
                  <a:lnTo>
                    <a:pt x="205" y="51"/>
                  </a:lnTo>
                  <a:lnTo>
                    <a:pt x="1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5"/>
            <p:cNvSpPr/>
            <p:nvPr/>
          </p:nvSpPr>
          <p:spPr>
            <a:xfrm>
              <a:off x="2791075" y="1625275"/>
              <a:ext cx="4500" cy="7700"/>
            </a:xfrm>
            <a:custGeom>
              <a:rect b="b" l="l" r="r" t="t"/>
              <a:pathLst>
                <a:path extrusionOk="0" h="308" w="180">
                  <a:moveTo>
                    <a:pt x="103" y="1"/>
                  </a:moveTo>
                  <a:lnTo>
                    <a:pt x="0" y="52"/>
                  </a:lnTo>
                  <a:lnTo>
                    <a:pt x="103" y="307"/>
                  </a:lnTo>
                  <a:lnTo>
                    <a:pt x="179" y="282"/>
                  </a:lnTo>
                  <a:lnTo>
                    <a:pt x="1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5"/>
            <p:cNvSpPr/>
            <p:nvPr/>
          </p:nvSpPr>
          <p:spPr>
            <a:xfrm>
              <a:off x="2831375" y="1624625"/>
              <a:ext cx="3900" cy="5150"/>
            </a:xfrm>
            <a:custGeom>
              <a:rect b="b" l="l" r="r" t="t"/>
              <a:pathLst>
                <a:path extrusionOk="0" h="206" w="156">
                  <a:moveTo>
                    <a:pt x="79" y="1"/>
                  </a:moveTo>
                  <a:lnTo>
                    <a:pt x="1" y="27"/>
                  </a:lnTo>
                  <a:lnTo>
                    <a:pt x="53" y="205"/>
                  </a:lnTo>
                  <a:lnTo>
                    <a:pt x="155" y="180"/>
                  </a:lnTo>
                  <a:lnTo>
                    <a:pt x="7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5"/>
            <p:cNvSpPr/>
            <p:nvPr/>
          </p:nvSpPr>
          <p:spPr>
            <a:xfrm>
              <a:off x="2821775" y="1610550"/>
              <a:ext cx="5800" cy="5125"/>
            </a:xfrm>
            <a:custGeom>
              <a:rect b="b" l="l" r="r" t="t"/>
              <a:pathLst>
                <a:path extrusionOk="0" h="205" w="232">
                  <a:moveTo>
                    <a:pt x="129" y="0"/>
                  </a:moveTo>
                  <a:lnTo>
                    <a:pt x="1" y="179"/>
                  </a:lnTo>
                  <a:lnTo>
                    <a:pt x="52" y="205"/>
                  </a:lnTo>
                  <a:lnTo>
                    <a:pt x="231" y="51"/>
                  </a:lnTo>
                  <a:lnTo>
                    <a:pt x="1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5"/>
            <p:cNvSpPr/>
            <p:nvPr/>
          </p:nvSpPr>
          <p:spPr>
            <a:xfrm>
              <a:off x="2775700" y="1617575"/>
              <a:ext cx="3225" cy="5175"/>
            </a:xfrm>
            <a:custGeom>
              <a:rect b="b" l="l" r="r" t="t"/>
              <a:pathLst>
                <a:path extrusionOk="0" h="207" w="129">
                  <a:moveTo>
                    <a:pt x="51" y="0"/>
                  </a:moveTo>
                  <a:lnTo>
                    <a:pt x="0" y="206"/>
                  </a:lnTo>
                  <a:lnTo>
                    <a:pt x="51" y="206"/>
                  </a:lnTo>
                  <a:lnTo>
                    <a:pt x="1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5"/>
            <p:cNvSpPr/>
            <p:nvPr/>
          </p:nvSpPr>
          <p:spPr>
            <a:xfrm>
              <a:off x="2817950" y="1636150"/>
              <a:ext cx="6425" cy="3850"/>
            </a:xfrm>
            <a:custGeom>
              <a:rect b="b" l="l" r="r" t="t"/>
              <a:pathLst>
                <a:path extrusionOk="0" h="154" w="257">
                  <a:moveTo>
                    <a:pt x="1" y="0"/>
                  </a:moveTo>
                  <a:lnTo>
                    <a:pt x="1" y="51"/>
                  </a:lnTo>
                  <a:lnTo>
                    <a:pt x="231" y="154"/>
                  </a:lnTo>
                  <a:lnTo>
                    <a:pt x="256" y="51"/>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5"/>
            <p:cNvSpPr/>
            <p:nvPr/>
          </p:nvSpPr>
          <p:spPr>
            <a:xfrm>
              <a:off x="2768000" y="1627825"/>
              <a:ext cx="5150" cy="1950"/>
            </a:xfrm>
            <a:custGeom>
              <a:rect b="b" l="l" r="r" t="t"/>
              <a:pathLst>
                <a:path extrusionOk="0" h="78" w="206">
                  <a:moveTo>
                    <a:pt x="0" y="1"/>
                  </a:moveTo>
                  <a:lnTo>
                    <a:pt x="0" y="77"/>
                  </a:lnTo>
                  <a:lnTo>
                    <a:pt x="206" y="77"/>
                  </a:lnTo>
                  <a:lnTo>
                    <a:pt x="206" y="26"/>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5"/>
            <p:cNvSpPr/>
            <p:nvPr/>
          </p:nvSpPr>
          <p:spPr>
            <a:xfrm>
              <a:off x="2768000" y="1684150"/>
              <a:ext cx="5800" cy="3900"/>
            </a:xfrm>
            <a:custGeom>
              <a:rect b="b" l="l" r="r" t="t"/>
              <a:pathLst>
                <a:path extrusionOk="0" h="156" w="232">
                  <a:moveTo>
                    <a:pt x="26" y="1"/>
                  </a:moveTo>
                  <a:lnTo>
                    <a:pt x="0" y="26"/>
                  </a:lnTo>
                  <a:lnTo>
                    <a:pt x="180" y="155"/>
                  </a:lnTo>
                  <a:lnTo>
                    <a:pt x="232" y="104"/>
                  </a:lnTo>
                  <a:lnTo>
                    <a:pt x="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5"/>
            <p:cNvSpPr/>
            <p:nvPr/>
          </p:nvSpPr>
          <p:spPr>
            <a:xfrm>
              <a:off x="2658500" y="1643850"/>
              <a:ext cx="73675" cy="21800"/>
            </a:xfrm>
            <a:custGeom>
              <a:rect b="b" l="l" r="r" t="t"/>
              <a:pathLst>
                <a:path extrusionOk="0" h="872" w="2947">
                  <a:moveTo>
                    <a:pt x="2870" y="0"/>
                  </a:moveTo>
                  <a:lnTo>
                    <a:pt x="52" y="205"/>
                  </a:lnTo>
                  <a:lnTo>
                    <a:pt x="1" y="871"/>
                  </a:lnTo>
                  <a:lnTo>
                    <a:pt x="1" y="871"/>
                  </a:lnTo>
                  <a:lnTo>
                    <a:pt x="2947" y="767"/>
                  </a:lnTo>
                  <a:lnTo>
                    <a:pt x="28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5"/>
            <p:cNvSpPr/>
            <p:nvPr/>
          </p:nvSpPr>
          <p:spPr>
            <a:xfrm>
              <a:off x="2711025" y="1648950"/>
              <a:ext cx="14100" cy="7700"/>
            </a:xfrm>
            <a:custGeom>
              <a:rect b="b" l="l" r="r" t="t"/>
              <a:pathLst>
                <a:path extrusionOk="0" h="308" w="564">
                  <a:moveTo>
                    <a:pt x="256" y="1"/>
                  </a:moveTo>
                  <a:lnTo>
                    <a:pt x="1" y="205"/>
                  </a:lnTo>
                  <a:lnTo>
                    <a:pt x="359" y="308"/>
                  </a:lnTo>
                  <a:lnTo>
                    <a:pt x="563" y="154"/>
                  </a:lnTo>
                  <a:lnTo>
                    <a:pt x="2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5"/>
            <p:cNvSpPr/>
            <p:nvPr/>
          </p:nvSpPr>
          <p:spPr>
            <a:xfrm>
              <a:off x="2665575" y="1650250"/>
              <a:ext cx="40325" cy="5775"/>
            </a:xfrm>
            <a:custGeom>
              <a:rect b="b" l="l" r="r" t="t"/>
              <a:pathLst>
                <a:path extrusionOk="0" h="231" w="1613">
                  <a:moveTo>
                    <a:pt x="1613" y="0"/>
                  </a:moveTo>
                  <a:lnTo>
                    <a:pt x="0" y="77"/>
                  </a:lnTo>
                  <a:lnTo>
                    <a:pt x="0" y="230"/>
                  </a:lnTo>
                  <a:lnTo>
                    <a:pt x="1613" y="102"/>
                  </a:lnTo>
                  <a:lnTo>
                    <a:pt x="16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5"/>
            <p:cNvSpPr/>
            <p:nvPr/>
          </p:nvSpPr>
          <p:spPr>
            <a:xfrm>
              <a:off x="2665575" y="1655350"/>
              <a:ext cx="40325" cy="6425"/>
            </a:xfrm>
            <a:custGeom>
              <a:rect b="b" l="l" r="r" t="t"/>
              <a:pathLst>
                <a:path extrusionOk="0" h="257" w="1613">
                  <a:moveTo>
                    <a:pt x="1613" y="1"/>
                  </a:moveTo>
                  <a:lnTo>
                    <a:pt x="0" y="128"/>
                  </a:lnTo>
                  <a:lnTo>
                    <a:pt x="0" y="256"/>
                  </a:lnTo>
                  <a:lnTo>
                    <a:pt x="1613" y="103"/>
                  </a:lnTo>
                  <a:lnTo>
                    <a:pt x="16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5"/>
            <p:cNvSpPr/>
            <p:nvPr/>
          </p:nvSpPr>
          <p:spPr>
            <a:xfrm>
              <a:off x="2649550" y="1659825"/>
              <a:ext cx="93500" cy="21150"/>
            </a:xfrm>
            <a:custGeom>
              <a:rect b="b" l="l" r="r" t="t"/>
              <a:pathLst>
                <a:path extrusionOk="0" h="846" w="3740">
                  <a:moveTo>
                    <a:pt x="3637" y="1"/>
                  </a:moveTo>
                  <a:lnTo>
                    <a:pt x="26" y="232"/>
                  </a:lnTo>
                  <a:lnTo>
                    <a:pt x="1" y="846"/>
                  </a:lnTo>
                  <a:lnTo>
                    <a:pt x="3228" y="718"/>
                  </a:lnTo>
                  <a:lnTo>
                    <a:pt x="3739" y="692"/>
                  </a:lnTo>
                  <a:lnTo>
                    <a:pt x="36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5"/>
            <p:cNvSpPr/>
            <p:nvPr/>
          </p:nvSpPr>
          <p:spPr>
            <a:xfrm>
              <a:off x="2654025" y="1668175"/>
              <a:ext cx="19250" cy="8975"/>
            </a:xfrm>
            <a:custGeom>
              <a:rect b="b" l="l" r="r" t="t"/>
              <a:pathLst>
                <a:path extrusionOk="0" h="359" w="770">
                  <a:moveTo>
                    <a:pt x="333" y="0"/>
                  </a:moveTo>
                  <a:lnTo>
                    <a:pt x="1" y="205"/>
                  </a:lnTo>
                  <a:lnTo>
                    <a:pt x="282" y="358"/>
                  </a:lnTo>
                  <a:lnTo>
                    <a:pt x="769" y="179"/>
                  </a:lnTo>
                  <a:lnTo>
                    <a:pt x="3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5"/>
            <p:cNvSpPr/>
            <p:nvPr/>
          </p:nvSpPr>
          <p:spPr>
            <a:xfrm>
              <a:off x="2718700" y="1664975"/>
              <a:ext cx="18600" cy="8975"/>
            </a:xfrm>
            <a:custGeom>
              <a:rect b="b" l="l" r="r" t="t"/>
              <a:pathLst>
                <a:path extrusionOk="0" h="359" w="744">
                  <a:moveTo>
                    <a:pt x="256" y="1"/>
                  </a:moveTo>
                  <a:lnTo>
                    <a:pt x="0" y="180"/>
                  </a:lnTo>
                  <a:lnTo>
                    <a:pt x="358" y="359"/>
                  </a:lnTo>
                  <a:lnTo>
                    <a:pt x="743" y="154"/>
                  </a:lnTo>
                  <a:lnTo>
                    <a:pt x="2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5"/>
            <p:cNvSpPr/>
            <p:nvPr/>
          </p:nvSpPr>
          <p:spPr>
            <a:xfrm>
              <a:off x="2677075" y="1666250"/>
              <a:ext cx="38450" cy="8350"/>
            </a:xfrm>
            <a:custGeom>
              <a:rect b="b" l="l" r="r" t="t"/>
              <a:pathLst>
                <a:path extrusionOk="0" h="334" w="1538">
                  <a:moveTo>
                    <a:pt x="1486" y="1"/>
                  </a:moveTo>
                  <a:lnTo>
                    <a:pt x="1" y="103"/>
                  </a:lnTo>
                  <a:lnTo>
                    <a:pt x="154" y="205"/>
                  </a:lnTo>
                  <a:lnTo>
                    <a:pt x="52" y="333"/>
                  </a:lnTo>
                  <a:lnTo>
                    <a:pt x="1538" y="256"/>
                  </a:lnTo>
                  <a:lnTo>
                    <a:pt x="1410" y="129"/>
                  </a:lnTo>
                  <a:lnTo>
                    <a:pt x="14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5"/>
            <p:cNvSpPr/>
            <p:nvPr/>
          </p:nvSpPr>
          <p:spPr>
            <a:xfrm>
              <a:off x="2625875" y="1677750"/>
              <a:ext cx="106300" cy="19250"/>
            </a:xfrm>
            <a:custGeom>
              <a:rect b="b" l="l" r="r" t="t"/>
              <a:pathLst>
                <a:path extrusionOk="0" h="770" w="4252">
                  <a:moveTo>
                    <a:pt x="4175" y="1"/>
                  </a:moveTo>
                  <a:lnTo>
                    <a:pt x="77" y="129"/>
                  </a:lnTo>
                  <a:lnTo>
                    <a:pt x="0" y="769"/>
                  </a:lnTo>
                  <a:lnTo>
                    <a:pt x="4252" y="769"/>
                  </a:lnTo>
                  <a:lnTo>
                    <a:pt x="41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5"/>
            <p:cNvSpPr/>
            <p:nvPr/>
          </p:nvSpPr>
          <p:spPr>
            <a:xfrm>
              <a:off x="2632275" y="1684150"/>
              <a:ext cx="5125" cy="9000"/>
            </a:xfrm>
            <a:custGeom>
              <a:rect b="b" l="l" r="r" t="t"/>
              <a:pathLst>
                <a:path extrusionOk="0" h="360" w="205">
                  <a:moveTo>
                    <a:pt x="77" y="1"/>
                  </a:moveTo>
                  <a:lnTo>
                    <a:pt x="0" y="360"/>
                  </a:lnTo>
                  <a:lnTo>
                    <a:pt x="205" y="360"/>
                  </a:lnTo>
                  <a:lnTo>
                    <a:pt x="2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5"/>
            <p:cNvSpPr/>
            <p:nvPr/>
          </p:nvSpPr>
          <p:spPr>
            <a:xfrm>
              <a:off x="2719350" y="1681600"/>
              <a:ext cx="6400" cy="11550"/>
            </a:xfrm>
            <a:custGeom>
              <a:rect b="b" l="l" r="r" t="t"/>
              <a:pathLst>
                <a:path extrusionOk="0" h="462" w="256">
                  <a:moveTo>
                    <a:pt x="0" y="0"/>
                  </a:moveTo>
                  <a:lnTo>
                    <a:pt x="0" y="462"/>
                  </a:lnTo>
                  <a:lnTo>
                    <a:pt x="256" y="462"/>
                  </a:lnTo>
                  <a:lnTo>
                    <a:pt x="1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5"/>
            <p:cNvSpPr/>
            <p:nvPr/>
          </p:nvSpPr>
          <p:spPr>
            <a:xfrm>
              <a:off x="2643775" y="1682875"/>
              <a:ext cx="70475" cy="10275"/>
            </a:xfrm>
            <a:custGeom>
              <a:rect b="b" l="l" r="r" t="t"/>
              <a:pathLst>
                <a:path extrusionOk="0" h="411" w="2819">
                  <a:moveTo>
                    <a:pt x="1333" y="0"/>
                  </a:moveTo>
                  <a:lnTo>
                    <a:pt x="0" y="232"/>
                  </a:lnTo>
                  <a:lnTo>
                    <a:pt x="1537" y="411"/>
                  </a:lnTo>
                  <a:lnTo>
                    <a:pt x="2818" y="179"/>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5"/>
            <p:cNvSpPr/>
            <p:nvPr/>
          </p:nvSpPr>
          <p:spPr>
            <a:xfrm>
              <a:off x="2873000" y="1518275"/>
              <a:ext cx="41000" cy="190875"/>
            </a:xfrm>
            <a:custGeom>
              <a:rect b="b" l="l" r="r" t="t"/>
              <a:pathLst>
                <a:path extrusionOk="0" h="7635" w="1640">
                  <a:moveTo>
                    <a:pt x="1639" y="1"/>
                  </a:moveTo>
                  <a:lnTo>
                    <a:pt x="1282" y="2"/>
                  </a:lnTo>
                  <a:lnTo>
                    <a:pt x="769" y="6661"/>
                  </a:lnTo>
                  <a:lnTo>
                    <a:pt x="0" y="6763"/>
                  </a:lnTo>
                  <a:lnTo>
                    <a:pt x="103" y="7634"/>
                  </a:lnTo>
                  <a:lnTo>
                    <a:pt x="1154" y="7121"/>
                  </a:lnTo>
                  <a:lnTo>
                    <a:pt x="16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5"/>
            <p:cNvSpPr/>
            <p:nvPr/>
          </p:nvSpPr>
          <p:spPr>
            <a:xfrm>
              <a:off x="2894125" y="1495900"/>
              <a:ext cx="27575" cy="29500"/>
            </a:xfrm>
            <a:custGeom>
              <a:rect b="b" l="l" r="r" t="t"/>
              <a:pathLst>
                <a:path extrusionOk="0" h="1180" w="1103">
                  <a:moveTo>
                    <a:pt x="1025" y="1"/>
                  </a:moveTo>
                  <a:lnTo>
                    <a:pt x="0" y="181"/>
                  </a:lnTo>
                  <a:lnTo>
                    <a:pt x="282" y="693"/>
                  </a:lnTo>
                  <a:lnTo>
                    <a:pt x="79" y="1180"/>
                  </a:lnTo>
                  <a:lnTo>
                    <a:pt x="1103" y="1103"/>
                  </a:lnTo>
                  <a:lnTo>
                    <a:pt x="897" y="565"/>
                  </a:lnTo>
                  <a:lnTo>
                    <a:pt x="1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5"/>
            <p:cNvSpPr/>
            <p:nvPr/>
          </p:nvSpPr>
          <p:spPr>
            <a:xfrm>
              <a:off x="2603475" y="1700800"/>
              <a:ext cx="264475" cy="74325"/>
            </a:xfrm>
            <a:custGeom>
              <a:rect b="b" l="l" r="r" t="t"/>
              <a:pathLst>
                <a:path extrusionOk="0" h="2973" w="10579">
                  <a:moveTo>
                    <a:pt x="10578" y="1"/>
                  </a:moveTo>
                  <a:lnTo>
                    <a:pt x="0" y="232"/>
                  </a:lnTo>
                  <a:lnTo>
                    <a:pt x="333" y="2972"/>
                  </a:lnTo>
                  <a:lnTo>
                    <a:pt x="5455" y="2613"/>
                  </a:lnTo>
                  <a:lnTo>
                    <a:pt x="10116" y="2715"/>
                  </a:lnTo>
                  <a:lnTo>
                    <a:pt x="105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5"/>
            <p:cNvSpPr/>
            <p:nvPr/>
          </p:nvSpPr>
          <p:spPr>
            <a:xfrm>
              <a:off x="2593850" y="1679050"/>
              <a:ext cx="286850" cy="46100"/>
            </a:xfrm>
            <a:custGeom>
              <a:rect b="b" l="l" r="r" t="t"/>
              <a:pathLst>
                <a:path extrusionOk="0" h="1844" w="11474">
                  <a:moveTo>
                    <a:pt x="11320" y="0"/>
                  </a:moveTo>
                  <a:lnTo>
                    <a:pt x="5891" y="538"/>
                  </a:lnTo>
                  <a:lnTo>
                    <a:pt x="0" y="564"/>
                  </a:lnTo>
                  <a:lnTo>
                    <a:pt x="0" y="1844"/>
                  </a:lnTo>
                  <a:lnTo>
                    <a:pt x="11473" y="1537"/>
                  </a:lnTo>
                  <a:lnTo>
                    <a:pt x="113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5"/>
            <p:cNvSpPr/>
            <p:nvPr/>
          </p:nvSpPr>
          <p:spPr>
            <a:xfrm>
              <a:off x="2782075" y="1741775"/>
              <a:ext cx="82000" cy="82000"/>
            </a:xfrm>
            <a:custGeom>
              <a:rect b="b" l="l" r="r" t="t"/>
              <a:pathLst>
                <a:path extrusionOk="0" h="3280" w="3280">
                  <a:moveTo>
                    <a:pt x="1640" y="1"/>
                  </a:moveTo>
                  <a:cubicBezTo>
                    <a:pt x="897" y="1"/>
                    <a:pt x="1" y="735"/>
                    <a:pt x="1" y="1640"/>
                  </a:cubicBezTo>
                  <a:cubicBezTo>
                    <a:pt x="1" y="2545"/>
                    <a:pt x="684" y="3279"/>
                    <a:pt x="1589" y="3279"/>
                  </a:cubicBezTo>
                  <a:cubicBezTo>
                    <a:pt x="2494" y="3279"/>
                    <a:pt x="3279" y="2546"/>
                    <a:pt x="3279" y="1640"/>
                  </a:cubicBezTo>
                  <a:cubicBezTo>
                    <a:pt x="3279" y="897"/>
                    <a:pt x="2546" y="1"/>
                    <a:pt x="1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5"/>
            <p:cNvSpPr/>
            <p:nvPr/>
          </p:nvSpPr>
          <p:spPr>
            <a:xfrm>
              <a:off x="2796175" y="1756525"/>
              <a:ext cx="53800" cy="52500"/>
            </a:xfrm>
            <a:custGeom>
              <a:rect b="b" l="l" r="r" t="t"/>
              <a:pathLst>
                <a:path extrusionOk="0" h="2100" w="2152">
                  <a:moveTo>
                    <a:pt x="1076" y="0"/>
                  </a:moveTo>
                  <a:cubicBezTo>
                    <a:pt x="482" y="0"/>
                    <a:pt x="1" y="471"/>
                    <a:pt x="1" y="1050"/>
                  </a:cubicBezTo>
                  <a:cubicBezTo>
                    <a:pt x="1" y="1630"/>
                    <a:pt x="482" y="2100"/>
                    <a:pt x="1076" y="2100"/>
                  </a:cubicBezTo>
                  <a:cubicBezTo>
                    <a:pt x="1670" y="2100"/>
                    <a:pt x="2151" y="1630"/>
                    <a:pt x="2151" y="1050"/>
                  </a:cubicBezTo>
                  <a:cubicBezTo>
                    <a:pt x="2151" y="471"/>
                    <a:pt x="167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5"/>
            <p:cNvSpPr/>
            <p:nvPr/>
          </p:nvSpPr>
          <p:spPr>
            <a:xfrm>
              <a:off x="2810250" y="1769975"/>
              <a:ext cx="25650" cy="25625"/>
            </a:xfrm>
            <a:custGeom>
              <a:rect b="b" l="l" r="r" t="t"/>
              <a:pathLst>
                <a:path extrusionOk="0" h="1025" w="1026">
                  <a:moveTo>
                    <a:pt x="513" y="1"/>
                  </a:moveTo>
                  <a:cubicBezTo>
                    <a:pt x="230" y="1"/>
                    <a:pt x="0" y="308"/>
                    <a:pt x="0" y="512"/>
                  </a:cubicBezTo>
                  <a:cubicBezTo>
                    <a:pt x="0" y="795"/>
                    <a:pt x="205" y="1025"/>
                    <a:pt x="488" y="1025"/>
                  </a:cubicBezTo>
                  <a:cubicBezTo>
                    <a:pt x="770" y="1025"/>
                    <a:pt x="1026" y="744"/>
                    <a:pt x="1026" y="512"/>
                  </a:cubicBezTo>
                  <a:cubicBezTo>
                    <a:pt x="1026" y="229"/>
                    <a:pt x="718" y="1"/>
                    <a:pt x="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5"/>
            <p:cNvSpPr/>
            <p:nvPr/>
          </p:nvSpPr>
          <p:spPr>
            <a:xfrm>
              <a:off x="2606025" y="1741775"/>
              <a:ext cx="81975" cy="82000"/>
            </a:xfrm>
            <a:custGeom>
              <a:rect b="b" l="l" r="r" t="t"/>
              <a:pathLst>
                <a:path extrusionOk="0" h="3280" w="3279">
                  <a:moveTo>
                    <a:pt x="1640" y="1"/>
                  </a:moveTo>
                  <a:cubicBezTo>
                    <a:pt x="897" y="1"/>
                    <a:pt x="0" y="735"/>
                    <a:pt x="0" y="1640"/>
                  </a:cubicBezTo>
                  <a:cubicBezTo>
                    <a:pt x="0" y="2545"/>
                    <a:pt x="836" y="3279"/>
                    <a:pt x="1742" y="3279"/>
                  </a:cubicBezTo>
                  <a:cubicBezTo>
                    <a:pt x="2536" y="3279"/>
                    <a:pt x="3279" y="2546"/>
                    <a:pt x="3279" y="1640"/>
                  </a:cubicBezTo>
                  <a:cubicBezTo>
                    <a:pt x="3279" y="735"/>
                    <a:pt x="2355" y="1"/>
                    <a:pt x="1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5"/>
            <p:cNvSpPr/>
            <p:nvPr/>
          </p:nvSpPr>
          <p:spPr>
            <a:xfrm>
              <a:off x="2620725" y="1755250"/>
              <a:ext cx="52550" cy="54425"/>
            </a:xfrm>
            <a:custGeom>
              <a:rect b="b" l="l" r="r" t="t"/>
              <a:pathLst>
                <a:path extrusionOk="0" h="2177" w="2102">
                  <a:moveTo>
                    <a:pt x="1050" y="0"/>
                  </a:moveTo>
                  <a:cubicBezTo>
                    <a:pt x="667" y="0"/>
                    <a:pt x="0" y="522"/>
                    <a:pt x="0" y="1101"/>
                  </a:cubicBezTo>
                  <a:cubicBezTo>
                    <a:pt x="0" y="1681"/>
                    <a:pt x="334" y="2176"/>
                    <a:pt x="1050" y="2176"/>
                  </a:cubicBezTo>
                  <a:cubicBezTo>
                    <a:pt x="1631" y="2176"/>
                    <a:pt x="2101" y="1681"/>
                    <a:pt x="2101" y="1101"/>
                  </a:cubicBezTo>
                  <a:cubicBezTo>
                    <a:pt x="2101" y="436"/>
                    <a:pt x="1631" y="0"/>
                    <a:pt x="10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5"/>
            <p:cNvSpPr/>
            <p:nvPr/>
          </p:nvSpPr>
          <p:spPr>
            <a:xfrm>
              <a:off x="2632900" y="1768675"/>
              <a:ext cx="28200" cy="28225"/>
            </a:xfrm>
            <a:custGeom>
              <a:rect b="b" l="l" r="r" t="t"/>
              <a:pathLst>
                <a:path extrusionOk="0" h="1129" w="1128">
                  <a:moveTo>
                    <a:pt x="563" y="0"/>
                  </a:moveTo>
                  <a:cubicBezTo>
                    <a:pt x="333" y="0"/>
                    <a:pt x="1" y="253"/>
                    <a:pt x="1" y="564"/>
                  </a:cubicBezTo>
                  <a:cubicBezTo>
                    <a:pt x="1" y="875"/>
                    <a:pt x="129" y="1128"/>
                    <a:pt x="539" y="1128"/>
                  </a:cubicBezTo>
                  <a:cubicBezTo>
                    <a:pt x="850" y="1128"/>
                    <a:pt x="1127" y="796"/>
                    <a:pt x="1127" y="564"/>
                  </a:cubicBezTo>
                  <a:cubicBezTo>
                    <a:pt x="1127" y="253"/>
                    <a:pt x="795" y="0"/>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5"/>
            <p:cNvSpPr/>
            <p:nvPr/>
          </p:nvSpPr>
          <p:spPr>
            <a:xfrm>
              <a:off x="2674800" y="1782775"/>
              <a:ext cx="42650" cy="41000"/>
            </a:xfrm>
            <a:custGeom>
              <a:rect b="b" l="l" r="r" t="t"/>
              <a:pathLst>
                <a:path extrusionOk="0" h="1640" w="1706">
                  <a:moveTo>
                    <a:pt x="886" y="0"/>
                  </a:moveTo>
                  <a:cubicBezTo>
                    <a:pt x="555" y="0"/>
                    <a:pt x="255" y="200"/>
                    <a:pt x="129" y="506"/>
                  </a:cubicBezTo>
                  <a:cubicBezTo>
                    <a:pt x="1" y="813"/>
                    <a:pt x="72" y="1165"/>
                    <a:pt x="306" y="1399"/>
                  </a:cubicBezTo>
                  <a:cubicBezTo>
                    <a:pt x="463" y="1556"/>
                    <a:pt x="672" y="1640"/>
                    <a:pt x="886" y="1640"/>
                  </a:cubicBezTo>
                  <a:cubicBezTo>
                    <a:pt x="991" y="1640"/>
                    <a:pt x="1098" y="1619"/>
                    <a:pt x="1200" y="1577"/>
                  </a:cubicBezTo>
                  <a:cubicBezTo>
                    <a:pt x="1505" y="1450"/>
                    <a:pt x="1705" y="1152"/>
                    <a:pt x="1705" y="820"/>
                  </a:cubicBezTo>
                  <a:cubicBezTo>
                    <a:pt x="1705" y="368"/>
                    <a:pt x="1339" y="0"/>
                    <a:pt x="8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5"/>
            <p:cNvSpPr/>
            <p:nvPr/>
          </p:nvSpPr>
          <p:spPr>
            <a:xfrm>
              <a:off x="2676450" y="1797300"/>
              <a:ext cx="40600" cy="15600"/>
            </a:xfrm>
            <a:custGeom>
              <a:rect b="b" l="l" r="r" t="t"/>
              <a:pathLst>
                <a:path extrusionOk="0" h="624" w="1624">
                  <a:moveTo>
                    <a:pt x="1591" y="0"/>
                  </a:moveTo>
                  <a:cubicBezTo>
                    <a:pt x="1404" y="172"/>
                    <a:pt x="1053" y="470"/>
                    <a:pt x="871" y="470"/>
                  </a:cubicBezTo>
                  <a:cubicBezTo>
                    <a:pt x="675" y="470"/>
                    <a:pt x="209" y="290"/>
                    <a:pt x="0" y="206"/>
                  </a:cubicBezTo>
                  <a:cubicBezTo>
                    <a:pt x="0" y="217"/>
                    <a:pt x="0" y="229"/>
                    <a:pt x="0" y="240"/>
                  </a:cubicBezTo>
                  <a:cubicBezTo>
                    <a:pt x="0" y="263"/>
                    <a:pt x="0" y="286"/>
                    <a:pt x="3" y="310"/>
                  </a:cubicBezTo>
                  <a:cubicBezTo>
                    <a:pt x="181" y="421"/>
                    <a:pt x="546" y="624"/>
                    <a:pt x="845" y="624"/>
                  </a:cubicBezTo>
                  <a:cubicBezTo>
                    <a:pt x="1131" y="624"/>
                    <a:pt x="1453" y="301"/>
                    <a:pt x="1622" y="104"/>
                  </a:cubicBezTo>
                  <a:lnTo>
                    <a:pt x="1624" y="105"/>
                  </a:lnTo>
                  <a:cubicBezTo>
                    <a:pt x="1615" y="70"/>
                    <a:pt x="1604" y="34"/>
                    <a:pt x="1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5"/>
            <p:cNvSpPr/>
            <p:nvPr/>
          </p:nvSpPr>
          <p:spPr>
            <a:xfrm>
              <a:off x="2682050" y="1785225"/>
              <a:ext cx="26025" cy="9100"/>
            </a:xfrm>
            <a:custGeom>
              <a:rect b="b" l="l" r="r" t="t"/>
              <a:pathLst>
                <a:path extrusionOk="0" h="364" w="1041">
                  <a:moveTo>
                    <a:pt x="951" y="0"/>
                  </a:moveTo>
                  <a:cubicBezTo>
                    <a:pt x="849" y="108"/>
                    <a:pt x="709" y="236"/>
                    <a:pt x="621" y="236"/>
                  </a:cubicBezTo>
                  <a:cubicBezTo>
                    <a:pt x="528" y="236"/>
                    <a:pt x="273" y="169"/>
                    <a:pt x="89" y="118"/>
                  </a:cubicBezTo>
                  <a:cubicBezTo>
                    <a:pt x="57" y="144"/>
                    <a:pt x="28" y="172"/>
                    <a:pt x="1" y="203"/>
                  </a:cubicBezTo>
                  <a:cubicBezTo>
                    <a:pt x="204" y="263"/>
                    <a:pt x="557" y="362"/>
                    <a:pt x="647" y="362"/>
                  </a:cubicBezTo>
                  <a:lnTo>
                    <a:pt x="647" y="364"/>
                  </a:lnTo>
                  <a:cubicBezTo>
                    <a:pt x="725" y="364"/>
                    <a:pt x="910" y="191"/>
                    <a:pt x="1040" y="57"/>
                  </a:cubicBezTo>
                  <a:cubicBezTo>
                    <a:pt x="1012" y="36"/>
                    <a:pt x="982" y="17"/>
                    <a:pt x="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5"/>
            <p:cNvSpPr/>
            <p:nvPr/>
          </p:nvSpPr>
          <p:spPr>
            <a:xfrm>
              <a:off x="2677725" y="1790750"/>
              <a:ext cx="36350" cy="13175"/>
            </a:xfrm>
            <a:custGeom>
              <a:rect b="b" l="l" r="r" t="t"/>
              <a:pathLst>
                <a:path extrusionOk="0" h="527" w="1454">
                  <a:moveTo>
                    <a:pt x="1387" y="1"/>
                  </a:moveTo>
                  <a:cubicBezTo>
                    <a:pt x="1262" y="141"/>
                    <a:pt x="996" y="398"/>
                    <a:pt x="718" y="398"/>
                  </a:cubicBezTo>
                  <a:cubicBezTo>
                    <a:pt x="584" y="398"/>
                    <a:pt x="229" y="231"/>
                    <a:pt x="51" y="143"/>
                  </a:cubicBezTo>
                  <a:cubicBezTo>
                    <a:pt x="32" y="175"/>
                    <a:pt x="16" y="210"/>
                    <a:pt x="0" y="245"/>
                  </a:cubicBezTo>
                  <a:cubicBezTo>
                    <a:pt x="191" y="339"/>
                    <a:pt x="590" y="526"/>
                    <a:pt x="743" y="526"/>
                  </a:cubicBezTo>
                  <a:cubicBezTo>
                    <a:pt x="1037" y="526"/>
                    <a:pt x="1318" y="249"/>
                    <a:pt x="1453" y="93"/>
                  </a:cubicBezTo>
                  <a:cubicBezTo>
                    <a:pt x="1432" y="60"/>
                    <a:pt x="1411" y="31"/>
                    <a:pt x="1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5"/>
            <p:cNvSpPr/>
            <p:nvPr/>
          </p:nvSpPr>
          <p:spPr>
            <a:xfrm>
              <a:off x="2678475" y="1808450"/>
              <a:ext cx="38200" cy="12125"/>
            </a:xfrm>
            <a:custGeom>
              <a:rect b="b" l="l" r="r" t="t"/>
              <a:pathLst>
                <a:path extrusionOk="0" h="485" w="1528">
                  <a:moveTo>
                    <a:pt x="1527" y="0"/>
                  </a:moveTo>
                  <a:lnTo>
                    <a:pt x="1527" y="0"/>
                  </a:lnTo>
                  <a:cubicBezTo>
                    <a:pt x="1313" y="135"/>
                    <a:pt x="933" y="357"/>
                    <a:pt x="739" y="357"/>
                  </a:cubicBezTo>
                  <a:cubicBezTo>
                    <a:pt x="608" y="357"/>
                    <a:pt x="209" y="222"/>
                    <a:pt x="0" y="148"/>
                  </a:cubicBezTo>
                  <a:lnTo>
                    <a:pt x="0" y="148"/>
                  </a:lnTo>
                  <a:cubicBezTo>
                    <a:pt x="16" y="181"/>
                    <a:pt x="34" y="213"/>
                    <a:pt x="54" y="244"/>
                  </a:cubicBezTo>
                  <a:cubicBezTo>
                    <a:pt x="260" y="342"/>
                    <a:pt x="580" y="485"/>
                    <a:pt x="713" y="485"/>
                  </a:cubicBezTo>
                  <a:cubicBezTo>
                    <a:pt x="905" y="485"/>
                    <a:pt x="1261" y="269"/>
                    <a:pt x="1477" y="125"/>
                  </a:cubicBezTo>
                  <a:cubicBezTo>
                    <a:pt x="1497" y="84"/>
                    <a:pt x="1514" y="43"/>
                    <a:pt x="1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65"/>
          <p:cNvGrpSpPr/>
          <p:nvPr/>
        </p:nvGrpSpPr>
        <p:grpSpPr>
          <a:xfrm>
            <a:off x="1409930" y="3129701"/>
            <a:ext cx="538452" cy="538411"/>
            <a:chOff x="1392200" y="3329726"/>
            <a:chExt cx="538452" cy="538411"/>
          </a:xfrm>
        </p:grpSpPr>
        <p:sp>
          <p:nvSpPr>
            <p:cNvPr id="1801" name="Google Shape;1801;p65"/>
            <p:cNvSpPr/>
            <p:nvPr/>
          </p:nvSpPr>
          <p:spPr>
            <a:xfrm>
              <a:off x="1802290" y="3401242"/>
              <a:ext cx="54723" cy="61045"/>
            </a:xfrm>
            <a:custGeom>
              <a:rect b="b" l="l" r="r" t="t"/>
              <a:pathLst>
                <a:path extrusionOk="0" h="1487" w="1333">
                  <a:moveTo>
                    <a:pt x="694" y="231"/>
                  </a:moveTo>
                  <a:cubicBezTo>
                    <a:pt x="863" y="231"/>
                    <a:pt x="1000" y="459"/>
                    <a:pt x="1000" y="743"/>
                  </a:cubicBezTo>
                  <a:cubicBezTo>
                    <a:pt x="1000" y="1026"/>
                    <a:pt x="821" y="1255"/>
                    <a:pt x="694" y="1255"/>
                  </a:cubicBezTo>
                  <a:cubicBezTo>
                    <a:pt x="523" y="1255"/>
                    <a:pt x="309" y="1000"/>
                    <a:pt x="309" y="716"/>
                  </a:cubicBezTo>
                  <a:cubicBezTo>
                    <a:pt x="309" y="434"/>
                    <a:pt x="523" y="231"/>
                    <a:pt x="694" y="231"/>
                  </a:cubicBezTo>
                  <a:close/>
                  <a:moveTo>
                    <a:pt x="694" y="0"/>
                  </a:moveTo>
                  <a:cubicBezTo>
                    <a:pt x="354" y="0"/>
                    <a:pt x="0" y="410"/>
                    <a:pt x="0" y="716"/>
                  </a:cubicBezTo>
                  <a:cubicBezTo>
                    <a:pt x="0" y="1127"/>
                    <a:pt x="360" y="1486"/>
                    <a:pt x="694" y="1486"/>
                  </a:cubicBezTo>
                  <a:cubicBezTo>
                    <a:pt x="924" y="1486"/>
                    <a:pt x="1333" y="1152"/>
                    <a:pt x="1333" y="743"/>
                  </a:cubicBezTo>
                  <a:cubicBezTo>
                    <a:pt x="1333" y="384"/>
                    <a:pt x="975" y="0"/>
                    <a:pt x="6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5"/>
            <p:cNvSpPr/>
            <p:nvPr/>
          </p:nvSpPr>
          <p:spPr>
            <a:xfrm>
              <a:off x="1821216" y="3445376"/>
              <a:ext cx="23195" cy="73648"/>
            </a:xfrm>
            <a:custGeom>
              <a:rect b="b" l="l" r="r" t="t"/>
              <a:pathLst>
                <a:path extrusionOk="0" h="1794" w="565">
                  <a:moveTo>
                    <a:pt x="130" y="1"/>
                  </a:moveTo>
                  <a:lnTo>
                    <a:pt x="1" y="1793"/>
                  </a:lnTo>
                  <a:lnTo>
                    <a:pt x="565" y="1793"/>
                  </a:lnTo>
                  <a:lnTo>
                    <a:pt x="3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5"/>
            <p:cNvSpPr/>
            <p:nvPr/>
          </p:nvSpPr>
          <p:spPr>
            <a:xfrm>
              <a:off x="1647762" y="3403336"/>
              <a:ext cx="58910" cy="63139"/>
            </a:xfrm>
            <a:custGeom>
              <a:rect b="b" l="l" r="r" t="t"/>
              <a:pathLst>
                <a:path extrusionOk="0" h="1538" w="1435">
                  <a:moveTo>
                    <a:pt x="718" y="256"/>
                  </a:moveTo>
                  <a:cubicBezTo>
                    <a:pt x="931" y="256"/>
                    <a:pt x="1128" y="486"/>
                    <a:pt x="1128" y="769"/>
                  </a:cubicBezTo>
                  <a:cubicBezTo>
                    <a:pt x="1128" y="1052"/>
                    <a:pt x="931" y="1280"/>
                    <a:pt x="718" y="1280"/>
                  </a:cubicBezTo>
                  <a:cubicBezTo>
                    <a:pt x="504" y="1280"/>
                    <a:pt x="334" y="1052"/>
                    <a:pt x="334" y="769"/>
                  </a:cubicBezTo>
                  <a:cubicBezTo>
                    <a:pt x="334" y="461"/>
                    <a:pt x="462" y="256"/>
                    <a:pt x="718" y="256"/>
                  </a:cubicBezTo>
                  <a:close/>
                  <a:moveTo>
                    <a:pt x="718" y="1"/>
                  </a:moveTo>
                  <a:cubicBezTo>
                    <a:pt x="321" y="1"/>
                    <a:pt x="0" y="344"/>
                    <a:pt x="0" y="769"/>
                  </a:cubicBezTo>
                  <a:cubicBezTo>
                    <a:pt x="0" y="1192"/>
                    <a:pt x="411" y="1538"/>
                    <a:pt x="718" y="1538"/>
                  </a:cubicBezTo>
                  <a:cubicBezTo>
                    <a:pt x="1114" y="1538"/>
                    <a:pt x="1435" y="1192"/>
                    <a:pt x="1435" y="769"/>
                  </a:cubicBezTo>
                  <a:cubicBezTo>
                    <a:pt x="1435" y="435"/>
                    <a:pt x="1114" y="1"/>
                    <a:pt x="7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5"/>
            <p:cNvSpPr/>
            <p:nvPr/>
          </p:nvSpPr>
          <p:spPr>
            <a:xfrm>
              <a:off x="1664595" y="3445376"/>
              <a:ext cx="26356" cy="84117"/>
            </a:xfrm>
            <a:custGeom>
              <a:rect b="b" l="l" r="r" t="t"/>
              <a:pathLst>
                <a:path extrusionOk="0" h="2049" w="642">
                  <a:moveTo>
                    <a:pt x="180" y="1"/>
                  </a:moveTo>
                  <a:lnTo>
                    <a:pt x="1" y="2049"/>
                  </a:lnTo>
                  <a:lnTo>
                    <a:pt x="641" y="2049"/>
                  </a:lnTo>
                  <a:lnTo>
                    <a:pt x="4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5"/>
            <p:cNvSpPr/>
            <p:nvPr/>
          </p:nvSpPr>
          <p:spPr>
            <a:xfrm>
              <a:off x="1566803" y="3514798"/>
              <a:ext cx="363848" cy="353339"/>
            </a:xfrm>
            <a:custGeom>
              <a:rect b="b" l="l" r="r" t="t"/>
              <a:pathLst>
                <a:path extrusionOk="0" h="8607" w="8863">
                  <a:moveTo>
                    <a:pt x="539" y="0"/>
                  </a:moveTo>
                  <a:lnTo>
                    <a:pt x="1" y="8606"/>
                  </a:lnTo>
                  <a:lnTo>
                    <a:pt x="8863" y="8606"/>
                  </a:lnTo>
                  <a:lnTo>
                    <a:pt x="8273" y="1"/>
                  </a:lnTo>
                  <a:lnTo>
                    <a:pt x="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5"/>
            <p:cNvSpPr/>
            <p:nvPr/>
          </p:nvSpPr>
          <p:spPr>
            <a:xfrm>
              <a:off x="1626702" y="3555771"/>
              <a:ext cx="244016" cy="186173"/>
            </a:xfrm>
            <a:custGeom>
              <a:rect b="b" l="l" r="r" t="t"/>
              <a:pathLst>
                <a:path extrusionOk="0" h="4535" w="5944">
                  <a:moveTo>
                    <a:pt x="1409" y="435"/>
                  </a:moveTo>
                  <a:lnTo>
                    <a:pt x="2870" y="616"/>
                  </a:lnTo>
                  <a:lnTo>
                    <a:pt x="2793" y="3715"/>
                  </a:lnTo>
                  <a:lnTo>
                    <a:pt x="1256" y="3253"/>
                  </a:lnTo>
                  <a:lnTo>
                    <a:pt x="1409" y="435"/>
                  </a:lnTo>
                  <a:close/>
                  <a:moveTo>
                    <a:pt x="4713" y="437"/>
                  </a:moveTo>
                  <a:lnTo>
                    <a:pt x="4637" y="3153"/>
                  </a:lnTo>
                  <a:lnTo>
                    <a:pt x="3074" y="3715"/>
                  </a:lnTo>
                  <a:lnTo>
                    <a:pt x="3125" y="641"/>
                  </a:lnTo>
                  <a:lnTo>
                    <a:pt x="4713" y="437"/>
                  </a:lnTo>
                  <a:close/>
                  <a:moveTo>
                    <a:pt x="5327" y="999"/>
                  </a:moveTo>
                  <a:lnTo>
                    <a:pt x="5584" y="4073"/>
                  </a:lnTo>
                  <a:lnTo>
                    <a:pt x="3151" y="4099"/>
                  </a:lnTo>
                  <a:lnTo>
                    <a:pt x="3151" y="4099"/>
                  </a:lnTo>
                  <a:lnTo>
                    <a:pt x="4969" y="3484"/>
                  </a:lnTo>
                  <a:lnTo>
                    <a:pt x="5046" y="999"/>
                  </a:lnTo>
                  <a:close/>
                  <a:moveTo>
                    <a:pt x="949" y="999"/>
                  </a:moveTo>
                  <a:lnTo>
                    <a:pt x="821" y="3586"/>
                  </a:lnTo>
                  <a:lnTo>
                    <a:pt x="2665" y="4099"/>
                  </a:lnTo>
                  <a:lnTo>
                    <a:pt x="360" y="4124"/>
                  </a:lnTo>
                  <a:lnTo>
                    <a:pt x="641" y="999"/>
                  </a:lnTo>
                  <a:close/>
                  <a:moveTo>
                    <a:pt x="1000" y="1"/>
                  </a:moveTo>
                  <a:lnTo>
                    <a:pt x="975" y="641"/>
                  </a:lnTo>
                  <a:lnTo>
                    <a:pt x="309" y="667"/>
                  </a:lnTo>
                  <a:lnTo>
                    <a:pt x="0" y="4535"/>
                  </a:lnTo>
                  <a:lnTo>
                    <a:pt x="5944" y="4509"/>
                  </a:lnTo>
                  <a:lnTo>
                    <a:pt x="5559" y="641"/>
                  </a:lnTo>
                  <a:lnTo>
                    <a:pt x="5047" y="641"/>
                  </a:lnTo>
                  <a:lnTo>
                    <a:pt x="5073" y="26"/>
                  </a:lnTo>
                  <a:lnTo>
                    <a:pt x="3023" y="283"/>
                  </a:lnTo>
                  <a:lnTo>
                    <a:pt x="10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5"/>
            <p:cNvSpPr/>
            <p:nvPr/>
          </p:nvSpPr>
          <p:spPr>
            <a:xfrm>
              <a:off x="1691937" y="3767118"/>
              <a:ext cx="103083" cy="71513"/>
            </a:xfrm>
            <a:custGeom>
              <a:rect b="b" l="l" r="r" t="t"/>
              <a:pathLst>
                <a:path extrusionOk="0" h="1742" w="2511">
                  <a:moveTo>
                    <a:pt x="1255" y="0"/>
                  </a:moveTo>
                  <a:lnTo>
                    <a:pt x="1" y="845"/>
                  </a:lnTo>
                  <a:lnTo>
                    <a:pt x="1076" y="1742"/>
                  </a:lnTo>
                  <a:lnTo>
                    <a:pt x="1076" y="1179"/>
                  </a:lnTo>
                  <a:lnTo>
                    <a:pt x="2511" y="1614"/>
                  </a:lnTo>
                  <a:lnTo>
                    <a:pt x="2511" y="1614"/>
                  </a:lnTo>
                  <a:lnTo>
                    <a:pt x="2305" y="232"/>
                  </a:lnTo>
                  <a:lnTo>
                    <a:pt x="1255" y="641"/>
                  </a:lnTo>
                  <a:lnTo>
                    <a:pt x="12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5"/>
            <p:cNvSpPr/>
            <p:nvPr/>
          </p:nvSpPr>
          <p:spPr>
            <a:xfrm>
              <a:off x="1392282" y="3388598"/>
              <a:ext cx="218687" cy="281866"/>
            </a:xfrm>
            <a:custGeom>
              <a:rect b="b" l="l" r="r" t="t"/>
              <a:pathLst>
                <a:path extrusionOk="0" h="6866" w="5327">
                  <a:moveTo>
                    <a:pt x="3279" y="0"/>
                  </a:moveTo>
                  <a:lnTo>
                    <a:pt x="0" y="5124"/>
                  </a:lnTo>
                  <a:lnTo>
                    <a:pt x="0" y="6865"/>
                  </a:lnTo>
                  <a:lnTo>
                    <a:pt x="5327" y="181"/>
                  </a:lnTo>
                  <a:lnTo>
                    <a:pt x="32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5"/>
            <p:cNvSpPr/>
            <p:nvPr/>
          </p:nvSpPr>
          <p:spPr>
            <a:xfrm>
              <a:off x="1392200" y="3329726"/>
              <a:ext cx="538404" cy="80997"/>
            </a:xfrm>
            <a:custGeom>
              <a:rect b="b" l="l" r="r" t="t"/>
              <a:pathLst>
                <a:path extrusionOk="0" h="1973" w="13115">
                  <a:moveTo>
                    <a:pt x="2" y="1"/>
                  </a:moveTo>
                  <a:lnTo>
                    <a:pt x="1" y="1973"/>
                  </a:lnTo>
                  <a:lnTo>
                    <a:pt x="13114" y="1819"/>
                  </a:lnTo>
                  <a:lnTo>
                    <a:pt x="12782" y="257"/>
                  </a:lnTo>
                  <a:lnTo>
                    <a:pt x="6455" y="282"/>
                  </a:lnTo>
                  <a:lnTo>
                    <a:pt x="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5"/>
            <p:cNvSpPr/>
            <p:nvPr/>
          </p:nvSpPr>
          <p:spPr>
            <a:xfrm>
              <a:off x="1440603" y="3350746"/>
              <a:ext cx="195615" cy="31651"/>
            </a:xfrm>
            <a:custGeom>
              <a:rect b="b" l="l" r="r" t="t"/>
              <a:pathLst>
                <a:path extrusionOk="0" h="771" w="4765">
                  <a:moveTo>
                    <a:pt x="1" y="0"/>
                  </a:moveTo>
                  <a:lnTo>
                    <a:pt x="2562" y="770"/>
                  </a:lnTo>
                  <a:lnTo>
                    <a:pt x="4765" y="309"/>
                  </a:lnTo>
                  <a:lnTo>
                    <a:pt x="2511" y="46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5"/>
            <p:cNvSpPr/>
            <p:nvPr/>
          </p:nvSpPr>
          <p:spPr>
            <a:xfrm>
              <a:off x="1741325" y="3363390"/>
              <a:ext cx="108338" cy="11577"/>
            </a:xfrm>
            <a:custGeom>
              <a:rect b="b" l="l" r="r" t="t"/>
              <a:pathLst>
                <a:path extrusionOk="0" h="282" w="2639">
                  <a:moveTo>
                    <a:pt x="1204" y="1"/>
                  </a:moveTo>
                  <a:lnTo>
                    <a:pt x="1" y="282"/>
                  </a:lnTo>
                  <a:lnTo>
                    <a:pt x="1" y="282"/>
                  </a:lnTo>
                  <a:lnTo>
                    <a:pt x="2639" y="180"/>
                  </a:lnTo>
                  <a:lnTo>
                    <a:pt x="12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5"/>
          <p:cNvGrpSpPr/>
          <p:nvPr/>
        </p:nvGrpSpPr>
        <p:grpSpPr>
          <a:xfrm>
            <a:off x="3720258" y="2338409"/>
            <a:ext cx="538321" cy="538362"/>
            <a:chOff x="1883550" y="2014975"/>
            <a:chExt cx="327825" cy="327850"/>
          </a:xfrm>
        </p:grpSpPr>
        <p:sp>
          <p:nvSpPr>
            <p:cNvPr id="1813" name="Google Shape;1813;p65"/>
            <p:cNvSpPr/>
            <p:nvPr/>
          </p:nvSpPr>
          <p:spPr>
            <a:xfrm>
              <a:off x="1934750" y="2111675"/>
              <a:ext cx="76875" cy="21150"/>
            </a:xfrm>
            <a:custGeom>
              <a:rect b="b" l="l" r="r" t="t"/>
              <a:pathLst>
                <a:path extrusionOk="0" h="846" w="3075">
                  <a:moveTo>
                    <a:pt x="1" y="0"/>
                  </a:moveTo>
                  <a:lnTo>
                    <a:pt x="1" y="282"/>
                  </a:lnTo>
                  <a:cubicBezTo>
                    <a:pt x="1" y="282"/>
                    <a:pt x="820" y="845"/>
                    <a:pt x="1487" y="845"/>
                  </a:cubicBezTo>
                  <a:cubicBezTo>
                    <a:pt x="2153" y="845"/>
                    <a:pt x="2613" y="282"/>
                    <a:pt x="3075" y="282"/>
                  </a:cubicBezTo>
                  <a:lnTo>
                    <a:pt x="30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5"/>
            <p:cNvSpPr/>
            <p:nvPr/>
          </p:nvSpPr>
          <p:spPr>
            <a:xfrm>
              <a:off x="2011600" y="2014975"/>
              <a:ext cx="63425" cy="23700"/>
            </a:xfrm>
            <a:custGeom>
              <a:rect b="b" l="l" r="r" t="t"/>
              <a:pathLst>
                <a:path extrusionOk="0" h="948" w="2537">
                  <a:moveTo>
                    <a:pt x="1359" y="0"/>
                  </a:moveTo>
                  <a:cubicBezTo>
                    <a:pt x="641" y="0"/>
                    <a:pt x="1" y="948"/>
                    <a:pt x="1" y="948"/>
                  </a:cubicBezTo>
                  <a:lnTo>
                    <a:pt x="2536" y="948"/>
                  </a:lnTo>
                  <a:cubicBezTo>
                    <a:pt x="2536" y="948"/>
                    <a:pt x="2076" y="0"/>
                    <a:pt x="1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5"/>
            <p:cNvSpPr/>
            <p:nvPr/>
          </p:nvSpPr>
          <p:spPr>
            <a:xfrm>
              <a:off x="2142850" y="2097575"/>
              <a:ext cx="10300" cy="112725"/>
            </a:xfrm>
            <a:custGeom>
              <a:rect b="b" l="l" r="r" t="t"/>
              <a:pathLst>
                <a:path extrusionOk="0" h="4509" w="412">
                  <a:moveTo>
                    <a:pt x="1" y="0"/>
                  </a:moveTo>
                  <a:lnTo>
                    <a:pt x="1" y="4509"/>
                  </a:lnTo>
                  <a:lnTo>
                    <a:pt x="411" y="4509"/>
                  </a:lnTo>
                  <a:lnTo>
                    <a:pt x="2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5"/>
            <p:cNvSpPr/>
            <p:nvPr/>
          </p:nvSpPr>
          <p:spPr>
            <a:xfrm>
              <a:off x="1883550" y="2086025"/>
              <a:ext cx="41000" cy="16725"/>
            </a:xfrm>
            <a:custGeom>
              <a:rect b="b" l="l" r="r" t="t"/>
              <a:pathLst>
                <a:path extrusionOk="0" h="669" w="1640">
                  <a:moveTo>
                    <a:pt x="1640" y="1"/>
                  </a:moveTo>
                  <a:lnTo>
                    <a:pt x="1" y="154"/>
                  </a:lnTo>
                  <a:lnTo>
                    <a:pt x="1" y="616"/>
                  </a:lnTo>
                  <a:lnTo>
                    <a:pt x="1640" y="668"/>
                  </a:lnTo>
                  <a:lnTo>
                    <a:pt x="164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5"/>
            <p:cNvSpPr/>
            <p:nvPr/>
          </p:nvSpPr>
          <p:spPr>
            <a:xfrm>
              <a:off x="2160150" y="2079650"/>
              <a:ext cx="51225" cy="15400"/>
            </a:xfrm>
            <a:custGeom>
              <a:rect b="b" l="l" r="r" t="t"/>
              <a:pathLst>
                <a:path extrusionOk="0" h="616" w="2049">
                  <a:moveTo>
                    <a:pt x="0" y="0"/>
                  </a:moveTo>
                  <a:lnTo>
                    <a:pt x="0" y="615"/>
                  </a:lnTo>
                  <a:lnTo>
                    <a:pt x="2049" y="487"/>
                  </a:lnTo>
                  <a:lnTo>
                    <a:pt x="1997" y="78"/>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5"/>
            <p:cNvSpPr/>
            <p:nvPr/>
          </p:nvSpPr>
          <p:spPr>
            <a:xfrm>
              <a:off x="2032775" y="2087975"/>
              <a:ext cx="29450" cy="218350"/>
            </a:xfrm>
            <a:custGeom>
              <a:rect b="b" l="l" r="r" t="t"/>
              <a:pathLst>
                <a:path extrusionOk="0" h="8734" w="1178">
                  <a:moveTo>
                    <a:pt x="280" y="1"/>
                  </a:moveTo>
                  <a:lnTo>
                    <a:pt x="0" y="8734"/>
                  </a:lnTo>
                  <a:lnTo>
                    <a:pt x="1178" y="8734"/>
                  </a:lnTo>
                  <a:lnTo>
                    <a:pt x="8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5"/>
            <p:cNvSpPr/>
            <p:nvPr/>
          </p:nvSpPr>
          <p:spPr>
            <a:xfrm>
              <a:off x="2023750" y="2184000"/>
              <a:ext cx="46800" cy="79425"/>
            </a:xfrm>
            <a:custGeom>
              <a:rect b="b" l="l" r="r" t="t"/>
              <a:pathLst>
                <a:path extrusionOk="0" h="3177" w="1872">
                  <a:moveTo>
                    <a:pt x="667" y="1"/>
                  </a:moveTo>
                  <a:lnTo>
                    <a:pt x="0" y="539"/>
                  </a:lnTo>
                  <a:lnTo>
                    <a:pt x="0" y="2742"/>
                  </a:lnTo>
                  <a:lnTo>
                    <a:pt x="718" y="3177"/>
                  </a:lnTo>
                  <a:lnTo>
                    <a:pt x="1282" y="3177"/>
                  </a:lnTo>
                  <a:lnTo>
                    <a:pt x="1871" y="2589"/>
                  </a:lnTo>
                  <a:lnTo>
                    <a:pt x="1820" y="641"/>
                  </a:lnTo>
                  <a:lnTo>
                    <a:pt x="112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5"/>
            <p:cNvSpPr/>
            <p:nvPr/>
          </p:nvSpPr>
          <p:spPr>
            <a:xfrm>
              <a:off x="2032100" y="2193625"/>
              <a:ext cx="28350" cy="58300"/>
            </a:xfrm>
            <a:custGeom>
              <a:rect b="b" l="l" r="r" t="t"/>
              <a:pathLst>
                <a:path extrusionOk="0" h="2332" w="1134">
                  <a:moveTo>
                    <a:pt x="360" y="1"/>
                  </a:moveTo>
                  <a:lnTo>
                    <a:pt x="27" y="333"/>
                  </a:lnTo>
                  <a:lnTo>
                    <a:pt x="0" y="1998"/>
                  </a:lnTo>
                  <a:lnTo>
                    <a:pt x="411" y="2332"/>
                  </a:lnTo>
                  <a:lnTo>
                    <a:pt x="794" y="2332"/>
                  </a:lnTo>
                  <a:lnTo>
                    <a:pt x="1110" y="1859"/>
                  </a:lnTo>
                  <a:lnTo>
                    <a:pt x="1134" y="489"/>
                  </a:lnTo>
                  <a:lnTo>
                    <a:pt x="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5"/>
            <p:cNvSpPr/>
            <p:nvPr/>
          </p:nvSpPr>
          <p:spPr>
            <a:xfrm>
              <a:off x="2038525" y="2207075"/>
              <a:ext cx="16000" cy="31425"/>
            </a:xfrm>
            <a:custGeom>
              <a:rect b="b" l="l" r="r" t="t"/>
              <a:pathLst>
                <a:path extrusionOk="0" h="1257" w="640">
                  <a:moveTo>
                    <a:pt x="333" y="1"/>
                  </a:moveTo>
                  <a:lnTo>
                    <a:pt x="0" y="589"/>
                  </a:lnTo>
                  <a:lnTo>
                    <a:pt x="333" y="1257"/>
                  </a:lnTo>
                  <a:lnTo>
                    <a:pt x="640" y="667"/>
                  </a:lnTo>
                  <a:lnTo>
                    <a:pt x="3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5"/>
            <p:cNvSpPr/>
            <p:nvPr/>
          </p:nvSpPr>
          <p:spPr>
            <a:xfrm>
              <a:off x="2021225" y="2280700"/>
              <a:ext cx="55700" cy="19225"/>
            </a:xfrm>
            <a:custGeom>
              <a:rect b="b" l="l" r="r" t="t"/>
              <a:pathLst>
                <a:path extrusionOk="0" h="769" w="2228">
                  <a:moveTo>
                    <a:pt x="999" y="1"/>
                  </a:moveTo>
                  <a:cubicBezTo>
                    <a:pt x="563" y="1"/>
                    <a:pt x="1" y="769"/>
                    <a:pt x="1" y="769"/>
                  </a:cubicBezTo>
                  <a:lnTo>
                    <a:pt x="2228" y="694"/>
                  </a:lnTo>
                  <a:cubicBezTo>
                    <a:pt x="2228" y="694"/>
                    <a:pt x="1434" y="1"/>
                    <a:pt x="9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5"/>
            <p:cNvSpPr/>
            <p:nvPr/>
          </p:nvSpPr>
          <p:spPr>
            <a:xfrm>
              <a:off x="1990475" y="2296075"/>
              <a:ext cx="115300" cy="26900"/>
            </a:xfrm>
            <a:custGeom>
              <a:rect b="b" l="l" r="r" t="t"/>
              <a:pathLst>
                <a:path extrusionOk="0" h="1076" w="4612">
                  <a:moveTo>
                    <a:pt x="4277" y="1"/>
                  </a:moveTo>
                  <a:lnTo>
                    <a:pt x="2178" y="154"/>
                  </a:lnTo>
                  <a:lnTo>
                    <a:pt x="333" y="77"/>
                  </a:lnTo>
                  <a:lnTo>
                    <a:pt x="0" y="1076"/>
                  </a:lnTo>
                  <a:lnTo>
                    <a:pt x="4611" y="1076"/>
                  </a:lnTo>
                  <a:lnTo>
                    <a:pt x="42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5"/>
            <p:cNvSpPr/>
            <p:nvPr/>
          </p:nvSpPr>
          <p:spPr>
            <a:xfrm>
              <a:off x="1964875" y="2306300"/>
              <a:ext cx="163950" cy="23075"/>
            </a:xfrm>
            <a:custGeom>
              <a:rect b="b" l="l" r="r" t="t"/>
              <a:pathLst>
                <a:path extrusionOk="0" h="923" w="6558">
                  <a:moveTo>
                    <a:pt x="6198" y="1"/>
                  </a:moveTo>
                  <a:lnTo>
                    <a:pt x="256" y="334"/>
                  </a:lnTo>
                  <a:lnTo>
                    <a:pt x="0" y="923"/>
                  </a:lnTo>
                  <a:lnTo>
                    <a:pt x="6557" y="923"/>
                  </a:lnTo>
                  <a:lnTo>
                    <a:pt x="61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5"/>
            <p:cNvSpPr/>
            <p:nvPr/>
          </p:nvSpPr>
          <p:spPr>
            <a:xfrm>
              <a:off x="1947575" y="2319775"/>
              <a:ext cx="202375" cy="23050"/>
            </a:xfrm>
            <a:custGeom>
              <a:rect b="b" l="l" r="r" t="t"/>
              <a:pathLst>
                <a:path extrusionOk="0" h="922" w="8095">
                  <a:moveTo>
                    <a:pt x="7786" y="0"/>
                  </a:moveTo>
                  <a:lnTo>
                    <a:pt x="180" y="256"/>
                  </a:lnTo>
                  <a:lnTo>
                    <a:pt x="1" y="922"/>
                  </a:lnTo>
                  <a:lnTo>
                    <a:pt x="8094" y="922"/>
                  </a:lnTo>
                  <a:lnTo>
                    <a:pt x="77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5"/>
            <p:cNvSpPr/>
            <p:nvPr/>
          </p:nvSpPr>
          <p:spPr>
            <a:xfrm>
              <a:off x="2030175" y="2163525"/>
              <a:ext cx="33325" cy="25625"/>
            </a:xfrm>
            <a:custGeom>
              <a:rect b="b" l="l" r="r" t="t"/>
              <a:pathLst>
                <a:path extrusionOk="0" h="1025" w="1333">
                  <a:moveTo>
                    <a:pt x="667" y="0"/>
                  </a:moveTo>
                  <a:cubicBezTo>
                    <a:pt x="437" y="0"/>
                    <a:pt x="1" y="254"/>
                    <a:pt x="1" y="538"/>
                  </a:cubicBezTo>
                  <a:cubicBezTo>
                    <a:pt x="1" y="821"/>
                    <a:pt x="299" y="1024"/>
                    <a:pt x="667" y="1024"/>
                  </a:cubicBezTo>
                  <a:cubicBezTo>
                    <a:pt x="922" y="1024"/>
                    <a:pt x="1333" y="796"/>
                    <a:pt x="1333" y="513"/>
                  </a:cubicBezTo>
                  <a:cubicBezTo>
                    <a:pt x="1333" y="229"/>
                    <a:pt x="1035" y="0"/>
                    <a:pt x="6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5"/>
            <p:cNvSpPr/>
            <p:nvPr/>
          </p:nvSpPr>
          <p:spPr>
            <a:xfrm>
              <a:off x="1904050" y="2027800"/>
              <a:ext cx="291975" cy="94750"/>
            </a:xfrm>
            <a:custGeom>
              <a:rect b="b" l="l" r="r" t="t"/>
              <a:pathLst>
                <a:path extrusionOk="0" h="3790" w="11679">
                  <a:moveTo>
                    <a:pt x="5557" y="0"/>
                  </a:moveTo>
                  <a:cubicBezTo>
                    <a:pt x="1818" y="0"/>
                    <a:pt x="0" y="3253"/>
                    <a:pt x="0" y="3253"/>
                  </a:cubicBezTo>
                  <a:lnTo>
                    <a:pt x="26" y="3790"/>
                  </a:lnTo>
                  <a:lnTo>
                    <a:pt x="11628" y="3585"/>
                  </a:lnTo>
                  <a:lnTo>
                    <a:pt x="11679" y="3151"/>
                  </a:lnTo>
                  <a:cubicBezTo>
                    <a:pt x="11679" y="3151"/>
                    <a:pt x="9016" y="0"/>
                    <a:pt x="5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5"/>
            <p:cNvSpPr/>
            <p:nvPr/>
          </p:nvSpPr>
          <p:spPr>
            <a:xfrm>
              <a:off x="1899575" y="2053400"/>
              <a:ext cx="299025" cy="32650"/>
            </a:xfrm>
            <a:custGeom>
              <a:rect b="b" l="l" r="r" t="t"/>
              <a:pathLst>
                <a:path extrusionOk="0" h="1306" w="11961">
                  <a:moveTo>
                    <a:pt x="11115" y="0"/>
                  </a:moveTo>
                  <a:lnTo>
                    <a:pt x="205" y="409"/>
                  </a:lnTo>
                  <a:lnTo>
                    <a:pt x="0" y="1306"/>
                  </a:lnTo>
                  <a:lnTo>
                    <a:pt x="358" y="1282"/>
                  </a:lnTo>
                  <a:lnTo>
                    <a:pt x="641" y="743"/>
                  </a:lnTo>
                  <a:lnTo>
                    <a:pt x="10808" y="513"/>
                  </a:lnTo>
                  <a:lnTo>
                    <a:pt x="11447" y="1152"/>
                  </a:lnTo>
                  <a:lnTo>
                    <a:pt x="11960" y="1152"/>
                  </a:lnTo>
                  <a:lnTo>
                    <a:pt x="111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5"/>
            <p:cNvSpPr/>
            <p:nvPr/>
          </p:nvSpPr>
          <p:spPr>
            <a:xfrm>
              <a:off x="1891850" y="2078350"/>
              <a:ext cx="25025" cy="12225"/>
            </a:xfrm>
            <a:custGeom>
              <a:rect b="b" l="l" r="r" t="t"/>
              <a:pathLst>
                <a:path extrusionOk="0" h="489" w="1001">
                  <a:moveTo>
                    <a:pt x="565" y="1"/>
                  </a:moveTo>
                  <a:cubicBezTo>
                    <a:pt x="232" y="1"/>
                    <a:pt x="1" y="488"/>
                    <a:pt x="1" y="488"/>
                  </a:cubicBezTo>
                  <a:lnTo>
                    <a:pt x="1001" y="386"/>
                  </a:lnTo>
                  <a:cubicBezTo>
                    <a:pt x="1001" y="386"/>
                    <a:pt x="821" y="1"/>
                    <a:pt x="5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5"/>
            <p:cNvSpPr/>
            <p:nvPr/>
          </p:nvSpPr>
          <p:spPr>
            <a:xfrm>
              <a:off x="2177475" y="2074525"/>
              <a:ext cx="26900" cy="9650"/>
            </a:xfrm>
            <a:custGeom>
              <a:rect b="b" l="l" r="r" t="t"/>
              <a:pathLst>
                <a:path extrusionOk="0" h="386" w="1076">
                  <a:moveTo>
                    <a:pt x="462" y="0"/>
                  </a:moveTo>
                  <a:cubicBezTo>
                    <a:pt x="231" y="0"/>
                    <a:pt x="1" y="385"/>
                    <a:pt x="1" y="385"/>
                  </a:cubicBezTo>
                  <a:lnTo>
                    <a:pt x="1076" y="334"/>
                  </a:lnTo>
                  <a:cubicBezTo>
                    <a:pt x="1076" y="334"/>
                    <a:pt x="692" y="0"/>
                    <a:pt x="462" y="0"/>
                  </a:cubicBezTo>
                  <a:close/>
                </a:path>
              </a:pathLst>
            </a:custGeom>
            <a:solidFill>
              <a:srgbClr val="E8A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65"/>
          <p:cNvGrpSpPr/>
          <p:nvPr/>
        </p:nvGrpSpPr>
        <p:grpSpPr>
          <a:xfrm>
            <a:off x="2626103" y="2338409"/>
            <a:ext cx="416396" cy="538362"/>
            <a:chOff x="1173675" y="2014975"/>
            <a:chExt cx="253575" cy="327850"/>
          </a:xfrm>
        </p:grpSpPr>
        <p:sp>
          <p:nvSpPr>
            <p:cNvPr id="1832" name="Google Shape;1832;p65"/>
            <p:cNvSpPr/>
            <p:nvPr/>
          </p:nvSpPr>
          <p:spPr>
            <a:xfrm>
              <a:off x="1173675" y="2014975"/>
              <a:ext cx="253575" cy="327850"/>
            </a:xfrm>
            <a:custGeom>
              <a:rect b="b" l="l" r="r" t="t"/>
              <a:pathLst>
                <a:path extrusionOk="0" h="13114" w="10143">
                  <a:moveTo>
                    <a:pt x="821" y="0"/>
                  </a:moveTo>
                  <a:lnTo>
                    <a:pt x="1" y="13114"/>
                  </a:lnTo>
                  <a:lnTo>
                    <a:pt x="10143" y="13114"/>
                  </a:lnTo>
                  <a:lnTo>
                    <a:pt x="99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1200575" y="2039300"/>
              <a:ext cx="201075" cy="261275"/>
            </a:xfrm>
            <a:custGeom>
              <a:rect b="b" l="l" r="r" t="t"/>
              <a:pathLst>
                <a:path extrusionOk="0" h="10451" w="8043">
                  <a:moveTo>
                    <a:pt x="7889" y="0"/>
                  </a:moveTo>
                  <a:lnTo>
                    <a:pt x="769" y="206"/>
                  </a:lnTo>
                  <a:lnTo>
                    <a:pt x="0" y="10451"/>
                  </a:lnTo>
                  <a:lnTo>
                    <a:pt x="0" y="10451"/>
                  </a:lnTo>
                  <a:lnTo>
                    <a:pt x="8043" y="10399"/>
                  </a:lnTo>
                  <a:lnTo>
                    <a:pt x="78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1208925" y="2045700"/>
              <a:ext cx="184425" cy="243975"/>
            </a:xfrm>
            <a:custGeom>
              <a:rect b="b" l="l" r="r" t="t"/>
              <a:pathLst>
                <a:path extrusionOk="0" h="9759" w="7377">
                  <a:moveTo>
                    <a:pt x="7274" y="0"/>
                  </a:moveTo>
                  <a:lnTo>
                    <a:pt x="692" y="206"/>
                  </a:lnTo>
                  <a:lnTo>
                    <a:pt x="0" y="9758"/>
                  </a:lnTo>
                  <a:lnTo>
                    <a:pt x="7376" y="9758"/>
                  </a:lnTo>
                  <a:lnTo>
                    <a:pt x="72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1281250" y="2311450"/>
              <a:ext cx="43550" cy="19200"/>
            </a:xfrm>
            <a:custGeom>
              <a:rect b="b" l="l" r="r" t="t"/>
              <a:pathLst>
                <a:path extrusionOk="0" h="768" w="1742">
                  <a:moveTo>
                    <a:pt x="1665" y="1"/>
                  </a:moveTo>
                  <a:lnTo>
                    <a:pt x="179" y="52"/>
                  </a:lnTo>
                  <a:lnTo>
                    <a:pt x="0" y="768"/>
                  </a:lnTo>
                  <a:lnTo>
                    <a:pt x="1742" y="768"/>
                  </a:lnTo>
                  <a:lnTo>
                    <a:pt x="16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1293425" y="2107200"/>
              <a:ext cx="80700" cy="15350"/>
            </a:xfrm>
            <a:custGeom>
              <a:rect b="b" l="l" r="r" t="t"/>
              <a:pathLst>
                <a:path extrusionOk="0" h="614" w="3228">
                  <a:moveTo>
                    <a:pt x="3175" y="0"/>
                  </a:moveTo>
                  <a:lnTo>
                    <a:pt x="1" y="77"/>
                  </a:lnTo>
                  <a:lnTo>
                    <a:pt x="1" y="614"/>
                  </a:lnTo>
                  <a:lnTo>
                    <a:pt x="3228" y="614"/>
                  </a:lnTo>
                  <a:lnTo>
                    <a:pt x="31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1240900" y="2142375"/>
              <a:ext cx="133200" cy="14125"/>
            </a:xfrm>
            <a:custGeom>
              <a:rect b="b" l="l" r="r" t="t"/>
              <a:pathLst>
                <a:path extrusionOk="0" h="565" w="5328">
                  <a:moveTo>
                    <a:pt x="1" y="1"/>
                  </a:moveTo>
                  <a:lnTo>
                    <a:pt x="1" y="565"/>
                  </a:lnTo>
                  <a:lnTo>
                    <a:pt x="5327" y="565"/>
                  </a:lnTo>
                  <a:lnTo>
                    <a:pt x="5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1239625" y="2079000"/>
              <a:ext cx="42300" cy="43550"/>
            </a:xfrm>
            <a:custGeom>
              <a:rect b="b" l="l" r="r" t="t"/>
              <a:pathLst>
                <a:path extrusionOk="0" h="1742" w="1692">
                  <a:moveTo>
                    <a:pt x="359" y="0"/>
                  </a:moveTo>
                  <a:lnTo>
                    <a:pt x="1" y="1742"/>
                  </a:lnTo>
                  <a:lnTo>
                    <a:pt x="565" y="1742"/>
                  </a:lnTo>
                  <a:lnTo>
                    <a:pt x="820" y="437"/>
                  </a:lnTo>
                  <a:lnTo>
                    <a:pt x="1204" y="1640"/>
                  </a:lnTo>
                  <a:lnTo>
                    <a:pt x="1691" y="1640"/>
                  </a:lnTo>
                  <a:lnTo>
                    <a:pt x="1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1251800" y="2107200"/>
              <a:ext cx="23075" cy="8975"/>
            </a:xfrm>
            <a:custGeom>
              <a:rect b="b" l="l" r="r" t="t"/>
              <a:pathLst>
                <a:path extrusionOk="0" h="359" w="923">
                  <a:moveTo>
                    <a:pt x="846" y="0"/>
                  </a:moveTo>
                  <a:lnTo>
                    <a:pt x="1" y="26"/>
                  </a:lnTo>
                  <a:lnTo>
                    <a:pt x="1" y="358"/>
                  </a:lnTo>
                  <a:lnTo>
                    <a:pt x="923" y="282"/>
                  </a:lnTo>
                  <a:lnTo>
                    <a:pt x="8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1236425" y="2173775"/>
              <a:ext cx="140900" cy="16675"/>
            </a:xfrm>
            <a:custGeom>
              <a:rect b="b" l="l" r="r" t="t"/>
              <a:pathLst>
                <a:path extrusionOk="0" h="667" w="5636">
                  <a:moveTo>
                    <a:pt x="52" y="1"/>
                  </a:moveTo>
                  <a:lnTo>
                    <a:pt x="1" y="590"/>
                  </a:lnTo>
                  <a:lnTo>
                    <a:pt x="5636" y="667"/>
                  </a:lnTo>
                  <a:lnTo>
                    <a:pt x="55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1234525" y="2207075"/>
              <a:ext cx="145975" cy="15375"/>
            </a:xfrm>
            <a:custGeom>
              <a:rect b="b" l="l" r="r" t="t"/>
              <a:pathLst>
                <a:path extrusionOk="0" h="615" w="5839">
                  <a:moveTo>
                    <a:pt x="77" y="1"/>
                  </a:moveTo>
                  <a:lnTo>
                    <a:pt x="0" y="615"/>
                  </a:lnTo>
                  <a:lnTo>
                    <a:pt x="5838" y="615"/>
                  </a:lnTo>
                  <a:lnTo>
                    <a:pt x="57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1232600" y="2241000"/>
              <a:ext cx="115250" cy="19225"/>
            </a:xfrm>
            <a:custGeom>
              <a:rect b="b" l="l" r="r" t="t"/>
              <a:pathLst>
                <a:path extrusionOk="0" h="769" w="4610">
                  <a:moveTo>
                    <a:pt x="77" y="0"/>
                  </a:moveTo>
                  <a:lnTo>
                    <a:pt x="0" y="641"/>
                  </a:lnTo>
                  <a:lnTo>
                    <a:pt x="4610" y="769"/>
                  </a:lnTo>
                  <a:lnTo>
                    <a:pt x="45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a:off x="1413775" y="2093700"/>
              <a:ext cx="10000" cy="51575"/>
            </a:xfrm>
            <a:custGeom>
              <a:rect b="b" l="l" r="r" t="t"/>
              <a:pathLst>
                <a:path extrusionOk="0" h="2063" w="400">
                  <a:moveTo>
                    <a:pt x="364" y="1"/>
                  </a:moveTo>
                  <a:lnTo>
                    <a:pt x="53" y="181"/>
                  </a:lnTo>
                  <a:lnTo>
                    <a:pt x="1" y="1948"/>
                  </a:lnTo>
                  <a:lnTo>
                    <a:pt x="400" y="2063"/>
                  </a:lnTo>
                  <a:lnTo>
                    <a:pt x="3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a:off x="1182325" y="2156125"/>
              <a:ext cx="15075" cy="48675"/>
            </a:xfrm>
            <a:custGeom>
              <a:rect b="b" l="l" r="r" t="t"/>
              <a:pathLst>
                <a:path extrusionOk="0" h="1947" w="603">
                  <a:moveTo>
                    <a:pt x="122" y="1"/>
                  </a:moveTo>
                  <a:lnTo>
                    <a:pt x="0" y="1947"/>
                  </a:lnTo>
                  <a:lnTo>
                    <a:pt x="475" y="1782"/>
                  </a:lnTo>
                  <a:lnTo>
                    <a:pt x="602" y="143"/>
                  </a:lnTo>
                  <a:lnTo>
                    <a:pt x="1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5"/>
            <p:cNvSpPr/>
            <p:nvPr/>
          </p:nvSpPr>
          <p:spPr>
            <a:xfrm>
              <a:off x="1186175" y="2085775"/>
              <a:ext cx="15700" cy="56950"/>
            </a:xfrm>
            <a:custGeom>
              <a:rect b="b" l="l" r="r" t="t"/>
              <a:pathLst>
                <a:path extrusionOk="0" h="2278" w="628">
                  <a:moveTo>
                    <a:pt x="143" y="1"/>
                  </a:moveTo>
                  <a:lnTo>
                    <a:pt x="1" y="2278"/>
                  </a:lnTo>
                  <a:lnTo>
                    <a:pt x="448" y="2112"/>
                  </a:lnTo>
                  <a:lnTo>
                    <a:pt x="627" y="447"/>
                  </a:lnTo>
                  <a:lnTo>
                    <a:pt x="1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5"/>
            <p:cNvSpPr/>
            <p:nvPr/>
          </p:nvSpPr>
          <p:spPr>
            <a:xfrm>
              <a:off x="1413775" y="2158000"/>
              <a:ext cx="11175" cy="53700"/>
            </a:xfrm>
            <a:custGeom>
              <a:rect b="b" l="l" r="r" t="t"/>
              <a:pathLst>
                <a:path extrusionOk="0" h="2148" w="447">
                  <a:moveTo>
                    <a:pt x="410" y="1"/>
                  </a:moveTo>
                  <a:lnTo>
                    <a:pt x="1" y="119"/>
                  </a:lnTo>
                  <a:lnTo>
                    <a:pt x="52" y="2041"/>
                  </a:lnTo>
                  <a:lnTo>
                    <a:pt x="447" y="2147"/>
                  </a:lnTo>
                  <a:lnTo>
                    <a:pt x="4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65"/>
          <p:cNvGrpSpPr/>
          <p:nvPr/>
        </p:nvGrpSpPr>
        <p:grpSpPr>
          <a:xfrm>
            <a:off x="1409981" y="2338409"/>
            <a:ext cx="538362" cy="538362"/>
            <a:chOff x="462975" y="2014975"/>
            <a:chExt cx="327850" cy="327850"/>
          </a:xfrm>
        </p:grpSpPr>
        <p:sp>
          <p:nvSpPr>
            <p:cNvPr id="1848" name="Google Shape;1848;p65"/>
            <p:cNvSpPr/>
            <p:nvPr/>
          </p:nvSpPr>
          <p:spPr>
            <a:xfrm>
              <a:off x="462975" y="2014975"/>
              <a:ext cx="37175" cy="327850"/>
            </a:xfrm>
            <a:custGeom>
              <a:rect b="b" l="l" r="r" t="t"/>
              <a:pathLst>
                <a:path extrusionOk="0" h="13114" w="1487">
                  <a:moveTo>
                    <a:pt x="641" y="0"/>
                  </a:moveTo>
                  <a:lnTo>
                    <a:pt x="0" y="13114"/>
                  </a:lnTo>
                  <a:lnTo>
                    <a:pt x="718" y="13114"/>
                  </a:lnTo>
                  <a:lnTo>
                    <a:pt x="1486" y="6301"/>
                  </a:lnTo>
                  <a:lnTo>
                    <a:pt x="13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696025" y="2025225"/>
              <a:ext cx="44200" cy="307375"/>
            </a:xfrm>
            <a:custGeom>
              <a:rect b="b" l="l" r="r" t="t"/>
              <a:pathLst>
                <a:path extrusionOk="0" h="12295" w="1768">
                  <a:moveTo>
                    <a:pt x="1768" y="1"/>
                  </a:moveTo>
                  <a:lnTo>
                    <a:pt x="1" y="79"/>
                  </a:lnTo>
                  <a:lnTo>
                    <a:pt x="1" y="12295"/>
                  </a:lnTo>
                  <a:lnTo>
                    <a:pt x="1640" y="12217"/>
                  </a:lnTo>
                  <a:lnTo>
                    <a:pt x="17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685800" y="2039300"/>
              <a:ext cx="43550" cy="280500"/>
            </a:xfrm>
            <a:custGeom>
              <a:rect b="b" l="l" r="r" t="t"/>
              <a:pathLst>
                <a:path extrusionOk="0" h="11220" w="1742">
                  <a:moveTo>
                    <a:pt x="1691" y="0"/>
                  </a:moveTo>
                  <a:lnTo>
                    <a:pt x="0" y="27"/>
                  </a:lnTo>
                  <a:lnTo>
                    <a:pt x="0" y="11219"/>
                  </a:lnTo>
                  <a:lnTo>
                    <a:pt x="1742" y="11219"/>
                  </a:lnTo>
                  <a:lnTo>
                    <a:pt x="16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480900" y="2014975"/>
              <a:ext cx="238200" cy="327850"/>
            </a:xfrm>
            <a:custGeom>
              <a:rect b="b" l="l" r="r" t="t"/>
              <a:pathLst>
                <a:path extrusionOk="0" h="13114" w="9528">
                  <a:moveTo>
                    <a:pt x="589" y="0"/>
                  </a:moveTo>
                  <a:lnTo>
                    <a:pt x="1" y="13114"/>
                  </a:lnTo>
                  <a:lnTo>
                    <a:pt x="9527" y="13114"/>
                  </a:lnTo>
                  <a:lnTo>
                    <a:pt x="95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5"/>
            <p:cNvSpPr/>
            <p:nvPr/>
          </p:nvSpPr>
          <p:spPr>
            <a:xfrm>
              <a:off x="501400" y="2037375"/>
              <a:ext cx="194650" cy="283050"/>
            </a:xfrm>
            <a:custGeom>
              <a:rect b="b" l="l" r="r" t="t"/>
              <a:pathLst>
                <a:path extrusionOk="0" h="11322" w="7786">
                  <a:moveTo>
                    <a:pt x="1152" y="717"/>
                  </a:moveTo>
                  <a:lnTo>
                    <a:pt x="7068" y="744"/>
                  </a:lnTo>
                  <a:lnTo>
                    <a:pt x="7017" y="10194"/>
                  </a:lnTo>
                  <a:lnTo>
                    <a:pt x="871" y="10322"/>
                  </a:lnTo>
                  <a:lnTo>
                    <a:pt x="1152" y="717"/>
                  </a:lnTo>
                  <a:close/>
                  <a:moveTo>
                    <a:pt x="512" y="1"/>
                  </a:moveTo>
                  <a:lnTo>
                    <a:pt x="0" y="11192"/>
                  </a:lnTo>
                  <a:lnTo>
                    <a:pt x="7658" y="11322"/>
                  </a:lnTo>
                  <a:lnTo>
                    <a:pt x="7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a:off x="573100" y="2119350"/>
              <a:ext cx="69150" cy="84525"/>
            </a:xfrm>
            <a:custGeom>
              <a:rect b="b" l="l" r="r" t="t"/>
              <a:pathLst>
                <a:path extrusionOk="0" h="3381" w="2766">
                  <a:moveTo>
                    <a:pt x="308" y="0"/>
                  </a:moveTo>
                  <a:lnTo>
                    <a:pt x="0" y="3381"/>
                  </a:lnTo>
                  <a:lnTo>
                    <a:pt x="2766" y="1793"/>
                  </a:lnTo>
                  <a:lnTo>
                    <a:pt x="3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539150" y="2246750"/>
              <a:ext cx="124225" cy="12850"/>
            </a:xfrm>
            <a:custGeom>
              <a:rect b="b" l="l" r="r" t="t"/>
              <a:pathLst>
                <a:path extrusionOk="0" h="514" w="4969">
                  <a:moveTo>
                    <a:pt x="4943" y="1"/>
                  </a:moveTo>
                  <a:lnTo>
                    <a:pt x="26" y="79"/>
                  </a:lnTo>
                  <a:lnTo>
                    <a:pt x="0" y="513"/>
                  </a:lnTo>
                  <a:lnTo>
                    <a:pt x="4969" y="437"/>
                  </a:lnTo>
                  <a:lnTo>
                    <a:pt x="49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551325" y="2241000"/>
              <a:ext cx="28175" cy="26900"/>
            </a:xfrm>
            <a:custGeom>
              <a:rect b="b" l="l" r="r" t="t"/>
              <a:pathLst>
                <a:path extrusionOk="0" h="1076" w="1127">
                  <a:moveTo>
                    <a:pt x="564" y="0"/>
                  </a:moveTo>
                  <a:cubicBezTo>
                    <a:pt x="253" y="0"/>
                    <a:pt x="0" y="241"/>
                    <a:pt x="0" y="539"/>
                  </a:cubicBezTo>
                  <a:cubicBezTo>
                    <a:pt x="0" y="836"/>
                    <a:pt x="253" y="1076"/>
                    <a:pt x="564" y="1076"/>
                  </a:cubicBezTo>
                  <a:cubicBezTo>
                    <a:pt x="875" y="1076"/>
                    <a:pt x="1127" y="836"/>
                    <a:pt x="1127" y="539"/>
                  </a:cubicBezTo>
                  <a:cubicBezTo>
                    <a:pt x="1127" y="241"/>
                    <a:pt x="875" y="0"/>
                    <a:pt x="5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512900" y="2266600"/>
              <a:ext cx="42275" cy="37175"/>
            </a:xfrm>
            <a:custGeom>
              <a:rect b="b" l="l" r="r" t="t"/>
              <a:pathLst>
                <a:path extrusionOk="0" h="1487" w="1691">
                  <a:moveTo>
                    <a:pt x="230" y="1"/>
                  </a:moveTo>
                  <a:lnTo>
                    <a:pt x="0" y="1486"/>
                  </a:lnTo>
                  <a:lnTo>
                    <a:pt x="1691" y="1486"/>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650575" y="2262775"/>
              <a:ext cx="35250" cy="39725"/>
            </a:xfrm>
            <a:custGeom>
              <a:rect b="b" l="l" r="r" t="t"/>
              <a:pathLst>
                <a:path extrusionOk="0" h="1589" w="1410">
                  <a:moveTo>
                    <a:pt x="1384" y="0"/>
                  </a:moveTo>
                  <a:lnTo>
                    <a:pt x="0" y="1588"/>
                  </a:lnTo>
                  <a:lnTo>
                    <a:pt x="1409" y="1588"/>
                  </a:lnTo>
                  <a:lnTo>
                    <a:pt x="13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524450" y="2048275"/>
              <a:ext cx="37125" cy="33350"/>
            </a:xfrm>
            <a:custGeom>
              <a:rect b="b" l="l" r="r" t="t"/>
              <a:pathLst>
                <a:path extrusionOk="0" h="1334" w="1485">
                  <a:moveTo>
                    <a:pt x="0" y="1"/>
                  </a:moveTo>
                  <a:lnTo>
                    <a:pt x="0" y="1333"/>
                  </a:lnTo>
                  <a:lnTo>
                    <a:pt x="1484" y="5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647375" y="2048275"/>
              <a:ext cx="34625" cy="30100"/>
            </a:xfrm>
            <a:custGeom>
              <a:rect b="b" l="l" r="r" t="t"/>
              <a:pathLst>
                <a:path extrusionOk="0" h="1204" w="1385">
                  <a:moveTo>
                    <a:pt x="1384" y="1"/>
                  </a:moveTo>
                  <a:lnTo>
                    <a:pt x="1" y="154"/>
                  </a:lnTo>
                  <a:lnTo>
                    <a:pt x="1359" y="1204"/>
                  </a:lnTo>
                  <a:lnTo>
                    <a:pt x="13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722900" y="2092450"/>
              <a:ext cx="52550" cy="52550"/>
            </a:xfrm>
            <a:custGeom>
              <a:rect b="b" l="l" r="r" t="t"/>
              <a:pathLst>
                <a:path extrusionOk="0" h="2102" w="2102">
                  <a:moveTo>
                    <a:pt x="1666" y="1"/>
                  </a:moveTo>
                  <a:lnTo>
                    <a:pt x="1" y="1691"/>
                  </a:lnTo>
                  <a:lnTo>
                    <a:pt x="258" y="2102"/>
                  </a:lnTo>
                  <a:lnTo>
                    <a:pt x="2102" y="795"/>
                  </a:lnTo>
                  <a:lnTo>
                    <a:pt x="16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726750" y="2154575"/>
              <a:ext cx="64075" cy="25625"/>
            </a:xfrm>
            <a:custGeom>
              <a:rect b="b" l="l" r="r" t="t"/>
              <a:pathLst>
                <a:path extrusionOk="0" h="1025" w="2563">
                  <a:moveTo>
                    <a:pt x="2563" y="0"/>
                  </a:moveTo>
                  <a:lnTo>
                    <a:pt x="0" y="232"/>
                  </a:lnTo>
                  <a:lnTo>
                    <a:pt x="0" y="769"/>
                  </a:lnTo>
                  <a:lnTo>
                    <a:pt x="2485" y="1024"/>
                  </a:lnTo>
                  <a:lnTo>
                    <a:pt x="25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5"/>
            <p:cNvSpPr/>
            <p:nvPr/>
          </p:nvSpPr>
          <p:spPr>
            <a:xfrm>
              <a:off x="724175" y="2189800"/>
              <a:ext cx="61500" cy="42275"/>
            </a:xfrm>
            <a:custGeom>
              <a:rect b="b" l="l" r="r" t="t"/>
              <a:pathLst>
                <a:path extrusionOk="0" h="1691" w="2460">
                  <a:moveTo>
                    <a:pt x="309" y="0"/>
                  </a:moveTo>
                  <a:lnTo>
                    <a:pt x="1" y="435"/>
                  </a:lnTo>
                  <a:lnTo>
                    <a:pt x="1846" y="1691"/>
                  </a:lnTo>
                  <a:lnTo>
                    <a:pt x="2460" y="948"/>
                  </a:lnTo>
                  <a:lnTo>
                    <a:pt x="3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 name="Google Shape;1863;p65"/>
          <p:cNvGrpSpPr/>
          <p:nvPr/>
        </p:nvGrpSpPr>
        <p:grpSpPr>
          <a:xfrm>
            <a:off x="3699312" y="1486036"/>
            <a:ext cx="538404" cy="538404"/>
            <a:chOff x="1883550" y="1495900"/>
            <a:chExt cx="327875" cy="327875"/>
          </a:xfrm>
        </p:grpSpPr>
        <p:sp>
          <p:nvSpPr>
            <p:cNvPr id="1864" name="Google Shape;1864;p65"/>
            <p:cNvSpPr/>
            <p:nvPr/>
          </p:nvSpPr>
          <p:spPr>
            <a:xfrm>
              <a:off x="1906600" y="1519000"/>
              <a:ext cx="304825" cy="285550"/>
            </a:xfrm>
            <a:custGeom>
              <a:rect b="b" l="l" r="r" t="t"/>
              <a:pathLst>
                <a:path extrusionOk="0" h="11422" w="12193">
                  <a:moveTo>
                    <a:pt x="26" y="0"/>
                  </a:moveTo>
                  <a:lnTo>
                    <a:pt x="0" y="11422"/>
                  </a:lnTo>
                  <a:lnTo>
                    <a:pt x="12192" y="11294"/>
                  </a:lnTo>
                  <a:lnTo>
                    <a:pt x="1162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1906600" y="1533725"/>
              <a:ext cx="295200" cy="254225"/>
            </a:xfrm>
            <a:custGeom>
              <a:rect b="b" l="l" r="r" t="t"/>
              <a:pathLst>
                <a:path extrusionOk="0" h="10169" w="11808">
                  <a:moveTo>
                    <a:pt x="11115" y="1"/>
                  </a:moveTo>
                  <a:lnTo>
                    <a:pt x="26" y="154"/>
                  </a:lnTo>
                  <a:lnTo>
                    <a:pt x="0" y="10168"/>
                  </a:lnTo>
                  <a:lnTo>
                    <a:pt x="11807" y="10168"/>
                  </a:lnTo>
                  <a:lnTo>
                    <a:pt x="111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1883550" y="1495950"/>
              <a:ext cx="46125" cy="327825"/>
            </a:xfrm>
            <a:custGeom>
              <a:rect b="b" l="l" r="r" t="t"/>
              <a:pathLst>
                <a:path extrusionOk="0" h="13113" w="1845">
                  <a:moveTo>
                    <a:pt x="488" y="0"/>
                  </a:moveTo>
                  <a:lnTo>
                    <a:pt x="1" y="13112"/>
                  </a:lnTo>
                  <a:lnTo>
                    <a:pt x="1844" y="13112"/>
                  </a:lnTo>
                  <a:lnTo>
                    <a:pt x="1435" y="6889"/>
                  </a:lnTo>
                  <a:lnTo>
                    <a:pt x="18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1914900" y="1495900"/>
              <a:ext cx="14775" cy="22050"/>
            </a:xfrm>
            <a:custGeom>
              <a:rect b="b" l="l" r="r" t="t"/>
              <a:pathLst>
                <a:path extrusionOk="0" h="882" w="591">
                  <a:moveTo>
                    <a:pt x="32" y="1"/>
                  </a:moveTo>
                  <a:cubicBezTo>
                    <a:pt x="12" y="68"/>
                    <a:pt x="1" y="137"/>
                    <a:pt x="1" y="205"/>
                  </a:cubicBezTo>
                  <a:lnTo>
                    <a:pt x="1" y="207"/>
                  </a:lnTo>
                  <a:cubicBezTo>
                    <a:pt x="1" y="436"/>
                    <a:pt x="272" y="765"/>
                    <a:pt x="538" y="882"/>
                  </a:cubicBezTo>
                  <a:lnTo>
                    <a:pt x="5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1893625" y="1516125"/>
              <a:ext cx="16825" cy="35500"/>
            </a:xfrm>
            <a:custGeom>
              <a:rect b="b" l="l" r="r" t="t"/>
              <a:pathLst>
                <a:path extrusionOk="0" h="1420" w="673">
                  <a:moveTo>
                    <a:pt x="55" y="0"/>
                  </a:moveTo>
                  <a:lnTo>
                    <a:pt x="1" y="1419"/>
                  </a:lnTo>
                  <a:cubicBezTo>
                    <a:pt x="376" y="1386"/>
                    <a:pt x="673" y="975"/>
                    <a:pt x="673" y="703"/>
                  </a:cubicBezTo>
                  <a:cubicBezTo>
                    <a:pt x="673" y="354"/>
                    <a:pt x="315" y="63"/>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1918775" y="1706175"/>
              <a:ext cx="4475" cy="19525"/>
            </a:xfrm>
            <a:custGeom>
              <a:rect b="b" l="l" r="r" t="t"/>
              <a:pathLst>
                <a:path extrusionOk="0" h="781" w="179">
                  <a:moveTo>
                    <a:pt x="126" y="0"/>
                  </a:moveTo>
                  <a:cubicBezTo>
                    <a:pt x="50" y="104"/>
                    <a:pt x="1" y="223"/>
                    <a:pt x="1" y="350"/>
                  </a:cubicBezTo>
                  <a:cubicBezTo>
                    <a:pt x="1" y="512"/>
                    <a:pt x="73" y="659"/>
                    <a:pt x="178" y="780"/>
                  </a:cubicBez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1911675" y="1627300"/>
              <a:ext cx="10175" cy="27925"/>
            </a:xfrm>
            <a:custGeom>
              <a:rect b="b" l="l" r="r" t="t"/>
              <a:pathLst>
                <a:path extrusionOk="0" h="1117" w="407">
                  <a:moveTo>
                    <a:pt x="407" y="0"/>
                  </a:moveTo>
                  <a:lnTo>
                    <a:pt x="407" y="0"/>
                  </a:lnTo>
                  <a:cubicBezTo>
                    <a:pt x="33" y="265"/>
                    <a:pt x="1" y="809"/>
                    <a:pt x="340" y="1117"/>
                  </a:cubicBezTo>
                  <a:lnTo>
                    <a:pt x="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a:off x="1917475" y="1552725"/>
              <a:ext cx="8825" cy="28300"/>
            </a:xfrm>
            <a:custGeom>
              <a:rect b="b" l="l" r="r" t="t"/>
              <a:pathLst>
                <a:path extrusionOk="0" h="1132" w="353">
                  <a:moveTo>
                    <a:pt x="352" y="1"/>
                  </a:moveTo>
                  <a:lnTo>
                    <a:pt x="352" y="1"/>
                  </a:lnTo>
                  <a:cubicBezTo>
                    <a:pt x="142" y="145"/>
                    <a:pt x="0" y="393"/>
                    <a:pt x="0" y="597"/>
                  </a:cubicBezTo>
                  <a:lnTo>
                    <a:pt x="1" y="597"/>
                  </a:lnTo>
                  <a:cubicBezTo>
                    <a:pt x="1" y="810"/>
                    <a:pt x="125" y="999"/>
                    <a:pt x="286" y="1131"/>
                  </a:cubicBezTo>
                  <a:lnTo>
                    <a:pt x="3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a:off x="1883550" y="1802625"/>
              <a:ext cx="25000" cy="21150"/>
            </a:xfrm>
            <a:custGeom>
              <a:rect b="b" l="l" r="r" t="t"/>
              <a:pathLst>
                <a:path extrusionOk="0" h="846" w="1000">
                  <a:moveTo>
                    <a:pt x="282" y="0"/>
                  </a:moveTo>
                  <a:cubicBezTo>
                    <a:pt x="197" y="0"/>
                    <a:pt x="111" y="16"/>
                    <a:pt x="30" y="46"/>
                  </a:cubicBezTo>
                  <a:lnTo>
                    <a:pt x="1" y="845"/>
                  </a:lnTo>
                  <a:lnTo>
                    <a:pt x="988" y="845"/>
                  </a:lnTo>
                  <a:cubicBezTo>
                    <a:pt x="995" y="803"/>
                    <a:pt x="999" y="760"/>
                    <a:pt x="999" y="718"/>
                  </a:cubicBezTo>
                  <a:cubicBezTo>
                    <a:pt x="999" y="436"/>
                    <a:pt x="616" y="0"/>
                    <a:pt x="2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1916225" y="1775800"/>
              <a:ext cx="12350" cy="31275"/>
            </a:xfrm>
            <a:custGeom>
              <a:rect b="b" l="l" r="r" t="t"/>
              <a:pathLst>
                <a:path extrusionOk="0" h="1251" w="494">
                  <a:moveTo>
                    <a:pt x="411" y="1"/>
                  </a:moveTo>
                  <a:cubicBezTo>
                    <a:pt x="192" y="130"/>
                    <a:pt x="0" y="344"/>
                    <a:pt x="0" y="586"/>
                  </a:cubicBezTo>
                  <a:cubicBezTo>
                    <a:pt x="0" y="886"/>
                    <a:pt x="250" y="1143"/>
                    <a:pt x="493" y="1251"/>
                  </a:cubicBezTo>
                  <a:lnTo>
                    <a:pt x="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1891150" y="1582525"/>
              <a:ext cx="17350" cy="35700"/>
            </a:xfrm>
            <a:custGeom>
              <a:rect b="b" l="l" r="r" t="t"/>
              <a:pathLst>
                <a:path extrusionOk="0" h="1428" w="694">
                  <a:moveTo>
                    <a:pt x="53" y="0"/>
                  </a:moveTo>
                  <a:cubicBezTo>
                    <a:pt x="54" y="0"/>
                    <a:pt x="54" y="0"/>
                    <a:pt x="54" y="1"/>
                  </a:cubicBezTo>
                  <a:lnTo>
                    <a:pt x="54" y="1"/>
                  </a:lnTo>
                  <a:lnTo>
                    <a:pt x="54" y="0"/>
                  </a:lnTo>
                  <a:close/>
                  <a:moveTo>
                    <a:pt x="54" y="1"/>
                  </a:moveTo>
                  <a:lnTo>
                    <a:pt x="1" y="1428"/>
                  </a:lnTo>
                  <a:cubicBezTo>
                    <a:pt x="260" y="1409"/>
                    <a:pt x="694" y="1095"/>
                    <a:pt x="694" y="711"/>
                  </a:cubicBezTo>
                  <a:cubicBezTo>
                    <a:pt x="694" y="496"/>
                    <a:pt x="415" y="58"/>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a:off x="1885750" y="1729650"/>
              <a:ext cx="22800" cy="35875"/>
            </a:xfrm>
            <a:custGeom>
              <a:rect b="b" l="l" r="r" t="t"/>
              <a:pathLst>
                <a:path extrusionOk="0" h="1435" w="912">
                  <a:moveTo>
                    <a:pt x="194" y="0"/>
                  </a:moveTo>
                  <a:cubicBezTo>
                    <a:pt x="147" y="0"/>
                    <a:pt x="99" y="4"/>
                    <a:pt x="52" y="14"/>
                  </a:cubicBezTo>
                  <a:lnTo>
                    <a:pt x="1" y="1408"/>
                  </a:lnTo>
                  <a:cubicBezTo>
                    <a:pt x="63" y="1426"/>
                    <a:pt x="128" y="1435"/>
                    <a:pt x="194" y="1435"/>
                  </a:cubicBezTo>
                  <a:cubicBezTo>
                    <a:pt x="590" y="1435"/>
                    <a:pt x="911" y="1165"/>
                    <a:pt x="911" y="769"/>
                  </a:cubicBezTo>
                  <a:cubicBezTo>
                    <a:pt x="911" y="372"/>
                    <a:pt x="449"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a:off x="1888375" y="1657425"/>
              <a:ext cx="17600" cy="35725"/>
            </a:xfrm>
            <a:custGeom>
              <a:rect b="b" l="l" r="r" t="t"/>
              <a:pathLst>
                <a:path extrusionOk="0" h="1429" w="704">
                  <a:moveTo>
                    <a:pt x="55" y="0"/>
                  </a:moveTo>
                  <a:lnTo>
                    <a:pt x="1" y="1429"/>
                  </a:lnTo>
                  <a:cubicBezTo>
                    <a:pt x="390" y="1426"/>
                    <a:pt x="704" y="1294"/>
                    <a:pt x="704" y="712"/>
                  </a:cubicBezTo>
                  <a:cubicBezTo>
                    <a:pt x="704" y="494"/>
                    <a:pt x="418" y="50"/>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1992400" y="1572750"/>
              <a:ext cx="16675" cy="187625"/>
            </a:xfrm>
            <a:custGeom>
              <a:rect b="b" l="l" r="r" t="t"/>
              <a:pathLst>
                <a:path extrusionOk="0" h="7505" w="667">
                  <a:moveTo>
                    <a:pt x="179" y="1"/>
                  </a:moveTo>
                  <a:lnTo>
                    <a:pt x="257" y="3611"/>
                  </a:lnTo>
                  <a:lnTo>
                    <a:pt x="0" y="7505"/>
                  </a:lnTo>
                  <a:lnTo>
                    <a:pt x="411" y="7505"/>
                  </a:lnTo>
                  <a:lnTo>
                    <a:pt x="666" y="3637"/>
                  </a:lnTo>
                  <a:lnTo>
                    <a:pt x="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5"/>
            <p:cNvSpPr/>
            <p:nvPr/>
          </p:nvSpPr>
          <p:spPr>
            <a:xfrm>
              <a:off x="2012250" y="1570825"/>
              <a:ext cx="117200" cy="189550"/>
            </a:xfrm>
            <a:custGeom>
              <a:rect b="b" l="l" r="r" t="t"/>
              <a:pathLst>
                <a:path extrusionOk="0" h="7582" w="4688">
                  <a:moveTo>
                    <a:pt x="4431" y="1"/>
                  </a:moveTo>
                  <a:lnTo>
                    <a:pt x="154" y="78"/>
                  </a:lnTo>
                  <a:lnTo>
                    <a:pt x="0" y="3535"/>
                  </a:lnTo>
                  <a:lnTo>
                    <a:pt x="26" y="7582"/>
                  </a:lnTo>
                  <a:lnTo>
                    <a:pt x="4688" y="7582"/>
                  </a:lnTo>
                  <a:lnTo>
                    <a:pt x="44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5"/>
            <p:cNvSpPr/>
            <p:nvPr/>
          </p:nvSpPr>
          <p:spPr>
            <a:xfrm>
              <a:off x="2002650" y="1572750"/>
              <a:ext cx="13450" cy="187625"/>
            </a:xfrm>
            <a:custGeom>
              <a:rect b="b" l="l" r="r" t="t"/>
              <a:pathLst>
                <a:path extrusionOk="0" h="7505" w="538">
                  <a:moveTo>
                    <a:pt x="256" y="1"/>
                  </a:moveTo>
                  <a:lnTo>
                    <a:pt x="1" y="7505"/>
                  </a:lnTo>
                  <a:lnTo>
                    <a:pt x="410" y="7505"/>
                  </a:lnTo>
                  <a:lnTo>
                    <a:pt x="5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a:off x="2025050" y="1586850"/>
              <a:ext cx="90300" cy="158800"/>
            </a:xfrm>
            <a:custGeom>
              <a:rect b="b" l="l" r="r" t="t"/>
              <a:pathLst>
                <a:path extrusionOk="0" h="6352" w="3612">
                  <a:moveTo>
                    <a:pt x="3254" y="256"/>
                  </a:moveTo>
                  <a:lnTo>
                    <a:pt x="3330" y="6019"/>
                  </a:lnTo>
                  <a:lnTo>
                    <a:pt x="257" y="6019"/>
                  </a:lnTo>
                  <a:lnTo>
                    <a:pt x="333" y="282"/>
                  </a:lnTo>
                  <a:lnTo>
                    <a:pt x="3254" y="256"/>
                  </a:lnTo>
                  <a:close/>
                  <a:moveTo>
                    <a:pt x="3484" y="1"/>
                  </a:moveTo>
                  <a:lnTo>
                    <a:pt x="27" y="26"/>
                  </a:lnTo>
                  <a:lnTo>
                    <a:pt x="1" y="6326"/>
                  </a:lnTo>
                  <a:lnTo>
                    <a:pt x="3612" y="6351"/>
                  </a:lnTo>
                  <a:lnTo>
                    <a:pt x="34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a:off x="2055775" y="1632950"/>
              <a:ext cx="32700" cy="8325"/>
            </a:xfrm>
            <a:custGeom>
              <a:rect b="b" l="l" r="r" t="t"/>
              <a:pathLst>
                <a:path extrusionOk="0" h="333" w="1308">
                  <a:moveTo>
                    <a:pt x="1" y="0"/>
                  </a:moveTo>
                  <a:lnTo>
                    <a:pt x="1" y="333"/>
                  </a:lnTo>
                  <a:lnTo>
                    <a:pt x="1307" y="333"/>
                  </a:lnTo>
                  <a:lnTo>
                    <a:pt x="12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p:nvPr/>
          </p:nvSpPr>
          <p:spPr>
            <a:xfrm>
              <a:off x="2055775" y="1648950"/>
              <a:ext cx="32700" cy="7075"/>
            </a:xfrm>
            <a:custGeom>
              <a:rect b="b" l="l" r="r" t="t"/>
              <a:pathLst>
                <a:path extrusionOk="0" h="283" w="1308">
                  <a:moveTo>
                    <a:pt x="1" y="1"/>
                  </a:moveTo>
                  <a:lnTo>
                    <a:pt x="1" y="282"/>
                  </a:lnTo>
                  <a:lnTo>
                    <a:pt x="1307" y="257"/>
                  </a:lnTo>
                  <a:lnTo>
                    <a:pt x="1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5"/>
            <p:cNvSpPr/>
            <p:nvPr/>
          </p:nvSpPr>
          <p:spPr>
            <a:xfrm>
              <a:off x="2063475" y="1707850"/>
              <a:ext cx="16025" cy="16675"/>
            </a:xfrm>
            <a:custGeom>
              <a:rect b="b" l="l" r="r" t="t"/>
              <a:pathLst>
                <a:path extrusionOk="0" h="667" w="641">
                  <a:moveTo>
                    <a:pt x="359" y="0"/>
                  </a:moveTo>
                  <a:lnTo>
                    <a:pt x="1" y="436"/>
                  </a:lnTo>
                  <a:lnTo>
                    <a:pt x="359" y="666"/>
                  </a:lnTo>
                  <a:lnTo>
                    <a:pt x="640" y="411"/>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65"/>
          <p:cNvGrpSpPr/>
          <p:nvPr/>
        </p:nvGrpSpPr>
        <p:grpSpPr>
          <a:xfrm>
            <a:off x="2537815" y="1486036"/>
            <a:ext cx="538404" cy="538404"/>
            <a:chOff x="1173250" y="1495900"/>
            <a:chExt cx="327875" cy="327875"/>
          </a:xfrm>
        </p:grpSpPr>
        <p:sp>
          <p:nvSpPr>
            <p:cNvPr id="1885" name="Google Shape;1885;p65"/>
            <p:cNvSpPr/>
            <p:nvPr/>
          </p:nvSpPr>
          <p:spPr>
            <a:xfrm>
              <a:off x="1259700" y="1580425"/>
              <a:ext cx="163925" cy="227325"/>
            </a:xfrm>
            <a:custGeom>
              <a:rect b="b" l="l" r="r" t="t"/>
              <a:pathLst>
                <a:path extrusionOk="0" h="9093" w="6557">
                  <a:moveTo>
                    <a:pt x="2382" y="1"/>
                  </a:moveTo>
                  <a:lnTo>
                    <a:pt x="0" y="7096"/>
                  </a:lnTo>
                  <a:lnTo>
                    <a:pt x="2357" y="9093"/>
                  </a:lnTo>
                  <a:lnTo>
                    <a:pt x="5507" y="8607"/>
                  </a:lnTo>
                  <a:lnTo>
                    <a:pt x="6557" y="7249"/>
                  </a:lnTo>
                  <a:lnTo>
                    <a:pt x="37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5"/>
            <p:cNvSpPr/>
            <p:nvPr/>
          </p:nvSpPr>
          <p:spPr>
            <a:xfrm>
              <a:off x="1302600" y="1670100"/>
              <a:ext cx="67275" cy="42275"/>
            </a:xfrm>
            <a:custGeom>
              <a:rect b="b" l="l" r="r" t="t"/>
              <a:pathLst>
                <a:path extrusionOk="0" h="1691" w="2691">
                  <a:moveTo>
                    <a:pt x="436" y="0"/>
                  </a:moveTo>
                  <a:lnTo>
                    <a:pt x="334" y="128"/>
                  </a:lnTo>
                  <a:lnTo>
                    <a:pt x="385" y="205"/>
                  </a:lnTo>
                  <a:lnTo>
                    <a:pt x="0" y="460"/>
                  </a:lnTo>
                  <a:lnTo>
                    <a:pt x="77" y="666"/>
                  </a:lnTo>
                  <a:lnTo>
                    <a:pt x="590" y="666"/>
                  </a:lnTo>
                  <a:lnTo>
                    <a:pt x="1051" y="1690"/>
                  </a:lnTo>
                  <a:lnTo>
                    <a:pt x="1128" y="1639"/>
                  </a:lnTo>
                  <a:lnTo>
                    <a:pt x="975" y="1075"/>
                  </a:lnTo>
                  <a:lnTo>
                    <a:pt x="1077" y="1050"/>
                  </a:lnTo>
                  <a:lnTo>
                    <a:pt x="1281" y="1588"/>
                  </a:lnTo>
                  <a:lnTo>
                    <a:pt x="1358" y="1537"/>
                  </a:lnTo>
                  <a:lnTo>
                    <a:pt x="1230" y="1024"/>
                  </a:lnTo>
                  <a:lnTo>
                    <a:pt x="1486" y="769"/>
                  </a:lnTo>
                  <a:lnTo>
                    <a:pt x="1743" y="922"/>
                  </a:lnTo>
                  <a:lnTo>
                    <a:pt x="1665" y="1614"/>
                  </a:lnTo>
                  <a:lnTo>
                    <a:pt x="1769" y="1639"/>
                  </a:lnTo>
                  <a:lnTo>
                    <a:pt x="1948" y="922"/>
                  </a:lnTo>
                  <a:lnTo>
                    <a:pt x="2127" y="922"/>
                  </a:lnTo>
                  <a:lnTo>
                    <a:pt x="1948" y="1639"/>
                  </a:lnTo>
                  <a:lnTo>
                    <a:pt x="2024" y="1665"/>
                  </a:lnTo>
                  <a:lnTo>
                    <a:pt x="2382" y="692"/>
                  </a:lnTo>
                  <a:lnTo>
                    <a:pt x="2511" y="717"/>
                  </a:lnTo>
                  <a:lnTo>
                    <a:pt x="2639" y="1101"/>
                  </a:lnTo>
                  <a:lnTo>
                    <a:pt x="2690" y="1075"/>
                  </a:lnTo>
                  <a:lnTo>
                    <a:pt x="2561" y="615"/>
                  </a:lnTo>
                  <a:lnTo>
                    <a:pt x="1409" y="128"/>
                  </a:lnTo>
                  <a:lnTo>
                    <a:pt x="1024" y="384"/>
                  </a:lnTo>
                  <a:lnTo>
                    <a:pt x="462" y="205"/>
                  </a:lnTo>
                  <a:lnTo>
                    <a:pt x="513" y="102"/>
                  </a:lnTo>
                  <a:lnTo>
                    <a:pt x="4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5"/>
            <p:cNvSpPr/>
            <p:nvPr/>
          </p:nvSpPr>
          <p:spPr>
            <a:xfrm>
              <a:off x="1275700" y="1495900"/>
              <a:ext cx="117825" cy="61500"/>
            </a:xfrm>
            <a:custGeom>
              <a:rect b="b" l="l" r="r" t="t"/>
              <a:pathLst>
                <a:path extrusionOk="0" h="2460" w="4713">
                  <a:moveTo>
                    <a:pt x="2357" y="1"/>
                  </a:moveTo>
                  <a:cubicBezTo>
                    <a:pt x="948" y="1"/>
                    <a:pt x="1" y="2460"/>
                    <a:pt x="1" y="2460"/>
                  </a:cubicBezTo>
                  <a:lnTo>
                    <a:pt x="4712" y="2383"/>
                  </a:lnTo>
                  <a:cubicBezTo>
                    <a:pt x="4712" y="2383"/>
                    <a:pt x="3765" y="1"/>
                    <a:pt x="2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5"/>
            <p:cNvSpPr/>
            <p:nvPr/>
          </p:nvSpPr>
          <p:spPr>
            <a:xfrm>
              <a:off x="1292375" y="1542050"/>
              <a:ext cx="87725" cy="12150"/>
            </a:xfrm>
            <a:custGeom>
              <a:rect b="b" l="l" r="r" t="t"/>
              <a:pathLst>
                <a:path extrusionOk="0" h="486" w="3509">
                  <a:moveTo>
                    <a:pt x="3072" y="0"/>
                  </a:moveTo>
                  <a:lnTo>
                    <a:pt x="230" y="102"/>
                  </a:lnTo>
                  <a:lnTo>
                    <a:pt x="0" y="486"/>
                  </a:lnTo>
                  <a:lnTo>
                    <a:pt x="3509" y="486"/>
                  </a:lnTo>
                  <a:lnTo>
                    <a:pt x="3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5"/>
            <p:cNvSpPr/>
            <p:nvPr/>
          </p:nvSpPr>
          <p:spPr>
            <a:xfrm>
              <a:off x="1235375" y="1551650"/>
              <a:ext cx="206225" cy="32700"/>
            </a:xfrm>
            <a:custGeom>
              <a:rect b="b" l="l" r="r" t="t"/>
              <a:pathLst>
                <a:path extrusionOk="0" h="1308" w="8249">
                  <a:moveTo>
                    <a:pt x="1460" y="1"/>
                  </a:moveTo>
                  <a:lnTo>
                    <a:pt x="0" y="255"/>
                  </a:lnTo>
                  <a:lnTo>
                    <a:pt x="128" y="717"/>
                  </a:lnTo>
                  <a:lnTo>
                    <a:pt x="1767" y="1178"/>
                  </a:lnTo>
                  <a:lnTo>
                    <a:pt x="6455" y="1308"/>
                  </a:lnTo>
                  <a:lnTo>
                    <a:pt x="8017" y="795"/>
                  </a:lnTo>
                  <a:lnTo>
                    <a:pt x="8249" y="333"/>
                  </a:lnTo>
                  <a:lnTo>
                    <a:pt x="655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5"/>
            <p:cNvSpPr/>
            <p:nvPr/>
          </p:nvSpPr>
          <p:spPr>
            <a:xfrm>
              <a:off x="1238575" y="1567000"/>
              <a:ext cx="197200" cy="21150"/>
            </a:xfrm>
            <a:custGeom>
              <a:rect b="b" l="l" r="r" t="t"/>
              <a:pathLst>
                <a:path extrusionOk="0" h="846" w="7888">
                  <a:moveTo>
                    <a:pt x="1126" y="1"/>
                  </a:moveTo>
                  <a:lnTo>
                    <a:pt x="0" y="103"/>
                  </a:lnTo>
                  <a:lnTo>
                    <a:pt x="102" y="512"/>
                  </a:lnTo>
                  <a:lnTo>
                    <a:pt x="1511" y="769"/>
                  </a:lnTo>
                  <a:lnTo>
                    <a:pt x="6378" y="846"/>
                  </a:lnTo>
                  <a:lnTo>
                    <a:pt x="7683" y="614"/>
                  </a:lnTo>
                  <a:lnTo>
                    <a:pt x="7888" y="180"/>
                  </a:lnTo>
                  <a:lnTo>
                    <a:pt x="6531" y="1"/>
                  </a:lnTo>
                  <a:lnTo>
                    <a:pt x="6172" y="435"/>
                  </a:lnTo>
                  <a:lnTo>
                    <a:pt x="1665" y="333"/>
                  </a:lnTo>
                  <a:lnTo>
                    <a:pt x="11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5"/>
            <p:cNvSpPr/>
            <p:nvPr/>
          </p:nvSpPr>
          <p:spPr>
            <a:xfrm>
              <a:off x="1292375" y="1559925"/>
              <a:ext cx="92200" cy="7750"/>
            </a:xfrm>
            <a:custGeom>
              <a:rect b="b" l="l" r="r" t="t"/>
              <a:pathLst>
                <a:path extrusionOk="0" h="310" w="3688">
                  <a:moveTo>
                    <a:pt x="3534" y="1"/>
                  </a:moveTo>
                  <a:lnTo>
                    <a:pt x="128" y="28"/>
                  </a:lnTo>
                  <a:lnTo>
                    <a:pt x="0" y="284"/>
                  </a:lnTo>
                  <a:lnTo>
                    <a:pt x="3688" y="309"/>
                  </a:lnTo>
                  <a:lnTo>
                    <a:pt x="35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5"/>
            <p:cNvSpPr/>
            <p:nvPr/>
          </p:nvSpPr>
          <p:spPr>
            <a:xfrm>
              <a:off x="1244000" y="1552700"/>
              <a:ext cx="21850" cy="7250"/>
            </a:xfrm>
            <a:custGeom>
              <a:rect b="b" l="l" r="r" t="t"/>
              <a:pathLst>
                <a:path extrusionOk="0" h="290" w="874">
                  <a:moveTo>
                    <a:pt x="874" y="0"/>
                  </a:moveTo>
                  <a:lnTo>
                    <a:pt x="0" y="154"/>
                  </a:lnTo>
                  <a:lnTo>
                    <a:pt x="243" y="290"/>
                  </a:lnTo>
                  <a:lnTo>
                    <a:pt x="807" y="188"/>
                  </a:lnTo>
                  <a:lnTo>
                    <a:pt x="8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5"/>
            <p:cNvSpPr/>
            <p:nvPr/>
          </p:nvSpPr>
          <p:spPr>
            <a:xfrm>
              <a:off x="1412075" y="1554150"/>
              <a:ext cx="19950" cy="7775"/>
            </a:xfrm>
            <a:custGeom>
              <a:rect b="b" l="l" r="r" t="t"/>
              <a:pathLst>
                <a:path extrusionOk="0" h="311" w="798">
                  <a:moveTo>
                    <a:pt x="0" y="0"/>
                  </a:moveTo>
                  <a:lnTo>
                    <a:pt x="103" y="181"/>
                  </a:lnTo>
                  <a:lnTo>
                    <a:pt x="615" y="310"/>
                  </a:lnTo>
                  <a:lnTo>
                    <a:pt x="797" y="15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5"/>
            <p:cNvSpPr/>
            <p:nvPr/>
          </p:nvSpPr>
          <p:spPr>
            <a:xfrm>
              <a:off x="1306425" y="1584925"/>
              <a:ext cx="61500" cy="7700"/>
            </a:xfrm>
            <a:custGeom>
              <a:rect b="b" l="l" r="r" t="t"/>
              <a:pathLst>
                <a:path extrusionOk="0" h="308" w="2460">
                  <a:moveTo>
                    <a:pt x="1" y="1"/>
                  </a:moveTo>
                  <a:lnTo>
                    <a:pt x="128" y="282"/>
                  </a:lnTo>
                  <a:lnTo>
                    <a:pt x="2255" y="308"/>
                  </a:lnTo>
                  <a:lnTo>
                    <a:pt x="24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5"/>
            <p:cNvSpPr/>
            <p:nvPr/>
          </p:nvSpPr>
          <p:spPr>
            <a:xfrm>
              <a:off x="1183475" y="1731550"/>
              <a:ext cx="301000" cy="85825"/>
            </a:xfrm>
            <a:custGeom>
              <a:rect b="b" l="l" r="r" t="t"/>
              <a:pathLst>
                <a:path extrusionOk="0" h="3433" w="12040">
                  <a:moveTo>
                    <a:pt x="3818" y="1"/>
                  </a:moveTo>
                  <a:cubicBezTo>
                    <a:pt x="2843" y="1"/>
                    <a:pt x="2136" y="1201"/>
                    <a:pt x="1278" y="1201"/>
                  </a:cubicBezTo>
                  <a:cubicBezTo>
                    <a:pt x="1009" y="1201"/>
                    <a:pt x="724" y="1082"/>
                    <a:pt x="411" y="769"/>
                  </a:cubicBezTo>
                  <a:cubicBezTo>
                    <a:pt x="257" y="924"/>
                    <a:pt x="119" y="1096"/>
                    <a:pt x="1" y="1281"/>
                  </a:cubicBezTo>
                  <a:lnTo>
                    <a:pt x="5355" y="3433"/>
                  </a:lnTo>
                  <a:lnTo>
                    <a:pt x="6917" y="3433"/>
                  </a:lnTo>
                  <a:lnTo>
                    <a:pt x="12039" y="1589"/>
                  </a:lnTo>
                  <a:lnTo>
                    <a:pt x="11731" y="1127"/>
                  </a:lnTo>
                  <a:cubicBezTo>
                    <a:pt x="11496" y="1362"/>
                    <a:pt x="11254" y="1454"/>
                    <a:pt x="11008" y="1454"/>
                  </a:cubicBezTo>
                  <a:cubicBezTo>
                    <a:pt x="10157" y="1454"/>
                    <a:pt x="9256" y="359"/>
                    <a:pt x="8401" y="359"/>
                  </a:cubicBezTo>
                  <a:cubicBezTo>
                    <a:pt x="7403" y="359"/>
                    <a:pt x="6021" y="1230"/>
                    <a:pt x="6021" y="2511"/>
                  </a:cubicBezTo>
                  <a:cubicBezTo>
                    <a:pt x="6021" y="1426"/>
                    <a:pt x="5534" y="1"/>
                    <a:pt x="38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5"/>
            <p:cNvSpPr/>
            <p:nvPr/>
          </p:nvSpPr>
          <p:spPr>
            <a:xfrm>
              <a:off x="1321800" y="1801975"/>
              <a:ext cx="30775" cy="17350"/>
            </a:xfrm>
            <a:custGeom>
              <a:rect b="b" l="l" r="r" t="t"/>
              <a:pathLst>
                <a:path extrusionOk="0" h="694" w="1231">
                  <a:moveTo>
                    <a:pt x="641" y="1"/>
                  </a:moveTo>
                  <a:cubicBezTo>
                    <a:pt x="437" y="1"/>
                    <a:pt x="1" y="539"/>
                    <a:pt x="1" y="539"/>
                  </a:cubicBezTo>
                  <a:lnTo>
                    <a:pt x="231" y="694"/>
                  </a:lnTo>
                  <a:lnTo>
                    <a:pt x="1231" y="694"/>
                  </a:lnTo>
                  <a:lnTo>
                    <a:pt x="1231" y="462"/>
                  </a:lnTo>
                  <a:cubicBezTo>
                    <a:pt x="1231" y="462"/>
                    <a:pt x="846" y="1"/>
                    <a:pt x="6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5"/>
            <p:cNvSpPr/>
            <p:nvPr/>
          </p:nvSpPr>
          <p:spPr>
            <a:xfrm>
              <a:off x="1173250" y="1757800"/>
              <a:ext cx="327875" cy="65975"/>
            </a:xfrm>
            <a:custGeom>
              <a:rect b="b" l="l" r="r" t="t"/>
              <a:pathLst>
                <a:path extrusionOk="0" h="2639" w="13115">
                  <a:moveTo>
                    <a:pt x="205" y="1"/>
                  </a:moveTo>
                  <a:lnTo>
                    <a:pt x="1" y="435"/>
                  </a:lnTo>
                  <a:lnTo>
                    <a:pt x="5764" y="2638"/>
                  </a:lnTo>
                  <a:lnTo>
                    <a:pt x="7377" y="2638"/>
                  </a:lnTo>
                  <a:lnTo>
                    <a:pt x="13114" y="743"/>
                  </a:lnTo>
                  <a:lnTo>
                    <a:pt x="12857" y="205"/>
                  </a:lnTo>
                  <a:lnTo>
                    <a:pt x="7173" y="2229"/>
                  </a:lnTo>
                  <a:lnTo>
                    <a:pt x="5943" y="2306"/>
                  </a:lnTo>
                  <a:lnTo>
                    <a:pt x="2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 name="Google Shape;1898;p65"/>
          <p:cNvGrpSpPr/>
          <p:nvPr/>
        </p:nvGrpSpPr>
        <p:grpSpPr>
          <a:xfrm>
            <a:off x="2616999" y="3129489"/>
            <a:ext cx="415328" cy="538362"/>
            <a:chOff x="500150" y="3071325"/>
            <a:chExt cx="252925" cy="327850"/>
          </a:xfrm>
        </p:grpSpPr>
        <p:sp>
          <p:nvSpPr>
            <p:cNvPr id="1899" name="Google Shape;1899;p65"/>
            <p:cNvSpPr/>
            <p:nvPr/>
          </p:nvSpPr>
          <p:spPr>
            <a:xfrm>
              <a:off x="503975" y="3071325"/>
              <a:ext cx="233100" cy="327850"/>
            </a:xfrm>
            <a:custGeom>
              <a:rect b="b" l="l" r="r" t="t"/>
              <a:pathLst>
                <a:path extrusionOk="0" h="13114" w="9324">
                  <a:moveTo>
                    <a:pt x="9068" y="0"/>
                  </a:moveTo>
                  <a:lnTo>
                    <a:pt x="231" y="205"/>
                  </a:lnTo>
                  <a:lnTo>
                    <a:pt x="1" y="12960"/>
                  </a:lnTo>
                  <a:lnTo>
                    <a:pt x="9323" y="13114"/>
                  </a:lnTo>
                  <a:lnTo>
                    <a:pt x="90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5"/>
            <p:cNvSpPr/>
            <p:nvPr/>
          </p:nvSpPr>
          <p:spPr>
            <a:xfrm>
              <a:off x="572475" y="3073200"/>
              <a:ext cx="76875" cy="41050"/>
            </a:xfrm>
            <a:custGeom>
              <a:rect b="b" l="l" r="r" t="t"/>
              <a:pathLst>
                <a:path extrusionOk="0" h="1642" w="3075">
                  <a:moveTo>
                    <a:pt x="3070" y="0"/>
                  </a:moveTo>
                  <a:lnTo>
                    <a:pt x="2" y="71"/>
                  </a:lnTo>
                  <a:cubicBezTo>
                    <a:pt x="2" y="83"/>
                    <a:pt x="1" y="93"/>
                    <a:pt x="1" y="104"/>
                  </a:cubicBezTo>
                  <a:cubicBezTo>
                    <a:pt x="1" y="873"/>
                    <a:pt x="688" y="1641"/>
                    <a:pt x="1538" y="1641"/>
                  </a:cubicBezTo>
                  <a:cubicBezTo>
                    <a:pt x="2127" y="1641"/>
                    <a:pt x="3075" y="954"/>
                    <a:pt x="3075" y="104"/>
                  </a:cubicBezTo>
                  <a:cubicBezTo>
                    <a:pt x="3075" y="69"/>
                    <a:pt x="3073" y="35"/>
                    <a:pt x="3070" y="0"/>
                  </a:cubicBezTo>
                  <a:close/>
                </a:path>
              </a:pathLst>
            </a:custGeom>
            <a:solidFill>
              <a:srgbClr val="B66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5"/>
            <p:cNvSpPr/>
            <p:nvPr/>
          </p:nvSpPr>
          <p:spPr>
            <a:xfrm>
              <a:off x="576325" y="3146200"/>
              <a:ext cx="78150" cy="76875"/>
            </a:xfrm>
            <a:custGeom>
              <a:rect b="b" l="l" r="r" t="t"/>
              <a:pathLst>
                <a:path extrusionOk="0" h="3075" w="3126">
                  <a:moveTo>
                    <a:pt x="1537" y="1"/>
                  </a:moveTo>
                  <a:cubicBezTo>
                    <a:pt x="689" y="1"/>
                    <a:pt x="0" y="792"/>
                    <a:pt x="0" y="1640"/>
                  </a:cubicBezTo>
                  <a:cubicBezTo>
                    <a:pt x="0" y="2488"/>
                    <a:pt x="689" y="3075"/>
                    <a:pt x="1537" y="3075"/>
                  </a:cubicBezTo>
                  <a:cubicBezTo>
                    <a:pt x="2387" y="3075"/>
                    <a:pt x="3125" y="2386"/>
                    <a:pt x="3125" y="1538"/>
                  </a:cubicBezTo>
                  <a:cubicBezTo>
                    <a:pt x="3125" y="1025"/>
                    <a:pt x="2387" y="1"/>
                    <a:pt x="15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5"/>
            <p:cNvSpPr/>
            <p:nvPr/>
          </p:nvSpPr>
          <p:spPr>
            <a:xfrm>
              <a:off x="575675" y="3258275"/>
              <a:ext cx="76875" cy="76850"/>
            </a:xfrm>
            <a:custGeom>
              <a:rect b="b" l="l" r="r" t="t"/>
              <a:pathLst>
                <a:path extrusionOk="0" h="3074" w="3075">
                  <a:moveTo>
                    <a:pt x="1538" y="1"/>
                  </a:moveTo>
                  <a:cubicBezTo>
                    <a:pt x="688" y="1"/>
                    <a:pt x="1" y="688"/>
                    <a:pt x="1" y="1538"/>
                  </a:cubicBezTo>
                  <a:cubicBezTo>
                    <a:pt x="1" y="2202"/>
                    <a:pt x="587" y="3073"/>
                    <a:pt x="1435" y="3073"/>
                  </a:cubicBezTo>
                  <a:cubicBezTo>
                    <a:pt x="2283" y="3073"/>
                    <a:pt x="3075" y="2488"/>
                    <a:pt x="3075" y="1640"/>
                  </a:cubicBezTo>
                  <a:cubicBezTo>
                    <a:pt x="3075" y="791"/>
                    <a:pt x="2204" y="1"/>
                    <a:pt x="1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5"/>
            <p:cNvSpPr/>
            <p:nvPr/>
          </p:nvSpPr>
          <p:spPr>
            <a:xfrm>
              <a:off x="669175" y="3204475"/>
              <a:ext cx="65450" cy="76875"/>
            </a:xfrm>
            <a:custGeom>
              <a:rect b="b" l="l" r="r" t="t"/>
              <a:pathLst>
                <a:path extrusionOk="0" h="3075" w="2618">
                  <a:moveTo>
                    <a:pt x="1538" y="1"/>
                  </a:moveTo>
                  <a:cubicBezTo>
                    <a:pt x="923" y="1"/>
                    <a:pt x="1" y="690"/>
                    <a:pt x="1" y="1538"/>
                  </a:cubicBezTo>
                  <a:cubicBezTo>
                    <a:pt x="1" y="2387"/>
                    <a:pt x="846" y="3075"/>
                    <a:pt x="1538" y="3075"/>
                  </a:cubicBezTo>
                  <a:cubicBezTo>
                    <a:pt x="2035" y="3075"/>
                    <a:pt x="2381" y="2962"/>
                    <a:pt x="2617" y="2772"/>
                  </a:cubicBezTo>
                  <a:lnTo>
                    <a:pt x="2570" y="401"/>
                  </a:lnTo>
                  <a:cubicBezTo>
                    <a:pt x="2288" y="143"/>
                    <a:pt x="1920" y="1"/>
                    <a:pt x="1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5"/>
            <p:cNvSpPr/>
            <p:nvPr/>
          </p:nvSpPr>
          <p:spPr>
            <a:xfrm>
              <a:off x="664025" y="3096950"/>
              <a:ext cx="68350" cy="76850"/>
            </a:xfrm>
            <a:custGeom>
              <a:rect b="b" l="l" r="r" t="t"/>
              <a:pathLst>
                <a:path extrusionOk="0" h="3074" w="2734">
                  <a:moveTo>
                    <a:pt x="1538" y="1"/>
                  </a:moveTo>
                  <a:cubicBezTo>
                    <a:pt x="871" y="1"/>
                    <a:pt x="1" y="871"/>
                    <a:pt x="1" y="1536"/>
                  </a:cubicBezTo>
                  <a:cubicBezTo>
                    <a:pt x="1" y="2386"/>
                    <a:pt x="871" y="3073"/>
                    <a:pt x="1538" y="3073"/>
                  </a:cubicBezTo>
                  <a:cubicBezTo>
                    <a:pt x="1539" y="3073"/>
                    <a:pt x="1541" y="3073"/>
                    <a:pt x="1542" y="3073"/>
                  </a:cubicBezTo>
                  <a:cubicBezTo>
                    <a:pt x="2005" y="3073"/>
                    <a:pt x="2443" y="2862"/>
                    <a:pt x="2734" y="2502"/>
                  </a:cubicBezTo>
                  <a:lnTo>
                    <a:pt x="2697" y="592"/>
                  </a:lnTo>
                  <a:cubicBezTo>
                    <a:pt x="2416" y="251"/>
                    <a:pt x="2001" y="1"/>
                    <a:pt x="1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5"/>
            <p:cNvSpPr/>
            <p:nvPr/>
          </p:nvSpPr>
          <p:spPr>
            <a:xfrm>
              <a:off x="503975" y="3324225"/>
              <a:ext cx="54425" cy="71650"/>
            </a:xfrm>
            <a:custGeom>
              <a:rect b="b" l="l" r="r" t="t"/>
              <a:pathLst>
                <a:path extrusionOk="0" h="2866" w="2177">
                  <a:moveTo>
                    <a:pt x="641" y="1"/>
                  </a:moveTo>
                  <a:cubicBezTo>
                    <a:pt x="438" y="1"/>
                    <a:pt x="237" y="40"/>
                    <a:pt x="49" y="118"/>
                  </a:cubicBezTo>
                  <a:lnTo>
                    <a:pt x="1" y="2844"/>
                  </a:lnTo>
                  <a:lnTo>
                    <a:pt x="1308" y="2866"/>
                  </a:lnTo>
                  <a:cubicBezTo>
                    <a:pt x="1810" y="2584"/>
                    <a:pt x="2177" y="2062"/>
                    <a:pt x="2177" y="1537"/>
                  </a:cubicBezTo>
                  <a:cubicBezTo>
                    <a:pt x="2177" y="897"/>
                    <a:pt x="1489" y="1"/>
                    <a:pt x="6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5"/>
            <p:cNvSpPr/>
            <p:nvPr/>
          </p:nvSpPr>
          <p:spPr>
            <a:xfrm>
              <a:off x="662750" y="3316550"/>
              <a:ext cx="73775" cy="76850"/>
            </a:xfrm>
            <a:custGeom>
              <a:rect b="b" l="l" r="r" t="t"/>
              <a:pathLst>
                <a:path extrusionOk="0" h="3074" w="2951">
                  <a:moveTo>
                    <a:pt x="1589" y="1"/>
                  </a:moveTo>
                  <a:cubicBezTo>
                    <a:pt x="820" y="1"/>
                    <a:pt x="1" y="688"/>
                    <a:pt x="1" y="1538"/>
                  </a:cubicBezTo>
                  <a:cubicBezTo>
                    <a:pt x="1" y="2386"/>
                    <a:pt x="922" y="3073"/>
                    <a:pt x="1589" y="3073"/>
                  </a:cubicBezTo>
                  <a:cubicBezTo>
                    <a:pt x="2161" y="3073"/>
                    <a:pt x="2687" y="2755"/>
                    <a:pt x="2951" y="2248"/>
                  </a:cubicBezTo>
                  <a:lnTo>
                    <a:pt x="2925" y="881"/>
                  </a:lnTo>
                  <a:cubicBezTo>
                    <a:pt x="2660" y="420"/>
                    <a:pt x="2161" y="1"/>
                    <a:pt x="15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5"/>
            <p:cNvSpPr/>
            <p:nvPr/>
          </p:nvSpPr>
          <p:spPr>
            <a:xfrm>
              <a:off x="508000" y="3096950"/>
              <a:ext cx="50400" cy="76850"/>
            </a:xfrm>
            <a:custGeom>
              <a:rect b="b" l="l" r="r" t="t"/>
              <a:pathLst>
                <a:path extrusionOk="0" h="3074" w="2016">
                  <a:moveTo>
                    <a:pt x="467" y="1"/>
                  </a:moveTo>
                  <a:cubicBezTo>
                    <a:pt x="327" y="1"/>
                    <a:pt x="188" y="22"/>
                    <a:pt x="54" y="60"/>
                  </a:cubicBezTo>
                  <a:lnTo>
                    <a:pt x="0" y="2996"/>
                  </a:lnTo>
                  <a:cubicBezTo>
                    <a:pt x="155" y="3048"/>
                    <a:pt x="317" y="3073"/>
                    <a:pt x="480" y="3073"/>
                  </a:cubicBezTo>
                  <a:cubicBezTo>
                    <a:pt x="1328" y="3073"/>
                    <a:pt x="2016" y="2486"/>
                    <a:pt x="2016" y="1638"/>
                  </a:cubicBezTo>
                  <a:cubicBezTo>
                    <a:pt x="2016" y="790"/>
                    <a:pt x="1222" y="1"/>
                    <a:pt x="480" y="1"/>
                  </a:cubicBezTo>
                  <a:cubicBezTo>
                    <a:pt x="476" y="1"/>
                    <a:pt x="471" y="1"/>
                    <a:pt x="4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5"/>
            <p:cNvSpPr/>
            <p:nvPr/>
          </p:nvSpPr>
          <p:spPr>
            <a:xfrm>
              <a:off x="576775" y="3368400"/>
              <a:ext cx="73600" cy="29350"/>
            </a:xfrm>
            <a:custGeom>
              <a:rect b="b" l="l" r="r" t="t"/>
              <a:pathLst>
                <a:path extrusionOk="0" h="1174" w="2944">
                  <a:moveTo>
                    <a:pt x="1468" y="1"/>
                  </a:moveTo>
                  <a:cubicBezTo>
                    <a:pt x="914" y="1"/>
                    <a:pt x="219" y="476"/>
                    <a:pt x="1" y="1124"/>
                  </a:cubicBezTo>
                  <a:lnTo>
                    <a:pt x="2944" y="1174"/>
                  </a:lnTo>
                  <a:cubicBezTo>
                    <a:pt x="2758" y="593"/>
                    <a:pt x="2167" y="2"/>
                    <a:pt x="1468" y="2"/>
                  </a:cubicBezTo>
                  <a:lnTo>
                    <a:pt x="14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5"/>
            <p:cNvSpPr/>
            <p:nvPr/>
          </p:nvSpPr>
          <p:spPr>
            <a:xfrm>
              <a:off x="506000" y="3208350"/>
              <a:ext cx="51775" cy="76875"/>
            </a:xfrm>
            <a:custGeom>
              <a:rect b="b" l="l" r="r" t="t"/>
              <a:pathLst>
                <a:path extrusionOk="0" h="3075" w="2071">
                  <a:moveTo>
                    <a:pt x="533" y="1"/>
                  </a:moveTo>
                  <a:cubicBezTo>
                    <a:pt x="369" y="3"/>
                    <a:pt x="205" y="38"/>
                    <a:pt x="53" y="100"/>
                  </a:cubicBezTo>
                  <a:lnTo>
                    <a:pt x="1" y="2979"/>
                  </a:lnTo>
                  <a:cubicBezTo>
                    <a:pt x="171" y="3042"/>
                    <a:pt x="352" y="3074"/>
                    <a:pt x="533" y="3074"/>
                  </a:cubicBezTo>
                  <a:cubicBezTo>
                    <a:pt x="1251" y="3074"/>
                    <a:pt x="2070" y="2386"/>
                    <a:pt x="2070" y="1538"/>
                  </a:cubicBezTo>
                  <a:cubicBezTo>
                    <a:pt x="2070" y="974"/>
                    <a:pt x="1383" y="1"/>
                    <a:pt x="5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5"/>
            <p:cNvSpPr/>
            <p:nvPr/>
          </p:nvSpPr>
          <p:spPr>
            <a:xfrm>
              <a:off x="500150" y="3222425"/>
              <a:ext cx="238200" cy="40350"/>
            </a:xfrm>
            <a:custGeom>
              <a:rect b="b" l="l" r="r" t="t"/>
              <a:pathLst>
                <a:path extrusionOk="0" h="1614" w="9528">
                  <a:moveTo>
                    <a:pt x="0" y="0"/>
                  </a:moveTo>
                  <a:lnTo>
                    <a:pt x="26" y="1614"/>
                  </a:lnTo>
                  <a:lnTo>
                    <a:pt x="9527" y="1358"/>
                  </a:lnTo>
                  <a:lnTo>
                    <a:pt x="9527" y="102"/>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5"/>
            <p:cNvSpPr/>
            <p:nvPr/>
          </p:nvSpPr>
          <p:spPr>
            <a:xfrm>
              <a:off x="584675" y="3071325"/>
              <a:ext cx="47375" cy="327850"/>
            </a:xfrm>
            <a:custGeom>
              <a:rect b="b" l="l" r="r" t="t"/>
              <a:pathLst>
                <a:path extrusionOk="0" h="13114" w="1895">
                  <a:moveTo>
                    <a:pt x="511" y="0"/>
                  </a:moveTo>
                  <a:lnTo>
                    <a:pt x="0" y="13114"/>
                  </a:lnTo>
                  <a:lnTo>
                    <a:pt x="1895" y="13114"/>
                  </a:lnTo>
                  <a:lnTo>
                    <a:pt x="18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5"/>
            <p:cNvSpPr/>
            <p:nvPr/>
          </p:nvSpPr>
          <p:spPr>
            <a:xfrm>
              <a:off x="618575" y="3229475"/>
              <a:ext cx="134500" cy="130650"/>
            </a:xfrm>
            <a:custGeom>
              <a:rect b="b" l="l" r="r" t="t"/>
              <a:pathLst>
                <a:path extrusionOk="0" h="5226" w="5380">
                  <a:moveTo>
                    <a:pt x="2793" y="1"/>
                  </a:moveTo>
                  <a:lnTo>
                    <a:pt x="1" y="3637"/>
                  </a:lnTo>
                  <a:lnTo>
                    <a:pt x="2921" y="5225"/>
                  </a:lnTo>
                  <a:lnTo>
                    <a:pt x="5380" y="1255"/>
                  </a:lnTo>
                  <a:lnTo>
                    <a:pt x="27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5"/>
            <p:cNvSpPr/>
            <p:nvPr/>
          </p:nvSpPr>
          <p:spPr>
            <a:xfrm>
              <a:off x="630750" y="3239075"/>
              <a:ext cx="111425" cy="108850"/>
            </a:xfrm>
            <a:custGeom>
              <a:rect b="b" l="l" r="r" t="t"/>
              <a:pathLst>
                <a:path extrusionOk="0" h="4354" w="4457">
                  <a:moveTo>
                    <a:pt x="2383" y="0"/>
                  </a:moveTo>
                  <a:lnTo>
                    <a:pt x="1" y="3100"/>
                  </a:lnTo>
                  <a:lnTo>
                    <a:pt x="2383" y="4354"/>
                  </a:lnTo>
                  <a:lnTo>
                    <a:pt x="4457" y="973"/>
                  </a:lnTo>
                  <a:lnTo>
                    <a:pt x="23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5"/>
            <p:cNvSpPr/>
            <p:nvPr/>
          </p:nvSpPr>
          <p:spPr>
            <a:xfrm>
              <a:off x="672375" y="3271700"/>
              <a:ext cx="40375" cy="35250"/>
            </a:xfrm>
            <a:custGeom>
              <a:rect b="b" l="l" r="r" t="t"/>
              <a:pathLst>
                <a:path extrusionOk="0" h="1410" w="1615">
                  <a:moveTo>
                    <a:pt x="435" y="1"/>
                  </a:moveTo>
                  <a:lnTo>
                    <a:pt x="1" y="258"/>
                  </a:lnTo>
                  <a:lnTo>
                    <a:pt x="52" y="1052"/>
                  </a:lnTo>
                  <a:lnTo>
                    <a:pt x="692" y="1410"/>
                  </a:lnTo>
                  <a:lnTo>
                    <a:pt x="1614" y="1103"/>
                  </a:lnTo>
                  <a:lnTo>
                    <a:pt x="1614" y="616"/>
                  </a:lnTo>
                  <a:lnTo>
                    <a:pt x="1255" y="386"/>
                  </a:lnTo>
                  <a:lnTo>
                    <a:pt x="846" y="513"/>
                  </a:lnTo>
                  <a:lnTo>
                    <a:pt x="743" y="103"/>
                  </a:lnTo>
                  <a:lnTo>
                    <a:pt x="4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5"/>
            <p:cNvSpPr/>
            <p:nvPr/>
          </p:nvSpPr>
          <p:spPr>
            <a:xfrm>
              <a:off x="654450" y="3302450"/>
              <a:ext cx="36525" cy="23075"/>
            </a:xfrm>
            <a:custGeom>
              <a:rect b="b" l="l" r="r" t="t"/>
              <a:pathLst>
                <a:path extrusionOk="0" h="923" w="1461">
                  <a:moveTo>
                    <a:pt x="154" y="1"/>
                  </a:moveTo>
                  <a:lnTo>
                    <a:pt x="0" y="154"/>
                  </a:lnTo>
                  <a:lnTo>
                    <a:pt x="1358" y="923"/>
                  </a:lnTo>
                  <a:lnTo>
                    <a:pt x="1460" y="744"/>
                  </a:lnTo>
                  <a:lnTo>
                    <a:pt x="1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5"/>
            <p:cNvSpPr/>
            <p:nvPr/>
          </p:nvSpPr>
          <p:spPr>
            <a:xfrm>
              <a:off x="648050" y="3310775"/>
              <a:ext cx="37800" cy="25025"/>
            </a:xfrm>
            <a:custGeom>
              <a:rect b="b" l="l" r="r" t="t"/>
              <a:pathLst>
                <a:path extrusionOk="0" h="1001" w="1512">
                  <a:moveTo>
                    <a:pt x="154" y="0"/>
                  </a:moveTo>
                  <a:lnTo>
                    <a:pt x="1" y="155"/>
                  </a:lnTo>
                  <a:lnTo>
                    <a:pt x="1383" y="1000"/>
                  </a:lnTo>
                  <a:lnTo>
                    <a:pt x="1512" y="769"/>
                  </a:lnTo>
                  <a:lnTo>
                    <a:pt x="1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65"/>
          <p:cNvGrpSpPr/>
          <p:nvPr/>
        </p:nvGrpSpPr>
        <p:grpSpPr>
          <a:xfrm>
            <a:off x="7214845" y="3972703"/>
            <a:ext cx="500561" cy="500523"/>
            <a:chOff x="5407700" y="2024100"/>
            <a:chExt cx="327850" cy="327825"/>
          </a:xfrm>
        </p:grpSpPr>
        <p:sp>
          <p:nvSpPr>
            <p:cNvPr id="1918" name="Google Shape;1918;p65"/>
            <p:cNvSpPr/>
            <p:nvPr/>
          </p:nvSpPr>
          <p:spPr>
            <a:xfrm>
              <a:off x="5519100" y="2255250"/>
              <a:ext cx="89675" cy="88375"/>
            </a:xfrm>
            <a:custGeom>
              <a:rect b="b" l="l" r="r" t="t"/>
              <a:pathLst>
                <a:path extrusionOk="0" h="3535" w="3587">
                  <a:moveTo>
                    <a:pt x="1846" y="1101"/>
                  </a:moveTo>
                  <a:cubicBezTo>
                    <a:pt x="2185" y="1101"/>
                    <a:pt x="2459" y="1547"/>
                    <a:pt x="2459" y="1972"/>
                  </a:cubicBezTo>
                  <a:cubicBezTo>
                    <a:pt x="2459" y="2395"/>
                    <a:pt x="2185" y="2638"/>
                    <a:pt x="1846" y="2638"/>
                  </a:cubicBezTo>
                  <a:cubicBezTo>
                    <a:pt x="1506" y="2638"/>
                    <a:pt x="1230" y="2345"/>
                    <a:pt x="1230" y="1921"/>
                  </a:cubicBezTo>
                  <a:cubicBezTo>
                    <a:pt x="1230" y="1496"/>
                    <a:pt x="1537" y="1101"/>
                    <a:pt x="1846" y="1101"/>
                  </a:cubicBezTo>
                  <a:close/>
                  <a:moveTo>
                    <a:pt x="1000" y="0"/>
                  </a:moveTo>
                  <a:lnTo>
                    <a:pt x="0" y="3534"/>
                  </a:lnTo>
                  <a:lnTo>
                    <a:pt x="3587" y="3534"/>
                  </a:lnTo>
                  <a:lnTo>
                    <a:pt x="27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a:off x="5409625" y="2024100"/>
              <a:ext cx="323375" cy="226700"/>
            </a:xfrm>
            <a:custGeom>
              <a:rect b="b" l="l" r="r" t="t"/>
              <a:pathLst>
                <a:path extrusionOk="0" h="9068" w="12935">
                  <a:moveTo>
                    <a:pt x="12551" y="0"/>
                  </a:moveTo>
                  <a:lnTo>
                    <a:pt x="487" y="231"/>
                  </a:lnTo>
                  <a:lnTo>
                    <a:pt x="0" y="8682"/>
                  </a:lnTo>
                  <a:lnTo>
                    <a:pt x="6250" y="9067"/>
                  </a:lnTo>
                  <a:lnTo>
                    <a:pt x="12935" y="8503"/>
                  </a:lnTo>
                  <a:lnTo>
                    <a:pt x="125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p:cNvSpPr/>
            <p:nvPr/>
          </p:nvSpPr>
          <p:spPr>
            <a:xfrm>
              <a:off x="5407700" y="2236675"/>
              <a:ext cx="327850" cy="33975"/>
            </a:xfrm>
            <a:custGeom>
              <a:rect b="b" l="l" r="r" t="t"/>
              <a:pathLst>
                <a:path extrusionOk="0" h="1359" w="13114">
                  <a:moveTo>
                    <a:pt x="13012" y="0"/>
                  </a:moveTo>
                  <a:lnTo>
                    <a:pt x="77" y="179"/>
                  </a:lnTo>
                  <a:lnTo>
                    <a:pt x="0" y="1358"/>
                  </a:lnTo>
                  <a:lnTo>
                    <a:pt x="13114" y="1358"/>
                  </a:lnTo>
                  <a:lnTo>
                    <a:pt x="130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5"/>
            <p:cNvSpPr/>
            <p:nvPr/>
          </p:nvSpPr>
          <p:spPr>
            <a:xfrm>
              <a:off x="5491575" y="2337200"/>
              <a:ext cx="149200" cy="14725"/>
            </a:xfrm>
            <a:custGeom>
              <a:rect b="b" l="l" r="r" t="t"/>
              <a:pathLst>
                <a:path extrusionOk="0" h="589" w="5968">
                  <a:moveTo>
                    <a:pt x="5712" y="0"/>
                  </a:moveTo>
                  <a:lnTo>
                    <a:pt x="128" y="128"/>
                  </a:lnTo>
                  <a:lnTo>
                    <a:pt x="1" y="589"/>
                  </a:lnTo>
                  <a:lnTo>
                    <a:pt x="5968" y="589"/>
                  </a:lnTo>
                  <a:lnTo>
                    <a:pt x="57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5"/>
            <p:cNvSpPr/>
            <p:nvPr/>
          </p:nvSpPr>
          <p:spPr>
            <a:xfrm>
              <a:off x="5432050" y="2042675"/>
              <a:ext cx="283025" cy="175450"/>
            </a:xfrm>
            <a:custGeom>
              <a:rect b="b" l="l" r="r" t="t"/>
              <a:pathLst>
                <a:path extrusionOk="0" h="7018" w="11321">
                  <a:moveTo>
                    <a:pt x="10937" y="0"/>
                  </a:moveTo>
                  <a:lnTo>
                    <a:pt x="257" y="307"/>
                  </a:lnTo>
                  <a:lnTo>
                    <a:pt x="1" y="7017"/>
                  </a:lnTo>
                  <a:lnTo>
                    <a:pt x="11320" y="6838"/>
                  </a:lnTo>
                  <a:lnTo>
                    <a:pt x="109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5"/>
            <p:cNvSpPr/>
            <p:nvPr/>
          </p:nvSpPr>
          <p:spPr>
            <a:xfrm>
              <a:off x="5590200" y="2138700"/>
              <a:ext cx="89650" cy="37150"/>
            </a:xfrm>
            <a:custGeom>
              <a:rect b="b" l="l" r="r" t="t"/>
              <a:pathLst>
                <a:path extrusionOk="0" h="1486" w="3586">
                  <a:moveTo>
                    <a:pt x="3355" y="0"/>
                  </a:moveTo>
                  <a:lnTo>
                    <a:pt x="102" y="128"/>
                  </a:lnTo>
                  <a:lnTo>
                    <a:pt x="0" y="1486"/>
                  </a:lnTo>
                  <a:lnTo>
                    <a:pt x="0" y="1486"/>
                  </a:lnTo>
                  <a:lnTo>
                    <a:pt x="3585" y="1409"/>
                  </a:lnTo>
                  <a:lnTo>
                    <a:pt x="33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5"/>
            <p:cNvSpPr/>
            <p:nvPr/>
          </p:nvSpPr>
          <p:spPr>
            <a:xfrm>
              <a:off x="5622175" y="2145750"/>
              <a:ext cx="23075" cy="21800"/>
            </a:xfrm>
            <a:custGeom>
              <a:rect b="b" l="l" r="r" t="t"/>
              <a:pathLst>
                <a:path extrusionOk="0" h="872" w="923">
                  <a:moveTo>
                    <a:pt x="539" y="1"/>
                  </a:moveTo>
                  <a:lnTo>
                    <a:pt x="309" y="26"/>
                  </a:lnTo>
                  <a:lnTo>
                    <a:pt x="284" y="308"/>
                  </a:lnTo>
                  <a:lnTo>
                    <a:pt x="26" y="333"/>
                  </a:lnTo>
                  <a:lnTo>
                    <a:pt x="1" y="589"/>
                  </a:lnTo>
                  <a:lnTo>
                    <a:pt x="284" y="589"/>
                  </a:lnTo>
                  <a:lnTo>
                    <a:pt x="258" y="872"/>
                  </a:lnTo>
                  <a:lnTo>
                    <a:pt x="667" y="872"/>
                  </a:lnTo>
                  <a:lnTo>
                    <a:pt x="616" y="563"/>
                  </a:lnTo>
                  <a:lnTo>
                    <a:pt x="923" y="563"/>
                  </a:lnTo>
                  <a:lnTo>
                    <a:pt x="848" y="282"/>
                  </a:lnTo>
                  <a:lnTo>
                    <a:pt x="590" y="308"/>
                  </a:lnTo>
                  <a:lnTo>
                    <a:pt x="5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5"/>
            <p:cNvSpPr/>
            <p:nvPr/>
          </p:nvSpPr>
          <p:spPr>
            <a:xfrm>
              <a:off x="5592750" y="2063800"/>
              <a:ext cx="74275" cy="17950"/>
            </a:xfrm>
            <a:custGeom>
              <a:rect b="b" l="l" r="r" t="t"/>
              <a:pathLst>
                <a:path extrusionOk="0" h="718" w="2971">
                  <a:moveTo>
                    <a:pt x="2919" y="1"/>
                  </a:moveTo>
                  <a:lnTo>
                    <a:pt x="0" y="103"/>
                  </a:lnTo>
                  <a:lnTo>
                    <a:pt x="0" y="718"/>
                  </a:lnTo>
                  <a:lnTo>
                    <a:pt x="2971" y="563"/>
                  </a:lnTo>
                  <a:lnTo>
                    <a:pt x="29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5"/>
            <p:cNvSpPr/>
            <p:nvPr/>
          </p:nvSpPr>
          <p:spPr>
            <a:xfrm>
              <a:off x="5594025" y="2088775"/>
              <a:ext cx="74325" cy="15400"/>
            </a:xfrm>
            <a:custGeom>
              <a:rect b="b" l="l" r="r" t="t"/>
              <a:pathLst>
                <a:path extrusionOk="0" h="616" w="2973">
                  <a:moveTo>
                    <a:pt x="2920" y="0"/>
                  </a:moveTo>
                  <a:lnTo>
                    <a:pt x="1" y="51"/>
                  </a:lnTo>
                  <a:lnTo>
                    <a:pt x="1" y="615"/>
                  </a:lnTo>
                  <a:lnTo>
                    <a:pt x="2972" y="486"/>
                  </a:lnTo>
                  <a:lnTo>
                    <a:pt x="29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5"/>
            <p:cNvSpPr/>
            <p:nvPr/>
          </p:nvSpPr>
          <p:spPr>
            <a:xfrm>
              <a:off x="5594025" y="2115000"/>
              <a:ext cx="24350" cy="12200"/>
            </a:xfrm>
            <a:custGeom>
              <a:rect b="b" l="l" r="r" t="t"/>
              <a:pathLst>
                <a:path extrusionOk="0" h="488" w="974">
                  <a:moveTo>
                    <a:pt x="897" y="1"/>
                  </a:moveTo>
                  <a:lnTo>
                    <a:pt x="1" y="52"/>
                  </a:lnTo>
                  <a:lnTo>
                    <a:pt x="1" y="488"/>
                  </a:lnTo>
                  <a:lnTo>
                    <a:pt x="974" y="437"/>
                  </a:lnTo>
                  <a:lnTo>
                    <a:pt x="8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5"/>
            <p:cNvSpPr/>
            <p:nvPr/>
          </p:nvSpPr>
          <p:spPr>
            <a:xfrm>
              <a:off x="5631175" y="2112450"/>
              <a:ext cx="26250" cy="12850"/>
            </a:xfrm>
            <a:custGeom>
              <a:rect b="b" l="l" r="r" t="t"/>
              <a:pathLst>
                <a:path extrusionOk="0" h="514" w="1050">
                  <a:moveTo>
                    <a:pt x="922" y="1"/>
                  </a:moveTo>
                  <a:lnTo>
                    <a:pt x="0" y="77"/>
                  </a:lnTo>
                  <a:lnTo>
                    <a:pt x="0" y="513"/>
                  </a:lnTo>
                  <a:lnTo>
                    <a:pt x="1050" y="437"/>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5"/>
            <p:cNvSpPr/>
            <p:nvPr/>
          </p:nvSpPr>
          <p:spPr>
            <a:xfrm>
              <a:off x="5648425" y="2164300"/>
              <a:ext cx="32700" cy="38450"/>
            </a:xfrm>
            <a:custGeom>
              <a:rect b="b" l="l" r="r" t="t"/>
              <a:pathLst>
                <a:path extrusionOk="0" h="1538" w="1308">
                  <a:moveTo>
                    <a:pt x="1" y="0"/>
                  </a:moveTo>
                  <a:lnTo>
                    <a:pt x="283" y="1537"/>
                  </a:lnTo>
                  <a:lnTo>
                    <a:pt x="565" y="898"/>
                  </a:lnTo>
                  <a:lnTo>
                    <a:pt x="1307" y="694"/>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5"/>
            <p:cNvSpPr/>
            <p:nvPr/>
          </p:nvSpPr>
          <p:spPr>
            <a:xfrm>
              <a:off x="5463425" y="2066325"/>
              <a:ext cx="85800" cy="114000"/>
            </a:xfrm>
            <a:custGeom>
              <a:rect b="b" l="l" r="r" t="t"/>
              <a:pathLst>
                <a:path extrusionOk="0" h="4560" w="3432">
                  <a:moveTo>
                    <a:pt x="3227" y="0"/>
                  </a:moveTo>
                  <a:lnTo>
                    <a:pt x="281" y="53"/>
                  </a:lnTo>
                  <a:lnTo>
                    <a:pt x="0" y="4560"/>
                  </a:lnTo>
                  <a:lnTo>
                    <a:pt x="3432" y="4458"/>
                  </a:lnTo>
                  <a:lnTo>
                    <a:pt x="32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5"/>
            <p:cNvSpPr/>
            <p:nvPr/>
          </p:nvSpPr>
          <p:spPr>
            <a:xfrm>
              <a:off x="5471725" y="2150225"/>
              <a:ext cx="19875" cy="20525"/>
            </a:xfrm>
            <a:custGeom>
              <a:rect b="b" l="l" r="r" t="t"/>
              <a:pathLst>
                <a:path extrusionOk="0" h="821" w="795">
                  <a:moveTo>
                    <a:pt x="52" y="1"/>
                  </a:moveTo>
                  <a:lnTo>
                    <a:pt x="1" y="820"/>
                  </a:lnTo>
                  <a:lnTo>
                    <a:pt x="795" y="820"/>
                  </a:lnTo>
                  <a:lnTo>
                    <a:pt x="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5"/>
            <p:cNvSpPr/>
            <p:nvPr/>
          </p:nvSpPr>
          <p:spPr>
            <a:xfrm>
              <a:off x="5524250" y="2148325"/>
              <a:ext cx="18600" cy="20500"/>
            </a:xfrm>
            <a:custGeom>
              <a:rect b="b" l="l" r="r" t="t"/>
              <a:pathLst>
                <a:path extrusionOk="0" h="820" w="744">
                  <a:moveTo>
                    <a:pt x="665" y="0"/>
                  </a:moveTo>
                  <a:lnTo>
                    <a:pt x="0" y="820"/>
                  </a:lnTo>
                  <a:lnTo>
                    <a:pt x="743" y="794"/>
                  </a:lnTo>
                  <a:lnTo>
                    <a:pt x="6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5"/>
            <p:cNvSpPr/>
            <p:nvPr/>
          </p:nvSpPr>
          <p:spPr>
            <a:xfrm>
              <a:off x="5474275" y="2074675"/>
              <a:ext cx="17350" cy="18600"/>
            </a:xfrm>
            <a:custGeom>
              <a:rect b="b" l="l" r="r" t="t"/>
              <a:pathLst>
                <a:path extrusionOk="0" h="744" w="694">
                  <a:moveTo>
                    <a:pt x="77" y="0"/>
                  </a:moveTo>
                  <a:lnTo>
                    <a:pt x="1" y="743"/>
                  </a:lnTo>
                  <a:lnTo>
                    <a:pt x="6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5"/>
            <p:cNvSpPr/>
            <p:nvPr/>
          </p:nvSpPr>
          <p:spPr>
            <a:xfrm>
              <a:off x="5522975" y="2072750"/>
              <a:ext cx="16000" cy="17350"/>
            </a:xfrm>
            <a:custGeom>
              <a:rect b="b" l="l" r="r" t="t"/>
              <a:pathLst>
                <a:path extrusionOk="0" h="694" w="640">
                  <a:moveTo>
                    <a:pt x="614" y="0"/>
                  </a:moveTo>
                  <a:lnTo>
                    <a:pt x="0" y="26"/>
                  </a:lnTo>
                  <a:lnTo>
                    <a:pt x="639" y="694"/>
                  </a:lnTo>
                  <a:lnTo>
                    <a:pt x="6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5"/>
            <p:cNvSpPr/>
            <p:nvPr/>
          </p:nvSpPr>
          <p:spPr>
            <a:xfrm>
              <a:off x="5485825" y="2092000"/>
              <a:ext cx="42250" cy="62725"/>
            </a:xfrm>
            <a:custGeom>
              <a:rect b="b" l="l" r="r" t="t"/>
              <a:pathLst>
                <a:path extrusionOk="0" h="2509" w="1690">
                  <a:moveTo>
                    <a:pt x="820" y="256"/>
                  </a:moveTo>
                  <a:cubicBezTo>
                    <a:pt x="1117" y="256"/>
                    <a:pt x="1357" y="845"/>
                    <a:pt x="1357" y="1229"/>
                  </a:cubicBezTo>
                  <a:cubicBezTo>
                    <a:pt x="1357" y="1766"/>
                    <a:pt x="1117" y="2202"/>
                    <a:pt x="820" y="2202"/>
                  </a:cubicBezTo>
                  <a:cubicBezTo>
                    <a:pt x="523" y="2202"/>
                    <a:pt x="282" y="1870"/>
                    <a:pt x="282" y="1331"/>
                  </a:cubicBezTo>
                  <a:cubicBezTo>
                    <a:pt x="282" y="794"/>
                    <a:pt x="523" y="256"/>
                    <a:pt x="820" y="256"/>
                  </a:cubicBezTo>
                  <a:close/>
                  <a:moveTo>
                    <a:pt x="820" y="0"/>
                  </a:moveTo>
                  <a:cubicBezTo>
                    <a:pt x="486" y="0"/>
                    <a:pt x="0" y="561"/>
                    <a:pt x="0" y="1255"/>
                  </a:cubicBezTo>
                  <a:cubicBezTo>
                    <a:pt x="0" y="1948"/>
                    <a:pt x="367" y="2509"/>
                    <a:pt x="820" y="2509"/>
                  </a:cubicBezTo>
                  <a:cubicBezTo>
                    <a:pt x="1272" y="2509"/>
                    <a:pt x="1689" y="1817"/>
                    <a:pt x="1689" y="1255"/>
                  </a:cubicBezTo>
                  <a:cubicBezTo>
                    <a:pt x="1689" y="563"/>
                    <a:pt x="1272" y="0"/>
                    <a:pt x="8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5"/>
            <p:cNvSpPr/>
            <p:nvPr/>
          </p:nvSpPr>
          <p:spPr>
            <a:xfrm>
              <a:off x="5499875" y="2108625"/>
              <a:ext cx="12225" cy="12800"/>
            </a:xfrm>
            <a:custGeom>
              <a:rect b="b" l="l" r="r" t="t"/>
              <a:pathLst>
                <a:path extrusionOk="0" h="512" w="489">
                  <a:moveTo>
                    <a:pt x="463" y="0"/>
                  </a:moveTo>
                  <a:lnTo>
                    <a:pt x="1" y="256"/>
                  </a:lnTo>
                  <a:lnTo>
                    <a:pt x="1" y="511"/>
                  </a:lnTo>
                  <a:lnTo>
                    <a:pt x="488" y="230"/>
                  </a:lnTo>
                  <a:lnTo>
                    <a:pt x="4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5"/>
            <p:cNvSpPr/>
            <p:nvPr/>
          </p:nvSpPr>
          <p:spPr>
            <a:xfrm>
              <a:off x="5500525" y="2121400"/>
              <a:ext cx="12200" cy="13475"/>
            </a:xfrm>
            <a:custGeom>
              <a:rect b="b" l="l" r="r" t="t"/>
              <a:pathLst>
                <a:path extrusionOk="0" h="539" w="488">
                  <a:moveTo>
                    <a:pt x="462" y="0"/>
                  </a:moveTo>
                  <a:lnTo>
                    <a:pt x="0" y="206"/>
                  </a:lnTo>
                  <a:lnTo>
                    <a:pt x="0" y="539"/>
                  </a:lnTo>
                  <a:lnTo>
                    <a:pt x="488" y="232"/>
                  </a:lnTo>
                  <a:lnTo>
                    <a:pt x="4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5"/>
            <p:cNvSpPr/>
            <p:nvPr/>
          </p:nvSpPr>
          <p:spPr>
            <a:xfrm>
              <a:off x="5464725" y="2186100"/>
              <a:ext cx="82600" cy="9625"/>
            </a:xfrm>
            <a:custGeom>
              <a:rect b="b" l="l" r="r" t="t"/>
              <a:pathLst>
                <a:path extrusionOk="0" h="385" w="3304">
                  <a:moveTo>
                    <a:pt x="1651" y="0"/>
                  </a:moveTo>
                  <a:cubicBezTo>
                    <a:pt x="739" y="0"/>
                    <a:pt x="1" y="86"/>
                    <a:pt x="1" y="192"/>
                  </a:cubicBezTo>
                  <a:cubicBezTo>
                    <a:pt x="1" y="297"/>
                    <a:pt x="739" y="384"/>
                    <a:pt x="1651" y="384"/>
                  </a:cubicBezTo>
                  <a:cubicBezTo>
                    <a:pt x="2563" y="384"/>
                    <a:pt x="3303" y="299"/>
                    <a:pt x="3303" y="192"/>
                  </a:cubicBezTo>
                  <a:cubicBezTo>
                    <a:pt x="3303" y="86"/>
                    <a:pt x="2563" y="0"/>
                    <a:pt x="16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65"/>
          <p:cNvGrpSpPr/>
          <p:nvPr/>
        </p:nvGrpSpPr>
        <p:grpSpPr>
          <a:xfrm>
            <a:off x="2559488" y="3952809"/>
            <a:ext cx="538321" cy="538362"/>
            <a:chOff x="2559488" y="4076634"/>
            <a:chExt cx="538321" cy="538362"/>
          </a:xfrm>
        </p:grpSpPr>
        <p:grpSp>
          <p:nvGrpSpPr>
            <p:cNvPr id="1940" name="Google Shape;1940;p65"/>
            <p:cNvGrpSpPr/>
            <p:nvPr/>
          </p:nvGrpSpPr>
          <p:grpSpPr>
            <a:xfrm>
              <a:off x="2601526" y="4083982"/>
              <a:ext cx="259739" cy="271316"/>
              <a:chOff x="6152725" y="3075800"/>
              <a:chExt cx="158175" cy="165225"/>
            </a:xfrm>
          </p:grpSpPr>
          <p:sp>
            <p:nvSpPr>
              <p:cNvPr id="1941" name="Google Shape;1941;p65"/>
              <p:cNvSpPr/>
              <p:nvPr/>
            </p:nvSpPr>
            <p:spPr>
              <a:xfrm>
                <a:off x="6270500" y="3124475"/>
                <a:ext cx="40375" cy="8325"/>
              </a:xfrm>
              <a:custGeom>
                <a:rect b="b" l="l" r="r" t="t"/>
                <a:pathLst>
                  <a:path extrusionOk="0" h="333" w="1615">
                    <a:moveTo>
                      <a:pt x="26" y="1"/>
                    </a:moveTo>
                    <a:lnTo>
                      <a:pt x="1" y="307"/>
                    </a:lnTo>
                    <a:lnTo>
                      <a:pt x="1615" y="333"/>
                    </a:lnTo>
                    <a:lnTo>
                      <a:pt x="1589" y="25"/>
                    </a:lnTo>
                    <a:lnTo>
                      <a:pt x="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5"/>
              <p:cNvSpPr/>
              <p:nvPr/>
            </p:nvSpPr>
            <p:spPr>
              <a:xfrm>
                <a:off x="6212275" y="3123175"/>
                <a:ext cx="44825" cy="9000"/>
              </a:xfrm>
              <a:custGeom>
                <a:rect b="b" l="l" r="r" t="t"/>
                <a:pathLst>
                  <a:path extrusionOk="0" h="360" w="1793">
                    <a:moveTo>
                      <a:pt x="26" y="0"/>
                    </a:moveTo>
                    <a:lnTo>
                      <a:pt x="0" y="334"/>
                    </a:lnTo>
                    <a:lnTo>
                      <a:pt x="1793" y="359"/>
                    </a:lnTo>
                    <a:lnTo>
                      <a:pt x="17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5"/>
              <p:cNvSpPr/>
              <p:nvPr/>
            </p:nvSpPr>
            <p:spPr>
              <a:xfrm>
                <a:off x="6152725" y="3182075"/>
                <a:ext cx="45500" cy="9650"/>
              </a:xfrm>
              <a:custGeom>
                <a:rect b="b" l="l" r="r" t="t"/>
                <a:pathLst>
                  <a:path extrusionOk="0" h="386" w="1820">
                    <a:moveTo>
                      <a:pt x="1794" y="1"/>
                    </a:moveTo>
                    <a:lnTo>
                      <a:pt x="26" y="26"/>
                    </a:lnTo>
                    <a:lnTo>
                      <a:pt x="0" y="385"/>
                    </a:lnTo>
                    <a:lnTo>
                      <a:pt x="1820" y="385"/>
                    </a:lnTo>
                    <a:lnTo>
                      <a:pt x="17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5"/>
              <p:cNvSpPr/>
              <p:nvPr/>
            </p:nvSpPr>
            <p:spPr>
              <a:xfrm>
                <a:off x="6211625" y="3184000"/>
                <a:ext cx="43575" cy="7725"/>
              </a:xfrm>
              <a:custGeom>
                <a:rect b="b" l="l" r="r" t="t"/>
                <a:pathLst>
                  <a:path extrusionOk="0" h="309" w="1743">
                    <a:moveTo>
                      <a:pt x="52" y="0"/>
                    </a:moveTo>
                    <a:lnTo>
                      <a:pt x="1" y="308"/>
                    </a:lnTo>
                    <a:lnTo>
                      <a:pt x="1742" y="283"/>
                    </a:lnTo>
                    <a:lnTo>
                      <a:pt x="17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5"/>
              <p:cNvSpPr/>
              <p:nvPr/>
            </p:nvSpPr>
            <p:spPr>
              <a:xfrm>
                <a:off x="6269900" y="3182725"/>
                <a:ext cx="41000" cy="9650"/>
              </a:xfrm>
              <a:custGeom>
                <a:rect b="b" l="l" r="r" t="t"/>
                <a:pathLst>
                  <a:path extrusionOk="0" h="386" w="1640">
                    <a:moveTo>
                      <a:pt x="1614" y="0"/>
                    </a:moveTo>
                    <a:lnTo>
                      <a:pt x="26" y="26"/>
                    </a:lnTo>
                    <a:lnTo>
                      <a:pt x="1" y="359"/>
                    </a:lnTo>
                    <a:lnTo>
                      <a:pt x="1640" y="385"/>
                    </a:lnTo>
                    <a:lnTo>
                      <a:pt x="1640" y="385"/>
                    </a:lnTo>
                    <a:lnTo>
                      <a:pt x="161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5"/>
              <p:cNvSpPr/>
              <p:nvPr/>
            </p:nvSpPr>
            <p:spPr>
              <a:xfrm>
                <a:off x="6256450" y="3192300"/>
                <a:ext cx="10900" cy="46800"/>
              </a:xfrm>
              <a:custGeom>
                <a:rect b="b" l="l" r="r" t="t"/>
                <a:pathLst>
                  <a:path extrusionOk="0" h="1872" w="436">
                    <a:moveTo>
                      <a:pt x="0" y="1"/>
                    </a:moveTo>
                    <a:lnTo>
                      <a:pt x="0" y="1871"/>
                    </a:lnTo>
                    <a:lnTo>
                      <a:pt x="435" y="1820"/>
                    </a:lnTo>
                    <a:lnTo>
                      <a:pt x="435" y="26"/>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5"/>
              <p:cNvSpPr/>
              <p:nvPr/>
            </p:nvSpPr>
            <p:spPr>
              <a:xfrm>
                <a:off x="6196250" y="3193625"/>
                <a:ext cx="18600" cy="47400"/>
              </a:xfrm>
              <a:custGeom>
                <a:rect b="b" l="l" r="r" t="t"/>
                <a:pathLst>
                  <a:path extrusionOk="0" h="1896" w="744">
                    <a:moveTo>
                      <a:pt x="52" y="0"/>
                    </a:moveTo>
                    <a:lnTo>
                      <a:pt x="1" y="1869"/>
                    </a:lnTo>
                    <a:lnTo>
                      <a:pt x="744" y="1895"/>
                    </a:lnTo>
                    <a:lnTo>
                      <a:pt x="744" y="26"/>
                    </a:lnTo>
                    <a:lnTo>
                      <a:pt x="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5"/>
              <p:cNvSpPr/>
              <p:nvPr/>
            </p:nvSpPr>
            <p:spPr>
              <a:xfrm>
                <a:off x="6196250" y="3132775"/>
                <a:ext cx="18600" cy="47400"/>
              </a:xfrm>
              <a:custGeom>
                <a:rect b="b" l="l" r="r" t="t"/>
                <a:pathLst>
                  <a:path extrusionOk="0" h="1896" w="744">
                    <a:moveTo>
                      <a:pt x="641" y="1"/>
                    </a:moveTo>
                    <a:lnTo>
                      <a:pt x="77" y="52"/>
                    </a:lnTo>
                    <a:lnTo>
                      <a:pt x="1" y="1896"/>
                    </a:lnTo>
                    <a:lnTo>
                      <a:pt x="744" y="1896"/>
                    </a:lnTo>
                    <a:lnTo>
                      <a:pt x="6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5"/>
              <p:cNvSpPr/>
              <p:nvPr/>
            </p:nvSpPr>
            <p:spPr>
              <a:xfrm>
                <a:off x="6256450" y="3075800"/>
                <a:ext cx="10900" cy="46100"/>
              </a:xfrm>
              <a:custGeom>
                <a:rect b="b" l="l" r="r" t="t"/>
                <a:pathLst>
                  <a:path extrusionOk="0" h="1844" w="436">
                    <a:moveTo>
                      <a:pt x="0" y="0"/>
                    </a:moveTo>
                    <a:lnTo>
                      <a:pt x="0" y="1844"/>
                    </a:lnTo>
                    <a:lnTo>
                      <a:pt x="435" y="1818"/>
                    </a:lnTo>
                    <a:lnTo>
                      <a:pt x="435" y="2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5"/>
              <p:cNvSpPr/>
              <p:nvPr/>
            </p:nvSpPr>
            <p:spPr>
              <a:xfrm>
                <a:off x="6196250" y="3075800"/>
                <a:ext cx="18600" cy="46100"/>
              </a:xfrm>
              <a:custGeom>
                <a:rect b="b" l="l" r="r" t="t"/>
                <a:pathLst>
                  <a:path extrusionOk="0" h="1844" w="744">
                    <a:moveTo>
                      <a:pt x="616" y="0"/>
                    </a:moveTo>
                    <a:lnTo>
                      <a:pt x="77" y="26"/>
                    </a:lnTo>
                    <a:lnTo>
                      <a:pt x="1" y="1844"/>
                    </a:lnTo>
                    <a:lnTo>
                      <a:pt x="744" y="1844"/>
                    </a:lnTo>
                    <a:lnTo>
                      <a:pt x="6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5"/>
              <p:cNvSpPr/>
              <p:nvPr/>
            </p:nvSpPr>
            <p:spPr>
              <a:xfrm>
                <a:off x="6258375" y="3134075"/>
                <a:ext cx="11550" cy="47375"/>
              </a:xfrm>
              <a:custGeom>
                <a:rect b="b" l="l" r="r" t="t"/>
                <a:pathLst>
                  <a:path extrusionOk="0" h="1895" w="462">
                    <a:moveTo>
                      <a:pt x="0" y="0"/>
                    </a:moveTo>
                    <a:lnTo>
                      <a:pt x="0" y="1895"/>
                    </a:lnTo>
                    <a:lnTo>
                      <a:pt x="462" y="1869"/>
                    </a:lnTo>
                    <a:lnTo>
                      <a:pt x="436" y="2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 name="Google Shape;1952;p65"/>
            <p:cNvGrpSpPr/>
            <p:nvPr/>
          </p:nvGrpSpPr>
          <p:grpSpPr>
            <a:xfrm>
              <a:off x="2587814" y="4076634"/>
              <a:ext cx="281866" cy="285972"/>
              <a:chOff x="6144375" y="3071325"/>
              <a:chExt cx="171650" cy="174150"/>
            </a:xfrm>
          </p:grpSpPr>
          <p:sp>
            <p:nvSpPr>
              <p:cNvPr id="1953" name="Google Shape;1953;p65"/>
              <p:cNvSpPr/>
              <p:nvPr/>
            </p:nvSpPr>
            <p:spPr>
              <a:xfrm>
                <a:off x="6144375" y="3130200"/>
                <a:ext cx="58925" cy="55100"/>
              </a:xfrm>
              <a:custGeom>
                <a:rect b="b" l="l" r="r" t="t"/>
                <a:pathLst>
                  <a:path extrusionOk="0" h="2204" w="2357">
                    <a:moveTo>
                      <a:pt x="2280" y="0"/>
                    </a:moveTo>
                    <a:lnTo>
                      <a:pt x="130" y="26"/>
                    </a:lnTo>
                    <a:lnTo>
                      <a:pt x="0" y="2203"/>
                    </a:lnTo>
                    <a:lnTo>
                      <a:pt x="2357" y="2178"/>
                    </a:lnTo>
                    <a:lnTo>
                      <a:pt x="22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5"/>
              <p:cNvSpPr/>
              <p:nvPr/>
            </p:nvSpPr>
            <p:spPr>
              <a:xfrm>
                <a:off x="6266025" y="3130200"/>
                <a:ext cx="50000" cy="55100"/>
              </a:xfrm>
              <a:custGeom>
                <a:rect b="b" l="l" r="r" t="t"/>
                <a:pathLst>
                  <a:path extrusionOk="0" h="2204" w="2000">
                    <a:moveTo>
                      <a:pt x="52" y="0"/>
                    </a:moveTo>
                    <a:lnTo>
                      <a:pt x="1" y="2203"/>
                    </a:lnTo>
                    <a:lnTo>
                      <a:pt x="1" y="2203"/>
                    </a:lnTo>
                    <a:lnTo>
                      <a:pt x="1948" y="2178"/>
                    </a:lnTo>
                    <a:lnTo>
                      <a:pt x="1999" y="53"/>
                    </a:lnTo>
                    <a:lnTo>
                      <a:pt x="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5"/>
              <p:cNvSpPr/>
              <p:nvPr/>
            </p:nvSpPr>
            <p:spPr>
              <a:xfrm>
                <a:off x="6265400" y="3190425"/>
                <a:ext cx="50625" cy="55050"/>
              </a:xfrm>
              <a:custGeom>
                <a:rect b="b" l="l" r="r" t="t"/>
                <a:pathLst>
                  <a:path extrusionOk="0" h="2202" w="2025">
                    <a:moveTo>
                      <a:pt x="0" y="0"/>
                    </a:moveTo>
                    <a:lnTo>
                      <a:pt x="0" y="2202"/>
                    </a:lnTo>
                    <a:lnTo>
                      <a:pt x="1973" y="2202"/>
                    </a:lnTo>
                    <a:lnTo>
                      <a:pt x="2024" y="26"/>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5"/>
              <p:cNvSpPr/>
              <p:nvPr/>
            </p:nvSpPr>
            <p:spPr>
              <a:xfrm>
                <a:off x="6144375" y="3189775"/>
                <a:ext cx="58925" cy="55700"/>
              </a:xfrm>
              <a:custGeom>
                <a:rect b="b" l="l" r="r" t="t"/>
                <a:pathLst>
                  <a:path extrusionOk="0" h="2228" w="2357">
                    <a:moveTo>
                      <a:pt x="2255" y="1"/>
                    </a:moveTo>
                    <a:lnTo>
                      <a:pt x="181" y="26"/>
                    </a:lnTo>
                    <a:lnTo>
                      <a:pt x="0" y="2228"/>
                    </a:lnTo>
                    <a:lnTo>
                      <a:pt x="2357" y="2228"/>
                    </a:lnTo>
                    <a:lnTo>
                      <a:pt x="22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5"/>
              <p:cNvSpPr/>
              <p:nvPr/>
            </p:nvSpPr>
            <p:spPr>
              <a:xfrm>
                <a:off x="6144375" y="3071325"/>
                <a:ext cx="58925" cy="53775"/>
              </a:xfrm>
              <a:custGeom>
                <a:rect b="b" l="l" r="r" t="t"/>
                <a:pathLst>
                  <a:path extrusionOk="0" h="2151" w="2357">
                    <a:moveTo>
                      <a:pt x="2255" y="0"/>
                    </a:moveTo>
                    <a:lnTo>
                      <a:pt x="77" y="51"/>
                    </a:lnTo>
                    <a:lnTo>
                      <a:pt x="0" y="2127"/>
                    </a:lnTo>
                    <a:lnTo>
                      <a:pt x="2357" y="2151"/>
                    </a:lnTo>
                    <a:lnTo>
                      <a:pt x="22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5"/>
              <p:cNvSpPr/>
              <p:nvPr/>
            </p:nvSpPr>
            <p:spPr>
              <a:xfrm>
                <a:off x="6207125" y="3071325"/>
                <a:ext cx="53175" cy="53775"/>
              </a:xfrm>
              <a:custGeom>
                <a:rect b="b" l="l" r="r" t="t"/>
                <a:pathLst>
                  <a:path extrusionOk="0" h="2151" w="2127">
                    <a:moveTo>
                      <a:pt x="52" y="0"/>
                    </a:moveTo>
                    <a:lnTo>
                      <a:pt x="0" y="2151"/>
                    </a:lnTo>
                    <a:lnTo>
                      <a:pt x="0" y="2151"/>
                    </a:lnTo>
                    <a:lnTo>
                      <a:pt x="2127" y="2127"/>
                    </a:lnTo>
                    <a:lnTo>
                      <a:pt x="2076" y="51"/>
                    </a:lnTo>
                    <a:lnTo>
                      <a:pt x="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5"/>
              <p:cNvSpPr/>
              <p:nvPr/>
            </p:nvSpPr>
            <p:spPr>
              <a:xfrm>
                <a:off x="6265400" y="3071325"/>
                <a:ext cx="50600" cy="54425"/>
              </a:xfrm>
              <a:custGeom>
                <a:rect b="b" l="l" r="r" t="t"/>
                <a:pathLst>
                  <a:path extrusionOk="0" h="2177" w="2024">
                    <a:moveTo>
                      <a:pt x="19" y="0"/>
                    </a:moveTo>
                    <a:lnTo>
                      <a:pt x="0" y="2151"/>
                    </a:lnTo>
                    <a:lnTo>
                      <a:pt x="2023" y="2176"/>
                    </a:lnTo>
                    <a:lnTo>
                      <a:pt x="1971" y="53"/>
                    </a:lnTo>
                    <a:lnTo>
                      <a:pt x="1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5"/>
              <p:cNvSpPr/>
              <p:nvPr/>
            </p:nvSpPr>
            <p:spPr>
              <a:xfrm>
                <a:off x="6207750" y="3130825"/>
                <a:ext cx="52550" cy="54475"/>
              </a:xfrm>
              <a:custGeom>
                <a:rect b="b" l="l" r="r" t="t"/>
                <a:pathLst>
                  <a:path extrusionOk="0" h="2179" w="2102">
                    <a:moveTo>
                      <a:pt x="52" y="1"/>
                    </a:moveTo>
                    <a:lnTo>
                      <a:pt x="1" y="2178"/>
                    </a:lnTo>
                    <a:lnTo>
                      <a:pt x="1" y="2178"/>
                    </a:lnTo>
                    <a:lnTo>
                      <a:pt x="2102" y="2153"/>
                    </a:lnTo>
                    <a:lnTo>
                      <a:pt x="20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65"/>
            <p:cNvGrpSpPr/>
            <p:nvPr/>
          </p:nvGrpSpPr>
          <p:grpSpPr>
            <a:xfrm>
              <a:off x="2559488" y="4083982"/>
              <a:ext cx="538321" cy="531014"/>
              <a:chOff x="6127125" y="3075800"/>
              <a:chExt cx="327825" cy="323375"/>
            </a:xfrm>
          </p:grpSpPr>
          <p:sp>
            <p:nvSpPr>
              <p:cNvPr id="1962" name="Google Shape;1962;p65"/>
              <p:cNvSpPr/>
              <p:nvPr/>
            </p:nvSpPr>
            <p:spPr>
              <a:xfrm>
                <a:off x="6151450" y="3123175"/>
                <a:ext cx="47400" cy="9000"/>
              </a:xfrm>
              <a:custGeom>
                <a:rect b="b" l="l" r="r" t="t"/>
                <a:pathLst>
                  <a:path extrusionOk="0" h="360" w="1896">
                    <a:moveTo>
                      <a:pt x="1844" y="0"/>
                    </a:moveTo>
                    <a:lnTo>
                      <a:pt x="26" y="27"/>
                    </a:lnTo>
                    <a:lnTo>
                      <a:pt x="0" y="359"/>
                    </a:lnTo>
                    <a:lnTo>
                      <a:pt x="1895" y="334"/>
                    </a:lnTo>
                    <a:lnTo>
                      <a:pt x="18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5"/>
              <p:cNvSpPr/>
              <p:nvPr/>
            </p:nvSpPr>
            <p:spPr>
              <a:xfrm>
                <a:off x="6207750" y="3189150"/>
                <a:ext cx="51925" cy="56325"/>
              </a:xfrm>
              <a:custGeom>
                <a:rect b="b" l="l" r="r" t="t"/>
                <a:pathLst>
                  <a:path extrusionOk="0" h="2253" w="2077">
                    <a:moveTo>
                      <a:pt x="1" y="0"/>
                    </a:moveTo>
                    <a:lnTo>
                      <a:pt x="1" y="2253"/>
                    </a:lnTo>
                    <a:lnTo>
                      <a:pt x="2076" y="2253"/>
                    </a:lnTo>
                    <a:lnTo>
                      <a:pt x="2051" y="26"/>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5"/>
              <p:cNvSpPr/>
              <p:nvPr/>
            </p:nvSpPr>
            <p:spPr>
              <a:xfrm>
                <a:off x="6211000" y="3194250"/>
                <a:ext cx="44825" cy="43575"/>
              </a:xfrm>
              <a:custGeom>
                <a:rect b="b" l="l" r="r" t="t"/>
                <a:pathLst>
                  <a:path extrusionOk="0" h="1743" w="1793">
                    <a:moveTo>
                      <a:pt x="77" y="1"/>
                    </a:moveTo>
                    <a:lnTo>
                      <a:pt x="0" y="1742"/>
                    </a:lnTo>
                    <a:lnTo>
                      <a:pt x="1793" y="1717"/>
                    </a:lnTo>
                    <a:lnTo>
                      <a:pt x="17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5"/>
              <p:cNvSpPr/>
              <p:nvPr/>
            </p:nvSpPr>
            <p:spPr>
              <a:xfrm>
                <a:off x="6270500" y="3136025"/>
                <a:ext cx="41025" cy="44825"/>
              </a:xfrm>
              <a:custGeom>
                <a:rect b="b" l="l" r="r" t="t"/>
                <a:pathLst>
                  <a:path extrusionOk="0" h="1793" w="1641">
                    <a:moveTo>
                      <a:pt x="79" y="0"/>
                    </a:moveTo>
                    <a:lnTo>
                      <a:pt x="1" y="1793"/>
                    </a:lnTo>
                    <a:lnTo>
                      <a:pt x="1640" y="1742"/>
                    </a:lnTo>
                    <a:lnTo>
                      <a:pt x="1640" y="26"/>
                    </a:lnTo>
                    <a:lnTo>
                      <a:pt x="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5"/>
              <p:cNvSpPr/>
              <p:nvPr/>
            </p:nvSpPr>
            <p:spPr>
              <a:xfrm>
                <a:off x="6127125" y="3238425"/>
                <a:ext cx="261225" cy="51250"/>
              </a:xfrm>
              <a:custGeom>
                <a:rect b="b" l="l" r="r" t="t"/>
                <a:pathLst>
                  <a:path extrusionOk="0" h="2050" w="10449">
                    <a:moveTo>
                      <a:pt x="10270" y="1"/>
                    </a:moveTo>
                    <a:lnTo>
                      <a:pt x="256" y="256"/>
                    </a:lnTo>
                    <a:lnTo>
                      <a:pt x="0" y="2049"/>
                    </a:lnTo>
                    <a:lnTo>
                      <a:pt x="10449" y="2049"/>
                    </a:lnTo>
                    <a:lnTo>
                      <a:pt x="102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5"/>
              <p:cNvSpPr/>
              <p:nvPr/>
            </p:nvSpPr>
            <p:spPr>
              <a:xfrm>
                <a:off x="6174500" y="3252525"/>
                <a:ext cx="169075" cy="23075"/>
              </a:xfrm>
              <a:custGeom>
                <a:rect b="b" l="l" r="r" t="t"/>
                <a:pathLst>
                  <a:path extrusionOk="0" h="923" w="6763">
                    <a:moveTo>
                      <a:pt x="6044" y="1"/>
                    </a:moveTo>
                    <a:lnTo>
                      <a:pt x="896" y="77"/>
                    </a:lnTo>
                    <a:cubicBezTo>
                      <a:pt x="896" y="375"/>
                      <a:pt x="422" y="415"/>
                      <a:pt x="164" y="415"/>
                    </a:cubicBezTo>
                    <a:cubicBezTo>
                      <a:pt x="67" y="415"/>
                      <a:pt x="0" y="410"/>
                      <a:pt x="0" y="410"/>
                    </a:cubicBezTo>
                    <a:lnTo>
                      <a:pt x="0" y="614"/>
                    </a:lnTo>
                    <a:cubicBezTo>
                      <a:pt x="768" y="614"/>
                      <a:pt x="666" y="923"/>
                      <a:pt x="666" y="923"/>
                    </a:cubicBezTo>
                    <a:lnTo>
                      <a:pt x="5814" y="820"/>
                    </a:lnTo>
                    <a:cubicBezTo>
                      <a:pt x="5814" y="512"/>
                      <a:pt x="6763" y="486"/>
                      <a:pt x="6763" y="486"/>
                    </a:cubicBezTo>
                    <a:lnTo>
                      <a:pt x="6737" y="282"/>
                    </a:lnTo>
                    <a:cubicBezTo>
                      <a:pt x="6095" y="282"/>
                      <a:pt x="6044" y="1"/>
                      <a:pt x="60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5"/>
              <p:cNvSpPr/>
              <p:nvPr/>
            </p:nvSpPr>
            <p:spPr>
              <a:xfrm>
                <a:off x="6137975" y="3251900"/>
                <a:ext cx="12850" cy="30100"/>
              </a:xfrm>
              <a:custGeom>
                <a:rect b="b" l="l" r="r" t="t"/>
                <a:pathLst>
                  <a:path extrusionOk="0" h="1204" w="514">
                    <a:moveTo>
                      <a:pt x="180" y="0"/>
                    </a:moveTo>
                    <a:lnTo>
                      <a:pt x="1" y="1203"/>
                    </a:lnTo>
                    <a:lnTo>
                      <a:pt x="437" y="1203"/>
                    </a:lnTo>
                    <a:lnTo>
                      <a:pt x="5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5"/>
              <p:cNvSpPr/>
              <p:nvPr/>
            </p:nvSpPr>
            <p:spPr>
              <a:xfrm>
                <a:off x="6364000" y="3246100"/>
                <a:ext cx="13500" cy="30775"/>
              </a:xfrm>
              <a:custGeom>
                <a:rect b="b" l="l" r="r" t="t"/>
                <a:pathLst>
                  <a:path extrusionOk="0" h="1231" w="540">
                    <a:moveTo>
                      <a:pt x="1" y="1"/>
                    </a:moveTo>
                    <a:lnTo>
                      <a:pt x="1" y="1231"/>
                    </a:lnTo>
                    <a:lnTo>
                      <a:pt x="539" y="1231"/>
                    </a:lnTo>
                    <a:lnTo>
                      <a:pt x="3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5"/>
              <p:cNvSpPr/>
              <p:nvPr/>
            </p:nvSpPr>
            <p:spPr>
              <a:xfrm>
                <a:off x="6177050" y="3282600"/>
                <a:ext cx="253575" cy="61500"/>
              </a:xfrm>
              <a:custGeom>
                <a:rect b="b" l="l" r="r" t="t"/>
                <a:pathLst>
                  <a:path extrusionOk="0" h="2460" w="10143">
                    <a:moveTo>
                      <a:pt x="9989" y="1"/>
                    </a:moveTo>
                    <a:lnTo>
                      <a:pt x="230" y="282"/>
                    </a:lnTo>
                    <a:lnTo>
                      <a:pt x="0" y="2460"/>
                    </a:lnTo>
                    <a:lnTo>
                      <a:pt x="10142" y="2460"/>
                    </a:lnTo>
                    <a:lnTo>
                      <a:pt x="99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5"/>
              <p:cNvSpPr/>
              <p:nvPr/>
            </p:nvSpPr>
            <p:spPr>
              <a:xfrm>
                <a:off x="6191775" y="3298625"/>
                <a:ext cx="26925" cy="28175"/>
              </a:xfrm>
              <a:custGeom>
                <a:rect b="b" l="l" r="r" t="t"/>
                <a:pathLst>
                  <a:path extrusionOk="0" h="1127" w="1077">
                    <a:moveTo>
                      <a:pt x="180" y="0"/>
                    </a:moveTo>
                    <a:lnTo>
                      <a:pt x="1" y="1127"/>
                    </a:lnTo>
                    <a:lnTo>
                      <a:pt x="1076" y="1025"/>
                    </a:lnTo>
                    <a:lnTo>
                      <a:pt x="563" y="590"/>
                    </a:lnTo>
                    <a:lnTo>
                      <a:pt x="10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5"/>
              <p:cNvSpPr/>
              <p:nvPr/>
            </p:nvSpPr>
            <p:spPr>
              <a:xfrm>
                <a:off x="6379375" y="3291600"/>
                <a:ext cx="41650" cy="32650"/>
              </a:xfrm>
              <a:custGeom>
                <a:rect b="b" l="l" r="r" t="t"/>
                <a:pathLst>
                  <a:path extrusionOk="0" h="1306" w="1666">
                    <a:moveTo>
                      <a:pt x="1434" y="0"/>
                    </a:moveTo>
                    <a:lnTo>
                      <a:pt x="1" y="77"/>
                    </a:lnTo>
                    <a:lnTo>
                      <a:pt x="923" y="639"/>
                    </a:lnTo>
                    <a:lnTo>
                      <a:pt x="257" y="1306"/>
                    </a:lnTo>
                    <a:lnTo>
                      <a:pt x="1666" y="1306"/>
                    </a:lnTo>
                    <a:lnTo>
                      <a:pt x="143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5"/>
              <p:cNvSpPr/>
              <p:nvPr/>
            </p:nvSpPr>
            <p:spPr>
              <a:xfrm>
                <a:off x="6224425" y="3296700"/>
                <a:ext cx="157550" cy="25000"/>
              </a:xfrm>
              <a:custGeom>
                <a:rect b="b" l="l" r="r" t="t"/>
                <a:pathLst>
                  <a:path extrusionOk="0" h="1000" w="6302">
                    <a:moveTo>
                      <a:pt x="5661" y="1"/>
                    </a:moveTo>
                    <a:lnTo>
                      <a:pt x="487" y="77"/>
                    </a:lnTo>
                    <a:lnTo>
                      <a:pt x="0" y="590"/>
                    </a:lnTo>
                    <a:lnTo>
                      <a:pt x="308" y="999"/>
                    </a:lnTo>
                    <a:lnTo>
                      <a:pt x="5916" y="999"/>
                    </a:lnTo>
                    <a:lnTo>
                      <a:pt x="6301" y="486"/>
                    </a:lnTo>
                    <a:lnTo>
                      <a:pt x="56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5"/>
              <p:cNvSpPr/>
              <p:nvPr/>
            </p:nvSpPr>
            <p:spPr>
              <a:xfrm>
                <a:off x="6127125" y="3332575"/>
                <a:ext cx="327825" cy="66600"/>
              </a:xfrm>
              <a:custGeom>
                <a:rect b="b" l="l" r="r" t="t"/>
                <a:pathLst>
                  <a:path extrusionOk="0" h="2664" w="13113">
                    <a:moveTo>
                      <a:pt x="12601" y="0"/>
                    </a:moveTo>
                    <a:lnTo>
                      <a:pt x="358" y="154"/>
                    </a:lnTo>
                    <a:lnTo>
                      <a:pt x="0" y="2664"/>
                    </a:lnTo>
                    <a:lnTo>
                      <a:pt x="13112" y="2664"/>
                    </a:lnTo>
                    <a:lnTo>
                      <a:pt x="126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5"/>
              <p:cNvSpPr/>
              <p:nvPr/>
            </p:nvSpPr>
            <p:spPr>
              <a:xfrm>
                <a:off x="6148250" y="3353700"/>
                <a:ext cx="54425" cy="28825"/>
              </a:xfrm>
              <a:custGeom>
                <a:rect b="b" l="l" r="r" t="t"/>
                <a:pathLst>
                  <a:path extrusionOk="0" h="1153" w="2177">
                    <a:moveTo>
                      <a:pt x="1050" y="0"/>
                    </a:moveTo>
                    <a:lnTo>
                      <a:pt x="0" y="691"/>
                    </a:lnTo>
                    <a:lnTo>
                      <a:pt x="1306" y="1152"/>
                    </a:lnTo>
                    <a:lnTo>
                      <a:pt x="2176" y="563"/>
                    </a:lnTo>
                    <a:lnTo>
                      <a:pt x="10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5"/>
              <p:cNvSpPr/>
              <p:nvPr/>
            </p:nvSpPr>
            <p:spPr>
              <a:xfrm>
                <a:off x="6374875" y="3348550"/>
                <a:ext cx="60850" cy="32700"/>
              </a:xfrm>
              <a:custGeom>
                <a:rect b="b" l="l" r="r" t="t"/>
                <a:pathLst>
                  <a:path extrusionOk="0" h="1308" w="2434">
                    <a:moveTo>
                      <a:pt x="1410" y="1"/>
                    </a:moveTo>
                    <a:lnTo>
                      <a:pt x="1" y="667"/>
                    </a:lnTo>
                    <a:lnTo>
                      <a:pt x="1282" y="1307"/>
                    </a:lnTo>
                    <a:lnTo>
                      <a:pt x="2434" y="769"/>
                    </a:lnTo>
                    <a:lnTo>
                      <a:pt x="14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5"/>
              <p:cNvSpPr/>
              <p:nvPr/>
            </p:nvSpPr>
            <p:spPr>
              <a:xfrm>
                <a:off x="6211000" y="3349200"/>
                <a:ext cx="153025" cy="14125"/>
              </a:xfrm>
              <a:custGeom>
                <a:rect b="b" l="l" r="r" t="t"/>
                <a:pathLst>
                  <a:path extrusionOk="0" h="565" w="6121">
                    <a:moveTo>
                      <a:pt x="6070" y="0"/>
                    </a:moveTo>
                    <a:lnTo>
                      <a:pt x="0" y="180"/>
                    </a:lnTo>
                    <a:lnTo>
                      <a:pt x="0" y="564"/>
                    </a:lnTo>
                    <a:lnTo>
                      <a:pt x="6121" y="462"/>
                    </a:lnTo>
                    <a:lnTo>
                      <a:pt x="60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5"/>
              <p:cNvSpPr/>
              <p:nvPr/>
            </p:nvSpPr>
            <p:spPr>
              <a:xfrm>
                <a:off x="6211000" y="3368400"/>
                <a:ext cx="153025" cy="11575"/>
              </a:xfrm>
              <a:custGeom>
                <a:rect b="b" l="l" r="r" t="t"/>
                <a:pathLst>
                  <a:path extrusionOk="0" h="463" w="6121">
                    <a:moveTo>
                      <a:pt x="6121" y="1"/>
                    </a:moveTo>
                    <a:lnTo>
                      <a:pt x="0" y="103"/>
                    </a:lnTo>
                    <a:lnTo>
                      <a:pt x="0" y="462"/>
                    </a:lnTo>
                    <a:lnTo>
                      <a:pt x="6121" y="462"/>
                    </a:lnTo>
                    <a:lnTo>
                      <a:pt x="61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5"/>
              <p:cNvSpPr/>
              <p:nvPr/>
            </p:nvSpPr>
            <p:spPr>
              <a:xfrm>
                <a:off x="6211000" y="3135975"/>
                <a:ext cx="44825" cy="44850"/>
              </a:xfrm>
              <a:custGeom>
                <a:rect b="b" l="l" r="r" t="t"/>
                <a:pathLst>
                  <a:path extrusionOk="0" h="1794" w="1793">
                    <a:moveTo>
                      <a:pt x="128" y="1"/>
                    </a:moveTo>
                    <a:lnTo>
                      <a:pt x="0" y="1793"/>
                    </a:lnTo>
                    <a:lnTo>
                      <a:pt x="1793" y="1742"/>
                    </a:lnTo>
                    <a:lnTo>
                      <a:pt x="17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5"/>
              <p:cNvSpPr/>
              <p:nvPr/>
            </p:nvSpPr>
            <p:spPr>
              <a:xfrm>
                <a:off x="6150175" y="3135975"/>
                <a:ext cx="47375" cy="44200"/>
              </a:xfrm>
              <a:custGeom>
                <a:rect b="b" l="l" r="r" t="t"/>
                <a:pathLst>
                  <a:path extrusionOk="0" h="1768" w="1895">
                    <a:moveTo>
                      <a:pt x="128" y="1"/>
                    </a:moveTo>
                    <a:lnTo>
                      <a:pt x="0" y="1768"/>
                    </a:lnTo>
                    <a:lnTo>
                      <a:pt x="1895" y="1742"/>
                    </a:lnTo>
                    <a:lnTo>
                      <a:pt x="18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5"/>
              <p:cNvSpPr/>
              <p:nvPr/>
            </p:nvSpPr>
            <p:spPr>
              <a:xfrm>
                <a:off x="6150800" y="3195525"/>
                <a:ext cx="46125" cy="44200"/>
              </a:xfrm>
              <a:custGeom>
                <a:rect b="b" l="l" r="r" t="t"/>
                <a:pathLst>
                  <a:path extrusionOk="0" h="1768" w="1845">
                    <a:moveTo>
                      <a:pt x="154" y="1"/>
                    </a:moveTo>
                    <a:lnTo>
                      <a:pt x="1" y="1768"/>
                    </a:lnTo>
                    <a:lnTo>
                      <a:pt x="1844" y="1768"/>
                    </a:lnTo>
                    <a:lnTo>
                      <a:pt x="17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5"/>
              <p:cNvSpPr/>
              <p:nvPr/>
            </p:nvSpPr>
            <p:spPr>
              <a:xfrm>
                <a:off x="6269875" y="3194900"/>
                <a:ext cx="41650" cy="42275"/>
              </a:xfrm>
              <a:custGeom>
                <a:rect b="b" l="l" r="r" t="t"/>
                <a:pathLst>
                  <a:path extrusionOk="0" h="1691" w="1666">
                    <a:moveTo>
                      <a:pt x="0" y="0"/>
                    </a:moveTo>
                    <a:lnTo>
                      <a:pt x="26" y="1691"/>
                    </a:lnTo>
                    <a:lnTo>
                      <a:pt x="1614" y="1639"/>
                    </a:lnTo>
                    <a:lnTo>
                      <a:pt x="1665" y="26"/>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5"/>
              <p:cNvSpPr/>
              <p:nvPr/>
            </p:nvSpPr>
            <p:spPr>
              <a:xfrm>
                <a:off x="6150800" y="3075800"/>
                <a:ext cx="46750" cy="43550"/>
              </a:xfrm>
              <a:custGeom>
                <a:rect b="b" l="l" r="r" t="t"/>
                <a:pathLst>
                  <a:path extrusionOk="0" h="1742" w="1870">
                    <a:moveTo>
                      <a:pt x="1793" y="0"/>
                    </a:moveTo>
                    <a:lnTo>
                      <a:pt x="26" y="26"/>
                    </a:lnTo>
                    <a:lnTo>
                      <a:pt x="1" y="1716"/>
                    </a:lnTo>
                    <a:lnTo>
                      <a:pt x="1870" y="1742"/>
                    </a:lnTo>
                    <a:lnTo>
                      <a:pt x="1870" y="1742"/>
                    </a:lnTo>
                    <a:lnTo>
                      <a:pt x="17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5"/>
              <p:cNvSpPr/>
              <p:nvPr/>
            </p:nvSpPr>
            <p:spPr>
              <a:xfrm>
                <a:off x="6212275" y="3077075"/>
                <a:ext cx="44200" cy="42275"/>
              </a:xfrm>
              <a:custGeom>
                <a:rect b="b" l="l" r="r" t="t"/>
                <a:pathLst>
                  <a:path extrusionOk="0" h="1691" w="1768">
                    <a:moveTo>
                      <a:pt x="52" y="0"/>
                    </a:moveTo>
                    <a:lnTo>
                      <a:pt x="0" y="1691"/>
                    </a:lnTo>
                    <a:lnTo>
                      <a:pt x="1767" y="1665"/>
                    </a:lnTo>
                    <a:lnTo>
                      <a:pt x="16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5"/>
              <p:cNvSpPr/>
              <p:nvPr/>
            </p:nvSpPr>
            <p:spPr>
              <a:xfrm>
                <a:off x="6269550" y="3077325"/>
                <a:ext cx="43125" cy="43800"/>
              </a:xfrm>
              <a:custGeom>
                <a:rect b="b" l="l" r="r" t="t"/>
                <a:pathLst>
                  <a:path extrusionOk="0" h="1752" w="1725">
                    <a:moveTo>
                      <a:pt x="80" y="0"/>
                    </a:moveTo>
                    <a:lnTo>
                      <a:pt x="1" y="1737"/>
                    </a:lnTo>
                    <a:lnTo>
                      <a:pt x="1725" y="1752"/>
                    </a:lnTo>
                    <a:lnTo>
                      <a:pt x="1631" y="27"/>
                    </a:ln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9" name="Shape 1989"/>
        <p:cNvGrpSpPr/>
        <p:nvPr/>
      </p:nvGrpSpPr>
      <p:grpSpPr>
        <a:xfrm>
          <a:off x="0" y="0"/>
          <a:ext cx="0" cy="0"/>
          <a:chOff x="0" y="0"/>
          <a:chExt cx="0" cy="0"/>
        </a:xfrm>
      </p:grpSpPr>
      <p:sp>
        <p:nvSpPr>
          <p:cNvPr id="1990" name="Google Shape;1990;p6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Recursos alternativos</a:t>
            </a:r>
            <a:endParaRPr/>
          </a:p>
        </p:txBody>
      </p:sp>
      <p:sp>
        <p:nvSpPr>
          <p:cNvPr id="1991" name="Google Shape;1991;p66"/>
          <p:cNvSpPr txBox="1"/>
          <p:nvPr>
            <p:ph idx="1" type="body"/>
          </p:nvPr>
        </p:nvSpPr>
        <p:spPr>
          <a:xfrm>
            <a:off x="720000" y="1112700"/>
            <a:ext cx="7704000" cy="234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sz="1400"/>
              <a:t>Aqui está uma variedade de recursos alternativos que combinam com o estilo deste modelo.</a:t>
            </a:r>
            <a:endParaRPr sz="1500"/>
          </a:p>
          <a:p>
            <a:pPr indent="0" lvl="0" marL="0" rtl="0" algn="l">
              <a:spcBef>
                <a:spcPts val="1000"/>
              </a:spcBef>
              <a:spcAft>
                <a:spcPts val="0"/>
              </a:spcAft>
              <a:buNone/>
            </a:pPr>
            <a:r>
              <a:rPr b="1" lang="pt-BR" sz="2200">
                <a:solidFill>
                  <a:schemeClr val="accent1"/>
                </a:solidFill>
                <a:latin typeface="Crete Round"/>
                <a:ea typeface="Crete Round"/>
                <a:cs typeface="Crete Round"/>
                <a:sym typeface="Crete Round"/>
              </a:rPr>
              <a:t>Fotos:</a:t>
            </a:r>
            <a:endParaRPr/>
          </a:p>
          <a:p>
            <a:pPr indent="-323850" lvl="0" marL="457200" rtl="0" algn="l">
              <a:spcBef>
                <a:spcPts val="1000"/>
              </a:spcBef>
              <a:spcAft>
                <a:spcPts val="0"/>
              </a:spcAft>
              <a:buSzPts val="1500"/>
              <a:buChar char="●"/>
            </a:pPr>
            <a:r>
              <a:rPr lang="pt-BR" sz="1400">
                <a:uFill>
                  <a:noFill/>
                </a:uFill>
                <a:hlinkClick r:id="rId3"/>
              </a:rPr>
              <a:t>Medium shot woman holding notebook</a:t>
            </a:r>
            <a:endParaRPr sz="1400"/>
          </a:p>
          <a:p>
            <a:pPr indent="-323850" lvl="0" marL="457200" rtl="0" algn="l">
              <a:spcBef>
                <a:spcPts val="0"/>
              </a:spcBef>
              <a:spcAft>
                <a:spcPts val="0"/>
              </a:spcAft>
              <a:buSzPts val="1500"/>
              <a:buChar char="●"/>
            </a:pPr>
            <a:r>
              <a:rPr lang="pt-BR" sz="1400">
                <a:uFill>
                  <a:noFill/>
                </a:uFill>
                <a:hlinkClick r:id="rId4"/>
              </a:rPr>
              <a:t>Close up people studying</a:t>
            </a:r>
            <a:endParaRPr sz="1400"/>
          </a:p>
          <a:p>
            <a:pPr indent="-323850" lvl="0" marL="457200" rtl="0" algn="l">
              <a:spcBef>
                <a:spcPts val="0"/>
              </a:spcBef>
              <a:spcAft>
                <a:spcPts val="0"/>
              </a:spcAft>
              <a:buSzPts val="1500"/>
              <a:buChar char="●"/>
            </a:pPr>
            <a:r>
              <a:rPr lang="pt-BR" sz="1400">
                <a:uFill>
                  <a:noFill/>
                </a:uFill>
                <a:hlinkClick r:id="rId5"/>
              </a:rPr>
              <a:t>Bunch of old books</a:t>
            </a:r>
            <a:endParaRPr sz="1400"/>
          </a:p>
          <a:p>
            <a:pPr indent="-323850" lvl="0" marL="457200" rtl="0" algn="l">
              <a:spcBef>
                <a:spcPts val="0"/>
              </a:spcBef>
              <a:spcAft>
                <a:spcPts val="0"/>
              </a:spcAft>
              <a:buSzPts val="1500"/>
              <a:buChar char="●"/>
            </a:pPr>
            <a:r>
              <a:rPr lang="pt-BR" sz="1400">
                <a:uFill>
                  <a:noFill/>
                </a:uFill>
                <a:hlinkClick r:id="rId6"/>
              </a:rPr>
              <a:t>Ancient books on library table</a:t>
            </a:r>
            <a:endParaRPr sz="1400"/>
          </a:p>
          <a:p>
            <a:pPr indent="0" lvl="0" marL="0" rtl="0" algn="l">
              <a:spcBef>
                <a:spcPts val="1000"/>
              </a:spcBef>
              <a:spcAft>
                <a:spcPts val="0"/>
              </a:spcAft>
              <a:buNone/>
            </a:pPr>
            <a:r>
              <a:rPr b="1" lang="pt-BR" sz="2200">
                <a:solidFill>
                  <a:schemeClr val="accent1"/>
                </a:solidFill>
                <a:latin typeface="Crete Round"/>
                <a:ea typeface="Crete Round"/>
                <a:cs typeface="Crete Round"/>
                <a:sym typeface="Crete Round"/>
              </a:rPr>
              <a:t>Vetores:</a:t>
            </a:r>
            <a:endParaRPr/>
          </a:p>
          <a:p>
            <a:pPr indent="0" lvl="0" marL="0" rtl="0" algn="l">
              <a:spcBef>
                <a:spcPts val="1000"/>
              </a:spcBef>
              <a:spcAft>
                <a:spcPts val="1000"/>
              </a:spcAft>
              <a:buNone/>
            </a:pPr>
            <a:r>
              <a:t/>
            </a:r>
            <a:endParaRPr>
              <a:latin typeface="Crete Round"/>
              <a:ea typeface="Crete Round"/>
              <a:cs typeface="Crete Round"/>
              <a:sym typeface="Crete Round"/>
            </a:endParaRPr>
          </a:p>
        </p:txBody>
      </p:sp>
      <p:sp>
        <p:nvSpPr>
          <p:cNvPr id="1992" name="Google Shape;1992;p66"/>
          <p:cNvSpPr/>
          <p:nvPr/>
        </p:nvSpPr>
        <p:spPr>
          <a:xfrm>
            <a:off x="1714256" y="3629988"/>
            <a:ext cx="757259" cy="897401"/>
          </a:xfrm>
          <a:custGeom>
            <a:rect b="b" l="l" r="r" t="t"/>
            <a:pathLst>
              <a:path extrusionOk="0" h="62352" w="52624">
                <a:moveTo>
                  <a:pt x="7937" y="0"/>
                </a:moveTo>
                <a:cubicBezTo>
                  <a:pt x="7417" y="0"/>
                  <a:pt x="6871" y="336"/>
                  <a:pt x="6822" y="1001"/>
                </a:cubicBezTo>
                <a:cubicBezTo>
                  <a:pt x="6722" y="2426"/>
                  <a:pt x="6623" y="3867"/>
                  <a:pt x="6523" y="5309"/>
                </a:cubicBezTo>
                <a:cubicBezTo>
                  <a:pt x="4916" y="5127"/>
                  <a:pt x="3308" y="4928"/>
                  <a:pt x="1701" y="4712"/>
                </a:cubicBezTo>
                <a:cubicBezTo>
                  <a:pt x="1634" y="4703"/>
                  <a:pt x="1569" y="4698"/>
                  <a:pt x="1505" y="4698"/>
                </a:cubicBezTo>
                <a:cubicBezTo>
                  <a:pt x="477" y="4698"/>
                  <a:pt x="0" y="5915"/>
                  <a:pt x="906" y="6602"/>
                </a:cubicBezTo>
                <a:cubicBezTo>
                  <a:pt x="1154" y="6784"/>
                  <a:pt x="1386" y="6950"/>
                  <a:pt x="1618" y="7132"/>
                </a:cubicBezTo>
                <a:cubicBezTo>
                  <a:pt x="1779" y="7266"/>
                  <a:pt x="1969" y="7329"/>
                  <a:pt x="2156" y="7329"/>
                </a:cubicBezTo>
                <a:cubicBezTo>
                  <a:pt x="2433" y="7329"/>
                  <a:pt x="2703" y="7190"/>
                  <a:pt x="2861" y="6933"/>
                </a:cubicBezTo>
                <a:cubicBezTo>
                  <a:pt x="4038" y="7082"/>
                  <a:pt x="5214" y="7231"/>
                  <a:pt x="6391" y="7347"/>
                </a:cubicBezTo>
                <a:cubicBezTo>
                  <a:pt x="5512" y="20670"/>
                  <a:pt x="4916" y="33993"/>
                  <a:pt x="4584" y="47349"/>
                </a:cubicBezTo>
                <a:cubicBezTo>
                  <a:pt x="4485" y="51608"/>
                  <a:pt x="4071" y="56066"/>
                  <a:pt x="4634" y="60308"/>
                </a:cubicBezTo>
                <a:cubicBezTo>
                  <a:pt x="4699" y="60823"/>
                  <a:pt x="5028" y="61353"/>
                  <a:pt x="5624" y="61353"/>
                </a:cubicBezTo>
                <a:cubicBezTo>
                  <a:pt x="5642" y="61353"/>
                  <a:pt x="5660" y="61353"/>
                  <a:pt x="5678" y="61352"/>
                </a:cubicBezTo>
                <a:cubicBezTo>
                  <a:pt x="11138" y="61025"/>
                  <a:pt x="16606" y="60862"/>
                  <a:pt x="22076" y="60862"/>
                </a:cubicBezTo>
                <a:cubicBezTo>
                  <a:pt x="31596" y="60862"/>
                  <a:pt x="41119" y="61357"/>
                  <a:pt x="50602" y="62346"/>
                </a:cubicBezTo>
                <a:cubicBezTo>
                  <a:pt x="50633" y="62350"/>
                  <a:pt x="50663" y="62351"/>
                  <a:pt x="50693" y="62351"/>
                </a:cubicBezTo>
                <a:cubicBezTo>
                  <a:pt x="51225" y="62351"/>
                  <a:pt x="51598" y="61805"/>
                  <a:pt x="51629" y="61319"/>
                </a:cubicBezTo>
                <a:cubicBezTo>
                  <a:pt x="52508" y="46803"/>
                  <a:pt x="52624" y="32237"/>
                  <a:pt x="51961" y="17704"/>
                </a:cubicBezTo>
                <a:cubicBezTo>
                  <a:pt x="51779" y="13594"/>
                  <a:pt x="51530" y="9485"/>
                  <a:pt x="51215" y="5392"/>
                </a:cubicBezTo>
                <a:cubicBezTo>
                  <a:pt x="51184" y="4905"/>
                  <a:pt x="50809" y="4343"/>
                  <a:pt x="50262" y="4343"/>
                </a:cubicBezTo>
                <a:cubicBezTo>
                  <a:pt x="50232" y="4343"/>
                  <a:pt x="50202" y="4345"/>
                  <a:pt x="50171" y="4348"/>
                </a:cubicBezTo>
                <a:cubicBezTo>
                  <a:pt x="41030" y="5393"/>
                  <a:pt x="31794" y="6109"/>
                  <a:pt x="22574" y="6109"/>
                </a:cubicBezTo>
                <a:cubicBezTo>
                  <a:pt x="17905" y="6109"/>
                  <a:pt x="13240" y="5926"/>
                  <a:pt x="8595" y="5508"/>
                </a:cubicBezTo>
                <a:cubicBezTo>
                  <a:pt x="8694" y="4000"/>
                  <a:pt x="8793" y="2492"/>
                  <a:pt x="8893" y="1001"/>
                </a:cubicBezTo>
                <a:cubicBezTo>
                  <a:pt x="8942" y="332"/>
                  <a:pt x="8453" y="0"/>
                  <a:pt x="79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3" name="Google Shape;1993;p66"/>
          <p:cNvGrpSpPr/>
          <p:nvPr/>
        </p:nvGrpSpPr>
        <p:grpSpPr>
          <a:xfrm>
            <a:off x="787616" y="3658891"/>
            <a:ext cx="599183" cy="901108"/>
            <a:chOff x="720000" y="3644258"/>
            <a:chExt cx="700717" cy="1053805"/>
          </a:xfrm>
        </p:grpSpPr>
        <p:sp>
          <p:nvSpPr>
            <p:cNvPr id="1994" name="Google Shape;1994;p66"/>
            <p:cNvSpPr/>
            <p:nvPr/>
          </p:nvSpPr>
          <p:spPr>
            <a:xfrm>
              <a:off x="720000" y="3644258"/>
              <a:ext cx="700717" cy="1053805"/>
            </a:xfrm>
            <a:custGeom>
              <a:rect b="b" l="l" r="r" t="t"/>
              <a:pathLst>
                <a:path extrusionOk="0" h="53283" w="35430">
                  <a:moveTo>
                    <a:pt x="1821" y="1"/>
                  </a:moveTo>
                  <a:cubicBezTo>
                    <a:pt x="1286" y="1"/>
                    <a:pt x="774" y="403"/>
                    <a:pt x="763" y="1013"/>
                  </a:cubicBezTo>
                  <a:cubicBezTo>
                    <a:pt x="1" y="18097"/>
                    <a:pt x="349" y="35198"/>
                    <a:pt x="1824" y="52233"/>
                  </a:cubicBezTo>
                  <a:cubicBezTo>
                    <a:pt x="1861" y="52801"/>
                    <a:pt x="2322" y="53282"/>
                    <a:pt x="2854" y="53282"/>
                  </a:cubicBezTo>
                  <a:cubicBezTo>
                    <a:pt x="3021" y="53282"/>
                    <a:pt x="3195" y="53235"/>
                    <a:pt x="3365" y="53128"/>
                  </a:cubicBezTo>
                  <a:cubicBezTo>
                    <a:pt x="8286" y="50062"/>
                    <a:pt x="26995" y="35613"/>
                    <a:pt x="34021" y="30161"/>
                  </a:cubicBezTo>
                  <a:cubicBezTo>
                    <a:pt x="35396" y="29100"/>
                    <a:pt x="35430" y="27029"/>
                    <a:pt x="34087" y="25935"/>
                  </a:cubicBezTo>
                  <a:cubicBezTo>
                    <a:pt x="27973" y="20914"/>
                    <a:pt x="12678" y="8403"/>
                    <a:pt x="3961" y="1609"/>
                  </a:cubicBezTo>
                  <a:cubicBezTo>
                    <a:pt x="3481" y="1178"/>
                    <a:pt x="3000" y="731"/>
                    <a:pt x="2536" y="283"/>
                  </a:cubicBezTo>
                  <a:cubicBezTo>
                    <a:pt x="2325" y="88"/>
                    <a:pt x="2070" y="1"/>
                    <a:pt x="1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930148" y="3733252"/>
              <a:ext cx="392306" cy="369562"/>
            </a:xfrm>
            <a:custGeom>
              <a:rect b="b" l="l" r="r" t="t"/>
              <a:pathLst>
                <a:path extrusionOk="0" h="18686" w="19836">
                  <a:moveTo>
                    <a:pt x="10934" y="0"/>
                  </a:moveTo>
                  <a:cubicBezTo>
                    <a:pt x="10644" y="0"/>
                    <a:pt x="10320" y="98"/>
                    <a:pt x="9943" y="325"/>
                  </a:cubicBezTo>
                  <a:cubicBezTo>
                    <a:pt x="8369" y="1269"/>
                    <a:pt x="6894" y="2429"/>
                    <a:pt x="5402" y="3473"/>
                  </a:cubicBezTo>
                  <a:cubicBezTo>
                    <a:pt x="3944" y="4468"/>
                    <a:pt x="2469" y="5429"/>
                    <a:pt x="1044" y="6473"/>
                  </a:cubicBezTo>
                  <a:cubicBezTo>
                    <a:pt x="613" y="6754"/>
                    <a:pt x="298" y="7169"/>
                    <a:pt x="149" y="7649"/>
                  </a:cubicBezTo>
                  <a:cubicBezTo>
                    <a:pt x="0" y="7914"/>
                    <a:pt x="0" y="8246"/>
                    <a:pt x="166" y="8511"/>
                  </a:cubicBezTo>
                  <a:cubicBezTo>
                    <a:pt x="265" y="8859"/>
                    <a:pt x="431" y="9190"/>
                    <a:pt x="663" y="9488"/>
                  </a:cubicBezTo>
                  <a:cubicBezTo>
                    <a:pt x="2850" y="12372"/>
                    <a:pt x="5054" y="15222"/>
                    <a:pt x="7258" y="18105"/>
                  </a:cubicBezTo>
                  <a:cubicBezTo>
                    <a:pt x="7500" y="18428"/>
                    <a:pt x="7894" y="18686"/>
                    <a:pt x="8300" y="18686"/>
                  </a:cubicBezTo>
                  <a:cubicBezTo>
                    <a:pt x="8479" y="18686"/>
                    <a:pt x="8660" y="18636"/>
                    <a:pt x="8833" y="18520"/>
                  </a:cubicBezTo>
                  <a:lnTo>
                    <a:pt x="13738" y="15139"/>
                  </a:lnTo>
                  <a:cubicBezTo>
                    <a:pt x="15560" y="14128"/>
                    <a:pt x="17317" y="12985"/>
                    <a:pt x="19007" y="11742"/>
                  </a:cubicBezTo>
                  <a:cubicBezTo>
                    <a:pt x="19455" y="11411"/>
                    <a:pt x="19836" y="10698"/>
                    <a:pt x="19421" y="10168"/>
                  </a:cubicBezTo>
                  <a:lnTo>
                    <a:pt x="12826" y="1468"/>
                  </a:lnTo>
                  <a:cubicBezTo>
                    <a:pt x="12225" y="686"/>
                    <a:pt x="11702" y="0"/>
                    <a:pt x="10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 name="Google Shape;1996;p66"/>
          <p:cNvSpPr/>
          <p:nvPr/>
        </p:nvSpPr>
        <p:spPr>
          <a:xfrm rot="264325">
            <a:off x="2985530" y="3727110"/>
            <a:ext cx="1198622" cy="836785"/>
          </a:xfrm>
          <a:custGeom>
            <a:rect b="b" l="l" r="r" t="t"/>
            <a:pathLst>
              <a:path extrusionOk="0" h="56756" w="81298">
                <a:moveTo>
                  <a:pt x="78679" y="0"/>
                </a:moveTo>
                <a:cubicBezTo>
                  <a:pt x="68886" y="249"/>
                  <a:pt x="59109" y="1127"/>
                  <a:pt x="49415" y="2602"/>
                </a:cubicBezTo>
                <a:cubicBezTo>
                  <a:pt x="49001" y="2668"/>
                  <a:pt x="48636" y="3182"/>
                  <a:pt x="48653" y="3596"/>
                </a:cubicBezTo>
                <a:cubicBezTo>
                  <a:pt x="49249" y="11053"/>
                  <a:pt x="49829" y="18510"/>
                  <a:pt x="50409" y="25967"/>
                </a:cubicBezTo>
                <a:lnTo>
                  <a:pt x="42853" y="26000"/>
                </a:lnTo>
                <a:cubicBezTo>
                  <a:pt x="42671" y="21824"/>
                  <a:pt x="42505" y="17632"/>
                  <a:pt x="42339" y="13456"/>
                </a:cubicBezTo>
                <a:cubicBezTo>
                  <a:pt x="42339" y="12876"/>
                  <a:pt x="41875" y="12428"/>
                  <a:pt x="41295" y="12412"/>
                </a:cubicBezTo>
                <a:lnTo>
                  <a:pt x="2652" y="14019"/>
                </a:lnTo>
                <a:cubicBezTo>
                  <a:pt x="2088" y="14019"/>
                  <a:pt x="1624" y="14483"/>
                  <a:pt x="1608" y="15046"/>
                </a:cubicBezTo>
                <a:lnTo>
                  <a:pt x="2552" y="54651"/>
                </a:lnTo>
                <a:lnTo>
                  <a:pt x="1342" y="54684"/>
                </a:lnTo>
                <a:cubicBezTo>
                  <a:pt x="11" y="54717"/>
                  <a:pt x="0" y="56756"/>
                  <a:pt x="1311" y="56756"/>
                </a:cubicBezTo>
                <a:cubicBezTo>
                  <a:pt x="1321" y="56756"/>
                  <a:pt x="1332" y="56756"/>
                  <a:pt x="1342" y="56755"/>
                </a:cubicBezTo>
                <a:lnTo>
                  <a:pt x="3281" y="56689"/>
                </a:lnTo>
                <a:cubicBezTo>
                  <a:pt x="3408" y="56729"/>
                  <a:pt x="3534" y="56749"/>
                  <a:pt x="3659" y="56749"/>
                </a:cubicBezTo>
                <a:cubicBezTo>
                  <a:pt x="3796" y="56749"/>
                  <a:pt x="3930" y="56725"/>
                  <a:pt x="4060" y="56673"/>
                </a:cubicBezTo>
                <a:cubicBezTo>
                  <a:pt x="23713" y="56093"/>
                  <a:pt x="43333" y="54916"/>
                  <a:pt x="62920" y="53110"/>
                </a:cubicBezTo>
                <a:cubicBezTo>
                  <a:pt x="68704" y="52563"/>
                  <a:pt x="74487" y="51983"/>
                  <a:pt x="80270" y="51337"/>
                </a:cubicBezTo>
                <a:cubicBezTo>
                  <a:pt x="80817" y="51270"/>
                  <a:pt x="81297" y="50922"/>
                  <a:pt x="81297" y="50293"/>
                </a:cubicBezTo>
                <a:cubicBezTo>
                  <a:pt x="81049" y="33871"/>
                  <a:pt x="80519" y="17449"/>
                  <a:pt x="79707" y="1028"/>
                </a:cubicBezTo>
                <a:cubicBezTo>
                  <a:pt x="79707" y="464"/>
                  <a:pt x="79243" y="0"/>
                  <a:pt x="786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7" name="Google Shape;1997;p66"/>
          <p:cNvGrpSpPr/>
          <p:nvPr/>
        </p:nvGrpSpPr>
        <p:grpSpPr>
          <a:xfrm>
            <a:off x="4587182" y="3588184"/>
            <a:ext cx="390023" cy="385295"/>
            <a:chOff x="5474850" y="3674600"/>
            <a:chExt cx="394800" cy="389975"/>
          </a:xfrm>
        </p:grpSpPr>
        <p:sp>
          <p:nvSpPr>
            <p:cNvPr id="1998" name="Google Shape;1998;p66"/>
            <p:cNvSpPr/>
            <p:nvPr/>
          </p:nvSpPr>
          <p:spPr>
            <a:xfrm>
              <a:off x="5628950" y="3839675"/>
              <a:ext cx="240700" cy="224900"/>
            </a:xfrm>
            <a:custGeom>
              <a:rect b="b" l="l" r="r" t="t"/>
              <a:pathLst>
                <a:path extrusionOk="0" h="8996" w="9628">
                  <a:moveTo>
                    <a:pt x="5317" y="1"/>
                  </a:moveTo>
                  <a:cubicBezTo>
                    <a:pt x="3780" y="1"/>
                    <a:pt x="2264" y="829"/>
                    <a:pt x="1476" y="2246"/>
                  </a:cubicBezTo>
                  <a:cubicBezTo>
                    <a:pt x="1" y="4914"/>
                    <a:pt x="912" y="8378"/>
                    <a:pt x="4177" y="8925"/>
                  </a:cubicBezTo>
                  <a:cubicBezTo>
                    <a:pt x="4460" y="8972"/>
                    <a:pt x="4737" y="8995"/>
                    <a:pt x="5005" y="8995"/>
                  </a:cubicBezTo>
                  <a:cubicBezTo>
                    <a:pt x="7721" y="8995"/>
                    <a:pt x="9627" y="6669"/>
                    <a:pt x="9612" y="4301"/>
                  </a:cubicBezTo>
                  <a:cubicBezTo>
                    <a:pt x="9612" y="2909"/>
                    <a:pt x="8916" y="1600"/>
                    <a:pt x="7773" y="805"/>
                  </a:cubicBezTo>
                  <a:cubicBezTo>
                    <a:pt x="7028" y="255"/>
                    <a:pt x="6169" y="1"/>
                    <a:pt x="5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5474850" y="3674600"/>
              <a:ext cx="360025" cy="379925"/>
            </a:xfrm>
            <a:custGeom>
              <a:rect b="b" l="l" r="r" t="t"/>
              <a:pathLst>
                <a:path extrusionOk="0" fill="none" h="15197" w="14401">
                  <a:moveTo>
                    <a:pt x="5966" y="13887"/>
                  </a:moveTo>
                  <a:cubicBezTo>
                    <a:pt x="11120" y="15196"/>
                    <a:pt x="14401" y="9463"/>
                    <a:pt x="11550" y="5287"/>
                  </a:cubicBezTo>
                  <a:cubicBezTo>
                    <a:pt x="7954" y="1"/>
                    <a:pt x="0" y="2917"/>
                    <a:pt x="1459" y="9347"/>
                  </a:cubicBezTo>
                  <a:cubicBezTo>
                    <a:pt x="2039" y="11832"/>
                    <a:pt x="3895" y="13357"/>
                    <a:pt x="5966" y="13887"/>
                  </a:cubicBezTo>
                  <a:close/>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66"/>
          <p:cNvGrpSpPr/>
          <p:nvPr/>
        </p:nvGrpSpPr>
        <p:grpSpPr>
          <a:xfrm>
            <a:off x="1663948" y="3973821"/>
            <a:ext cx="1136926" cy="459324"/>
            <a:chOff x="1883386" y="3894062"/>
            <a:chExt cx="1643432" cy="663955"/>
          </a:xfrm>
        </p:grpSpPr>
        <p:sp>
          <p:nvSpPr>
            <p:cNvPr id="2001" name="Google Shape;2001;p66"/>
            <p:cNvSpPr/>
            <p:nvPr/>
          </p:nvSpPr>
          <p:spPr>
            <a:xfrm>
              <a:off x="2212152" y="3952273"/>
              <a:ext cx="1314666" cy="605744"/>
            </a:xfrm>
            <a:custGeom>
              <a:rect b="b" l="l" r="r" t="t"/>
              <a:pathLst>
                <a:path extrusionOk="0" fill="none" h="35695" w="77470">
                  <a:moveTo>
                    <a:pt x="0" y="1"/>
                  </a:moveTo>
                  <a:cubicBezTo>
                    <a:pt x="15113" y="13556"/>
                    <a:pt x="32231" y="24658"/>
                    <a:pt x="49299" y="35694"/>
                  </a:cubicBezTo>
                  <a:lnTo>
                    <a:pt x="77470" y="1094"/>
                  </a:ln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1883386" y="3894062"/>
              <a:ext cx="1190938" cy="554834"/>
            </a:xfrm>
            <a:custGeom>
              <a:rect b="b" l="l" r="r" t="t"/>
              <a:pathLst>
                <a:path extrusionOk="0" fill="none" h="32695" w="70179">
                  <a:moveTo>
                    <a:pt x="70179" y="4093"/>
                  </a:moveTo>
                  <a:cubicBezTo>
                    <a:pt x="62606" y="13307"/>
                    <a:pt x="55464" y="22835"/>
                    <a:pt x="48736" y="32695"/>
                  </a:cubicBezTo>
                  <a:cubicBezTo>
                    <a:pt x="43433" y="29861"/>
                    <a:pt x="11717" y="6877"/>
                    <a:pt x="1" y="0"/>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66"/>
          <p:cNvGrpSpPr/>
          <p:nvPr/>
        </p:nvGrpSpPr>
        <p:grpSpPr>
          <a:xfrm>
            <a:off x="4509581" y="3941598"/>
            <a:ext cx="757278" cy="653278"/>
            <a:chOff x="4206946" y="3918732"/>
            <a:chExt cx="883638" cy="762285"/>
          </a:xfrm>
        </p:grpSpPr>
        <p:sp>
          <p:nvSpPr>
            <p:cNvPr id="2004" name="Google Shape;2004;p66"/>
            <p:cNvSpPr/>
            <p:nvPr/>
          </p:nvSpPr>
          <p:spPr>
            <a:xfrm rot="2018514">
              <a:off x="4302584" y="4025693"/>
              <a:ext cx="539850" cy="508487"/>
            </a:xfrm>
            <a:custGeom>
              <a:rect b="b" l="l" r="r" t="t"/>
              <a:pathLst>
                <a:path extrusionOk="0" h="18686" w="19836">
                  <a:moveTo>
                    <a:pt x="10934" y="0"/>
                  </a:moveTo>
                  <a:cubicBezTo>
                    <a:pt x="10644" y="0"/>
                    <a:pt x="10320" y="98"/>
                    <a:pt x="9943" y="325"/>
                  </a:cubicBezTo>
                  <a:cubicBezTo>
                    <a:pt x="8369" y="1269"/>
                    <a:pt x="6894" y="2429"/>
                    <a:pt x="5402" y="3473"/>
                  </a:cubicBezTo>
                  <a:cubicBezTo>
                    <a:pt x="3944" y="4468"/>
                    <a:pt x="2469" y="5429"/>
                    <a:pt x="1044" y="6473"/>
                  </a:cubicBezTo>
                  <a:cubicBezTo>
                    <a:pt x="613" y="6754"/>
                    <a:pt x="298" y="7169"/>
                    <a:pt x="149" y="7649"/>
                  </a:cubicBezTo>
                  <a:cubicBezTo>
                    <a:pt x="0" y="7914"/>
                    <a:pt x="0" y="8246"/>
                    <a:pt x="166" y="8511"/>
                  </a:cubicBezTo>
                  <a:cubicBezTo>
                    <a:pt x="265" y="8859"/>
                    <a:pt x="431" y="9190"/>
                    <a:pt x="663" y="9488"/>
                  </a:cubicBezTo>
                  <a:cubicBezTo>
                    <a:pt x="2850" y="12372"/>
                    <a:pt x="5054" y="15222"/>
                    <a:pt x="7258" y="18105"/>
                  </a:cubicBezTo>
                  <a:cubicBezTo>
                    <a:pt x="7500" y="18428"/>
                    <a:pt x="7894" y="18686"/>
                    <a:pt x="8300" y="18686"/>
                  </a:cubicBezTo>
                  <a:cubicBezTo>
                    <a:pt x="8479" y="18686"/>
                    <a:pt x="8660" y="18636"/>
                    <a:pt x="8833" y="18520"/>
                  </a:cubicBezTo>
                  <a:lnTo>
                    <a:pt x="13738" y="15139"/>
                  </a:lnTo>
                  <a:cubicBezTo>
                    <a:pt x="15560" y="14128"/>
                    <a:pt x="17317" y="12985"/>
                    <a:pt x="19007" y="11742"/>
                  </a:cubicBezTo>
                  <a:cubicBezTo>
                    <a:pt x="19455" y="11411"/>
                    <a:pt x="19836" y="10698"/>
                    <a:pt x="19421" y="10168"/>
                  </a:cubicBezTo>
                  <a:lnTo>
                    <a:pt x="12826" y="1468"/>
                  </a:lnTo>
                  <a:cubicBezTo>
                    <a:pt x="12225" y="686"/>
                    <a:pt x="11702" y="0"/>
                    <a:pt x="109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rot="2018506">
              <a:off x="4572060" y="4178851"/>
              <a:ext cx="440493" cy="414890"/>
            </a:xfrm>
            <a:custGeom>
              <a:rect b="b" l="l" r="r" t="t"/>
              <a:pathLst>
                <a:path extrusionOk="0" h="18686" w="19836">
                  <a:moveTo>
                    <a:pt x="10934" y="0"/>
                  </a:moveTo>
                  <a:cubicBezTo>
                    <a:pt x="10644" y="0"/>
                    <a:pt x="10320" y="98"/>
                    <a:pt x="9943" y="325"/>
                  </a:cubicBezTo>
                  <a:cubicBezTo>
                    <a:pt x="8369" y="1269"/>
                    <a:pt x="6894" y="2429"/>
                    <a:pt x="5402" y="3473"/>
                  </a:cubicBezTo>
                  <a:cubicBezTo>
                    <a:pt x="3944" y="4468"/>
                    <a:pt x="2469" y="5429"/>
                    <a:pt x="1044" y="6473"/>
                  </a:cubicBezTo>
                  <a:cubicBezTo>
                    <a:pt x="613" y="6754"/>
                    <a:pt x="298" y="7169"/>
                    <a:pt x="149" y="7649"/>
                  </a:cubicBezTo>
                  <a:cubicBezTo>
                    <a:pt x="0" y="7914"/>
                    <a:pt x="0" y="8246"/>
                    <a:pt x="166" y="8511"/>
                  </a:cubicBezTo>
                  <a:cubicBezTo>
                    <a:pt x="265" y="8859"/>
                    <a:pt x="431" y="9190"/>
                    <a:pt x="663" y="9488"/>
                  </a:cubicBezTo>
                  <a:cubicBezTo>
                    <a:pt x="2850" y="12372"/>
                    <a:pt x="5054" y="15222"/>
                    <a:pt x="7258" y="18105"/>
                  </a:cubicBezTo>
                  <a:cubicBezTo>
                    <a:pt x="7500" y="18428"/>
                    <a:pt x="7894" y="18686"/>
                    <a:pt x="8300" y="18686"/>
                  </a:cubicBezTo>
                  <a:cubicBezTo>
                    <a:pt x="8479" y="18686"/>
                    <a:pt x="8660" y="18636"/>
                    <a:pt x="8833" y="18520"/>
                  </a:cubicBezTo>
                  <a:lnTo>
                    <a:pt x="13738" y="15139"/>
                  </a:lnTo>
                  <a:cubicBezTo>
                    <a:pt x="15560" y="14128"/>
                    <a:pt x="17317" y="12985"/>
                    <a:pt x="19007" y="11742"/>
                  </a:cubicBezTo>
                  <a:cubicBezTo>
                    <a:pt x="19455" y="11411"/>
                    <a:pt x="19836" y="10698"/>
                    <a:pt x="19421" y="10168"/>
                  </a:cubicBezTo>
                  <a:lnTo>
                    <a:pt x="12826" y="1468"/>
                  </a:lnTo>
                  <a:cubicBezTo>
                    <a:pt x="12225" y="686"/>
                    <a:pt x="11702" y="0"/>
                    <a:pt x="10934"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6" name="Google Shape;2006;p66"/>
          <p:cNvSpPr/>
          <p:nvPr/>
        </p:nvSpPr>
        <p:spPr>
          <a:xfrm>
            <a:off x="6145246" y="3615450"/>
            <a:ext cx="956015" cy="844703"/>
          </a:xfrm>
          <a:custGeom>
            <a:rect b="b" l="l" r="r" t="t"/>
            <a:pathLst>
              <a:path extrusionOk="0" h="45463" w="51454">
                <a:moveTo>
                  <a:pt x="18743" y="1"/>
                </a:moveTo>
                <a:cubicBezTo>
                  <a:pt x="17752" y="1"/>
                  <a:pt x="16763" y="15"/>
                  <a:pt x="15776" y="39"/>
                </a:cubicBezTo>
                <a:cubicBezTo>
                  <a:pt x="10805" y="155"/>
                  <a:pt x="5850" y="619"/>
                  <a:pt x="929" y="1414"/>
                </a:cubicBezTo>
                <a:cubicBezTo>
                  <a:pt x="1" y="1563"/>
                  <a:pt x="17" y="2590"/>
                  <a:pt x="547" y="3121"/>
                </a:cubicBezTo>
                <a:cubicBezTo>
                  <a:pt x="929" y="7595"/>
                  <a:pt x="1243" y="12069"/>
                  <a:pt x="1475" y="16543"/>
                </a:cubicBezTo>
                <a:cubicBezTo>
                  <a:pt x="1520" y="17196"/>
                  <a:pt x="1989" y="17570"/>
                  <a:pt x="2574" y="17570"/>
                </a:cubicBezTo>
                <a:cubicBezTo>
                  <a:pt x="2643" y="17570"/>
                  <a:pt x="2713" y="17564"/>
                  <a:pt x="2784" y="17554"/>
                </a:cubicBezTo>
                <a:cubicBezTo>
                  <a:pt x="7275" y="16858"/>
                  <a:pt x="11783" y="16228"/>
                  <a:pt x="16323" y="16112"/>
                </a:cubicBezTo>
                <a:cubicBezTo>
                  <a:pt x="17030" y="16095"/>
                  <a:pt x="17756" y="16079"/>
                  <a:pt x="18492" y="16079"/>
                </a:cubicBezTo>
                <a:cubicBezTo>
                  <a:pt x="21898" y="16079"/>
                  <a:pt x="25505" y="16413"/>
                  <a:pt x="28271" y="18416"/>
                </a:cubicBezTo>
                <a:cubicBezTo>
                  <a:pt x="29779" y="19526"/>
                  <a:pt x="30939" y="21166"/>
                  <a:pt x="31104" y="23056"/>
                </a:cubicBezTo>
                <a:cubicBezTo>
                  <a:pt x="31303" y="25110"/>
                  <a:pt x="30226" y="26734"/>
                  <a:pt x="28619" y="27894"/>
                </a:cubicBezTo>
                <a:cubicBezTo>
                  <a:pt x="25553" y="30131"/>
                  <a:pt x="21642" y="30744"/>
                  <a:pt x="17947" y="30844"/>
                </a:cubicBezTo>
                <a:cubicBezTo>
                  <a:pt x="17430" y="30858"/>
                  <a:pt x="16913" y="30864"/>
                  <a:pt x="16396" y="30864"/>
                </a:cubicBezTo>
                <a:cubicBezTo>
                  <a:pt x="14199" y="30864"/>
                  <a:pt x="12007" y="30761"/>
                  <a:pt x="9819" y="30761"/>
                </a:cubicBezTo>
                <a:cubicBezTo>
                  <a:pt x="7660" y="30761"/>
                  <a:pt x="5504" y="30861"/>
                  <a:pt x="3348" y="31258"/>
                </a:cubicBezTo>
                <a:cubicBezTo>
                  <a:pt x="2900" y="31341"/>
                  <a:pt x="2602" y="31822"/>
                  <a:pt x="2602" y="32252"/>
                </a:cubicBezTo>
                <a:lnTo>
                  <a:pt x="2254" y="43189"/>
                </a:lnTo>
                <a:cubicBezTo>
                  <a:pt x="2224" y="43860"/>
                  <a:pt x="2731" y="44196"/>
                  <a:pt x="3244" y="44196"/>
                </a:cubicBezTo>
                <a:cubicBezTo>
                  <a:pt x="3301" y="44196"/>
                  <a:pt x="3358" y="44192"/>
                  <a:pt x="3414" y="44183"/>
                </a:cubicBezTo>
                <a:cubicBezTo>
                  <a:pt x="3464" y="44200"/>
                  <a:pt x="3497" y="44200"/>
                  <a:pt x="3547" y="44217"/>
                </a:cubicBezTo>
                <a:cubicBezTo>
                  <a:pt x="8278" y="44933"/>
                  <a:pt x="13084" y="45462"/>
                  <a:pt x="17880" y="45462"/>
                </a:cubicBezTo>
                <a:cubicBezTo>
                  <a:pt x="21297" y="45462"/>
                  <a:pt x="24710" y="45193"/>
                  <a:pt x="28088" y="44531"/>
                </a:cubicBezTo>
                <a:cubicBezTo>
                  <a:pt x="35512" y="43057"/>
                  <a:pt x="42588" y="39610"/>
                  <a:pt x="46830" y="33114"/>
                </a:cubicBezTo>
                <a:cubicBezTo>
                  <a:pt x="50807" y="27033"/>
                  <a:pt x="51453" y="19161"/>
                  <a:pt x="48189" y="12632"/>
                </a:cubicBezTo>
                <a:cubicBezTo>
                  <a:pt x="44759" y="5772"/>
                  <a:pt x="37401" y="2143"/>
                  <a:pt x="30160" y="867"/>
                </a:cubicBezTo>
                <a:cubicBezTo>
                  <a:pt x="26397" y="209"/>
                  <a:pt x="22561" y="1"/>
                  <a:pt x="18743"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rot="1285241">
            <a:off x="5286324" y="3537867"/>
            <a:ext cx="645510" cy="973091"/>
          </a:xfrm>
          <a:custGeom>
            <a:rect b="b" l="l" r="r" t="t"/>
            <a:pathLst>
              <a:path extrusionOk="0" h="71795" w="47626">
                <a:moveTo>
                  <a:pt x="15900" y="1"/>
                </a:moveTo>
                <a:cubicBezTo>
                  <a:pt x="15327" y="1"/>
                  <a:pt x="14695" y="432"/>
                  <a:pt x="14732" y="1176"/>
                </a:cubicBezTo>
                <a:cubicBezTo>
                  <a:pt x="14749" y="1425"/>
                  <a:pt x="14749" y="1673"/>
                  <a:pt x="14749" y="1939"/>
                </a:cubicBezTo>
                <a:cubicBezTo>
                  <a:pt x="11716" y="977"/>
                  <a:pt x="8568" y="480"/>
                  <a:pt x="5386" y="480"/>
                </a:cubicBezTo>
                <a:cubicBezTo>
                  <a:pt x="4956" y="480"/>
                  <a:pt x="4458" y="663"/>
                  <a:pt x="4309" y="1127"/>
                </a:cubicBezTo>
                <a:cubicBezTo>
                  <a:pt x="1061" y="10887"/>
                  <a:pt x="1" y="23232"/>
                  <a:pt x="7507" y="31385"/>
                </a:cubicBezTo>
                <a:cubicBezTo>
                  <a:pt x="11418" y="35627"/>
                  <a:pt x="17201" y="36920"/>
                  <a:pt x="22024" y="39770"/>
                </a:cubicBezTo>
                <a:cubicBezTo>
                  <a:pt x="26266" y="42272"/>
                  <a:pt x="30143" y="46829"/>
                  <a:pt x="29547" y="52082"/>
                </a:cubicBezTo>
                <a:cubicBezTo>
                  <a:pt x="29149" y="55479"/>
                  <a:pt x="26100" y="57468"/>
                  <a:pt x="23382" y="59025"/>
                </a:cubicBezTo>
                <a:cubicBezTo>
                  <a:pt x="22769" y="59373"/>
                  <a:pt x="22587" y="60020"/>
                  <a:pt x="23001" y="60616"/>
                </a:cubicBezTo>
                <a:cubicBezTo>
                  <a:pt x="25404" y="64212"/>
                  <a:pt x="27823" y="67808"/>
                  <a:pt x="30243" y="71387"/>
                </a:cubicBezTo>
                <a:cubicBezTo>
                  <a:pt x="30445" y="71648"/>
                  <a:pt x="30749" y="71794"/>
                  <a:pt x="31065" y="71794"/>
                </a:cubicBezTo>
                <a:cubicBezTo>
                  <a:pt x="31111" y="71794"/>
                  <a:pt x="31158" y="71791"/>
                  <a:pt x="31204" y="71785"/>
                </a:cubicBezTo>
                <a:cubicBezTo>
                  <a:pt x="41859" y="69034"/>
                  <a:pt x="47626" y="57302"/>
                  <a:pt x="45554" y="46929"/>
                </a:cubicBezTo>
                <a:cubicBezTo>
                  <a:pt x="44428" y="41344"/>
                  <a:pt x="41428" y="36224"/>
                  <a:pt x="37451" y="32197"/>
                </a:cubicBezTo>
                <a:cubicBezTo>
                  <a:pt x="35247" y="29977"/>
                  <a:pt x="32778" y="28154"/>
                  <a:pt x="30143" y="26480"/>
                </a:cubicBezTo>
                <a:cubicBezTo>
                  <a:pt x="27326" y="24707"/>
                  <a:pt x="24393" y="23050"/>
                  <a:pt x="21875" y="20846"/>
                </a:cubicBezTo>
                <a:cubicBezTo>
                  <a:pt x="19256" y="18559"/>
                  <a:pt x="17185" y="15659"/>
                  <a:pt x="16671" y="12163"/>
                </a:cubicBezTo>
                <a:cubicBezTo>
                  <a:pt x="16141" y="8418"/>
                  <a:pt x="16953" y="4606"/>
                  <a:pt x="16787" y="845"/>
                </a:cubicBezTo>
                <a:cubicBezTo>
                  <a:pt x="16758" y="264"/>
                  <a:pt x="16347" y="1"/>
                  <a:pt x="15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7410007" y="3453600"/>
            <a:ext cx="830284" cy="1094217"/>
          </a:xfrm>
          <a:custGeom>
            <a:rect b="b" l="l" r="r" t="t"/>
            <a:pathLst>
              <a:path extrusionOk="0" h="58916" w="44705">
                <a:moveTo>
                  <a:pt x="20575" y="0"/>
                </a:moveTo>
                <a:cubicBezTo>
                  <a:pt x="20528" y="0"/>
                  <a:pt x="20480" y="4"/>
                  <a:pt x="20432" y="13"/>
                </a:cubicBezTo>
                <a:cubicBezTo>
                  <a:pt x="13837" y="1239"/>
                  <a:pt x="7341" y="2963"/>
                  <a:pt x="1028" y="5216"/>
                </a:cubicBezTo>
                <a:cubicBezTo>
                  <a:pt x="431" y="5415"/>
                  <a:pt x="0" y="6128"/>
                  <a:pt x="249" y="6757"/>
                </a:cubicBezTo>
                <a:cubicBezTo>
                  <a:pt x="6794" y="24140"/>
                  <a:pt x="14019" y="41242"/>
                  <a:pt x="21940" y="58078"/>
                </a:cubicBezTo>
                <a:cubicBezTo>
                  <a:pt x="22169" y="58562"/>
                  <a:pt x="22584" y="58916"/>
                  <a:pt x="23105" y="58916"/>
                </a:cubicBezTo>
                <a:cubicBezTo>
                  <a:pt x="23225" y="58916"/>
                  <a:pt x="23351" y="58897"/>
                  <a:pt x="23481" y="58856"/>
                </a:cubicBezTo>
                <a:lnTo>
                  <a:pt x="41975" y="53222"/>
                </a:lnTo>
                <a:cubicBezTo>
                  <a:pt x="42505" y="53040"/>
                  <a:pt x="42853" y="52543"/>
                  <a:pt x="42820" y="51979"/>
                </a:cubicBezTo>
                <a:cubicBezTo>
                  <a:pt x="42820" y="51913"/>
                  <a:pt x="42803" y="51847"/>
                  <a:pt x="42787" y="51781"/>
                </a:cubicBezTo>
                <a:lnTo>
                  <a:pt x="42787" y="51781"/>
                </a:lnTo>
                <a:cubicBezTo>
                  <a:pt x="42868" y="51800"/>
                  <a:pt x="42950" y="51809"/>
                  <a:pt x="43033" y="51809"/>
                </a:cubicBezTo>
                <a:cubicBezTo>
                  <a:pt x="43863" y="51809"/>
                  <a:pt x="44704" y="50872"/>
                  <a:pt x="44162" y="49908"/>
                </a:cubicBezTo>
                <a:cubicBezTo>
                  <a:pt x="35379" y="34182"/>
                  <a:pt x="27856" y="17777"/>
                  <a:pt x="21675" y="858"/>
                </a:cubicBezTo>
                <a:cubicBezTo>
                  <a:pt x="21524" y="450"/>
                  <a:pt x="21069" y="0"/>
                  <a:pt x="20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7250260" y="3992122"/>
            <a:ext cx="1102445" cy="322251"/>
          </a:xfrm>
          <a:custGeom>
            <a:rect b="b" l="l" r="r" t="t"/>
            <a:pathLst>
              <a:path extrusionOk="0" fill="none" h="17351" w="59359">
                <a:moveTo>
                  <a:pt x="59358" y="16058"/>
                </a:moveTo>
                <a:cubicBezTo>
                  <a:pt x="57834" y="10589"/>
                  <a:pt x="55978" y="5237"/>
                  <a:pt x="53807" y="1"/>
                </a:cubicBezTo>
                <a:cubicBezTo>
                  <a:pt x="35943" y="6016"/>
                  <a:pt x="18014" y="11799"/>
                  <a:pt x="1" y="17350"/>
                </a:cubicBezTo>
              </a:path>
            </a:pathLst>
          </a:custGeom>
          <a:noFill/>
          <a:ln cap="flat" cmpd="sng" w="15750">
            <a:solidFill>
              <a:schemeClr val="dk1"/>
            </a:solidFill>
            <a:prstDash val="solid"/>
            <a:miter lim="1657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3" name="Shape 2013"/>
        <p:cNvGrpSpPr/>
        <p:nvPr/>
      </p:nvGrpSpPr>
      <p:grpSpPr>
        <a:xfrm>
          <a:off x="0" y="0"/>
          <a:ext cx="0" cy="0"/>
          <a:chOff x="0" y="0"/>
          <a:chExt cx="0" cy="0"/>
        </a:xfrm>
      </p:grpSpPr>
      <p:sp>
        <p:nvSpPr>
          <p:cNvPr id="2014" name="Google Shape;2014;p67"/>
          <p:cNvSpPr txBox="1"/>
          <p:nvPr>
            <p:ph idx="1" type="subTitle"/>
          </p:nvPr>
        </p:nvSpPr>
        <p:spPr>
          <a:xfrm>
            <a:off x="720000" y="1518050"/>
            <a:ext cx="3739200" cy="21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pt-BR" sz="1400"/>
              <a:t>Você gostou dos recursos? Obtenha-os gratuitamente em nossos outros sites.</a:t>
            </a:r>
            <a:endParaRPr sz="1400"/>
          </a:p>
          <a:p>
            <a:pPr indent="0" lvl="0" marL="0" rtl="0" algn="l">
              <a:spcBef>
                <a:spcPts val="1000"/>
              </a:spcBef>
              <a:spcAft>
                <a:spcPts val="0"/>
              </a:spcAft>
              <a:buNone/>
            </a:pPr>
            <a:r>
              <a:rPr b="1" lang="pt-BR" sz="2200">
                <a:solidFill>
                  <a:schemeClr val="accent1"/>
                </a:solidFill>
                <a:latin typeface="Crete Round"/>
                <a:ea typeface="Crete Round"/>
                <a:cs typeface="Crete Round"/>
                <a:sym typeface="Crete Round"/>
              </a:rPr>
              <a:t>Fotos:</a:t>
            </a:r>
            <a:endParaRPr b="1" sz="2200">
              <a:solidFill>
                <a:schemeClr val="accent1"/>
              </a:solidFill>
              <a:latin typeface="Crete Round"/>
              <a:ea typeface="Crete Round"/>
              <a:cs typeface="Crete Round"/>
              <a:sym typeface="Crete Round"/>
            </a:endParaRPr>
          </a:p>
          <a:p>
            <a:pPr indent="-317500" lvl="0" marL="457200" rtl="0" algn="l">
              <a:spcBef>
                <a:spcPts val="1000"/>
              </a:spcBef>
              <a:spcAft>
                <a:spcPts val="0"/>
              </a:spcAft>
              <a:buSzPts val="1400"/>
              <a:buChar char="●"/>
            </a:pPr>
            <a:r>
              <a:rPr lang="pt-BR" sz="1400">
                <a:uFill>
                  <a:noFill/>
                </a:uFill>
                <a:hlinkClick r:id="rId3"/>
              </a:rPr>
              <a:t>Stack of old books on library table</a:t>
            </a:r>
            <a:endParaRPr sz="1400"/>
          </a:p>
          <a:p>
            <a:pPr indent="-317500" lvl="0" marL="457200" rtl="0" algn="l">
              <a:spcBef>
                <a:spcPts val="0"/>
              </a:spcBef>
              <a:spcAft>
                <a:spcPts val="0"/>
              </a:spcAft>
              <a:buSzPts val="1400"/>
              <a:buChar char="●"/>
            </a:pPr>
            <a:r>
              <a:rPr lang="pt-BR" sz="1400">
                <a:uFill>
                  <a:noFill/>
                </a:uFill>
                <a:hlinkClick r:id="rId4"/>
              </a:rPr>
              <a:t>Close up people studying together</a:t>
            </a:r>
            <a:endParaRPr sz="1400"/>
          </a:p>
        </p:txBody>
      </p:sp>
      <p:sp>
        <p:nvSpPr>
          <p:cNvPr id="2015" name="Google Shape;2015;p67"/>
          <p:cNvSpPr txBox="1"/>
          <p:nvPr>
            <p:ph idx="2" type="subTitle"/>
          </p:nvPr>
        </p:nvSpPr>
        <p:spPr>
          <a:xfrm>
            <a:off x="4684825" y="1518050"/>
            <a:ext cx="3739200" cy="21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pt-BR" sz="2200">
                <a:solidFill>
                  <a:schemeClr val="accent1"/>
                </a:solidFill>
                <a:latin typeface="Crete Round"/>
                <a:ea typeface="Crete Round"/>
                <a:cs typeface="Crete Round"/>
                <a:sym typeface="Crete Round"/>
              </a:rPr>
              <a:t>V</a:t>
            </a:r>
            <a:r>
              <a:rPr b="1" lang="pt-BR" sz="2200">
                <a:solidFill>
                  <a:schemeClr val="accent1"/>
                </a:solidFill>
                <a:latin typeface="Crete Round"/>
                <a:ea typeface="Crete Round"/>
                <a:cs typeface="Crete Round"/>
                <a:sym typeface="Crete Round"/>
              </a:rPr>
              <a:t>etores:</a:t>
            </a:r>
            <a:endParaRPr b="1" sz="2200">
              <a:solidFill>
                <a:schemeClr val="accent1"/>
              </a:solidFill>
              <a:latin typeface="Crete Round"/>
              <a:ea typeface="Crete Round"/>
              <a:cs typeface="Crete Round"/>
              <a:sym typeface="Crete Round"/>
            </a:endParaRPr>
          </a:p>
          <a:p>
            <a:pPr indent="-317500" lvl="0" marL="457200" rtl="0" algn="l">
              <a:spcBef>
                <a:spcPts val="1000"/>
              </a:spcBef>
              <a:spcAft>
                <a:spcPts val="0"/>
              </a:spcAft>
              <a:buSzPts val="1400"/>
              <a:buFont typeface="Roboto Slab"/>
              <a:buChar char="●"/>
            </a:pPr>
            <a:r>
              <a:rPr lang="pt-BR" sz="1400">
                <a:uFill>
                  <a:noFill/>
                </a:uFill>
                <a:hlinkClick r:id="rId5"/>
              </a:rPr>
              <a:t>Hand drawn flat abstract shapes facebook post</a:t>
            </a:r>
            <a:endParaRPr sz="1400"/>
          </a:p>
          <a:p>
            <a:pPr indent="-317500" lvl="0" marL="457200" rtl="0" algn="l">
              <a:spcBef>
                <a:spcPts val="0"/>
              </a:spcBef>
              <a:spcAft>
                <a:spcPts val="0"/>
              </a:spcAft>
              <a:buSzPts val="1400"/>
              <a:buFont typeface="Roboto Slab"/>
              <a:buChar char="●"/>
            </a:pPr>
            <a:r>
              <a:rPr lang="pt-BR" sz="1400">
                <a:uFill>
                  <a:noFill/>
                </a:uFill>
                <a:hlinkClick r:id="rId6"/>
              </a:rPr>
              <a:t>Flat brazil map infographic</a:t>
            </a:r>
            <a:endParaRPr sz="1400"/>
          </a:p>
          <a:p>
            <a:pPr indent="0" lvl="0" marL="0" rtl="0" algn="l">
              <a:spcBef>
                <a:spcPts val="1000"/>
              </a:spcBef>
              <a:spcAft>
                <a:spcPts val="0"/>
              </a:spcAft>
              <a:buNone/>
            </a:pPr>
            <a:r>
              <a:rPr b="1" lang="pt-BR" sz="2200">
                <a:solidFill>
                  <a:schemeClr val="accent1"/>
                </a:solidFill>
                <a:latin typeface="Crete Round"/>
                <a:ea typeface="Crete Round"/>
                <a:cs typeface="Crete Round"/>
                <a:sym typeface="Crete Round"/>
              </a:rPr>
              <a:t>Ícones:</a:t>
            </a:r>
            <a:endParaRPr b="1" sz="2200">
              <a:solidFill>
                <a:schemeClr val="accent1"/>
              </a:solidFill>
              <a:latin typeface="Crete Round"/>
              <a:ea typeface="Crete Round"/>
              <a:cs typeface="Crete Round"/>
              <a:sym typeface="Crete Round"/>
            </a:endParaRPr>
          </a:p>
          <a:p>
            <a:pPr indent="-317500" lvl="0" marL="457200" rtl="0" algn="l">
              <a:spcBef>
                <a:spcPts val="1000"/>
              </a:spcBef>
              <a:spcAft>
                <a:spcPts val="0"/>
              </a:spcAft>
              <a:buSzPts val="1400"/>
              <a:buFont typeface="Roboto Slab"/>
              <a:buChar char="●"/>
            </a:pPr>
            <a:r>
              <a:rPr lang="pt-BR" sz="1400">
                <a:uFill>
                  <a:noFill/>
                </a:uFill>
                <a:hlinkClick r:id="rId7"/>
              </a:rPr>
              <a:t>Icon Pack: Book Store</a:t>
            </a:r>
            <a:endParaRPr sz="1400"/>
          </a:p>
        </p:txBody>
      </p:sp>
      <p:sp>
        <p:nvSpPr>
          <p:cNvPr id="2016" name="Google Shape;2016;p67"/>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pt-BR"/>
              <a:t>Recursos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0" name="Shape 2020"/>
        <p:cNvGrpSpPr/>
        <p:nvPr/>
      </p:nvGrpSpPr>
      <p:grpSpPr>
        <a:xfrm>
          <a:off x="0" y="0"/>
          <a:ext cx="0" cy="0"/>
          <a:chOff x="0" y="0"/>
          <a:chExt cx="0" cy="0"/>
        </a:xfrm>
      </p:grpSpPr>
      <p:sp>
        <p:nvSpPr>
          <p:cNvPr id="2021" name="Google Shape;2021;p6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pt-BR" sz="1000">
                <a:solidFill>
                  <a:srgbClr val="FFFFFF"/>
                </a:solidFill>
              </a:rPr>
              <a:t>For more information about editing slides, please read</a:t>
            </a:r>
            <a:r>
              <a:rPr lang="pt-BR" sz="900">
                <a:solidFill>
                  <a:srgbClr val="FFFFFF"/>
                </a:solidFill>
              </a:rPr>
              <a:t> </a:t>
            </a:r>
            <a:r>
              <a:rPr lang="pt-BR"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pt-BR" sz="1000" u="sng">
                <a:solidFill>
                  <a:srgbClr val="869FB2"/>
                </a:solidFill>
                <a:hlinkClick r:id="rId3">
                  <a:extLst>
                    <a:ext uri="{A12FA001-AC4F-418D-AE19-62706E023703}">
                      <ahyp:hlinkClr val="tx"/>
                    </a:ext>
                  </a:extLst>
                </a:hlinkClick>
              </a:rPr>
              <a:t>https://slidesgo.com/faqs</a:t>
            </a:r>
            <a:r>
              <a:rPr lang="pt-BR" sz="1200">
                <a:solidFill>
                  <a:srgbClr val="FFFFFF"/>
                </a:solidFill>
              </a:rPr>
              <a:t> </a:t>
            </a:r>
            <a:r>
              <a:rPr lang="pt-BR" sz="1000">
                <a:solidFill>
                  <a:srgbClr val="FFFFFF"/>
                </a:solidFill>
              </a:rPr>
              <a:t>and</a:t>
            </a:r>
            <a:r>
              <a:rPr lang="pt-BR" sz="1200">
                <a:solidFill>
                  <a:srgbClr val="FFFFFF"/>
                </a:solidFill>
              </a:rPr>
              <a:t> </a:t>
            </a:r>
            <a:r>
              <a:rPr lang="pt-BR"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2022" name="Google Shape;2022;p6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lt1"/>
                </a:solidFill>
              </a:rPr>
              <a:t>Instructions for use</a:t>
            </a:r>
            <a:endParaRPr/>
          </a:p>
        </p:txBody>
      </p:sp>
      <p:sp>
        <p:nvSpPr>
          <p:cNvPr id="2023" name="Google Shape;2023;p68"/>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pt-BR" sz="1000">
                <a:solidFill>
                  <a:srgbClr val="FFFFFF"/>
                </a:solidFill>
              </a:rPr>
              <a:t>If you have a free account, in order to use this template, you must credit </a:t>
            </a:r>
            <a:r>
              <a:rPr b="1" lang="pt-BR" sz="1000" u="sng">
                <a:solidFill>
                  <a:srgbClr val="869FB2"/>
                </a:solidFill>
                <a:hlinkClick r:id="rId5">
                  <a:extLst>
                    <a:ext uri="{A12FA001-AC4F-418D-AE19-62706E023703}">
                      <ahyp:hlinkClr val="tx"/>
                    </a:ext>
                  </a:extLst>
                </a:hlinkClick>
              </a:rPr>
              <a:t>Slidesgo</a:t>
            </a:r>
            <a:r>
              <a:rPr lang="pt-BR" sz="1000">
                <a:solidFill>
                  <a:srgbClr val="435D74"/>
                </a:solidFill>
              </a:rPr>
              <a:t> </a:t>
            </a:r>
            <a:r>
              <a:rPr lang="pt-BR" sz="1000">
                <a:solidFill>
                  <a:srgbClr val="FFFFFF"/>
                </a:solidFill>
              </a:rPr>
              <a:t>by keeping the </a:t>
            </a:r>
            <a:r>
              <a:rPr b="1" lang="pt-BR" sz="1000">
                <a:solidFill>
                  <a:schemeClr val="hlink"/>
                </a:solidFill>
                <a:uFill>
                  <a:noFill/>
                </a:uFill>
                <a:hlinkClick action="ppaction://hlinksldjump" r:id="rId6"/>
              </a:rPr>
              <a:t>Thanks</a:t>
            </a:r>
            <a:r>
              <a:rPr lang="pt-BR" sz="1000">
                <a:solidFill>
                  <a:srgbClr val="869FB2"/>
                </a:solidFill>
              </a:rPr>
              <a:t> </a:t>
            </a:r>
            <a:r>
              <a:rPr lang="pt-BR"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pt-BR"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pt-BR"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pt-BR"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pt-BR"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pt-BR"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pt-BR"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pt-BR"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pt-BR"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pt-BR" sz="1000">
                <a:solidFill>
                  <a:srgbClr val="FFFFFF"/>
                </a:solidFill>
              </a:rPr>
              <a:t>- Acquire the copyright of Slidesgo Content.</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7" name="Shape 2027"/>
        <p:cNvGrpSpPr/>
        <p:nvPr/>
      </p:nvGrpSpPr>
      <p:grpSpPr>
        <a:xfrm>
          <a:off x="0" y="0"/>
          <a:ext cx="0" cy="0"/>
          <a:chOff x="0" y="0"/>
          <a:chExt cx="0" cy="0"/>
        </a:xfrm>
      </p:grpSpPr>
      <p:sp>
        <p:nvSpPr>
          <p:cNvPr id="2028" name="Google Shape;2028;p69"/>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pt-BR" sz="1000">
                <a:solidFill>
                  <a:schemeClr val="lt1"/>
                </a:solidFill>
              </a:rPr>
              <a:t>As a Premium user, you can use this template without attributing </a:t>
            </a:r>
            <a:r>
              <a:rPr b="1" lang="pt-BR" sz="1000" u="sng">
                <a:solidFill>
                  <a:schemeClr val="hlink"/>
                </a:solidFill>
                <a:hlinkClick r:id="rId3"/>
              </a:rPr>
              <a:t>Slidesgo</a:t>
            </a:r>
            <a:r>
              <a:rPr lang="pt-BR" sz="1000">
                <a:solidFill>
                  <a:schemeClr val="lt1"/>
                </a:solidFill>
              </a:rPr>
              <a:t> or keeping the "Thanks" slide.</a:t>
            </a:r>
            <a:endParaRPr sz="1000">
              <a:solidFill>
                <a:srgbClr val="FFFFFF"/>
              </a:solidFill>
            </a:endParaRPr>
          </a:p>
          <a:p>
            <a:pPr indent="0" lvl="0" marL="0" rtl="0" algn="l">
              <a:lnSpc>
                <a:spcPct val="115000"/>
              </a:lnSpc>
              <a:spcBef>
                <a:spcPts val="1400"/>
              </a:spcBef>
              <a:spcAft>
                <a:spcPts val="0"/>
              </a:spcAft>
              <a:buNone/>
            </a:pPr>
            <a:r>
              <a:rPr b="1" lang="pt-BR"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pt-BR"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pt-BR"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pt-BR"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pt-BR"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029" name="Google Shape;2029;p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pt-BR" sz="1000">
                <a:solidFill>
                  <a:srgbClr val="FFFFFF"/>
                </a:solidFill>
              </a:rPr>
              <a:t>For more information about editing slides, please read</a:t>
            </a:r>
            <a:r>
              <a:rPr lang="pt-BR" sz="900">
                <a:solidFill>
                  <a:srgbClr val="FFFFFF"/>
                </a:solidFill>
              </a:rPr>
              <a:t> </a:t>
            </a:r>
            <a:r>
              <a:rPr lang="pt-BR"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pt-BR" sz="1000" u="sng">
                <a:solidFill>
                  <a:srgbClr val="869FB2"/>
                </a:solidFill>
                <a:hlinkClick r:id="rId4">
                  <a:extLst>
                    <a:ext uri="{A12FA001-AC4F-418D-AE19-62706E023703}">
                      <ahyp:hlinkClr val="tx"/>
                    </a:ext>
                  </a:extLst>
                </a:hlinkClick>
              </a:rPr>
              <a:t>https://slidesgo.com/faqs</a:t>
            </a:r>
            <a:r>
              <a:rPr lang="pt-BR" sz="1200">
                <a:solidFill>
                  <a:srgbClr val="FFFFFF"/>
                </a:solidFill>
              </a:rPr>
              <a:t> </a:t>
            </a:r>
            <a:r>
              <a:rPr lang="pt-BR" sz="1000">
                <a:solidFill>
                  <a:srgbClr val="FFFFFF"/>
                </a:solidFill>
              </a:rPr>
              <a:t>and</a:t>
            </a:r>
            <a:r>
              <a:rPr lang="pt-BR" sz="1200">
                <a:solidFill>
                  <a:srgbClr val="FFFFFF"/>
                </a:solidFill>
              </a:rPr>
              <a:t> </a:t>
            </a:r>
            <a:r>
              <a:rPr lang="pt-BR"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2030" name="Google Shape;2030;p6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lt1"/>
                </a:solidFill>
              </a:rPr>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34" name="Shape 2034"/>
        <p:cNvGrpSpPr/>
        <p:nvPr/>
      </p:nvGrpSpPr>
      <p:grpSpPr>
        <a:xfrm>
          <a:off x="0" y="0"/>
          <a:ext cx="0" cy="0"/>
          <a:chOff x="0" y="0"/>
          <a:chExt cx="0" cy="0"/>
        </a:xfrm>
      </p:grpSpPr>
      <p:sp>
        <p:nvSpPr>
          <p:cNvPr id="2035" name="Google Shape;2035;p70"/>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pt-BR"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036" name="Google Shape;2036;p70"/>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pt-BR" sz="1100">
                <a:solidFill>
                  <a:srgbClr val="EFEFEF"/>
                </a:solidFill>
              </a:rPr>
              <a:t>Crete Round</a:t>
            </a:r>
            <a:endParaRPr b="1" sz="1100">
              <a:solidFill>
                <a:srgbClr val="EFEFEF"/>
              </a:solidFill>
            </a:endParaRPr>
          </a:p>
          <a:p>
            <a:pPr indent="0" lvl="0" marL="0" rtl="0" algn="ctr">
              <a:lnSpc>
                <a:spcPct val="115000"/>
              </a:lnSpc>
              <a:spcBef>
                <a:spcPts val="0"/>
              </a:spcBef>
              <a:spcAft>
                <a:spcPts val="0"/>
              </a:spcAft>
              <a:buNone/>
            </a:pPr>
            <a:r>
              <a:rPr lang="pt-BR" sz="1100">
                <a:solidFill>
                  <a:schemeClr val="lt1"/>
                </a:solidFill>
              </a:rPr>
              <a:t>(</a:t>
            </a:r>
            <a:r>
              <a:rPr lang="pt-BR" sz="1100">
                <a:solidFill>
                  <a:schemeClr val="lt1"/>
                </a:solidFill>
                <a:uFill>
                  <a:noFill/>
                </a:uFill>
                <a:hlinkClick r:id="rId3">
                  <a:extLst>
                    <a:ext uri="{A12FA001-AC4F-418D-AE19-62706E023703}">
                      <ahyp:hlinkClr val="tx"/>
                    </a:ext>
                  </a:extLst>
                </a:hlinkClick>
              </a:rPr>
              <a:t>https://fonts.google.com/specimen/Crete+Round</a:t>
            </a:r>
            <a:r>
              <a:rPr lang="pt-BR"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pt-BR" sz="1100">
                <a:solidFill>
                  <a:schemeClr val="lt1"/>
                </a:solidFill>
              </a:rPr>
              <a:t>Roboto Slab</a:t>
            </a:r>
            <a:endParaRPr b="1" sz="1100">
              <a:solidFill>
                <a:schemeClr val="lt1"/>
              </a:solidFill>
            </a:endParaRPr>
          </a:p>
          <a:p>
            <a:pPr indent="0" lvl="0" marL="0" rtl="0" algn="ctr">
              <a:lnSpc>
                <a:spcPct val="115000"/>
              </a:lnSpc>
              <a:spcBef>
                <a:spcPts val="0"/>
              </a:spcBef>
              <a:spcAft>
                <a:spcPts val="0"/>
              </a:spcAft>
              <a:buNone/>
            </a:pPr>
            <a:r>
              <a:rPr lang="pt-BR" sz="1100">
                <a:solidFill>
                  <a:schemeClr val="lt1"/>
                </a:solidFill>
              </a:rPr>
              <a:t>(</a:t>
            </a:r>
            <a:r>
              <a:rPr lang="pt-BR" sz="1100">
                <a:solidFill>
                  <a:schemeClr val="lt1"/>
                </a:solidFill>
                <a:uFill>
                  <a:noFill/>
                </a:uFill>
                <a:hlinkClick r:id="rId4">
                  <a:extLst>
                    <a:ext uri="{A12FA001-AC4F-418D-AE19-62706E023703}">
                      <ahyp:hlinkClr val="tx"/>
                    </a:ext>
                  </a:extLst>
                </a:hlinkClick>
              </a:rPr>
              <a:t>https://fonts.google.com/specimen/Roboto+Slab</a:t>
            </a:r>
            <a:r>
              <a:rPr lang="pt-BR" sz="1100">
                <a:solidFill>
                  <a:schemeClr val="lt1"/>
                </a:solidFill>
              </a:rPr>
              <a:t>)</a:t>
            </a:r>
            <a:endParaRPr sz="1100">
              <a:solidFill>
                <a:schemeClr val="lt1"/>
              </a:solidFill>
            </a:endParaRPr>
          </a:p>
        </p:txBody>
      </p:sp>
      <p:sp>
        <p:nvSpPr>
          <p:cNvPr id="2037" name="Google Shape;2037;p70"/>
          <p:cNvSpPr/>
          <p:nvPr/>
        </p:nvSpPr>
        <p:spPr>
          <a:xfrm>
            <a:off x="2052650" y="2988225"/>
            <a:ext cx="791400" cy="754200"/>
          </a:xfrm>
          <a:prstGeom prst="roundRect">
            <a:avLst>
              <a:gd fmla="val 16667" name="adj"/>
            </a:avLst>
          </a:prstGeom>
          <a:solidFill>
            <a:srgbClr val="0E1C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0"/>
          <p:cNvSpPr/>
          <p:nvPr/>
        </p:nvSpPr>
        <p:spPr>
          <a:xfrm>
            <a:off x="3114470" y="2988225"/>
            <a:ext cx="791400" cy="754200"/>
          </a:xfrm>
          <a:prstGeom prst="roundRect">
            <a:avLst>
              <a:gd fmla="val 16667" name="adj"/>
            </a:avLst>
          </a:prstGeom>
          <a:solidFill>
            <a:srgbClr val="FDE3C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0"/>
          <p:cNvSpPr/>
          <p:nvPr/>
        </p:nvSpPr>
        <p:spPr>
          <a:xfrm>
            <a:off x="4176289" y="2988225"/>
            <a:ext cx="791400" cy="754200"/>
          </a:xfrm>
          <a:prstGeom prst="roundRect">
            <a:avLst>
              <a:gd fmla="val 16667" name="adj"/>
            </a:avLst>
          </a:prstGeom>
          <a:solidFill>
            <a:srgbClr val="FFB0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0"/>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#0e1c30</a:t>
            </a:r>
            <a:endParaRPr sz="1000">
              <a:solidFill>
                <a:srgbClr val="FFFFFF"/>
              </a:solidFill>
            </a:endParaRPr>
          </a:p>
        </p:txBody>
      </p:sp>
      <p:sp>
        <p:nvSpPr>
          <p:cNvPr id="2041" name="Google Shape;2041;p70"/>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chemeClr val="dk1"/>
                </a:solidFill>
              </a:rPr>
              <a:t>#fde3cdff</a:t>
            </a:r>
            <a:endParaRPr sz="1000">
              <a:solidFill>
                <a:schemeClr val="dk1"/>
              </a:solidFill>
            </a:endParaRPr>
          </a:p>
        </p:txBody>
      </p:sp>
      <p:sp>
        <p:nvSpPr>
          <p:cNvPr id="2042" name="Google Shape;2042;p70"/>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#ffb088ff</a:t>
            </a:r>
            <a:endParaRPr sz="1000">
              <a:solidFill>
                <a:srgbClr val="FFFFFF"/>
              </a:solidFill>
            </a:endParaRPr>
          </a:p>
        </p:txBody>
      </p:sp>
      <p:sp>
        <p:nvSpPr>
          <p:cNvPr id="2043" name="Google Shape;2043;p70"/>
          <p:cNvSpPr/>
          <p:nvPr/>
        </p:nvSpPr>
        <p:spPr>
          <a:xfrm>
            <a:off x="5238125" y="2988225"/>
            <a:ext cx="791400" cy="754200"/>
          </a:xfrm>
          <a:prstGeom prst="roundRect">
            <a:avLst>
              <a:gd fmla="val 16667" name="adj"/>
            </a:avLst>
          </a:prstGeom>
          <a:solidFill>
            <a:srgbClr val="FFB9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0"/>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#ffb95cff</a:t>
            </a:r>
            <a:endParaRPr sz="1000">
              <a:solidFill>
                <a:srgbClr val="FFFFFF"/>
              </a:solidFill>
            </a:endParaRPr>
          </a:p>
        </p:txBody>
      </p:sp>
      <p:sp>
        <p:nvSpPr>
          <p:cNvPr id="2045" name="Google Shape;2045;p70"/>
          <p:cNvSpPr/>
          <p:nvPr/>
        </p:nvSpPr>
        <p:spPr>
          <a:xfrm>
            <a:off x="2052650" y="3919325"/>
            <a:ext cx="791400" cy="754200"/>
          </a:xfrm>
          <a:prstGeom prst="roundRect">
            <a:avLst>
              <a:gd fmla="val 16667" name="adj"/>
            </a:avLst>
          </a:prstGeom>
          <a:solidFill>
            <a:srgbClr val="437A6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0"/>
          <p:cNvSpPr/>
          <p:nvPr/>
        </p:nvSpPr>
        <p:spPr>
          <a:xfrm>
            <a:off x="3114470" y="3919325"/>
            <a:ext cx="791400" cy="754200"/>
          </a:xfrm>
          <a:prstGeom prst="roundRect">
            <a:avLst>
              <a:gd fmla="val 16667" name="adj"/>
            </a:avLst>
          </a:prstGeom>
          <a:solidFill>
            <a:srgbClr val="80BE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0"/>
          <p:cNvSpPr/>
          <p:nvPr/>
        </p:nvSpPr>
        <p:spPr>
          <a:xfrm>
            <a:off x="4176289" y="3919325"/>
            <a:ext cx="791400" cy="754200"/>
          </a:xfrm>
          <a:prstGeom prst="roundRect">
            <a:avLst>
              <a:gd fmla="val 16667" name="adj"/>
            </a:avLst>
          </a:prstGeom>
          <a:solidFill>
            <a:srgbClr val="FF9C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0"/>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#437a67ff</a:t>
            </a:r>
            <a:endParaRPr sz="1000">
              <a:solidFill>
                <a:srgbClr val="FFFFFF"/>
              </a:solidFill>
            </a:endParaRPr>
          </a:p>
        </p:txBody>
      </p:sp>
      <p:sp>
        <p:nvSpPr>
          <p:cNvPr id="2049" name="Google Shape;2049;p70"/>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#80be9bff</a:t>
            </a:r>
            <a:endParaRPr sz="1000">
              <a:solidFill>
                <a:srgbClr val="FFFFFF"/>
              </a:solidFill>
            </a:endParaRPr>
          </a:p>
        </p:txBody>
      </p:sp>
      <p:sp>
        <p:nvSpPr>
          <p:cNvPr id="2050" name="Google Shape;2050;p70"/>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#ff9c47ff</a:t>
            </a:r>
            <a:endParaRPr sz="1000">
              <a:solidFill>
                <a:srgbClr val="FFFFFF"/>
              </a:solidFill>
            </a:endParaRPr>
          </a:p>
        </p:txBody>
      </p:sp>
      <p:sp>
        <p:nvSpPr>
          <p:cNvPr id="2051" name="Google Shape;2051;p70"/>
          <p:cNvSpPr/>
          <p:nvPr/>
        </p:nvSpPr>
        <p:spPr>
          <a:xfrm>
            <a:off x="5238125" y="3919325"/>
            <a:ext cx="791400" cy="754200"/>
          </a:xfrm>
          <a:prstGeom prst="roundRect">
            <a:avLst>
              <a:gd fmla="val 16667" name="adj"/>
            </a:avLst>
          </a:prstGeom>
          <a:solidFill>
            <a:srgbClr val="FFF2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0"/>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chemeClr val="dk1"/>
                </a:solidFill>
              </a:rPr>
              <a:t>#fff2e8ff</a:t>
            </a:r>
            <a:endParaRPr sz="1000">
              <a:solidFill>
                <a:schemeClr val="dk1"/>
              </a:solidFill>
            </a:endParaRPr>
          </a:p>
        </p:txBody>
      </p:sp>
      <p:sp>
        <p:nvSpPr>
          <p:cNvPr id="2053" name="Google Shape;2053;p70"/>
          <p:cNvSpPr/>
          <p:nvPr/>
        </p:nvSpPr>
        <p:spPr>
          <a:xfrm>
            <a:off x="6299950" y="2988225"/>
            <a:ext cx="791400" cy="754200"/>
          </a:xfrm>
          <a:prstGeom prst="roundRect">
            <a:avLst>
              <a:gd fmla="val 16667" name="adj"/>
            </a:avLst>
          </a:prstGeom>
          <a:solidFill>
            <a:srgbClr val="DD63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0"/>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rgbClr val="FFFFFF"/>
                </a:solidFill>
              </a:rPr>
              <a:t>#dd6326ff</a:t>
            </a:r>
            <a:endParaRPr sz="1000">
              <a:solidFill>
                <a:srgbClr val="FFFFFF"/>
              </a:solidFill>
            </a:endParaRPr>
          </a:p>
        </p:txBody>
      </p:sp>
      <p:sp>
        <p:nvSpPr>
          <p:cNvPr id="2055" name="Google Shape;2055;p70"/>
          <p:cNvSpPr/>
          <p:nvPr/>
        </p:nvSpPr>
        <p:spPr>
          <a:xfrm>
            <a:off x="6299950"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0"/>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pt-BR" sz="1000">
                <a:solidFill>
                  <a:schemeClr val="dk1"/>
                </a:solidFill>
              </a:rPr>
              <a:t>#ffffffff</a:t>
            </a:r>
            <a:endParaRPr sz="1000">
              <a:solidFill>
                <a:schemeClr val="dk1"/>
              </a:solidFill>
            </a:endParaRPr>
          </a:p>
        </p:txBody>
      </p:sp>
      <p:sp>
        <p:nvSpPr>
          <p:cNvPr id="2057" name="Google Shape;2057;p7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lt1"/>
                </a:solidFill>
              </a:rPr>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1" name="Shape 2061"/>
        <p:cNvGrpSpPr/>
        <p:nvPr/>
      </p:nvGrpSpPr>
      <p:grpSpPr>
        <a:xfrm>
          <a:off x="0" y="0"/>
          <a:ext cx="0" cy="0"/>
          <a:chOff x="0" y="0"/>
          <a:chExt cx="0" cy="0"/>
        </a:xfrm>
      </p:grpSpPr>
      <p:sp>
        <p:nvSpPr>
          <p:cNvPr id="2062" name="Google Shape;2062;p71"/>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pt-BR"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pt-BR" sz="1100">
                <a:solidFill>
                  <a:srgbClr val="869FB2"/>
                </a:solidFill>
              </a:rPr>
              <a:t> </a:t>
            </a:r>
            <a:r>
              <a:rPr lang="pt-BR"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063" name="Google Shape;2063;p7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064" name="Google Shape;2064;p71">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065" name="Google Shape;2065;p71">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066" name="Google Shape;2066;p71">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067" name="Google Shape;2067;p71">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068" name="Google Shape;2068;p71"/>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069" name="Google Shape;2069;p71"/>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070" name="Google Shape;2070;p71"/>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071" name="Google Shape;2071;p71"/>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072" name="Google Shape;2072;p71">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073" name="Google Shape;2073;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pt-BR">
                <a:solidFill>
                  <a:schemeClr val="lt1"/>
                </a:solidFill>
              </a:rPr>
              <a:t>Storyset</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77" name="Shape 2077"/>
        <p:cNvGrpSpPr/>
        <p:nvPr/>
      </p:nvGrpSpPr>
      <p:grpSpPr>
        <a:xfrm>
          <a:off x="0" y="0"/>
          <a:ext cx="0" cy="0"/>
          <a:chOff x="0" y="0"/>
          <a:chExt cx="0" cy="0"/>
        </a:xfrm>
      </p:grpSpPr>
      <p:sp>
        <p:nvSpPr>
          <p:cNvPr id="2078" name="Google Shape;2078;p72"/>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sz="1100">
                <a:solidFill>
                  <a:srgbClr val="FFFFFF"/>
                </a:solidFill>
              </a:rPr>
              <a:t>You can easily</a:t>
            </a:r>
            <a:r>
              <a:rPr lang="pt-BR" sz="1100">
                <a:solidFill>
                  <a:srgbClr val="435D74"/>
                </a:solidFill>
              </a:rPr>
              <a:t> </a:t>
            </a:r>
            <a:r>
              <a:rPr lang="pt-BR" sz="1100">
                <a:solidFill>
                  <a:srgbClr val="869FB2"/>
                </a:solidFill>
              </a:rPr>
              <a:t>resize</a:t>
            </a:r>
            <a:r>
              <a:rPr lang="pt-BR" sz="1100">
                <a:solidFill>
                  <a:srgbClr val="435D74"/>
                </a:solidFill>
              </a:rPr>
              <a:t> </a:t>
            </a:r>
            <a:r>
              <a:rPr lang="pt-BR" sz="1100">
                <a:solidFill>
                  <a:srgbClr val="FFFFFF"/>
                </a:solidFill>
              </a:rPr>
              <a:t>these resources without losing quality. To</a:t>
            </a:r>
            <a:r>
              <a:rPr lang="pt-BR" sz="1100">
                <a:solidFill>
                  <a:srgbClr val="435D74"/>
                </a:solidFill>
              </a:rPr>
              <a:t> </a:t>
            </a:r>
            <a:r>
              <a:rPr lang="pt-BR" sz="1100">
                <a:solidFill>
                  <a:srgbClr val="869FB2"/>
                </a:solidFill>
              </a:rPr>
              <a:t>change the color</a:t>
            </a:r>
            <a:r>
              <a:rPr lang="pt-BR" sz="1100">
                <a:solidFill>
                  <a:srgbClr val="FFFFFF"/>
                </a:solidFill>
              </a:rPr>
              <a:t>, just ungroup the resource and click on the object you want to change. Then, click on the paint bucket and select the color you want. Group the resource again when you’re done. You can also look for more </a:t>
            </a:r>
            <a:r>
              <a:rPr lang="pt-BR" sz="1100">
                <a:solidFill>
                  <a:srgbClr val="869FB2"/>
                </a:solidFill>
                <a:uFill>
                  <a:noFill/>
                </a:uFill>
                <a:hlinkClick r:id="rId3">
                  <a:extLst>
                    <a:ext uri="{A12FA001-AC4F-418D-AE19-62706E023703}">
                      <ahyp:hlinkClr val="tx"/>
                    </a:ext>
                  </a:extLst>
                </a:hlinkClick>
              </a:rPr>
              <a:t>infographics</a:t>
            </a:r>
            <a:r>
              <a:rPr lang="pt-BR" sz="1100">
                <a:solidFill>
                  <a:srgbClr val="FFFFFF"/>
                </a:solidFill>
              </a:rPr>
              <a:t> on Slidesgo.</a:t>
            </a:r>
            <a:endParaRPr sz="1100">
              <a:solidFill>
                <a:srgbClr val="FFFFFF"/>
              </a:solidFill>
            </a:endParaRPr>
          </a:p>
        </p:txBody>
      </p:sp>
      <p:grpSp>
        <p:nvGrpSpPr>
          <p:cNvPr id="2079" name="Google Shape;2079;p72"/>
          <p:cNvGrpSpPr/>
          <p:nvPr/>
        </p:nvGrpSpPr>
        <p:grpSpPr>
          <a:xfrm>
            <a:off x="5156078" y="3085736"/>
            <a:ext cx="474294" cy="551291"/>
            <a:chOff x="4727025" y="1332775"/>
            <a:chExt cx="59900" cy="69625"/>
          </a:xfrm>
        </p:grpSpPr>
        <p:sp>
          <p:nvSpPr>
            <p:cNvPr id="2080" name="Google Shape;2080;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72"/>
          <p:cNvGrpSpPr/>
          <p:nvPr/>
        </p:nvGrpSpPr>
        <p:grpSpPr>
          <a:xfrm>
            <a:off x="5769734" y="2314340"/>
            <a:ext cx="555653" cy="557031"/>
            <a:chOff x="4820425" y="1329900"/>
            <a:chExt cx="70175" cy="70350"/>
          </a:xfrm>
        </p:grpSpPr>
        <p:sp>
          <p:nvSpPr>
            <p:cNvPr id="2083" name="Google Shape;2083;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72"/>
          <p:cNvGrpSpPr/>
          <p:nvPr/>
        </p:nvGrpSpPr>
        <p:grpSpPr>
          <a:xfrm>
            <a:off x="6396103" y="2318845"/>
            <a:ext cx="582574" cy="533871"/>
            <a:chOff x="4903200" y="1331525"/>
            <a:chExt cx="73575" cy="67425"/>
          </a:xfrm>
        </p:grpSpPr>
        <p:sp>
          <p:nvSpPr>
            <p:cNvPr id="2088" name="Google Shape;2088;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72"/>
          <p:cNvGrpSpPr/>
          <p:nvPr/>
        </p:nvGrpSpPr>
        <p:grpSpPr>
          <a:xfrm>
            <a:off x="5755581" y="3078709"/>
            <a:ext cx="583960" cy="565345"/>
            <a:chOff x="4815575" y="1416800"/>
            <a:chExt cx="73750" cy="71400"/>
          </a:xfrm>
        </p:grpSpPr>
        <p:sp>
          <p:nvSpPr>
            <p:cNvPr id="2091" name="Google Shape;2091;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72"/>
          <p:cNvGrpSpPr/>
          <p:nvPr/>
        </p:nvGrpSpPr>
        <p:grpSpPr>
          <a:xfrm>
            <a:off x="6390362" y="3108896"/>
            <a:ext cx="589898" cy="504970"/>
            <a:chOff x="4902475" y="1418875"/>
            <a:chExt cx="74500" cy="63775"/>
          </a:xfrm>
        </p:grpSpPr>
        <p:sp>
          <p:nvSpPr>
            <p:cNvPr id="2095" name="Google Shape;2095;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72"/>
          <p:cNvGrpSpPr/>
          <p:nvPr/>
        </p:nvGrpSpPr>
        <p:grpSpPr>
          <a:xfrm>
            <a:off x="5765577" y="3826000"/>
            <a:ext cx="563967" cy="567127"/>
            <a:chOff x="4818100" y="1507675"/>
            <a:chExt cx="71225" cy="71625"/>
          </a:xfrm>
        </p:grpSpPr>
        <p:sp>
          <p:nvSpPr>
            <p:cNvPr id="2098" name="Google Shape;2098;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72"/>
          <p:cNvGrpSpPr/>
          <p:nvPr/>
        </p:nvGrpSpPr>
        <p:grpSpPr>
          <a:xfrm>
            <a:off x="5079075" y="3829461"/>
            <a:ext cx="628301" cy="588505"/>
            <a:chOff x="4721450" y="1509475"/>
            <a:chExt cx="79350" cy="74325"/>
          </a:xfrm>
        </p:grpSpPr>
        <p:sp>
          <p:nvSpPr>
            <p:cNvPr id="2103" name="Google Shape;2103;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72"/>
          <p:cNvGrpSpPr/>
          <p:nvPr/>
        </p:nvGrpSpPr>
        <p:grpSpPr>
          <a:xfrm>
            <a:off x="6424608" y="3814027"/>
            <a:ext cx="557038" cy="562772"/>
            <a:chOff x="4906800" y="1507500"/>
            <a:chExt cx="70350" cy="71075"/>
          </a:xfrm>
        </p:grpSpPr>
        <p:sp>
          <p:nvSpPr>
            <p:cNvPr id="2108" name="Google Shape;2108;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72"/>
          <p:cNvGrpSpPr/>
          <p:nvPr/>
        </p:nvGrpSpPr>
        <p:grpSpPr>
          <a:xfrm>
            <a:off x="4462216" y="2340963"/>
            <a:ext cx="517934" cy="517934"/>
            <a:chOff x="3736598" y="2170606"/>
            <a:chExt cx="404889" cy="404889"/>
          </a:xfrm>
        </p:grpSpPr>
        <p:sp>
          <p:nvSpPr>
            <p:cNvPr id="2114" name="Google Shape;2114;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72"/>
          <p:cNvGrpSpPr/>
          <p:nvPr/>
        </p:nvGrpSpPr>
        <p:grpSpPr>
          <a:xfrm>
            <a:off x="3729277" y="2341061"/>
            <a:ext cx="586986" cy="517740"/>
            <a:chOff x="3161917" y="2170682"/>
            <a:chExt cx="458870" cy="404737"/>
          </a:xfrm>
        </p:grpSpPr>
        <p:sp>
          <p:nvSpPr>
            <p:cNvPr id="2119" name="Google Shape;2119;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2"/>
          <p:cNvGrpSpPr/>
          <p:nvPr/>
        </p:nvGrpSpPr>
        <p:grpSpPr>
          <a:xfrm>
            <a:off x="3752299" y="3102400"/>
            <a:ext cx="540943" cy="517963"/>
            <a:chOff x="3179914" y="2889488"/>
            <a:chExt cx="422876" cy="404911"/>
          </a:xfrm>
        </p:grpSpPr>
        <p:sp>
          <p:nvSpPr>
            <p:cNvPr id="2123" name="Google Shape;2123;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72"/>
          <p:cNvGrpSpPr/>
          <p:nvPr/>
        </p:nvGrpSpPr>
        <p:grpSpPr>
          <a:xfrm>
            <a:off x="4453093" y="3102358"/>
            <a:ext cx="536180" cy="518047"/>
            <a:chOff x="3729467" y="2889422"/>
            <a:chExt cx="419153" cy="404977"/>
          </a:xfrm>
        </p:grpSpPr>
        <p:sp>
          <p:nvSpPr>
            <p:cNvPr id="2130" name="Google Shape;2130;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72"/>
          <p:cNvGrpSpPr/>
          <p:nvPr/>
        </p:nvGrpSpPr>
        <p:grpSpPr>
          <a:xfrm>
            <a:off x="1990126" y="3445787"/>
            <a:ext cx="965351" cy="134611"/>
            <a:chOff x="4411970" y="2962952"/>
            <a:chExt cx="706544" cy="104212"/>
          </a:xfrm>
        </p:grpSpPr>
        <p:sp>
          <p:nvSpPr>
            <p:cNvPr id="2138" name="Google Shape;2138;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72"/>
          <p:cNvGrpSpPr/>
          <p:nvPr/>
        </p:nvGrpSpPr>
        <p:grpSpPr>
          <a:xfrm>
            <a:off x="1990126" y="3041077"/>
            <a:ext cx="960158" cy="289172"/>
            <a:chOff x="4411970" y="2726085"/>
            <a:chExt cx="643107" cy="193659"/>
          </a:xfrm>
        </p:grpSpPr>
        <p:sp>
          <p:nvSpPr>
            <p:cNvPr id="2143" name="Google Shape;2143;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 name="Google Shape;2146;p72"/>
          <p:cNvGrpSpPr/>
          <p:nvPr/>
        </p:nvGrpSpPr>
        <p:grpSpPr>
          <a:xfrm>
            <a:off x="998624" y="3295400"/>
            <a:ext cx="811503" cy="252584"/>
            <a:chOff x="4411970" y="4340222"/>
            <a:chExt cx="779467" cy="242683"/>
          </a:xfrm>
        </p:grpSpPr>
        <p:sp>
          <p:nvSpPr>
            <p:cNvPr id="2147" name="Google Shape;2147;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 name="Google Shape;2150;p72"/>
          <p:cNvGrpSpPr/>
          <p:nvPr/>
        </p:nvGrpSpPr>
        <p:grpSpPr>
          <a:xfrm>
            <a:off x="1990126" y="2709308"/>
            <a:ext cx="965160" cy="216230"/>
            <a:chOff x="4411970" y="2468674"/>
            <a:chExt cx="747317" cy="167425"/>
          </a:xfrm>
        </p:grpSpPr>
        <p:sp>
          <p:nvSpPr>
            <p:cNvPr id="2151" name="Google Shape;2151;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 name="Google Shape;2153;p7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4" name="Google Shape;2154;p72"/>
          <p:cNvGrpSpPr/>
          <p:nvPr/>
        </p:nvGrpSpPr>
        <p:grpSpPr>
          <a:xfrm>
            <a:off x="997692" y="2334687"/>
            <a:ext cx="1959041" cy="208784"/>
            <a:chOff x="6336019" y="3733725"/>
            <a:chExt cx="2566206" cy="351310"/>
          </a:xfrm>
        </p:grpSpPr>
        <p:sp>
          <p:nvSpPr>
            <p:cNvPr id="2155" name="Google Shape;2155;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72"/>
          <p:cNvGrpSpPr/>
          <p:nvPr/>
        </p:nvGrpSpPr>
        <p:grpSpPr>
          <a:xfrm>
            <a:off x="1990126" y="3950602"/>
            <a:ext cx="946551" cy="153200"/>
            <a:chOff x="4404545" y="3301592"/>
            <a:chExt cx="782403" cy="129272"/>
          </a:xfrm>
        </p:grpSpPr>
        <p:sp>
          <p:nvSpPr>
            <p:cNvPr id="2160" name="Google Shape;2160;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72"/>
          <p:cNvGrpSpPr/>
          <p:nvPr/>
        </p:nvGrpSpPr>
        <p:grpSpPr>
          <a:xfrm>
            <a:off x="1990126" y="3695937"/>
            <a:ext cx="962257" cy="139127"/>
            <a:chOff x="4411970" y="3131459"/>
            <a:chExt cx="710520" cy="117397"/>
          </a:xfrm>
        </p:grpSpPr>
        <p:sp>
          <p:nvSpPr>
            <p:cNvPr id="2163" name="Google Shape;2163;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65" name="Google Shape;2165;p7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6" name="Google Shape;2166;p72"/>
          <p:cNvGrpSpPr/>
          <p:nvPr/>
        </p:nvGrpSpPr>
        <p:grpSpPr>
          <a:xfrm>
            <a:off x="990271" y="3621603"/>
            <a:ext cx="823838" cy="458988"/>
            <a:chOff x="4411970" y="1801825"/>
            <a:chExt cx="734586" cy="409262"/>
          </a:xfrm>
        </p:grpSpPr>
        <p:sp>
          <p:nvSpPr>
            <p:cNvPr id="2167" name="Google Shape;2167;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72"/>
          <p:cNvGrpSpPr/>
          <p:nvPr/>
        </p:nvGrpSpPr>
        <p:grpSpPr>
          <a:xfrm>
            <a:off x="3095243" y="2339173"/>
            <a:ext cx="521514" cy="521514"/>
            <a:chOff x="5681300" y="2527788"/>
            <a:chExt cx="805800" cy="805800"/>
          </a:xfrm>
        </p:grpSpPr>
        <p:sp>
          <p:nvSpPr>
            <p:cNvPr id="2170" name="Google Shape;2170;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72"/>
          <p:cNvGrpSpPr/>
          <p:nvPr/>
        </p:nvGrpSpPr>
        <p:grpSpPr>
          <a:xfrm>
            <a:off x="3089483" y="3094865"/>
            <a:ext cx="533033" cy="533033"/>
            <a:chOff x="4049800" y="640400"/>
            <a:chExt cx="858900" cy="858900"/>
          </a:xfrm>
        </p:grpSpPr>
        <p:sp>
          <p:nvSpPr>
            <p:cNvPr id="2173" name="Google Shape;2173;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72"/>
          <p:cNvGrpSpPr/>
          <p:nvPr/>
        </p:nvGrpSpPr>
        <p:grpSpPr>
          <a:xfrm>
            <a:off x="3014966" y="3772543"/>
            <a:ext cx="682068" cy="682068"/>
            <a:chOff x="5080188" y="927900"/>
            <a:chExt cx="961200" cy="961200"/>
          </a:xfrm>
        </p:grpSpPr>
        <p:sp>
          <p:nvSpPr>
            <p:cNvPr id="2176" name="Google Shape;2176;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2"/>
          <p:cNvGrpSpPr/>
          <p:nvPr/>
        </p:nvGrpSpPr>
        <p:grpSpPr>
          <a:xfrm>
            <a:off x="4478465" y="3869234"/>
            <a:ext cx="505650" cy="504006"/>
            <a:chOff x="6039282" y="1042577"/>
            <a:chExt cx="734315" cy="731929"/>
          </a:xfrm>
        </p:grpSpPr>
        <p:sp>
          <p:nvSpPr>
            <p:cNvPr id="2185" name="Google Shape;2185;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72"/>
          <p:cNvGrpSpPr/>
          <p:nvPr/>
        </p:nvGrpSpPr>
        <p:grpSpPr>
          <a:xfrm>
            <a:off x="5091067" y="2298862"/>
            <a:ext cx="567744" cy="602136"/>
            <a:chOff x="1825800" y="1651625"/>
            <a:chExt cx="539989" cy="571775"/>
          </a:xfrm>
        </p:grpSpPr>
        <p:sp>
          <p:nvSpPr>
            <p:cNvPr id="2207" name="Google Shape;2207;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72"/>
          <p:cNvGrpSpPr/>
          <p:nvPr/>
        </p:nvGrpSpPr>
        <p:grpSpPr>
          <a:xfrm>
            <a:off x="3765995" y="3855579"/>
            <a:ext cx="508123" cy="507955"/>
            <a:chOff x="1897577" y="2802432"/>
            <a:chExt cx="492176" cy="492014"/>
          </a:xfrm>
        </p:grpSpPr>
        <p:sp>
          <p:nvSpPr>
            <p:cNvPr id="2212" name="Google Shape;2212;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72"/>
          <p:cNvGrpSpPr/>
          <p:nvPr/>
        </p:nvGrpSpPr>
        <p:grpSpPr>
          <a:xfrm>
            <a:off x="997525" y="4169123"/>
            <a:ext cx="809227" cy="200842"/>
            <a:chOff x="2013045" y="4813233"/>
            <a:chExt cx="921986" cy="228854"/>
          </a:xfrm>
        </p:grpSpPr>
        <p:sp>
          <p:nvSpPr>
            <p:cNvPr id="2225" name="Google Shape;2225;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72"/>
          <p:cNvGrpSpPr/>
          <p:nvPr/>
        </p:nvGrpSpPr>
        <p:grpSpPr>
          <a:xfrm>
            <a:off x="1005985" y="2656004"/>
            <a:ext cx="792421" cy="269941"/>
            <a:chOff x="1046767" y="4756633"/>
            <a:chExt cx="859646" cy="292841"/>
          </a:xfrm>
        </p:grpSpPr>
        <p:sp>
          <p:nvSpPr>
            <p:cNvPr id="2228" name="Google Shape;2228;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1" name="Google Shape;2231;p7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72"/>
          <p:cNvGrpSpPr/>
          <p:nvPr/>
        </p:nvGrpSpPr>
        <p:grpSpPr>
          <a:xfrm>
            <a:off x="7141841" y="2550562"/>
            <a:ext cx="166473" cy="141497"/>
            <a:chOff x="4660325" y="1866850"/>
            <a:chExt cx="68350" cy="58100"/>
          </a:xfrm>
        </p:grpSpPr>
        <p:sp>
          <p:nvSpPr>
            <p:cNvPr id="2236" name="Google Shape;2236;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72"/>
          <p:cNvGrpSpPr/>
          <p:nvPr/>
        </p:nvGrpSpPr>
        <p:grpSpPr>
          <a:xfrm>
            <a:off x="7451186" y="2576286"/>
            <a:ext cx="162515" cy="90049"/>
            <a:chOff x="4791775" y="1877500"/>
            <a:chExt cx="66725" cy="36975"/>
          </a:xfrm>
        </p:grpSpPr>
        <p:sp>
          <p:nvSpPr>
            <p:cNvPr id="2239" name="Google Shape;2239;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72"/>
          <p:cNvGrpSpPr/>
          <p:nvPr/>
        </p:nvGrpSpPr>
        <p:grpSpPr>
          <a:xfrm>
            <a:off x="7772899" y="2576286"/>
            <a:ext cx="144979" cy="90049"/>
            <a:chOff x="4923925" y="1877500"/>
            <a:chExt cx="59525" cy="36975"/>
          </a:xfrm>
        </p:grpSpPr>
        <p:sp>
          <p:nvSpPr>
            <p:cNvPr id="2242" name="Google Shape;2242;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72"/>
          <p:cNvGrpSpPr/>
          <p:nvPr/>
        </p:nvGrpSpPr>
        <p:grpSpPr>
          <a:xfrm>
            <a:off x="8067390" y="2558477"/>
            <a:ext cx="141447" cy="125667"/>
            <a:chOff x="5058450" y="1870100"/>
            <a:chExt cx="58075" cy="51600"/>
          </a:xfrm>
        </p:grpSpPr>
        <p:sp>
          <p:nvSpPr>
            <p:cNvPr id="2245" name="Google Shape;2245;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72"/>
          <p:cNvGrpSpPr/>
          <p:nvPr/>
        </p:nvGrpSpPr>
        <p:grpSpPr>
          <a:xfrm>
            <a:off x="7481905" y="2980885"/>
            <a:ext cx="101077" cy="107645"/>
            <a:chOff x="4811425" y="2065025"/>
            <a:chExt cx="41500" cy="44200"/>
          </a:xfrm>
        </p:grpSpPr>
        <p:sp>
          <p:nvSpPr>
            <p:cNvPr id="2248" name="Google Shape;2248;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 name="Google Shape;2250;p72"/>
          <p:cNvGrpSpPr/>
          <p:nvPr/>
        </p:nvGrpSpPr>
        <p:grpSpPr>
          <a:xfrm>
            <a:off x="7774342" y="2981098"/>
            <a:ext cx="120867" cy="107218"/>
            <a:chOff x="4929875" y="2065025"/>
            <a:chExt cx="49625" cy="44025"/>
          </a:xfrm>
        </p:grpSpPr>
        <p:sp>
          <p:nvSpPr>
            <p:cNvPr id="2251" name="Google Shape;2251;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72"/>
          <p:cNvGrpSpPr/>
          <p:nvPr/>
        </p:nvGrpSpPr>
        <p:grpSpPr>
          <a:xfrm>
            <a:off x="8103011" y="2984112"/>
            <a:ext cx="70206" cy="101191"/>
            <a:chOff x="5083925" y="2066350"/>
            <a:chExt cx="28825" cy="41550"/>
          </a:xfrm>
        </p:grpSpPr>
        <p:sp>
          <p:nvSpPr>
            <p:cNvPr id="2254" name="Google Shape;2254;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72"/>
          <p:cNvGrpSpPr/>
          <p:nvPr/>
        </p:nvGrpSpPr>
        <p:grpSpPr>
          <a:xfrm>
            <a:off x="7134565" y="2999759"/>
            <a:ext cx="181026" cy="69896"/>
            <a:chOff x="4659775" y="2072775"/>
            <a:chExt cx="74325" cy="28700"/>
          </a:xfrm>
        </p:grpSpPr>
        <p:sp>
          <p:nvSpPr>
            <p:cNvPr id="2257" name="Google Shape;2257;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72"/>
          <p:cNvGrpSpPr/>
          <p:nvPr/>
        </p:nvGrpSpPr>
        <p:grpSpPr>
          <a:xfrm>
            <a:off x="8054421" y="2790324"/>
            <a:ext cx="167387" cy="89197"/>
            <a:chOff x="4662475" y="1976500"/>
            <a:chExt cx="68725" cy="36625"/>
          </a:xfrm>
        </p:grpSpPr>
        <p:sp>
          <p:nvSpPr>
            <p:cNvPr id="2261" name="Google Shape;2261;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72"/>
          <p:cNvGrpSpPr/>
          <p:nvPr/>
        </p:nvGrpSpPr>
        <p:grpSpPr>
          <a:xfrm>
            <a:off x="7751326" y="2793764"/>
            <a:ext cx="166899" cy="82317"/>
            <a:chOff x="4920150" y="1977875"/>
            <a:chExt cx="68525" cy="33800"/>
          </a:xfrm>
        </p:grpSpPr>
        <p:sp>
          <p:nvSpPr>
            <p:cNvPr id="2265" name="Google Shape;2265;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72"/>
          <p:cNvGrpSpPr/>
          <p:nvPr/>
        </p:nvGrpSpPr>
        <p:grpSpPr>
          <a:xfrm>
            <a:off x="7162483" y="3197682"/>
            <a:ext cx="125190" cy="127859"/>
            <a:chOff x="4676550" y="2160575"/>
            <a:chExt cx="51400" cy="52500"/>
          </a:xfrm>
        </p:grpSpPr>
        <p:sp>
          <p:nvSpPr>
            <p:cNvPr id="2269" name="Google Shape;2269;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72"/>
          <p:cNvGrpSpPr/>
          <p:nvPr/>
        </p:nvGrpSpPr>
        <p:grpSpPr>
          <a:xfrm>
            <a:off x="7459741" y="3204714"/>
            <a:ext cx="145405" cy="113794"/>
            <a:chOff x="4768325" y="2163475"/>
            <a:chExt cx="59700" cy="46725"/>
          </a:xfrm>
        </p:grpSpPr>
        <p:sp>
          <p:nvSpPr>
            <p:cNvPr id="2273" name="Google Shape;2273;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5" name="Google Shape;2275;p7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1" name="Google Shape;2281;p72"/>
          <p:cNvGrpSpPr/>
          <p:nvPr/>
        </p:nvGrpSpPr>
        <p:grpSpPr>
          <a:xfrm>
            <a:off x="7476059" y="3459808"/>
            <a:ext cx="112768" cy="106853"/>
            <a:chOff x="4768575" y="2253950"/>
            <a:chExt cx="46300" cy="43875"/>
          </a:xfrm>
        </p:grpSpPr>
        <p:sp>
          <p:nvSpPr>
            <p:cNvPr id="2282" name="Google Shape;2282;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 name="Google Shape;2284;p72"/>
          <p:cNvGrpSpPr/>
          <p:nvPr/>
        </p:nvGrpSpPr>
        <p:grpSpPr>
          <a:xfrm>
            <a:off x="7775682" y="3948834"/>
            <a:ext cx="118187" cy="146246"/>
            <a:chOff x="4960900" y="2433225"/>
            <a:chExt cx="48525" cy="60050"/>
          </a:xfrm>
        </p:grpSpPr>
        <p:sp>
          <p:nvSpPr>
            <p:cNvPr id="2285" name="Google Shape;2285;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72"/>
          <p:cNvGrpSpPr/>
          <p:nvPr/>
        </p:nvGrpSpPr>
        <p:grpSpPr>
          <a:xfrm>
            <a:off x="7464247" y="4212895"/>
            <a:ext cx="136394" cy="143810"/>
            <a:chOff x="4854075" y="2527625"/>
            <a:chExt cx="56000" cy="59050"/>
          </a:xfrm>
        </p:grpSpPr>
        <p:sp>
          <p:nvSpPr>
            <p:cNvPr id="2288" name="Google Shape;2288;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0" name="Google Shape;2290;p7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3" name="Google Shape;2293;p72"/>
          <p:cNvGrpSpPr/>
          <p:nvPr/>
        </p:nvGrpSpPr>
        <p:grpSpPr>
          <a:xfrm>
            <a:off x="8088458" y="3676639"/>
            <a:ext cx="99312" cy="160797"/>
            <a:chOff x="5059700" y="2334775"/>
            <a:chExt cx="40775" cy="66025"/>
          </a:xfrm>
        </p:grpSpPr>
        <p:sp>
          <p:nvSpPr>
            <p:cNvPr id="2294" name="Google Shape;2294;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72"/>
          <p:cNvGrpSpPr/>
          <p:nvPr/>
        </p:nvGrpSpPr>
        <p:grpSpPr>
          <a:xfrm>
            <a:off x="8045622" y="3941771"/>
            <a:ext cx="184984" cy="160371"/>
            <a:chOff x="5037700" y="2430325"/>
            <a:chExt cx="75950" cy="65850"/>
          </a:xfrm>
        </p:grpSpPr>
        <p:sp>
          <p:nvSpPr>
            <p:cNvPr id="2304" name="Google Shape;2304;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 name="Google Shape;2306;p72"/>
          <p:cNvGrpSpPr/>
          <p:nvPr/>
        </p:nvGrpSpPr>
        <p:grpSpPr>
          <a:xfrm>
            <a:off x="7465128" y="3708223"/>
            <a:ext cx="173014" cy="97629"/>
            <a:chOff x="4756975" y="2341800"/>
            <a:chExt cx="91975" cy="51925"/>
          </a:xfrm>
        </p:grpSpPr>
        <p:sp>
          <p:nvSpPr>
            <p:cNvPr id="2307" name="Google Shape;2307;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 name="Google Shape;2327;p72"/>
          <p:cNvGrpSpPr/>
          <p:nvPr/>
        </p:nvGrpSpPr>
        <p:grpSpPr>
          <a:xfrm>
            <a:off x="7732065" y="4196920"/>
            <a:ext cx="212497" cy="175761"/>
            <a:chOff x="4943575" y="2516350"/>
            <a:chExt cx="98675" cy="81700"/>
          </a:xfrm>
        </p:grpSpPr>
        <p:sp>
          <p:nvSpPr>
            <p:cNvPr id="2328" name="Google Shape;2328;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7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lt1"/>
                </a:solidFill>
              </a:rPr>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4" name="Shape 2414"/>
        <p:cNvGrpSpPr/>
        <p:nvPr/>
      </p:nvGrpSpPr>
      <p:grpSpPr>
        <a:xfrm>
          <a:off x="0" y="0"/>
          <a:ext cx="0" cy="0"/>
          <a:chOff x="0" y="0"/>
          <a:chExt cx="0" cy="0"/>
        </a:xfrm>
      </p:grpSpPr>
      <p:grpSp>
        <p:nvGrpSpPr>
          <p:cNvPr id="2415" name="Google Shape;2415;p73"/>
          <p:cNvGrpSpPr/>
          <p:nvPr/>
        </p:nvGrpSpPr>
        <p:grpSpPr>
          <a:xfrm>
            <a:off x="722058" y="957091"/>
            <a:ext cx="2492868" cy="1379876"/>
            <a:chOff x="2654821" y="2311071"/>
            <a:chExt cx="2279715" cy="1262120"/>
          </a:xfrm>
        </p:grpSpPr>
        <p:grpSp>
          <p:nvGrpSpPr>
            <p:cNvPr id="2416" name="Google Shape;2416;p73"/>
            <p:cNvGrpSpPr/>
            <p:nvPr/>
          </p:nvGrpSpPr>
          <p:grpSpPr>
            <a:xfrm>
              <a:off x="4034269" y="2840745"/>
              <a:ext cx="40212" cy="36437"/>
              <a:chOff x="4293400" y="2574725"/>
              <a:chExt cx="84425" cy="80100"/>
            </a:xfrm>
          </p:grpSpPr>
          <p:sp>
            <p:nvSpPr>
              <p:cNvPr id="2417" name="Google Shape;2417;p7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418" name="Google Shape;2418;p7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73"/>
            <p:cNvGrpSpPr/>
            <p:nvPr/>
          </p:nvGrpSpPr>
          <p:grpSpPr>
            <a:xfrm>
              <a:off x="3894606" y="2334874"/>
              <a:ext cx="913198" cy="518984"/>
              <a:chOff x="4000175" y="1462675"/>
              <a:chExt cx="1917275" cy="1140875"/>
            </a:xfrm>
          </p:grpSpPr>
          <p:sp>
            <p:nvSpPr>
              <p:cNvPr id="2420" name="Google Shape;2420;p7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421" name="Google Shape;2421;p73"/>
              <p:cNvGrpSpPr/>
              <p:nvPr/>
            </p:nvGrpSpPr>
            <p:grpSpPr>
              <a:xfrm>
                <a:off x="4000175" y="1462675"/>
                <a:ext cx="1917275" cy="1140875"/>
                <a:chOff x="4000175" y="1462675"/>
                <a:chExt cx="1917275" cy="1140875"/>
              </a:xfrm>
            </p:grpSpPr>
            <p:sp>
              <p:nvSpPr>
                <p:cNvPr id="2422" name="Google Shape;2422;p7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423" name="Google Shape;2423;p7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27" name="Google Shape;2427;p7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8" name="Google Shape;2428;p73"/>
            <p:cNvGrpSpPr/>
            <p:nvPr/>
          </p:nvGrpSpPr>
          <p:grpSpPr>
            <a:xfrm>
              <a:off x="3875768" y="2846704"/>
              <a:ext cx="44796" cy="47366"/>
              <a:chOff x="3960625" y="2587825"/>
              <a:chExt cx="94050" cy="104125"/>
            </a:xfrm>
          </p:grpSpPr>
          <p:sp>
            <p:nvSpPr>
              <p:cNvPr id="2429" name="Google Shape;2429;p7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430" name="Google Shape;2430;p7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73"/>
            <p:cNvGrpSpPr/>
            <p:nvPr/>
          </p:nvGrpSpPr>
          <p:grpSpPr>
            <a:xfrm>
              <a:off x="3782759" y="2807162"/>
              <a:ext cx="82686" cy="85487"/>
              <a:chOff x="3765350" y="2500900"/>
              <a:chExt cx="173600" cy="187925"/>
            </a:xfrm>
          </p:grpSpPr>
          <p:sp>
            <p:nvSpPr>
              <p:cNvPr id="2432" name="Google Shape;2432;p7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433" name="Google Shape;2433;p7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73"/>
            <p:cNvGrpSpPr/>
            <p:nvPr/>
          </p:nvGrpSpPr>
          <p:grpSpPr>
            <a:xfrm>
              <a:off x="3775674" y="2798496"/>
              <a:ext cx="40545" cy="23564"/>
              <a:chOff x="3750475" y="2481850"/>
              <a:chExt cx="85125" cy="51800"/>
            </a:xfrm>
          </p:grpSpPr>
          <p:sp>
            <p:nvSpPr>
              <p:cNvPr id="2439" name="Google Shape;2439;p7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441" name="Google Shape;2441;p73"/>
            <p:cNvGrpSpPr/>
            <p:nvPr/>
          </p:nvGrpSpPr>
          <p:grpSpPr>
            <a:xfrm>
              <a:off x="3716946" y="2776024"/>
              <a:ext cx="81971" cy="76912"/>
              <a:chOff x="3627175" y="2432450"/>
              <a:chExt cx="172100" cy="169075"/>
            </a:xfrm>
          </p:grpSpPr>
          <p:sp>
            <p:nvSpPr>
              <p:cNvPr id="2442" name="Google Shape;2442;p7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444" name="Google Shape;2444;p7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445" name="Google Shape;2445;p73"/>
            <p:cNvGrpSpPr/>
            <p:nvPr/>
          </p:nvGrpSpPr>
          <p:grpSpPr>
            <a:xfrm>
              <a:off x="3685682" y="2845624"/>
              <a:ext cx="29311" cy="45055"/>
              <a:chOff x="3561536" y="2585450"/>
              <a:chExt cx="61539" cy="99045"/>
            </a:xfrm>
          </p:grpSpPr>
          <p:sp>
            <p:nvSpPr>
              <p:cNvPr id="2446" name="Google Shape;2446;p7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448" name="Google Shape;2448;p73"/>
            <p:cNvGrpSpPr/>
            <p:nvPr/>
          </p:nvGrpSpPr>
          <p:grpSpPr>
            <a:xfrm>
              <a:off x="3849905" y="2572252"/>
              <a:ext cx="74339" cy="119559"/>
              <a:chOff x="3906325" y="1984500"/>
              <a:chExt cx="156075" cy="262825"/>
            </a:xfrm>
          </p:grpSpPr>
          <p:sp>
            <p:nvSpPr>
              <p:cNvPr id="2449" name="Google Shape;2449;p7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450" name="Google Shape;2450;p7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73"/>
            <p:cNvGrpSpPr/>
            <p:nvPr/>
          </p:nvGrpSpPr>
          <p:grpSpPr>
            <a:xfrm>
              <a:off x="2654821" y="2414345"/>
              <a:ext cx="667570" cy="558731"/>
              <a:chOff x="1397225" y="1637375"/>
              <a:chExt cx="1401575" cy="1228250"/>
            </a:xfrm>
          </p:grpSpPr>
          <p:sp>
            <p:nvSpPr>
              <p:cNvPr id="2452" name="Google Shape;2452;p7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453" name="Google Shape;2453;p73"/>
              <p:cNvGrpSpPr/>
              <p:nvPr/>
            </p:nvGrpSpPr>
            <p:grpSpPr>
              <a:xfrm>
                <a:off x="1397225" y="1637375"/>
                <a:ext cx="1398775" cy="1228250"/>
                <a:chOff x="1397225" y="1637375"/>
                <a:chExt cx="1398775" cy="1228250"/>
              </a:xfrm>
            </p:grpSpPr>
            <p:sp>
              <p:nvSpPr>
                <p:cNvPr id="2454" name="Google Shape;2454;p7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6" name="Google Shape;2456;p73"/>
            <p:cNvGrpSpPr/>
            <p:nvPr/>
          </p:nvGrpSpPr>
          <p:grpSpPr>
            <a:xfrm>
              <a:off x="3230417" y="3103734"/>
              <a:ext cx="282982" cy="280332"/>
              <a:chOff x="2605700" y="3152850"/>
              <a:chExt cx="594125" cy="616250"/>
            </a:xfrm>
          </p:grpSpPr>
          <p:sp>
            <p:nvSpPr>
              <p:cNvPr id="2457" name="Google Shape;2457;p7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458" name="Google Shape;2458;p7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459" name="Google Shape;2459;p73"/>
            <p:cNvGrpSpPr/>
            <p:nvPr/>
          </p:nvGrpSpPr>
          <p:grpSpPr>
            <a:xfrm>
              <a:off x="3265985" y="3226989"/>
              <a:ext cx="87151" cy="346202"/>
              <a:chOff x="2680375" y="3423800"/>
              <a:chExt cx="182975" cy="761050"/>
            </a:xfrm>
          </p:grpSpPr>
          <p:sp>
            <p:nvSpPr>
              <p:cNvPr id="2460" name="Google Shape;2460;p7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461" name="Google Shape;2461;p7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73"/>
            <p:cNvGrpSpPr/>
            <p:nvPr/>
          </p:nvGrpSpPr>
          <p:grpSpPr>
            <a:xfrm>
              <a:off x="3855466" y="3289811"/>
              <a:ext cx="112514" cy="94210"/>
              <a:chOff x="3918000" y="3561900"/>
              <a:chExt cx="236225" cy="207100"/>
            </a:xfrm>
          </p:grpSpPr>
          <p:sp>
            <p:nvSpPr>
              <p:cNvPr id="2463" name="Google Shape;2463;p7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464" name="Google Shape;2464;p7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5" name="Google Shape;2465;p7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468" name="Google Shape;2468;p73"/>
            <p:cNvGrpSpPr/>
            <p:nvPr/>
          </p:nvGrpSpPr>
          <p:grpSpPr>
            <a:xfrm>
              <a:off x="2905224" y="2311071"/>
              <a:ext cx="596721" cy="528992"/>
              <a:chOff x="1922950" y="1410350"/>
              <a:chExt cx="1252825" cy="1162875"/>
            </a:xfrm>
          </p:grpSpPr>
          <p:sp>
            <p:nvSpPr>
              <p:cNvPr id="2469" name="Google Shape;2469;p7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485" name="Google Shape;2485;p7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5" name="Google Shape;2505;p7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06" name="Google Shape;2506;p7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7" name="Google Shape;2507;p73"/>
            <p:cNvGrpSpPr/>
            <p:nvPr/>
          </p:nvGrpSpPr>
          <p:grpSpPr>
            <a:xfrm>
              <a:off x="3280929" y="3294542"/>
              <a:ext cx="109894" cy="272224"/>
              <a:chOff x="2711750" y="3572300"/>
              <a:chExt cx="230725" cy="598425"/>
            </a:xfrm>
          </p:grpSpPr>
          <p:sp>
            <p:nvSpPr>
              <p:cNvPr id="2508" name="Google Shape;2508;p7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0" name="Google Shape;2510;p7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1" name="Google Shape;2511;p73"/>
            <p:cNvGrpSpPr/>
            <p:nvPr/>
          </p:nvGrpSpPr>
          <p:grpSpPr>
            <a:xfrm>
              <a:off x="3790439" y="2408636"/>
              <a:ext cx="73017" cy="75684"/>
              <a:chOff x="3781475" y="1624825"/>
              <a:chExt cx="153300" cy="166375"/>
            </a:xfrm>
          </p:grpSpPr>
          <p:sp>
            <p:nvSpPr>
              <p:cNvPr id="2512" name="Google Shape;2512;p7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7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73"/>
            <p:cNvGrpSpPr/>
            <p:nvPr/>
          </p:nvGrpSpPr>
          <p:grpSpPr>
            <a:xfrm>
              <a:off x="4403342" y="3107749"/>
              <a:ext cx="316680" cy="101374"/>
              <a:chOff x="5068275" y="3161675"/>
              <a:chExt cx="664875" cy="222850"/>
            </a:xfrm>
          </p:grpSpPr>
          <p:sp>
            <p:nvSpPr>
              <p:cNvPr id="2524" name="Google Shape;2524;p7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7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7" name="Google Shape;2557;p73"/>
            <p:cNvGrpSpPr/>
            <p:nvPr/>
          </p:nvGrpSpPr>
          <p:grpSpPr>
            <a:xfrm>
              <a:off x="3697513" y="2707266"/>
              <a:ext cx="59549" cy="79733"/>
              <a:chOff x="3586375" y="2281300"/>
              <a:chExt cx="125025" cy="175275"/>
            </a:xfrm>
          </p:grpSpPr>
          <p:sp>
            <p:nvSpPr>
              <p:cNvPr id="2558" name="Google Shape;2558;p7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7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73"/>
            <p:cNvGrpSpPr/>
            <p:nvPr/>
          </p:nvGrpSpPr>
          <p:grpSpPr>
            <a:xfrm>
              <a:off x="4513224" y="3221724"/>
              <a:ext cx="274563" cy="280321"/>
              <a:chOff x="5298975" y="3412225"/>
              <a:chExt cx="576450" cy="616225"/>
            </a:xfrm>
          </p:grpSpPr>
          <p:sp>
            <p:nvSpPr>
              <p:cNvPr id="2562" name="Google Shape;2562;p7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63" name="Google Shape;2563;p7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73"/>
            <p:cNvGrpSpPr/>
            <p:nvPr/>
          </p:nvGrpSpPr>
          <p:grpSpPr>
            <a:xfrm>
              <a:off x="4824403" y="3421846"/>
              <a:ext cx="110132" cy="130647"/>
              <a:chOff x="5952300" y="3852150"/>
              <a:chExt cx="231225" cy="287200"/>
            </a:xfrm>
          </p:grpSpPr>
          <p:sp>
            <p:nvSpPr>
              <p:cNvPr id="2565" name="Google Shape;2565;p7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7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73"/>
            <p:cNvGrpSpPr/>
            <p:nvPr/>
          </p:nvGrpSpPr>
          <p:grpSpPr>
            <a:xfrm>
              <a:off x="4295710" y="3079670"/>
              <a:ext cx="14968" cy="27135"/>
              <a:chOff x="4842300" y="3099950"/>
              <a:chExt cx="31425" cy="59650"/>
            </a:xfrm>
          </p:grpSpPr>
          <p:sp>
            <p:nvSpPr>
              <p:cNvPr id="2576" name="Google Shape;2576;p7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 name="Google Shape;2580;p7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8" name="Google Shape;2588;p73"/>
            <p:cNvGrpSpPr/>
            <p:nvPr/>
          </p:nvGrpSpPr>
          <p:grpSpPr>
            <a:xfrm>
              <a:off x="3831056" y="2816010"/>
              <a:ext cx="37378" cy="27612"/>
              <a:chOff x="3866750" y="2520350"/>
              <a:chExt cx="78475" cy="60700"/>
            </a:xfrm>
          </p:grpSpPr>
          <p:sp>
            <p:nvSpPr>
              <p:cNvPr id="2589" name="Google Shape;2589;p7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3" name="Google Shape;2593;p7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10" name="Google Shape;2610;p7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22" name="Google Shape;2622;p7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73"/>
            <p:cNvGrpSpPr/>
            <p:nvPr/>
          </p:nvGrpSpPr>
          <p:grpSpPr>
            <a:xfrm>
              <a:off x="3632736" y="3051591"/>
              <a:ext cx="63288" cy="45217"/>
              <a:chOff x="3450375" y="3038225"/>
              <a:chExt cx="132875" cy="99400"/>
            </a:xfrm>
          </p:grpSpPr>
          <p:sp>
            <p:nvSpPr>
              <p:cNvPr id="2636" name="Google Shape;2636;p7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8" name="Google Shape;2638;p7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47" name="Google Shape;2647;p7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57" name="Google Shape;2657;p7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63" name="Google Shape;2663;p7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73"/>
          <p:cNvGrpSpPr/>
          <p:nvPr/>
        </p:nvGrpSpPr>
        <p:grpSpPr>
          <a:xfrm>
            <a:off x="3530618" y="1021765"/>
            <a:ext cx="2078182" cy="1366558"/>
            <a:chOff x="235800" y="830650"/>
            <a:chExt cx="6978450" cy="4588844"/>
          </a:xfrm>
        </p:grpSpPr>
        <p:sp>
          <p:nvSpPr>
            <p:cNvPr id="2674" name="Google Shape;2674;p7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73"/>
          <p:cNvGrpSpPr/>
          <p:nvPr/>
        </p:nvGrpSpPr>
        <p:grpSpPr>
          <a:xfrm>
            <a:off x="719115" y="2852867"/>
            <a:ext cx="2622876" cy="1333540"/>
            <a:chOff x="238125" y="1038125"/>
            <a:chExt cx="7146800" cy="3633625"/>
          </a:xfrm>
        </p:grpSpPr>
        <p:sp>
          <p:nvSpPr>
            <p:cNvPr id="2681" name="Google Shape;2681;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73"/>
          <p:cNvGrpSpPr/>
          <p:nvPr/>
        </p:nvGrpSpPr>
        <p:grpSpPr>
          <a:xfrm>
            <a:off x="5834043" y="994977"/>
            <a:ext cx="2590840" cy="1380235"/>
            <a:chOff x="233350" y="949250"/>
            <a:chExt cx="7137300" cy="3802300"/>
          </a:xfrm>
        </p:grpSpPr>
        <p:sp>
          <p:nvSpPr>
            <p:cNvPr id="4254" name="Google Shape;4254;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73"/>
          <p:cNvGrpSpPr/>
          <p:nvPr/>
        </p:nvGrpSpPr>
        <p:grpSpPr>
          <a:xfrm>
            <a:off x="7648472" y="3039750"/>
            <a:ext cx="104231" cy="320340"/>
            <a:chOff x="7564426" y="3224343"/>
            <a:chExt cx="119985" cy="368801"/>
          </a:xfrm>
        </p:grpSpPr>
        <p:sp>
          <p:nvSpPr>
            <p:cNvPr id="4306" name="Google Shape;4306;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73"/>
          <p:cNvGrpSpPr/>
          <p:nvPr/>
        </p:nvGrpSpPr>
        <p:grpSpPr>
          <a:xfrm>
            <a:off x="7347961" y="3033852"/>
            <a:ext cx="189489" cy="332132"/>
            <a:chOff x="8370831" y="3202002"/>
            <a:chExt cx="218129" cy="382376"/>
          </a:xfrm>
        </p:grpSpPr>
        <p:sp>
          <p:nvSpPr>
            <p:cNvPr id="4309" name="Google Shape;4309;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3"/>
          <p:cNvGrpSpPr/>
          <p:nvPr/>
        </p:nvGrpSpPr>
        <p:grpSpPr>
          <a:xfrm>
            <a:off x="8071350" y="3444984"/>
            <a:ext cx="309429" cy="267000"/>
            <a:chOff x="6742064" y="3750480"/>
            <a:chExt cx="399315" cy="344560"/>
          </a:xfrm>
        </p:grpSpPr>
        <p:sp>
          <p:nvSpPr>
            <p:cNvPr id="4312" name="Google Shape;4312;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73"/>
          <p:cNvGrpSpPr/>
          <p:nvPr/>
        </p:nvGrpSpPr>
        <p:grpSpPr>
          <a:xfrm>
            <a:off x="7610369" y="3796031"/>
            <a:ext cx="180437" cy="281608"/>
            <a:chOff x="7248525" y="3739696"/>
            <a:chExt cx="230531" cy="359790"/>
          </a:xfrm>
        </p:grpSpPr>
        <p:sp>
          <p:nvSpPr>
            <p:cNvPr id="4315" name="Google Shape;4315;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73"/>
          <p:cNvGrpSpPr/>
          <p:nvPr/>
        </p:nvGrpSpPr>
        <p:grpSpPr>
          <a:xfrm>
            <a:off x="7856288" y="3439255"/>
            <a:ext cx="162896" cy="278710"/>
            <a:chOff x="7601242" y="3729267"/>
            <a:chExt cx="222566" cy="380803"/>
          </a:xfrm>
        </p:grpSpPr>
        <p:sp>
          <p:nvSpPr>
            <p:cNvPr id="4318" name="Google Shape;4318;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 name="Google Shape;4320;p73"/>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1" name="Google Shape;4321;p73"/>
          <p:cNvGrpSpPr/>
          <p:nvPr/>
        </p:nvGrpSpPr>
        <p:grpSpPr>
          <a:xfrm>
            <a:off x="7345934" y="3440396"/>
            <a:ext cx="193543" cy="275990"/>
            <a:chOff x="8304647" y="3738687"/>
            <a:chExt cx="225076" cy="320956"/>
          </a:xfrm>
        </p:grpSpPr>
        <p:sp>
          <p:nvSpPr>
            <p:cNvPr id="4322" name="Google Shape;4322;p7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73"/>
          <p:cNvGrpSpPr/>
          <p:nvPr/>
        </p:nvGrpSpPr>
        <p:grpSpPr>
          <a:xfrm>
            <a:off x="7618426" y="3440396"/>
            <a:ext cx="178492" cy="275990"/>
            <a:chOff x="8615101" y="3738687"/>
            <a:chExt cx="207573" cy="320956"/>
          </a:xfrm>
        </p:grpSpPr>
        <p:sp>
          <p:nvSpPr>
            <p:cNvPr id="4326" name="Google Shape;4326;p7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9" name="Google Shape;4329;p73"/>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73"/>
          <p:cNvGrpSpPr/>
          <p:nvPr/>
        </p:nvGrpSpPr>
        <p:grpSpPr>
          <a:xfrm>
            <a:off x="6013131" y="3561884"/>
            <a:ext cx="557670" cy="511283"/>
            <a:chOff x="6015419" y="3716859"/>
            <a:chExt cx="557671" cy="511283"/>
          </a:xfrm>
        </p:grpSpPr>
        <p:sp>
          <p:nvSpPr>
            <p:cNvPr id="4331" name="Google Shape;4331;p7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2" name="Google Shape;4332;p73"/>
            <p:cNvGrpSpPr/>
            <p:nvPr/>
          </p:nvGrpSpPr>
          <p:grpSpPr>
            <a:xfrm>
              <a:off x="6036094" y="3716980"/>
              <a:ext cx="529860" cy="510468"/>
              <a:chOff x="6036094" y="3716980"/>
              <a:chExt cx="529860" cy="510468"/>
            </a:xfrm>
          </p:grpSpPr>
          <p:sp>
            <p:nvSpPr>
              <p:cNvPr id="4333" name="Google Shape;4333;p7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3" name="Google Shape;4343;p73"/>
          <p:cNvGrpSpPr/>
          <p:nvPr/>
        </p:nvGrpSpPr>
        <p:grpSpPr>
          <a:xfrm>
            <a:off x="6642016" y="2918653"/>
            <a:ext cx="576302" cy="511871"/>
            <a:chOff x="6644304" y="3073628"/>
            <a:chExt cx="576302" cy="511871"/>
          </a:xfrm>
        </p:grpSpPr>
        <p:sp>
          <p:nvSpPr>
            <p:cNvPr id="4344" name="Google Shape;4344;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5" name="Google Shape;4345;p73"/>
            <p:cNvGrpSpPr/>
            <p:nvPr/>
          </p:nvGrpSpPr>
          <p:grpSpPr>
            <a:xfrm>
              <a:off x="6712169" y="3085440"/>
              <a:ext cx="481622" cy="494913"/>
              <a:chOff x="6712169" y="3085440"/>
              <a:chExt cx="481622" cy="494913"/>
            </a:xfrm>
          </p:grpSpPr>
          <p:sp>
            <p:nvSpPr>
              <p:cNvPr id="4346" name="Google Shape;4346;p7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1" name="Google Shape;4351;p7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4" name="Google Shape;4354;p73"/>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5" name="Google Shape;4355;p73"/>
          <p:cNvGrpSpPr/>
          <p:nvPr/>
        </p:nvGrpSpPr>
        <p:grpSpPr>
          <a:xfrm>
            <a:off x="6649867" y="3561648"/>
            <a:ext cx="560631" cy="511352"/>
            <a:chOff x="6652154" y="3716623"/>
            <a:chExt cx="560631" cy="511352"/>
          </a:xfrm>
        </p:grpSpPr>
        <p:sp>
          <p:nvSpPr>
            <p:cNvPr id="4356" name="Google Shape;4356;p7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7" name="Google Shape;4357;p73"/>
            <p:cNvGrpSpPr/>
            <p:nvPr/>
          </p:nvGrpSpPr>
          <p:grpSpPr>
            <a:xfrm>
              <a:off x="6669657" y="3716715"/>
              <a:ext cx="466779" cy="464290"/>
              <a:chOff x="6669657" y="3716715"/>
              <a:chExt cx="466779" cy="464290"/>
            </a:xfrm>
          </p:grpSpPr>
          <p:sp>
            <p:nvSpPr>
              <p:cNvPr id="4358" name="Google Shape;4358;p7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1" name="Google Shape;4371;p73"/>
          <p:cNvGrpSpPr/>
          <p:nvPr/>
        </p:nvGrpSpPr>
        <p:grpSpPr>
          <a:xfrm>
            <a:off x="7843958" y="3843056"/>
            <a:ext cx="187557" cy="187557"/>
            <a:chOff x="8565775" y="671075"/>
            <a:chExt cx="441000" cy="441000"/>
          </a:xfrm>
        </p:grpSpPr>
        <p:sp>
          <p:nvSpPr>
            <p:cNvPr id="4372" name="Google Shape;4372;p7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4" name="Google Shape;4374;p73"/>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6" name="Google Shape;4376;p73"/>
          <p:cNvGrpSpPr/>
          <p:nvPr/>
        </p:nvGrpSpPr>
        <p:grpSpPr>
          <a:xfrm>
            <a:off x="5997813" y="2921275"/>
            <a:ext cx="587871" cy="512373"/>
            <a:chOff x="6000100" y="3076250"/>
            <a:chExt cx="587871" cy="512373"/>
          </a:xfrm>
        </p:grpSpPr>
        <p:sp>
          <p:nvSpPr>
            <p:cNvPr id="4377" name="Google Shape;4377;p7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 name="Google Shape;4378;p73"/>
            <p:cNvGrpSpPr/>
            <p:nvPr/>
          </p:nvGrpSpPr>
          <p:grpSpPr>
            <a:xfrm>
              <a:off x="6031360" y="3076713"/>
              <a:ext cx="539107" cy="480965"/>
              <a:chOff x="6031360" y="3076713"/>
              <a:chExt cx="539107" cy="480965"/>
            </a:xfrm>
          </p:grpSpPr>
          <p:sp>
            <p:nvSpPr>
              <p:cNvPr id="4379" name="Google Shape;4379;p7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6" name="Google Shape;4386;p73"/>
          <p:cNvGrpSpPr/>
          <p:nvPr/>
        </p:nvGrpSpPr>
        <p:grpSpPr>
          <a:xfrm>
            <a:off x="3574273" y="2854307"/>
            <a:ext cx="2241344" cy="1330656"/>
            <a:chOff x="3597785" y="3065882"/>
            <a:chExt cx="2241344" cy="1330656"/>
          </a:xfrm>
        </p:grpSpPr>
        <p:grpSp>
          <p:nvGrpSpPr>
            <p:cNvPr id="4387" name="Google Shape;4387;p73"/>
            <p:cNvGrpSpPr/>
            <p:nvPr/>
          </p:nvGrpSpPr>
          <p:grpSpPr>
            <a:xfrm>
              <a:off x="5296908" y="3937355"/>
              <a:ext cx="143198" cy="32380"/>
              <a:chOff x="5296908" y="3937355"/>
              <a:chExt cx="143198" cy="32380"/>
            </a:xfrm>
          </p:grpSpPr>
          <p:sp>
            <p:nvSpPr>
              <p:cNvPr id="4388" name="Google Shape;4388;p7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9" name="Google Shape;4389;p73"/>
              <p:cNvGrpSpPr/>
              <p:nvPr/>
            </p:nvGrpSpPr>
            <p:grpSpPr>
              <a:xfrm>
                <a:off x="5402331" y="3937355"/>
                <a:ext cx="37776" cy="32380"/>
                <a:chOff x="5402331" y="3937355"/>
                <a:chExt cx="37776" cy="32380"/>
              </a:xfrm>
            </p:grpSpPr>
            <p:sp>
              <p:nvSpPr>
                <p:cNvPr id="4390" name="Google Shape;4390;p7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73"/>
              <p:cNvGrpSpPr/>
              <p:nvPr/>
            </p:nvGrpSpPr>
            <p:grpSpPr>
              <a:xfrm>
                <a:off x="5296908" y="3937355"/>
                <a:ext cx="37783" cy="32380"/>
                <a:chOff x="5296908" y="3937355"/>
                <a:chExt cx="37783" cy="32380"/>
              </a:xfrm>
            </p:grpSpPr>
            <p:sp>
              <p:nvSpPr>
                <p:cNvPr id="4393" name="Google Shape;4393;p7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5" name="Google Shape;4395;p73"/>
            <p:cNvGrpSpPr/>
            <p:nvPr/>
          </p:nvGrpSpPr>
          <p:grpSpPr>
            <a:xfrm>
              <a:off x="4724163" y="3119631"/>
              <a:ext cx="120838" cy="84218"/>
              <a:chOff x="4724163" y="3119631"/>
              <a:chExt cx="120838" cy="84218"/>
            </a:xfrm>
          </p:grpSpPr>
          <p:grpSp>
            <p:nvGrpSpPr>
              <p:cNvPr id="4396" name="Google Shape;4396;p73"/>
              <p:cNvGrpSpPr/>
              <p:nvPr/>
            </p:nvGrpSpPr>
            <p:grpSpPr>
              <a:xfrm>
                <a:off x="4746712" y="3132773"/>
                <a:ext cx="86869" cy="56424"/>
                <a:chOff x="4746712" y="3132773"/>
                <a:chExt cx="86869" cy="56424"/>
              </a:xfrm>
            </p:grpSpPr>
            <p:sp>
              <p:nvSpPr>
                <p:cNvPr id="4397" name="Google Shape;4397;p7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73"/>
              <p:cNvGrpSpPr/>
              <p:nvPr/>
            </p:nvGrpSpPr>
            <p:grpSpPr>
              <a:xfrm>
                <a:off x="4773634" y="3143336"/>
                <a:ext cx="37776" cy="32451"/>
                <a:chOff x="4773634" y="3143336"/>
                <a:chExt cx="37776" cy="32451"/>
              </a:xfrm>
            </p:grpSpPr>
            <p:sp>
              <p:nvSpPr>
                <p:cNvPr id="4400" name="Google Shape;4400;p7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73"/>
              <p:cNvGrpSpPr/>
              <p:nvPr/>
            </p:nvGrpSpPr>
            <p:grpSpPr>
              <a:xfrm>
                <a:off x="4724163" y="3131248"/>
                <a:ext cx="37776" cy="32459"/>
                <a:chOff x="4724163" y="3131248"/>
                <a:chExt cx="37776" cy="32459"/>
              </a:xfrm>
            </p:grpSpPr>
            <p:sp>
              <p:nvSpPr>
                <p:cNvPr id="4403" name="Google Shape;4403;p7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73"/>
              <p:cNvGrpSpPr/>
              <p:nvPr/>
            </p:nvGrpSpPr>
            <p:grpSpPr>
              <a:xfrm>
                <a:off x="4755081" y="3176054"/>
                <a:ext cx="32357" cy="27795"/>
                <a:chOff x="4755081" y="3176054"/>
                <a:chExt cx="32357" cy="27795"/>
              </a:xfrm>
            </p:grpSpPr>
            <p:sp>
              <p:nvSpPr>
                <p:cNvPr id="4406" name="Google Shape;4406;p7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73"/>
              <p:cNvGrpSpPr/>
              <p:nvPr/>
            </p:nvGrpSpPr>
            <p:grpSpPr>
              <a:xfrm>
                <a:off x="4812550" y="3119631"/>
                <a:ext cx="32451" cy="27803"/>
                <a:chOff x="4812550" y="3119631"/>
                <a:chExt cx="32451" cy="27803"/>
              </a:xfrm>
            </p:grpSpPr>
            <p:sp>
              <p:nvSpPr>
                <p:cNvPr id="4409" name="Google Shape;4409;p7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1" name="Google Shape;4411;p73"/>
            <p:cNvGrpSpPr/>
            <p:nvPr/>
          </p:nvGrpSpPr>
          <p:grpSpPr>
            <a:xfrm>
              <a:off x="5382826" y="4027197"/>
              <a:ext cx="268967" cy="250422"/>
              <a:chOff x="5382826" y="4027197"/>
              <a:chExt cx="268967" cy="250422"/>
            </a:xfrm>
          </p:grpSpPr>
          <p:grpSp>
            <p:nvGrpSpPr>
              <p:cNvPr id="4412" name="Google Shape;4412;p73"/>
              <p:cNvGrpSpPr/>
              <p:nvPr/>
            </p:nvGrpSpPr>
            <p:grpSpPr>
              <a:xfrm>
                <a:off x="5405280" y="4042510"/>
                <a:ext cx="237570" cy="218647"/>
                <a:chOff x="5405280" y="4042510"/>
                <a:chExt cx="237570" cy="218647"/>
              </a:xfrm>
            </p:grpSpPr>
            <p:sp>
              <p:nvSpPr>
                <p:cNvPr id="4413" name="Google Shape;4413;p7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73"/>
              <p:cNvGrpSpPr/>
              <p:nvPr/>
            </p:nvGrpSpPr>
            <p:grpSpPr>
              <a:xfrm>
                <a:off x="5382826" y="4125549"/>
                <a:ext cx="37776" cy="32380"/>
                <a:chOff x="5382826" y="4125549"/>
                <a:chExt cx="37776" cy="32380"/>
              </a:xfrm>
            </p:grpSpPr>
            <p:sp>
              <p:nvSpPr>
                <p:cNvPr id="4420" name="Google Shape;4420;p7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73"/>
              <p:cNvGrpSpPr/>
              <p:nvPr/>
            </p:nvGrpSpPr>
            <p:grpSpPr>
              <a:xfrm>
                <a:off x="5475680" y="4195587"/>
                <a:ext cx="37783" cy="32364"/>
                <a:chOff x="5475680" y="4195587"/>
                <a:chExt cx="37783" cy="32364"/>
              </a:xfrm>
            </p:grpSpPr>
            <p:sp>
              <p:nvSpPr>
                <p:cNvPr id="4423" name="Google Shape;4423;p7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73"/>
              <p:cNvGrpSpPr/>
              <p:nvPr/>
            </p:nvGrpSpPr>
            <p:grpSpPr>
              <a:xfrm>
                <a:off x="5532575" y="4027197"/>
                <a:ext cx="33308" cy="32262"/>
                <a:chOff x="5532575" y="4027197"/>
                <a:chExt cx="33308" cy="32262"/>
              </a:xfrm>
            </p:grpSpPr>
            <p:sp>
              <p:nvSpPr>
                <p:cNvPr id="4426" name="Google Shape;4426;p7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73"/>
              <p:cNvGrpSpPr/>
              <p:nvPr/>
            </p:nvGrpSpPr>
            <p:grpSpPr>
              <a:xfrm>
                <a:off x="5590706" y="4245348"/>
                <a:ext cx="33497" cy="32270"/>
                <a:chOff x="5590706" y="4245348"/>
                <a:chExt cx="33497" cy="32270"/>
              </a:xfrm>
            </p:grpSpPr>
            <p:sp>
              <p:nvSpPr>
                <p:cNvPr id="4429" name="Google Shape;4429;p7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73"/>
              <p:cNvGrpSpPr/>
              <p:nvPr/>
            </p:nvGrpSpPr>
            <p:grpSpPr>
              <a:xfrm>
                <a:off x="5618681" y="4109677"/>
                <a:ext cx="33112" cy="32357"/>
                <a:chOff x="5618681" y="4109677"/>
                <a:chExt cx="33112" cy="32357"/>
              </a:xfrm>
            </p:grpSpPr>
            <p:sp>
              <p:nvSpPr>
                <p:cNvPr id="4432" name="Google Shape;4432;p7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73"/>
              <p:cNvGrpSpPr/>
              <p:nvPr/>
            </p:nvGrpSpPr>
            <p:grpSpPr>
              <a:xfrm>
                <a:off x="5479298" y="4128262"/>
                <a:ext cx="31405" cy="26906"/>
                <a:chOff x="5479298" y="4128262"/>
                <a:chExt cx="31405" cy="26906"/>
              </a:xfrm>
            </p:grpSpPr>
            <p:sp>
              <p:nvSpPr>
                <p:cNvPr id="4435" name="Google Shape;4435;p7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 name="Google Shape;4437;p73"/>
              <p:cNvGrpSpPr/>
              <p:nvPr/>
            </p:nvGrpSpPr>
            <p:grpSpPr>
              <a:xfrm>
                <a:off x="5582903" y="4180116"/>
                <a:ext cx="31499" cy="26898"/>
                <a:chOff x="5582903" y="4180116"/>
                <a:chExt cx="31499" cy="26898"/>
              </a:xfrm>
            </p:grpSpPr>
            <p:sp>
              <p:nvSpPr>
                <p:cNvPr id="4438" name="Google Shape;4438;p7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0" name="Google Shape;4440;p73"/>
            <p:cNvGrpSpPr/>
            <p:nvPr/>
          </p:nvGrpSpPr>
          <p:grpSpPr>
            <a:xfrm>
              <a:off x="3977681" y="3230323"/>
              <a:ext cx="94584" cy="84085"/>
              <a:chOff x="3977681" y="3230323"/>
              <a:chExt cx="94584" cy="84085"/>
            </a:xfrm>
          </p:grpSpPr>
          <p:grpSp>
            <p:nvGrpSpPr>
              <p:cNvPr id="4441" name="Google Shape;4441;p73"/>
              <p:cNvGrpSpPr/>
              <p:nvPr/>
            </p:nvGrpSpPr>
            <p:grpSpPr>
              <a:xfrm>
                <a:off x="4000135" y="3243041"/>
                <a:ext cx="59570" cy="57186"/>
                <a:chOff x="4000135" y="3243041"/>
                <a:chExt cx="59570" cy="57186"/>
              </a:xfrm>
            </p:grpSpPr>
            <p:sp>
              <p:nvSpPr>
                <p:cNvPr id="4442" name="Google Shape;4442;p7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73"/>
              <p:cNvGrpSpPr/>
              <p:nvPr/>
            </p:nvGrpSpPr>
            <p:grpSpPr>
              <a:xfrm>
                <a:off x="3977681" y="3245872"/>
                <a:ext cx="37783" cy="32380"/>
                <a:chOff x="3977681" y="3245872"/>
                <a:chExt cx="37783" cy="32380"/>
              </a:xfrm>
            </p:grpSpPr>
            <p:sp>
              <p:nvSpPr>
                <p:cNvPr id="4446" name="Google Shape;4446;p7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73"/>
              <p:cNvGrpSpPr/>
              <p:nvPr/>
            </p:nvGrpSpPr>
            <p:grpSpPr>
              <a:xfrm>
                <a:off x="4040860" y="3262672"/>
                <a:ext cx="31405" cy="27001"/>
                <a:chOff x="4040860" y="3262672"/>
                <a:chExt cx="31405" cy="27001"/>
              </a:xfrm>
            </p:grpSpPr>
            <p:sp>
              <p:nvSpPr>
                <p:cNvPr id="4449" name="Google Shape;4449;p7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73"/>
              <p:cNvGrpSpPr/>
              <p:nvPr/>
            </p:nvGrpSpPr>
            <p:grpSpPr>
              <a:xfrm>
                <a:off x="4021072" y="3230323"/>
                <a:ext cx="31397" cy="26906"/>
                <a:chOff x="4021072" y="3230323"/>
                <a:chExt cx="31397" cy="26906"/>
              </a:xfrm>
            </p:grpSpPr>
            <p:sp>
              <p:nvSpPr>
                <p:cNvPr id="4452" name="Google Shape;4452;p7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73"/>
              <p:cNvGrpSpPr/>
              <p:nvPr/>
            </p:nvGrpSpPr>
            <p:grpSpPr>
              <a:xfrm>
                <a:off x="4001472" y="3287462"/>
                <a:ext cx="31499" cy="26945"/>
                <a:chOff x="4001472" y="3287462"/>
                <a:chExt cx="31499" cy="26945"/>
              </a:xfrm>
            </p:grpSpPr>
            <p:sp>
              <p:nvSpPr>
                <p:cNvPr id="4455" name="Google Shape;4455;p7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7" name="Google Shape;4457;p73"/>
            <p:cNvGrpSpPr/>
            <p:nvPr/>
          </p:nvGrpSpPr>
          <p:grpSpPr>
            <a:xfrm>
              <a:off x="4084715" y="3258865"/>
              <a:ext cx="184961" cy="137268"/>
              <a:chOff x="4084715" y="3258865"/>
              <a:chExt cx="184961" cy="137268"/>
            </a:xfrm>
          </p:grpSpPr>
          <p:grpSp>
            <p:nvGrpSpPr>
              <p:cNvPr id="4458" name="Google Shape;4458;p73"/>
              <p:cNvGrpSpPr/>
              <p:nvPr/>
            </p:nvGrpSpPr>
            <p:grpSpPr>
              <a:xfrm>
                <a:off x="4107453" y="3271583"/>
                <a:ext cx="153470" cy="110275"/>
                <a:chOff x="4107453" y="3271583"/>
                <a:chExt cx="153470" cy="110275"/>
              </a:xfrm>
            </p:grpSpPr>
            <p:sp>
              <p:nvSpPr>
                <p:cNvPr id="4459" name="Google Shape;4459;p7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73"/>
              <p:cNvGrpSpPr/>
              <p:nvPr/>
            </p:nvGrpSpPr>
            <p:grpSpPr>
              <a:xfrm>
                <a:off x="4136947" y="3258865"/>
                <a:ext cx="31499" cy="27001"/>
                <a:chOff x="4136947" y="3258865"/>
                <a:chExt cx="31499" cy="27001"/>
              </a:xfrm>
            </p:grpSpPr>
            <p:sp>
              <p:nvSpPr>
                <p:cNvPr id="4464" name="Google Shape;4464;p7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73"/>
              <p:cNvGrpSpPr/>
              <p:nvPr/>
            </p:nvGrpSpPr>
            <p:grpSpPr>
              <a:xfrm>
                <a:off x="4084715" y="3266478"/>
                <a:ext cx="31468" cy="26898"/>
                <a:chOff x="4084715" y="3266478"/>
                <a:chExt cx="31468" cy="26898"/>
              </a:xfrm>
            </p:grpSpPr>
            <p:sp>
              <p:nvSpPr>
                <p:cNvPr id="4467" name="Google Shape;4467;p7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73"/>
              <p:cNvGrpSpPr/>
              <p:nvPr/>
            </p:nvGrpSpPr>
            <p:grpSpPr>
              <a:xfrm>
                <a:off x="4159213" y="3279849"/>
                <a:ext cx="31405" cy="26945"/>
                <a:chOff x="4159213" y="3279849"/>
                <a:chExt cx="31405" cy="26945"/>
              </a:xfrm>
            </p:grpSpPr>
            <p:sp>
              <p:nvSpPr>
                <p:cNvPr id="4470" name="Google Shape;4470;p7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73"/>
              <p:cNvGrpSpPr/>
              <p:nvPr/>
            </p:nvGrpSpPr>
            <p:grpSpPr>
              <a:xfrm>
                <a:off x="4201550" y="3266502"/>
                <a:ext cx="31405" cy="26883"/>
                <a:chOff x="4201550" y="3266502"/>
                <a:chExt cx="31405" cy="26883"/>
              </a:xfrm>
            </p:grpSpPr>
            <p:sp>
              <p:nvSpPr>
                <p:cNvPr id="4473" name="Google Shape;4473;p7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73"/>
              <p:cNvGrpSpPr/>
              <p:nvPr/>
            </p:nvGrpSpPr>
            <p:grpSpPr>
              <a:xfrm>
                <a:off x="4201550" y="3338278"/>
                <a:ext cx="31405" cy="26930"/>
                <a:chOff x="4201550" y="3338278"/>
                <a:chExt cx="31405" cy="26930"/>
              </a:xfrm>
            </p:grpSpPr>
            <p:sp>
              <p:nvSpPr>
                <p:cNvPr id="4476" name="Google Shape;4476;p7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73"/>
              <p:cNvGrpSpPr/>
              <p:nvPr/>
            </p:nvGrpSpPr>
            <p:grpSpPr>
              <a:xfrm>
                <a:off x="4238272" y="3369132"/>
                <a:ext cx="31405" cy="27001"/>
                <a:chOff x="4238272" y="3369132"/>
                <a:chExt cx="31405" cy="27001"/>
              </a:xfrm>
            </p:grpSpPr>
            <p:sp>
              <p:nvSpPr>
                <p:cNvPr id="4479" name="Google Shape;4479;p7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1" name="Google Shape;4481;p73"/>
            <p:cNvGrpSpPr/>
            <p:nvPr/>
          </p:nvGrpSpPr>
          <p:grpSpPr>
            <a:xfrm>
              <a:off x="4068639" y="3200169"/>
              <a:ext cx="77643" cy="37272"/>
              <a:chOff x="4068639" y="3200169"/>
              <a:chExt cx="77643" cy="37272"/>
            </a:xfrm>
          </p:grpSpPr>
          <p:sp>
            <p:nvSpPr>
              <p:cNvPr id="4482" name="Google Shape;4482;p7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73"/>
              <p:cNvGrpSpPr/>
              <p:nvPr/>
            </p:nvGrpSpPr>
            <p:grpSpPr>
              <a:xfrm>
                <a:off x="4114878" y="3200169"/>
                <a:ext cx="31405" cy="26993"/>
                <a:chOff x="4114878" y="3200169"/>
                <a:chExt cx="31405" cy="26993"/>
              </a:xfrm>
            </p:grpSpPr>
            <p:sp>
              <p:nvSpPr>
                <p:cNvPr id="4484" name="Google Shape;4484;p7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73"/>
              <p:cNvGrpSpPr/>
              <p:nvPr/>
            </p:nvGrpSpPr>
            <p:grpSpPr>
              <a:xfrm>
                <a:off x="4068639" y="3210535"/>
                <a:ext cx="31499" cy="26906"/>
                <a:chOff x="4068639" y="3210535"/>
                <a:chExt cx="31499" cy="26906"/>
              </a:xfrm>
            </p:grpSpPr>
            <p:sp>
              <p:nvSpPr>
                <p:cNvPr id="4487" name="Google Shape;4487;p7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9" name="Google Shape;4489;p73"/>
            <p:cNvGrpSpPr/>
            <p:nvPr/>
          </p:nvGrpSpPr>
          <p:grpSpPr>
            <a:xfrm>
              <a:off x="3869702" y="3066935"/>
              <a:ext cx="382664" cy="190294"/>
              <a:chOff x="3869702" y="3066935"/>
              <a:chExt cx="382664" cy="190294"/>
            </a:xfrm>
          </p:grpSpPr>
          <p:grpSp>
            <p:nvGrpSpPr>
              <p:cNvPr id="4490" name="Google Shape;4490;p73"/>
              <p:cNvGrpSpPr/>
              <p:nvPr/>
            </p:nvGrpSpPr>
            <p:grpSpPr>
              <a:xfrm>
                <a:off x="3888633" y="3082351"/>
                <a:ext cx="351172" cy="160698"/>
                <a:chOff x="3888633" y="3082351"/>
                <a:chExt cx="351172" cy="160698"/>
              </a:xfrm>
            </p:grpSpPr>
            <p:sp>
              <p:nvSpPr>
                <p:cNvPr id="4491" name="Google Shape;4491;p7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73"/>
              <p:cNvGrpSpPr/>
              <p:nvPr/>
            </p:nvGrpSpPr>
            <p:grpSpPr>
              <a:xfrm>
                <a:off x="4143703" y="3066935"/>
                <a:ext cx="37783" cy="32357"/>
                <a:chOff x="4143703" y="3066935"/>
                <a:chExt cx="37783" cy="32357"/>
              </a:xfrm>
            </p:grpSpPr>
            <p:sp>
              <p:nvSpPr>
                <p:cNvPr id="4498" name="Google Shape;4498;p7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73"/>
              <p:cNvGrpSpPr/>
              <p:nvPr/>
            </p:nvGrpSpPr>
            <p:grpSpPr>
              <a:xfrm>
                <a:off x="4044565" y="3103563"/>
                <a:ext cx="37783" cy="32451"/>
                <a:chOff x="4044565" y="3103563"/>
                <a:chExt cx="37783" cy="32451"/>
              </a:xfrm>
            </p:grpSpPr>
            <p:sp>
              <p:nvSpPr>
                <p:cNvPr id="4501" name="Google Shape;4501;p7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73"/>
              <p:cNvGrpSpPr/>
              <p:nvPr/>
            </p:nvGrpSpPr>
            <p:grpSpPr>
              <a:xfrm>
                <a:off x="4017454" y="3188237"/>
                <a:ext cx="37776" cy="32357"/>
                <a:chOff x="4017454" y="3188237"/>
                <a:chExt cx="37776" cy="32357"/>
              </a:xfrm>
            </p:grpSpPr>
            <p:sp>
              <p:nvSpPr>
                <p:cNvPr id="4504" name="Google Shape;4504;p7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73"/>
              <p:cNvGrpSpPr/>
              <p:nvPr/>
            </p:nvGrpSpPr>
            <p:grpSpPr>
              <a:xfrm>
                <a:off x="3921548" y="3157509"/>
                <a:ext cx="37783" cy="32357"/>
                <a:chOff x="3921548" y="3157509"/>
                <a:chExt cx="37783" cy="32357"/>
              </a:xfrm>
            </p:grpSpPr>
            <p:sp>
              <p:nvSpPr>
                <p:cNvPr id="4507" name="Google Shape;4507;p7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73"/>
              <p:cNvGrpSpPr/>
              <p:nvPr/>
            </p:nvGrpSpPr>
            <p:grpSpPr>
              <a:xfrm>
                <a:off x="3939056" y="3211620"/>
                <a:ext cx="37783" cy="32380"/>
                <a:chOff x="3939056" y="3211620"/>
                <a:chExt cx="37783" cy="32380"/>
              </a:xfrm>
            </p:grpSpPr>
            <p:sp>
              <p:nvSpPr>
                <p:cNvPr id="4510" name="Google Shape;4510;p7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73"/>
              <p:cNvGrpSpPr/>
              <p:nvPr/>
            </p:nvGrpSpPr>
            <p:grpSpPr>
              <a:xfrm>
                <a:off x="4176240" y="3136965"/>
                <a:ext cx="31405" cy="26930"/>
                <a:chOff x="4176240" y="3136965"/>
                <a:chExt cx="31405" cy="26930"/>
              </a:xfrm>
            </p:grpSpPr>
            <p:sp>
              <p:nvSpPr>
                <p:cNvPr id="4513" name="Google Shape;4513;p7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73"/>
              <p:cNvGrpSpPr/>
              <p:nvPr/>
            </p:nvGrpSpPr>
            <p:grpSpPr>
              <a:xfrm>
                <a:off x="4133148" y="3152593"/>
                <a:ext cx="31499" cy="27001"/>
                <a:chOff x="4133148" y="3152593"/>
                <a:chExt cx="31499" cy="27001"/>
              </a:xfrm>
            </p:grpSpPr>
            <p:sp>
              <p:nvSpPr>
                <p:cNvPr id="4516" name="Google Shape;4516;p7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73"/>
              <p:cNvGrpSpPr/>
              <p:nvPr/>
            </p:nvGrpSpPr>
            <p:grpSpPr>
              <a:xfrm>
                <a:off x="4220866" y="3073534"/>
                <a:ext cx="31499" cy="26898"/>
                <a:chOff x="4220866" y="3073534"/>
                <a:chExt cx="31499" cy="26898"/>
              </a:xfrm>
            </p:grpSpPr>
            <p:sp>
              <p:nvSpPr>
                <p:cNvPr id="4519" name="Google Shape;4519;p7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73"/>
              <p:cNvGrpSpPr/>
              <p:nvPr/>
            </p:nvGrpSpPr>
            <p:grpSpPr>
              <a:xfrm>
                <a:off x="3869702" y="3230323"/>
                <a:ext cx="31499" cy="26906"/>
                <a:chOff x="3869702" y="3230323"/>
                <a:chExt cx="31499" cy="26906"/>
              </a:xfrm>
            </p:grpSpPr>
            <p:sp>
              <p:nvSpPr>
                <p:cNvPr id="4522" name="Google Shape;4522;p7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4" name="Google Shape;4524;p73"/>
            <p:cNvGrpSpPr/>
            <p:nvPr/>
          </p:nvGrpSpPr>
          <p:grpSpPr>
            <a:xfrm>
              <a:off x="4271383" y="3065882"/>
              <a:ext cx="304556" cy="341663"/>
              <a:chOff x="4271383" y="3065882"/>
              <a:chExt cx="304556" cy="341663"/>
            </a:xfrm>
          </p:grpSpPr>
          <p:grpSp>
            <p:nvGrpSpPr>
              <p:cNvPr id="4525" name="Google Shape;4525;p73"/>
              <p:cNvGrpSpPr/>
              <p:nvPr/>
            </p:nvGrpSpPr>
            <p:grpSpPr>
              <a:xfrm>
                <a:off x="4293838" y="3078639"/>
                <a:ext cx="269353" cy="311973"/>
                <a:chOff x="4293838" y="3078639"/>
                <a:chExt cx="269353" cy="311973"/>
              </a:xfrm>
            </p:grpSpPr>
            <p:sp>
              <p:nvSpPr>
                <p:cNvPr id="4526" name="Google Shape;4526;p7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73"/>
              <p:cNvGrpSpPr/>
              <p:nvPr/>
            </p:nvGrpSpPr>
            <p:grpSpPr>
              <a:xfrm>
                <a:off x="4538164" y="3342061"/>
                <a:ext cx="37776" cy="32380"/>
                <a:chOff x="4538164" y="3342061"/>
                <a:chExt cx="37776" cy="32380"/>
              </a:xfrm>
            </p:grpSpPr>
            <p:sp>
              <p:nvSpPr>
                <p:cNvPr id="4544" name="Google Shape;4544;p7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73"/>
              <p:cNvGrpSpPr/>
              <p:nvPr/>
            </p:nvGrpSpPr>
            <p:grpSpPr>
              <a:xfrm>
                <a:off x="4271383" y="3194742"/>
                <a:ext cx="37783" cy="32420"/>
                <a:chOff x="4271383" y="3194742"/>
                <a:chExt cx="37783" cy="32420"/>
              </a:xfrm>
            </p:grpSpPr>
            <p:sp>
              <p:nvSpPr>
                <p:cNvPr id="4547" name="Google Shape;4547;p7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73"/>
              <p:cNvGrpSpPr/>
              <p:nvPr/>
            </p:nvGrpSpPr>
            <p:grpSpPr>
              <a:xfrm>
                <a:off x="4284416" y="3084058"/>
                <a:ext cx="37783" cy="32357"/>
                <a:chOff x="4284416" y="3084058"/>
                <a:chExt cx="37783" cy="32357"/>
              </a:xfrm>
            </p:grpSpPr>
            <p:sp>
              <p:nvSpPr>
                <p:cNvPr id="4550" name="Google Shape;4550;p7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73"/>
              <p:cNvGrpSpPr/>
              <p:nvPr/>
            </p:nvGrpSpPr>
            <p:grpSpPr>
              <a:xfrm>
                <a:off x="4478697" y="3297561"/>
                <a:ext cx="37776" cy="32451"/>
                <a:chOff x="4478697" y="3297561"/>
                <a:chExt cx="37776" cy="32451"/>
              </a:xfrm>
            </p:grpSpPr>
            <p:sp>
              <p:nvSpPr>
                <p:cNvPr id="4553" name="Google Shape;4553;p7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73"/>
              <p:cNvGrpSpPr/>
              <p:nvPr/>
            </p:nvGrpSpPr>
            <p:grpSpPr>
              <a:xfrm>
                <a:off x="4411813" y="3331711"/>
                <a:ext cx="37776" cy="32451"/>
                <a:chOff x="4411813" y="3331711"/>
                <a:chExt cx="37776" cy="32451"/>
              </a:xfrm>
            </p:grpSpPr>
            <p:sp>
              <p:nvSpPr>
                <p:cNvPr id="4556" name="Google Shape;4556;p7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73"/>
              <p:cNvGrpSpPr/>
              <p:nvPr/>
            </p:nvGrpSpPr>
            <p:grpSpPr>
              <a:xfrm>
                <a:off x="4337984" y="3375188"/>
                <a:ext cx="37776" cy="32357"/>
                <a:chOff x="4337984" y="3375188"/>
                <a:chExt cx="37776" cy="32357"/>
              </a:xfrm>
            </p:grpSpPr>
            <p:sp>
              <p:nvSpPr>
                <p:cNvPr id="4559" name="Google Shape;4559;p7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73"/>
              <p:cNvGrpSpPr/>
              <p:nvPr/>
            </p:nvGrpSpPr>
            <p:grpSpPr>
              <a:xfrm>
                <a:off x="4494867" y="3090530"/>
                <a:ext cx="37878" cy="32451"/>
                <a:chOff x="4494867" y="3090530"/>
                <a:chExt cx="37878" cy="32451"/>
              </a:xfrm>
            </p:grpSpPr>
            <p:sp>
              <p:nvSpPr>
                <p:cNvPr id="4562" name="Google Shape;4562;p7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73"/>
              <p:cNvGrpSpPr/>
              <p:nvPr/>
            </p:nvGrpSpPr>
            <p:grpSpPr>
              <a:xfrm>
                <a:off x="4525124" y="3207774"/>
                <a:ext cx="37783" cy="32420"/>
                <a:chOff x="4525124" y="3207774"/>
                <a:chExt cx="37783" cy="32420"/>
              </a:xfrm>
            </p:grpSpPr>
            <p:sp>
              <p:nvSpPr>
                <p:cNvPr id="4565" name="Google Shape;4565;p7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73"/>
              <p:cNvGrpSpPr/>
              <p:nvPr/>
            </p:nvGrpSpPr>
            <p:grpSpPr>
              <a:xfrm>
                <a:off x="4440544" y="3176479"/>
                <a:ext cx="31499" cy="26898"/>
                <a:chOff x="4440544" y="3176479"/>
                <a:chExt cx="31499" cy="26898"/>
              </a:xfrm>
            </p:grpSpPr>
            <p:sp>
              <p:nvSpPr>
                <p:cNvPr id="4568" name="Google Shape;4568;p7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73"/>
              <p:cNvGrpSpPr/>
              <p:nvPr/>
            </p:nvGrpSpPr>
            <p:grpSpPr>
              <a:xfrm>
                <a:off x="4350545" y="3156400"/>
                <a:ext cx="31405" cy="27001"/>
                <a:chOff x="4350545" y="3156400"/>
                <a:chExt cx="31405" cy="27001"/>
              </a:xfrm>
            </p:grpSpPr>
            <p:sp>
              <p:nvSpPr>
                <p:cNvPr id="4571" name="Google Shape;4571;p7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73"/>
              <p:cNvGrpSpPr/>
              <p:nvPr/>
            </p:nvGrpSpPr>
            <p:grpSpPr>
              <a:xfrm>
                <a:off x="4376703" y="3255058"/>
                <a:ext cx="31405" cy="27001"/>
                <a:chOff x="4376703" y="3255058"/>
                <a:chExt cx="31405" cy="27001"/>
              </a:xfrm>
            </p:grpSpPr>
            <p:sp>
              <p:nvSpPr>
                <p:cNvPr id="4574" name="Google Shape;4574;p7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73"/>
              <p:cNvGrpSpPr/>
              <p:nvPr/>
            </p:nvGrpSpPr>
            <p:grpSpPr>
              <a:xfrm>
                <a:off x="4331322" y="3283656"/>
                <a:ext cx="31405" cy="26945"/>
                <a:chOff x="4331322" y="3283656"/>
                <a:chExt cx="31405" cy="26945"/>
              </a:xfrm>
            </p:grpSpPr>
            <p:sp>
              <p:nvSpPr>
                <p:cNvPr id="4577" name="Google Shape;4577;p7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73"/>
              <p:cNvGrpSpPr/>
              <p:nvPr/>
            </p:nvGrpSpPr>
            <p:grpSpPr>
              <a:xfrm>
                <a:off x="4380510" y="3065882"/>
                <a:ext cx="31405" cy="26938"/>
                <a:chOff x="4380510" y="3065882"/>
                <a:chExt cx="31405" cy="26938"/>
              </a:xfrm>
            </p:grpSpPr>
            <p:sp>
              <p:nvSpPr>
                <p:cNvPr id="4580" name="Google Shape;4580;p7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2" name="Google Shape;4582;p73"/>
            <p:cNvGrpSpPr/>
            <p:nvPr/>
          </p:nvGrpSpPr>
          <p:grpSpPr>
            <a:xfrm>
              <a:off x="4558998" y="3188237"/>
              <a:ext cx="1280131" cy="1052746"/>
              <a:chOff x="4558998" y="3188237"/>
              <a:chExt cx="1280131" cy="1052746"/>
            </a:xfrm>
          </p:grpSpPr>
          <p:sp>
            <p:nvSpPr>
              <p:cNvPr id="4583" name="Google Shape;4583;p7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4" name="Google Shape;4584;p73"/>
              <p:cNvGrpSpPr/>
              <p:nvPr/>
            </p:nvGrpSpPr>
            <p:grpSpPr>
              <a:xfrm>
                <a:off x="4579164" y="3203653"/>
                <a:ext cx="1244833" cy="1020397"/>
                <a:chOff x="4579164" y="3203653"/>
                <a:chExt cx="1244833" cy="1020397"/>
              </a:xfrm>
            </p:grpSpPr>
            <p:sp>
              <p:nvSpPr>
                <p:cNvPr id="4585" name="Google Shape;4585;p7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7" name="Google Shape;4587;p73"/>
                <p:cNvGrpSpPr/>
                <p:nvPr/>
              </p:nvGrpSpPr>
              <p:grpSpPr>
                <a:xfrm>
                  <a:off x="4579164" y="3203653"/>
                  <a:ext cx="1244833" cy="1020397"/>
                  <a:chOff x="4579164" y="3203653"/>
                  <a:chExt cx="1244833" cy="1020397"/>
                </a:xfrm>
              </p:grpSpPr>
              <p:sp>
                <p:nvSpPr>
                  <p:cNvPr id="4588" name="Google Shape;4588;p7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0" name="Google Shape;4590;p73"/>
                  <p:cNvGrpSpPr/>
                  <p:nvPr/>
                </p:nvGrpSpPr>
                <p:grpSpPr>
                  <a:xfrm>
                    <a:off x="4579164" y="3203653"/>
                    <a:ext cx="1244833" cy="1020397"/>
                    <a:chOff x="4579164" y="3203653"/>
                    <a:chExt cx="1244833" cy="1020397"/>
                  </a:xfrm>
                </p:grpSpPr>
                <p:sp>
                  <p:nvSpPr>
                    <p:cNvPr id="4591" name="Google Shape;4591;p7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9" name="Google Shape;4599;p73"/>
                    <p:cNvGrpSpPr/>
                    <p:nvPr/>
                  </p:nvGrpSpPr>
                  <p:grpSpPr>
                    <a:xfrm>
                      <a:off x="4579164" y="3203653"/>
                      <a:ext cx="1244833" cy="1020397"/>
                      <a:chOff x="4579164" y="3203653"/>
                      <a:chExt cx="1244833" cy="1020397"/>
                    </a:xfrm>
                  </p:grpSpPr>
                  <p:sp>
                    <p:nvSpPr>
                      <p:cNvPr id="4600" name="Google Shape;4600;p7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4" name="Google Shape;4614;p73"/>
                      <p:cNvGrpSpPr/>
                      <p:nvPr/>
                    </p:nvGrpSpPr>
                    <p:grpSpPr>
                      <a:xfrm>
                        <a:off x="4579164" y="3203653"/>
                        <a:ext cx="1244833" cy="1020397"/>
                        <a:chOff x="4579164" y="3203653"/>
                        <a:chExt cx="1244833" cy="1020397"/>
                      </a:xfrm>
                    </p:grpSpPr>
                    <p:sp>
                      <p:nvSpPr>
                        <p:cNvPr id="4615" name="Google Shape;4615;p7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9" name="Google Shape;4639;p73"/>
                        <p:cNvGrpSpPr/>
                        <p:nvPr/>
                      </p:nvGrpSpPr>
                      <p:grpSpPr>
                        <a:xfrm>
                          <a:off x="4579164" y="3203653"/>
                          <a:ext cx="1244833" cy="1020397"/>
                          <a:chOff x="4579164" y="3203653"/>
                          <a:chExt cx="1244833" cy="1020397"/>
                        </a:xfrm>
                      </p:grpSpPr>
                      <p:sp>
                        <p:nvSpPr>
                          <p:cNvPr id="4640" name="Google Shape;4640;p7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1" name="Google Shape;4641;p73"/>
                          <p:cNvGrpSpPr/>
                          <p:nvPr/>
                        </p:nvGrpSpPr>
                        <p:grpSpPr>
                          <a:xfrm>
                            <a:off x="4579164" y="3203653"/>
                            <a:ext cx="1244833" cy="1020397"/>
                            <a:chOff x="4579164" y="3203653"/>
                            <a:chExt cx="1244833" cy="1020397"/>
                          </a:xfrm>
                        </p:grpSpPr>
                        <p:sp>
                          <p:nvSpPr>
                            <p:cNvPr id="4642" name="Google Shape;4642;p7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9" name="Google Shape;4649;p73"/>
                            <p:cNvGrpSpPr/>
                            <p:nvPr/>
                          </p:nvGrpSpPr>
                          <p:grpSpPr>
                            <a:xfrm>
                              <a:off x="4579164" y="3203653"/>
                              <a:ext cx="1244833" cy="1020397"/>
                              <a:chOff x="4579164" y="3203653"/>
                              <a:chExt cx="1244833" cy="1020397"/>
                            </a:xfrm>
                          </p:grpSpPr>
                          <p:sp>
                            <p:nvSpPr>
                              <p:cNvPr id="4650" name="Google Shape;4650;p7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3" name="Google Shape;4663;p73"/>
                              <p:cNvGrpSpPr/>
                              <p:nvPr/>
                            </p:nvGrpSpPr>
                            <p:grpSpPr>
                              <a:xfrm>
                                <a:off x="4579164" y="3203653"/>
                                <a:ext cx="1244833" cy="1020397"/>
                                <a:chOff x="4579164" y="3203653"/>
                                <a:chExt cx="1244833" cy="1020397"/>
                              </a:xfrm>
                            </p:grpSpPr>
                            <p:sp>
                              <p:nvSpPr>
                                <p:cNvPr id="4664" name="Google Shape;4664;p7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1" name="Google Shape;4671;p73"/>
                                <p:cNvGrpSpPr/>
                                <p:nvPr/>
                              </p:nvGrpSpPr>
                              <p:grpSpPr>
                                <a:xfrm>
                                  <a:off x="4579164" y="3203653"/>
                                  <a:ext cx="1244833" cy="1020397"/>
                                  <a:chOff x="4579164" y="3203653"/>
                                  <a:chExt cx="1244833" cy="1020397"/>
                                </a:xfrm>
                              </p:grpSpPr>
                              <p:sp>
                                <p:nvSpPr>
                                  <p:cNvPr id="4672" name="Google Shape;4672;p7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7" name="Google Shape;4677;p73"/>
                                  <p:cNvGrpSpPr/>
                                  <p:nvPr/>
                                </p:nvGrpSpPr>
                                <p:grpSpPr>
                                  <a:xfrm>
                                    <a:off x="4579164" y="3203653"/>
                                    <a:ext cx="1244833" cy="1020397"/>
                                    <a:chOff x="4579164" y="3203653"/>
                                    <a:chExt cx="1244833" cy="1020397"/>
                                  </a:xfrm>
                                </p:grpSpPr>
                                <p:sp>
                                  <p:nvSpPr>
                                    <p:cNvPr id="4678" name="Google Shape;4678;p7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82" name="Google Shape;4682;p7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85" name="Google Shape;4685;p7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86" name="Google Shape;4686;p73"/>
              <p:cNvGrpSpPr/>
              <p:nvPr/>
            </p:nvGrpSpPr>
            <p:grpSpPr>
              <a:xfrm>
                <a:off x="4595437" y="3598775"/>
                <a:ext cx="37776" cy="32451"/>
                <a:chOff x="4595437" y="3598775"/>
                <a:chExt cx="37776" cy="32451"/>
              </a:xfrm>
            </p:grpSpPr>
            <p:sp>
              <p:nvSpPr>
                <p:cNvPr id="4687" name="Google Shape;4687;p7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73"/>
              <p:cNvGrpSpPr/>
              <p:nvPr/>
            </p:nvGrpSpPr>
            <p:grpSpPr>
              <a:xfrm>
                <a:off x="4641864" y="3524443"/>
                <a:ext cx="37776" cy="32380"/>
                <a:chOff x="4641864" y="3524443"/>
                <a:chExt cx="37776" cy="32380"/>
              </a:xfrm>
            </p:grpSpPr>
            <p:sp>
              <p:nvSpPr>
                <p:cNvPr id="4690" name="Google Shape;4690;p7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3"/>
              <p:cNvGrpSpPr/>
              <p:nvPr/>
            </p:nvGrpSpPr>
            <p:grpSpPr>
              <a:xfrm>
                <a:off x="4648431" y="3893901"/>
                <a:ext cx="37776" cy="32357"/>
                <a:chOff x="4648431" y="3893901"/>
                <a:chExt cx="37776" cy="32357"/>
              </a:xfrm>
            </p:grpSpPr>
            <p:sp>
              <p:nvSpPr>
                <p:cNvPr id="4693" name="Google Shape;4693;p7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73"/>
              <p:cNvGrpSpPr/>
              <p:nvPr/>
            </p:nvGrpSpPr>
            <p:grpSpPr>
              <a:xfrm>
                <a:off x="4567752" y="3722908"/>
                <a:ext cx="37870" cy="32380"/>
                <a:chOff x="4567752" y="3722908"/>
                <a:chExt cx="37870" cy="32380"/>
              </a:xfrm>
            </p:grpSpPr>
            <p:sp>
              <p:nvSpPr>
                <p:cNvPr id="4696" name="Google Shape;4696;p7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73"/>
              <p:cNvGrpSpPr/>
              <p:nvPr/>
            </p:nvGrpSpPr>
            <p:grpSpPr>
              <a:xfrm>
                <a:off x="4617506" y="3652052"/>
                <a:ext cx="37783" cy="32357"/>
                <a:chOff x="4617506" y="3652052"/>
                <a:chExt cx="37783" cy="32357"/>
              </a:xfrm>
            </p:grpSpPr>
            <p:sp>
              <p:nvSpPr>
                <p:cNvPr id="4699" name="Google Shape;4699;p7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73"/>
              <p:cNvGrpSpPr/>
              <p:nvPr/>
            </p:nvGrpSpPr>
            <p:grpSpPr>
              <a:xfrm>
                <a:off x="4739005" y="3554149"/>
                <a:ext cx="37870" cy="32357"/>
                <a:chOff x="4739005" y="3554149"/>
                <a:chExt cx="37870" cy="32357"/>
              </a:xfrm>
            </p:grpSpPr>
            <p:sp>
              <p:nvSpPr>
                <p:cNvPr id="4702" name="Google Shape;4702;p7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73"/>
              <p:cNvGrpSpPr/>
              <p:nvPr/>
            </p:nvGrpSpPr>
            <p:grpSpPr>
              <a:xfrm>
                <a:off x="4806557" y="3630258"/>
                <a:ext cx="37776" cy="32364"/>
                <a:chOff x="4806557" y="3630258"/>
                <a:chExt cx="37776" cy="32364"/>
              </a:xfrm>
            </p:grpSpPr>
            <p:sp>
              <p:nvSpPr>
                <p:cNvPr id="4705" name="Google Shape;4705;p7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73"/>
              <p:cNvGrpSpPr/>
              <p:nvPr/>
            </p:nvGrpSpPr>
            <p:grpSpPr>
              <a:xfrm>
                <a:off x="4737007" y="4004357"/>
                <a:ext cx="37870" cy="32357"/>
                <a:chOff x="4737007" y="4004357"/>
                <a:chExt cx="37870" cy="32357"/>
              </a:xfrm>
            </p:grpSpPr>
            <p:sp>
              <p:nvSpPr>
                <p:cNvPr id="4708" name="Google Shape;4708;p7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73"/>
              <p:cNvGrpSpPr/>
              <p:nvPr/>
            </p:nvGrpSpPr>
            <p:grpSpPr>
              <a:xfrm>
                <a:off x="4773634" y="4208627"/>
                <a:ext cx="37776" cy="32357"/>
                <a:chOff x="4773634" y="4208627"/>
                <a:chExt cx="37776" cy="32357"/>
              </a:xfrm>
            </p:grpSpPr>
            <p:sp>
              <p:nvSpPr>
                <p:cNvPr id="4711" name="Google Shape;4711;p7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73"/>
              <p:cNvGrpSpPr/>
              <p:nvPr/>
            </p:nvGrpSpPr>
            <p:grpSpPr>
              <a:xfrm>
                <a:off x="4888282" y="4074764"/>
                <a:ext cx="37776" cy="32451"/>
                <a:chOff x="4888282" y="4074764"/>
                <a:chExt cx="37776" cy="32451"/>
              </a:xfrm>
            </p:grpSpPr>
            <p:sp>
              <p:nvSpPr>
                <p:cNvPr id="4714" name="Google Shape;4714;p7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73"/>
              <p:cNvGrpSpPr/>
              <p:nvPr/>
            </p:nvGrpSpPr>
            <p:grpSpPr>
              <a:xfrm>
                <a:off x="4901315" y="3804271"/>
                <a:ext cx="37776" cy="32364"/>
                <a:chOff x="4901315" y="3804271"/>
                <a:chExt cx="37776" cy="32364"/>
              </a:xfrm>
            </p:grpSpPr>
            <p:sp>
              <p:nvSpPr>
                <p:cNvPr id="4717" name="Google Shape;4717;p7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73"/>
              <p:cNvGrpSpPr/>
              <p:nvPr/>
            </p:nvGrpSpPr>
            <p:grpSpPr>
              <a:xfrm>
                <a:off x="4866394" y="3715035"/>
                <a:ext cx="37846" cy="32357"/>
                <a:chOff x="4866394" y="3715035"/>
                <a:chExt cx="37846" cy="32357"/>
              </a:xfrm>
            </p:grpSpPr>
            <p:sp>
              <p:nvSpPr>
                <p:cNvPr id="4720" name="Google Shape;4720;p7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73"/>
              <p:cNvGrpSpPr/>
              <p:nvPr/>
            </p:nvGrpSpPr>
            <p:grpSpPr>
              <a:xfrm>
                <a:off x="4979233" y="3839798"/>
                <a:ext cx="37878" cy="32420"/>
                <a:chOff x="4979233" y="3839798"/>
                <a:chExt cx="37878" cy="32420"/>
              </a:xfrm>
            </p:grpSpPr>
            <p:sp>
              <p:nvSpPr>
                <p:cNvPr id="4723" name="Google Shape;4723;p7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3"/>
              <p:cNvGrpSpPr/>
              <p:nvPr/>
            </p:nvGrpSpPr>
            <p:grpSpPr>
              <a:xfrm>
                <a:off x="4790662" y="3679147"/>
                <a:ext cx="37783" cy="32380"/>
                <a:chOff x="4790662" y="3679147"/>
                <a:chExt cx="37783" cy="32380"/>
              </a:xfrm>
            </p:grpSpPr>
            <p:sp>
              <p:nvSpPr>
                <p:cNvPr id="4726" name="Google Shape;4726;p7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73"/>
              <p:cNvGrpSpPr/>
              <p:nvPr/>
            </p:nvGrpSpPr>
            <p:grpSpPr>
              <a:xfrm>
                <a:off x="4857263" y="3557861"/>
                <a:ext cx="37776" cy="32357"/>
                <a:chOff x="4857263" y="3557861"/>
                <a:chExt cx="37776" cy="32357"/>
              </a:xfrm>
            </p:grpSpPr>
            <p:sp>
              <p:nvSpPr>
                <p:cNvPr id="4729" name="Google Shape;4729;p7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73"/>
              <p:cNvGrpSpPr/>
              <p:nvPr/>
            </p:nvGrpSpPr>
            <p:grpSpPr>
              <a:xfrm>
                <a:off x="4883902" y="3648033"/>
                <a:ext cx="37783" cy="32380"/>
                <a:chOff x="4883902" y="3648033"/>
                <a:chExt cx="37783" cy="32380"/>
              </a:xfrm>
            </p:grpSpPr>
            <p:sp>
              <p:nvSpPr>
                <p:cNvPr id="4732" name="Google Shape;4732;p7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73"/>
              <p:cNvGrpSpPr/>
              <p:nvPr/>
            </p:nvGrpSpPr>
            <p:grpSpPr>
              <a:xfrm>
                <a:off x="4907780" y="3347220"/>
                <a:ext cx="37878" cy="32357"/>
                <a:chOff x="4907780" y="3347220"/>
                <a:chExt cx="37878" cy="32357"/>
              </a:xfrm>
            </p:grpSpPr>
            <p:sp>
              <p:nvSpPr>
                <p:cNvPr id="4735" name="Google Shape;4735;p7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73"/>
              <p:cNvGrpSpPr/>
              <p:nvPr/>
            </p:nvGrpSpPr>
            <p:grpSpPr>
              <a:xfrm>
                <a:off x="5065048" y="3738150"/>
                <a:ext cx="37783" cy="32364"/>
                <a:chOff x="5065048" y="3738150"/>
                <a:chExt cx="37783" cy="32364"/>
              </a:xfrm>
            </p:grpSpPr>
            <p:sp>
              <p:nvSpPr>
                <p:cNvPr id="4738" name="Google Shape;4738;p7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73"/>
              <p:cNvGrpSpPr/>
              <p:nvPr/>
            </p:nvGrpSpPr>
            <p:grpSpPr>
              <a:xfrm>
                <a:off x="5071616" y="3284615"/>
                <a:ext cx="37783" cy="32357"/>
                <a:chOff x="5071616" y="3284615"/>
                <a:chExt cx="37783" cy="32357"/>
              </a:xfrm>
            </p:grpSpPr>
            <p:sp>
              <p:nvSpPr>
                <p:cNvPr id="4741" name="Google Shape;4741;p7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73"/>
              <p:cNvGrpSpPr/>
              <p:nvPr/>
            </p:nvGrpSpPr>
            <p:grpSpPr>
              <a:xfrm>
                <a:off x="5389291" y="3759921"/>
                <a:ext cx="37783" cy="32380"/>
                <a:chOff x="5389291" y="3759921"/>
                <a:chExt cx="37783" cy="32380"/>
              </a:xfrm>
            </p:grpSpPr>
            <p:sp>
              <p:nvSpPr>
                <p:cNvPr id="4744" name="Google Shape;4744;p7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73"/>
              <p:cNvGrpSpPr/>
              <p:nvPr/>
            </p:nvGrpSpPr>
            <p:grpSpPr>
              <a:xfrm>
                <a:off x="5431534" y="3632932"/>
                <a:ext cx="37878" cy="32451"/>
                <a:chOff x="5431534" y="3632932"/>
                <a:chExt cx="37878" cy="32451"/>
              </a:xfrm>
            </p:grpSpPr>
            <p:sp>
              <p:nvSpPr>
                <p:cNvPr id="4747" name="Google Shape;4747;p7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73"/>
              <p:cNvGrpSpPr/>
              <p:nvPr/>
            </p:nvGrpSpPr>
            <p:grpSpPr>
              <a:xfrm>
                <a:off x="5540755" y="3544829"/>
                <a:ext cx="37783" cy="32357"/>
                <a:chOff x="5540755" y="3544829"/>
                <a:chExt cx="37783" cy="32357"/>
              </a:xfrm>
            </p:grpSpPr>
            <p:sp>
              <p:nvSpPr>
                <p:cNvPr id="4750" name="Google Shape;4750;p7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73"/>
              <p:cNvGrpSpPr/>
              <p:nvPr/>
            </p:nvGrpSpPr>
            <p:grpSpPr>
              <a:xfrm>
                <a:off x="5579293" y="3412107"/>
                <a:ext cx="37776" cy="32357"/>
                <a:chOff x="5579293" y="3412107"/>
                <a:chExt cx="37776" cy="32357"/>
              </a:xfrm>
            </p:grpSpPr>
            <p:sp>
              <p:nvSpPr>
                <p:cNvPr id="4753" name="Google Shape;4753;p7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73"/>
              <p:cNvGrpSpPr/>
              <p:nvPr/>
            </p:nvGrpSpPr>
            <p:grpSpPr>
              <a:xfrm>
                <a:off x="5801346" y="3284615"/>
                <a:ext cx="37783" cy="32357"/>
                <a:chOff x="5801346" y="3284615"/>
                <a:chExt cx="37783" cy="32357"/>
              </a:xfrm>
            </p:grpSpPr>
            <p:sp>
              <p:nvSpPr>
                <p:cNvPr id="4756" name="Google Shape;4756;p7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73"/>
              <p:cNvGrpSpPr/>
              <p:nvPr/>
            </p:nvGrpSpPr>
            <p:grpSpPr>
              <a:xfrm>
                <a:off x="5763578" y="3399067"/>
                <a:ext cx="37776" cy="32364"/>
                <a:chOff x="5763578" y="3399067"/>
                <a:chExt cx="37776" cy="32364"/>
              </a:xfrm>
            </p:grpSpPr>
            <p:sp>
              <p:nvSpPr>
                <p:cNvPr id="4759" name="Google Shape;4759;p7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73"/>
              <p:cNvGrpSpPr/>
              <p:nvPr/>
            </p:nvGrpSpPr>
            <p:grpSpPr>
              <a:xfrm>
                <a:off x="5395858" y="3230952"/>
                <a:ext cx="37776" cy="32364"/>
                <a:chOff x="5395858" y="3230952"/>
                <a:chExt cx="37776" cy="32364"/>
              </a:xfrm>
            </p:grpSpPr>
            <p:sp>
              <p:nvSpPr>
                <p:cNvPr id="4762" name="Google Shape;4762;p7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73"/>
              <p:cNvGrpSpPr/>
              <p:nvPr/>
            </p:nvGrpSpPr>
            <p:grpSpPr>
              <a:xfrm>
                <a:off x="5264088" y="3188237"/>
                <a:ext cx="37776" cy="32357"/>
                <a:chOff x="5264088" y="3188237"/>
                <a:chExt cx="37776" cy="32357"/>
              </a:xfrm>
            </p:grpSpPr>
            <p:sp>
              <p:nvSpPr>
                <p:cNvPr id="4765" name="Google Shape;4765;p7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73"/>
              <p:cNvGrpSpPr/>
              <p:nvPr/>
            </p:nvGrpSpPr>
            <p:grpSpPr>
              <a:xfrm>
                <a:off x="5585758" y="3237425"/>
                <a:ext cx="37878" cy="32357"/>
                <a:chOff x="5585758" y="3237425"/>
                <a:chExt cx="37878" cy="32357"/>
              </a:xfrm>
            </p:grpSpPr>
            <p:sp>
              <p:nvSpPr>
                <p:cNvPr id="4768" name="Google Shape;4768;p7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73"/>
              <p:cNvGrpSpPr/>
              <p:nvPr/>
            </p:nvGrpSpPr>
            <p:grpSpPr>
              <a:xfrm>
                <a:off x="4874196" y="3291088"/>
                <a:ext cx="37878" cy="32451"/>
                <a:chOff x="4874196" y="3291088"/>
                <a:chExt cx="37878" cy="32451"/>
              </a:xfrm>
            </p:grpSpPr>
            <p:sp>
              <p:nvSpPr>
                <p:cNvPr id="4771" name="Google Shape;4771;p7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73"/>
              <p:cNvGrpSpPr/>
              <p:nvPr/>
            </p:nvGrpSpPr>
            <p:grpSpPr>
              <a:xfrm>
                <a:off x="5197770" y="3785466"/>
                <a:ext cx="37783" cy="32427"/>
                <a:chOff x="5197770" y="3785466"/>
                <a:chExt cx="37783" cy="32427"/>
              </a:xfrm>
            </p:grpSpPr>
            <p:sp>
              <p:nvSpPr>
                <p:cNvPr id="4774" name="Google Shape;4774;p7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73"/>
              <p:cNvGrpSpPr/>
              <p:nvPr/>
            </p:nvGrpSpPr>
            <p:grpSpPr>
              <a:xfrm>
                <a:off x="5177699" y="3492117"/>
                <a:ext cx="37776" cy="32357"/>
                <a:chOff x="5177699" y="3492117"/>
                <a:chExt cx="37776" cy="32357"/>
              </a:xfrm>
            </p:grpSpPr>
            <p:sp>
              <p:nvSpPr>
                <p:cNvPr id="4777" name="Google Shape;4777;p7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73"/>
              <p:cNvGrpSpPr/>
              <p:nvPr/>
            </p:nvGrpSpPr>
            <p:grpSpPr>
              <a:xfrm>
                <a:off x="5349431" y="3622346"/>
                <a:ext cx="37870" cy="32380"/>
                <a:chOff x="5349431" y="3622346"/>
                <a:chExt cx="37870" cy="32380"/>
              </a:xfrm>
            </p:grpSpPr>
            <p:sp>
              <p:nvSpPr>
                <p:cNvPr id="4780" name="Google Shape;4780;p7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73"/>
              <p:cNvGrpSpPr/>
              <p:nvPr/>
            </p:nvGrpSpPr>
            <p:grpSpPr>
              <a:xfrm>
                <a:off x="5068855" y="3563980"/>
                <a:ext cx="53954" cy="46223"/>
                <a:chOff x="5068855" y="3563980"/>
                <a:chExt cx="53954" cy="46223"/>
              </a:xfrm>
            </p:grpSpPr>
            <p:sp>
              <p:nvSpPr>
                <p:cNvPr id="4783" name="Google Shape;4783;p7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73"/>
              <p:cNvGrpSpPr/>
              <p:nvPr/>
            </p:nvGrpSpPr>
            <p:grpSpPr>
              <a:xfrm>
                <a:off x="5037654" y="3392507"/>
                <a:ext cx="37870" cy="32451"/>
                <a:chOff x="5037654" y="3392507"/>
                <a:chExt cx="37870" cy="32451"/>
              </a:xfrm>
            </p:grpSpPr>
            <p:sp>
              <p:nvSpPr>
                <p:cNvPr id="4786" name="Google Shape;4786;p7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73"/>
              <p:cNvGrpSpPr/>
              <p:nvPr/>
            </p:nvGrpSpPr>
            <p:grpSpPr>
              <a:xfrm>
                <a:off x="5456560" y="3368629"/>
                <a:ext cx="37870" cy="32451"/>
                <a:chOff x="5456560" y="3368629"/>
                <a:chExt cx="37870" cy="32451"/>
              </a:xfrm>
            </p:grpSpPr>
            <p:sp>
              <p:nvSpPr>
                <p:cNvPr id="4789" name="Google Shape;4789;p7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73"/>
              <p:cNvGrpSpPr/>
              <p:nvPr/>
            </p:nvGrpSpPr>
            <p:grpSpPr>
              <a:xfrm>
                <a:off x="4755749" y="3501516"/>
                <a:ext cx="46246" cy="39608"/>
                <a:chOff x="4755749" y="3501516"/>
                <a:chExt cx="46246" cy="39608"/>
              </a:xfrm>
            </p:grpSpPr>
            <p:sp>
              <p:nvSpPr>
                <p:cNvPr id="4792" name="Google Shape;4792;p7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73"/>
              <p:cNvGrpSpPr/>
              <p:nvPr/>
            </p:nvGrpSpPr>
            <p:grpSpPr>
              <a:xfrm>
                <a:off x="4681346" y="3485582"/>
                <a:ext cx="37783" cy="32427"/>
                <a:chOff x="4681346" y="3485582"/>
                <a:chExt cx="37783" cy="32427"/>
              </a:xfrm>
            </p:grpSpPr>
            <p:sp>
              <p:nvSpPr>
                <p:cNvPr id="4795" name="Google Shape;4795;p7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73"/>
              <p:cNvGrpSpPr/>
              <p:nvPr/>
            </p:nvGrpSpPr>
            <p:grpSpPr>
              <a:xfrm>
                <a:off x="4767067" y="3291088"/>
                <a:ext cx="37878" cy="32451"/>
                <a:chOff x="4767067" y="3291088"/>
                <a:chExt cx="37878" cy="32451"/>
              </a:xfrm>
            </p:grpSpPr>
            <p:sp>
              <p:nvSpPr>
                <p:cNvPr id="4798" name="Google Shape;4798;p7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73"/>
              <p:cNvGrpSpPr/>
              <p:nvPr/>
            </p:nvGrpSpPr>
            <p:grpSpPr>
              <a:xfrm>
                <a:off x="4687819" y="3405539"/>
                <a:ext cx="37776" cy="32451"/>
                <a:chOff x="4687819" y="3405539"/>
                <a:chExt cx="37776" cy="32451"/>
              </a:xfrm>
            </p:grpSpPr>
            <p:sp>
              <p:nvSpPr>
                <p:cNvPr id="4801" name="Google Shape;4801;p7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73"/>
              <p:cNvGrpSpPr/>
              <p:nvPr/>
            </p:nvGrpSpPr>
            <p:grpSpPr>
              <a:xfrm>
                <a:off x="4923101" y="3444809"/>
                <a:ext cx="52813" cy="45318"/>
                <a:chOff x="4923101" y="3444809"/>
                <a:chExt cx="52813" cy="45318"/>
              </a:xfrm>
            </p:grpSpPr>
            <p:sp>
              <p:nvSpPr>
                <p:cNvPr id="4804" name="Google Shape;4804;p7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73"/>
              <p:cNvGrpSpPr/>
              <p:nvPr/>
            </p:nvGrpSpPr>
            <p:grpSpPr>
              <a:xfrm>
                <a:off x="4846040" y="3654750"/>
                <a:ext cx="31405" cy="26993"/>
                <a:chOff x="4846040" y="3654750"/>
                <a:chExt cx="31405" cy="26993"/>
              </a:xfrm>
            </p:grpSpPr>
            <p:sp>
              <p:nvSpPr>
                <p:cNvPr id="4807" name="Google Shape;4807;p7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73"/>
              <p:cNvGrpSpPr/>
              <p:nvPr/>
            </p:nvGrpSpPr>
            <p:grpSpPr>
              <a:xfrm>
                <a:off x="4925673" y="3691700"/>
                <a:ext cx="40253" cy="34472"/>
                <a:chOff x="4925673" y="3691700"/>
                <a:chExt cx="40253" cy="34472"/>
              </a:xfrm>
            </p:grpSpPr>
            <p:sp>
              <p:nvSpPr>
                <p:cNvPr id="4810" name="Google Shape;4810;p7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73"/>
              <p:cNvGrpSpPr/>
              <p:nvPr/>
            </p:nvGrpSpPr>
            <p:grpSpPr>
              <a:xfrm>
                <a:off x="4894653" y="3740848"/>
                <a:ext cx="31405" cy="26906"/>
                <a:chOff x="4894653" y="3740848"/>
                <a:chExt cx="31405" cy="26906"/>
              </a:xfrm>
            </p:grpSpPr>
            <p:sp>
              <p:nvSpPr>
                <p:cNvPr id="4813" name="Google Shape;4813;p7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73"/>
              <p:cNvGrpSpPr/>
              <p:nvPr/>
            </p:nvGrpSpPr>
            <p:grpSpPr>
              <a:xfrm>
                <a:off x="4962300" y="3696348"/>
                <a:ext cx="38255" cy="32773"/>
                <a:chOff x="4962300" y="3696348"/>
                <a:chExt cx="38255" cy="32773"/>
              </a:xfrm>
            </p:grpSpPr>
            <p:sp>
              <p:nvSpPr>
                <p:cNvPr id="4816" name="Google Shape;4816;p7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73"/>
              <p:cNvGrpSpPr/>
              <p:nvPr/>
            </p:nvGrpSpPr>
            <p:grpSpPr>
              <a:xfrm>
                <a:off x="4980185" y="3743349"/>
                <a:ext cx="31499" cy="26969"/>
                <a:chOff x="4980185" y="3743349"/>
                <a:chExt cx="31499" cy="26969"/>
              </a:xfrm>
            </p:grpSpPr>
            <p:sp>
              <p:nvSpPr>
                <p:cNvPr id="4819" name="Google Shape;4819;p7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73"/>
              <p:cNvGrpSpPr/>
              <p:nvPr/>
            </p:nvGrpSpPr>
            <p:grpSpPr>
              <a:xfrm>
                <a:off x="5013768" y="3734312"/>
                <a:ext cx="31499" cy="26969"/>
                <a:chOff x="5013768" y="3734312"/>
                <a:chExt cx="31499" cy="26969"/>
              </a:xfrm>
            </p:grpSpPr>
            <p:sp>
              <p:nvSpPr>
                <p:cNvPr id="4822" name="Google Shape;4822;p7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73"/>
              <p:cNvGrpSpPr/>
              <p:nvPr/>
            </p:nvGrpSpPr>
            <p:grpSpPr>
              <a:xfrm>
                <a:off x="5036703" y="3764545"/>
                <a:ext cx="31499" cy="26898"/>
                <a:chOff x="5036703" y="3764545"/>
                <a:chExt cx="31499" cy="26898"/>
              </a:xfrm>
            </p:grpSpPr>
            <p:sp>
              <p:nvSpPr>
                <p:cNvPr id="4825" name="Google Shape;4825;p7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73"/>
              <p:cNvGrpSpPr/>
              <p:nvPr/>
            </p:nvGrpSpPr>
            <p:grpSpPr>
              <a:xfrm>
                <a:off x="4953546" y="3768352"/>
                <a:ext cx="31405" cy="26898"/>
                <a:chOff x="4953546" y="3768352"/>
                <a:chExt cx="31405" cy="26898"/>
              </a:xfrm>
            </p:grpSpPr>
            <p:sp>
              <p:nvSpPr>
                <p:cNvPr id="4828" name="Google Shape;4828;p7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73"/>
              <p:cNvGrpSpPr/>
              <p:nvPr/>
            </p:nvGrpSpPr>
            <p:grpSpPr>
              <a:xfrm>
                <a:off x="4964770" y="3814016"/>
                <a:ext cx="31499" cy="26993"/>
                <a:chOff x="4964770" y="3814016"/>
                <a:chExt cx="31499" cy="26993"/>
              </a:xfrm>
            </p:grpSpPr>
            <p:sp>
              <p:nvSpPr>
                <p:cNvPr id="4831" name="Google Shape;4831;p7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73"/>
              <p:cNvGrpSpPr/>
              <p:nvPr/>
            </p:nvGrpSpPr>
            <p:grpSpPr>
              <a:xfrm>
                <a:off x="4923290" y="3800504"/>
                <a:ext cx="31468" cy="26898"/>
                <a:chOff x="4923290" y="3800504"/>
                <a:chExt cx="31468" cy="26898"/>
              </a:xfrm>
            </p:grpSpPr>
            <p:sp>
              <p:nvSpPr>
                <p:cNvPr id="4834" name="Google Shape;4834;p7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73"/>
              <p:cNvGrpSpPr/>
              <p:nvPr/>
            </p:nvGrpSpPr>
            <p:grpSpPr>
              <a:xfrm>
                <a:off x="5108534" y="3650943"/>
                <a:ext cx="31405" cy="26993"/>
                <a:chOff x="5108534" y="3650943"/>
                <a:chExt cx="31405" cy="26993"/>
              </a:xfrm>
            </p:grpSpPr>
            <p:sp>
              <p:nvSpPr>
                <p:cNvPr id="4837" name="Google Shape;4837;p7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73"/>
              <p:cNvGrpSpPr/>
              <p:nvPr/>
            </p:nvGrpSpPr>
            <p:grpSpPr>
              <a:xfrm>
                <a:off x="5119380" y="3760739"/>
                <a:ext cx="31499" cy="26993"/>
                <a:chOff x="5119380" y="3760739"/>
                <a:chExt cx="31499" cy="26993"/>
              </a:xfrm>
            </p:grpSpPr>
            <p:sp>
              <p:nvSpPr>
                <p:cNvPr id="4840" name="Google Shape;4840;p7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73"/>
              <p:cNvGrpSpPr/>
              <p:nvPr/>
            </p:nvGrpSpPr>
            <p:grpSpPr>
              <a:xfrm>
                <a:off x="5119380" y="3788235"/>
                <a:ext cx="31499" cy="26993"/>
                <a:chOff x="5119380" y="3788235"/>
                <a:chExt cx="31499" cy="26993"/>
              </a:xfrm>
            </p:grpSpPr>
            <p:sp>
              <p:nvSpPr>
                <p:cNvPr id="4843" name="Google Shape;4843;p7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73"/>
              <p:cNvGrpSpPr/>
              <p:nvPr/>
            </p:nvGrpSpPr>
            <p:grpSpPr>
              <a:xfrm>
                <a:off x="5158005" y="3875284"/>
                <a:ext cx="31405" cy="27001"/>
                <a:chOff x="5158005" y="3875284"/>
                <a:chExt cx="31405" cy="27001"/>
              </a:xfrm>
            </p:grpSpPr>
            <p:sp>
              <p:nvSpPr>
                <p:cNvPr id="4846" name="Google Shape;4846;p7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73"/>
              <p:cNvGrpSpPr/>
              <p:nvPr/>
            </p:nvGrpSpPr>
            <p:grpSpPr>
              <a:xfrm>
                <a:off x="5233163" y="3764545"/>
                <a:ext cx="31499" cy="26898"/>
                <a:chOff x="5233163" y="3764545"/>
                <a:chExt cx="31499" cy="26898"/>
              </a:xfrm>
            </p:grpSpPr>
            <p:sp>
              <p:nvSpPr>
                <p:cNvPr id="4849" name="Google Shape;4849;p7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73"/>
              <p:cNvGrpSpPr/>
              <p:nvPr/>
            </p:nvGrpSpPr>
            <p:grpSpPr>
              <a:xfrm>
                <a:off x="5276168" y="3805545"/>
                <a:ext cx="31499" cy="26906"/>
                <a:chOff x="5276168" y="3805545"/>
                <a:chExt cx="31499" cy="26906"/>
              </a:xfrm>
            </p:grpSpPr>
            <p:sp>
              <p:nvSpPr>
                <p:cNvPr id="4852" name="Google Shape;4852;p7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73"/>
              <p:cNvGrpSpPr/>
              <p:nvPr/>
            </p:nvGrpSpPr>
            <p:grpSpPr>
              <a:xfrm>
                <a:off x="5294053" y="3851933"/>
                <a:ext cx="31405" cy="26945"/>
                <a:chOff x="5294053" y="3851933"/>
                <a:chExt cx="31405" cy="26945"/>
              </a:xfrm>
            </p:grpSpPr>
            <p:sp>
              <p:nvSpPr>
                <p:cNvPr id="4855" name="Google Shape;4855;p7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73"/>
              <p:cNvGrpSpPr/>
              <p:nvPr/>
            </p:nvGrpSpPr>
            <p:grpSpPr>
              <a:xfrm>
                <a:off x="5341723" y="3851902"/>
                <a:ext cx="31405" cy="26977"/>
                <a:chOff x="5341723" y="3851902"/>
                <a:chExt cx="31405" cy="26977"/>
              </a:xfrm>
            </p:grpSpPr>
            <p:sp>
              <p:nvSpPr>
                <p:cNvPr id="4858" name="Google Shape;4858;p7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73"/>
              <p:cNvGrpSpPr/>
              <p:nvPr/>
            </p:nvGrpSpPr>
            <p:grpSpPr>
              <a:xfrm>
                <a:off x="5054871" y="3507855"/>
                <a:ext cx="31405" cy="26993"/>
                <a:chOff x="5054871" y="3507855"/>
                <a:chExt cx="31405" cy="26993"/>
              </a:xfrm>
            </p:grpSpPr>
            <p:sp>
              <p:nvSpPr>
                <p:cNvPr id="4861" name="Google Shape;4861;p7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73"/>
              <p:cNvGrpSpPr/>
              <p:nvPr/>
            </p:nvGrpSpPr>
            <p:grpSpPr>
              <a:xfrm>
                <a:off x="4876579" y="3675325"/>
                <a:ext cx="31405" cy="26969"/>
                <a:chOff x="4876579" y="3675325"/>
                <a:chExt cx="31405" cy="26969"/>
              </a:xfrm>
            </p:grpSpPr>
            <p:sp>
              <p:nvSpPr>
                <p:cNvPr id="4864" name="Google Shape;4864;p7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73"/>
              <p:cNvGrpSpPr/>
              <p:nvPr/>
            </p:nvGrpSpPr>
            <p:grpSpPr>
              <a:xfrm>
                <a:off x="4842233" y="3688333"/>
                <a:ext cx="31405" cy="26993"/>
                <a:chOff x="4842233" y="3688333"/>
                <a:chExt cx="31405" cy="26993"/>
              </a:xfrm>
            </p:grpSpPr>
            <p:sp>
              <p:nvSpPr>
                <p:cNvPr id="4867" name="Google Shape;4867;p7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 name="Google Shape;4869;p73"/>
              <p:cNvGrpSpPr/>
              <p:nvPr/>
            </p:nvGrpSpPr>
            <p:grpSpPr>
              <a:xfrm>
                <a:off x="5187876" y="3608032"/>
                <a:ext cx="31405" cy="27001"/>
                <a:chOff x="5187876" y="3608032"/>
                <a:chExt cx="31405" cy="27001"/>
              </a:xfrm>
            </p:grpSpPr>
            <p:sp>
              <p:nvSpPr>
                <p:cNvPr id="4870" name="Google Shape;4870;p7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2" name="Google Shape;4872;p7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4" name="Google Shape;4874;p73"/>
              <p:cNvGrpSpPr/>
              <p:nvPr/>
            </p:nvGrpSpPr>
            <p:grpSpPr>
              <a:xfrm>
                <a:off x="5269224" y="3304167"/>
                <a:ext cx="40253" cy="34402"/>
                <a:chOff x="5269224" y="3304167"/>
                <a:chExt cx="40253" cy="34402"/>
              </a:xfrm>
            </p:grpSpPr>
            <p:sp>
              <p:nvSpPr>
                <p:cNvPr id="4875" name="Google Shape;4875;p7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7" name="Google Shape;4877;p73"/>
              <p:cNvGrpSpPr/>
              <p:nvPr/>
            </p:nvGrpSpPr>
            <p:grpSpPr>
              <a:xfrm>
                <a:off x="5327354" y="3476615"/>
                <a:ext cx="49864" cy="42723"/>
                <a:chOff x="5327354" y="3476615"/>
                <a:chExt cx="49864" cy="42723"/>
              </a:xfrm>
            </p:grpSpPr>
            <p:sp>
              <p:nvSpPr>
                <p:cNvPr id="4878" name="Google Shape;4878;p7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0" name="Google Shape;4880;p7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2" name="Google Shape;4882;p73"/>
              <p:cNvGrpSpPr/>
              <p:nvPr/>
            </p:nvGrpSpPr>
            <p:grpSpPr>
              <a:xfrm>
                <a:off x="5341723" y="3775957"/>
                <a:ext cx="31405" cy="26898"/>
                <a:chOff x="5341723" y="3775957"/>
                <a:chExt cx="31405" cy="26898"/>
              </a:xfrm>
            </p:grpSpPr>
            <p:sp>
              <p:nvSpPr>
                <p:cNvPr id="4883" name="Google Shape;4883;p7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73"/>
              <p:cNvGrpSpPr/>
              <p:nvPr/>
            </p:nvGrpSpPr>
            <p:grpSpPr>
              <a:xfrm>
                <a:off x="5439053" y="3699274"/>
                <a:ext cx="31405" cy="26898"/>
                <a:chOff x="5439053" y="3699274"/>
                <a:chExt cx="31405" cy="26898"/>
              </a:xfrm>
            </p:grpSpPr>
            <p:sp>
              <p:nvSpPr>
                <p:cNvPr id="4886" name="Google Shape;4886;p7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73"/>
              <p:cNvGrpSpPr/>
              <p:nvPr/>
            </p:nvGrpSpPr>
            <p:grpSpPr>
              <a:xfrm>
                <a:off x="5412414" y="3622307"/>
                <a:ext cx="31499" cy="26993"/>
                <a:chOff x="5412414" y="3622307"/>
                <a:chExt cx="31499" cy="26993"/>
              </a:xfrm>
            </p:grpSpPr>
            <p:sp>
              <p:nvSpPr>
                <p:cNvPr id="4889" name="Google Shape;4889;p7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73"/>
              <p:cNvGrpSpPr/>
              <p:nvPr/>
            </p:nvGrpSpPr>
            <p:grpSpPr>
              <a:xfrm>
                <a:off x="5476254" y="3473949"/>
                <a:ext cx="26835" cy="26930"/>
                <a:chOff x="5476254" y="3473949"/>
                <a:chExt cx="26835" cy="26930"/>
              </a:xfrm>
            </p:grpSpPr>
            <p:sp>
              <p:nvSpPr>
                <p:cNvPr id="4892" name="Google Shape;4892;p7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73"/>
              <p:cNvGrpSpPr/>
              <p:nvPr/>
            </p:nvGrpSpPr>
            <p:grpSpPr>
              <a:xfrm>
                <a:off x="5564547" y="3481594"/>
                <a:ext cx="31397" cy="26898"/>
                <a:chOff x="5564547" y="3481594"/>
                <a:chExt cx="31397" cy="26898"/>
              </a:xfrm>
            </p:grpSpPr>
            <p:sp>
              <p:nvSpPr>
                <p:cNvPr id="4895" name="Google Shape;4895;p7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73"/>
              <p:cNvGrpSpPr/>
              <p:nvPr/>
            </p:nvGrpSpPr>
            <p:grpSpPr>
              <a:xfrm>
                <a:off x="5534101" y="3470174"/>
                <a:ext cx="31397" cy="26906"/>
                <a:chOff x="5534101" y="3470174"/>
                <a:chExt cx="31397" cy="26906"/>
              </a:xfrm>
            </p:grpSpPr>
            <p:sp>
              <p:nvSpPr>
                <p:cNvPr id="4898" name="Google Shape;4898;p7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73"/>
              <p:cNvGrpSpPr/>
              <p:nvPr/>
            </p:nvGrpSpPr>
            <p:grpSpPr>
              <a:xfrm>
                <a:off x="5610879" y="3314486"/>
                <a:ext cx="31499" cy="26938"/>
                <a:chOff x="5610879" y="3314486"/>
                <a:chExt cx="31499" cy="26938"/>
              </a:xfrm>
            </p:grpSpPr>
            <p:sp>
              <p:nvSpPr>
                <p:cNvPr id="4901" name="Google Shape;4901;p7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73"/>
              <p:cNvGrpSpPr/>
              <p:nvPr/>
            </p:nvGrpSpPr>
            <p:grpSpPr>
              <a:xfrm>
                <a:off x="4834525" y="3501382"/>
                <a:ext cx="31499" cy="26898"/>
                <a:chOff x="4834525" y="3501382"/>
                <a:chExt cx="31499" cy="26898"/>
              </a:xfrm>
            </p:grpSpPr>
            <p:sp>
              <p:nvSpPr>
                <p:cNvPr id="4904" name="Google Shape;4904;p7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73"/>
              <p:cNvGrpSpPr/>
              <p:nvPr/>
            </p:nvGrpSpPr>
            <p:grpSpPr>
              <a:xfrm>
                <a:off x="4898460" y="3580158"/>
                <a:ext cx="31405" cy="26898"/>
                <a:chOff x="4898460" y="3580158"/>
                <a:chExt cx="31405" cy="26898"/>
              </a:xfrm>
            </p:grpSpPr>
            <p:sp>
              <p:nvSpPr>
                <p:cNvPr id="4907" name="Google Shape;4907;p7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73"/>
              <p:cNvGrpSpPr/>
              <p:nvPr/>
            </p:nvGrpSpPr>
            <p:grpSpPr>
              <a:xfrm>
                <a:off x="4882667" y="3608032"/>
                <a:ext cx="31499" cy="27001"/>
                <a:chOff x="4882667" y="3608032"/>
                <a:chExt cx="31499" cy="27001"/>
              </a:xfrm>
            </p:grpSpPr>
            <p:sp>
              <p:nvSpPr>
                <p:cNvPr id="4910" name="Google Shape;4910;p7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73"/>
              <p:cNvGrpSpPr/>
              <p:nvPr/>
            </p:nvGrpSpPr>
            <p:grpSpPr>
              <a:xfrm>
                <a:off x="4843373" y="3631407"/>
                <a:ext cx="16273" cy="16186"/>
                <a:chOff x="4843373" y="3631407"/>
                <a:chExt cx="16273" cy="16186"/>
              </a:xfrm>
            </p:grpSpPr>
            <p:sp>
              <p:nvSpPr>
                <p:cNvPr id="4913" name="Google Shape;4913;p7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73"/>
              <p:cNvGrpSpPr/>
              <p:nvPr/>
            </p:nvGrpSpPr>
            <p:grpSpPr>
              <a:xfrm>
                <a:off x="4727773" y="3591578"/>
                <a:ext cx="31499" cy="26898"/>
                <a:chOff x="4727773" y="3591578"/>
                <a:chExt cx="31499" cy="26898"/>
              </a:xfrm>
            </p:grpSpPr>
            <p:sp>
              <p:nvSpPr>
                <p:cNvPr id="4916" name="Google Shape;4916;p7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8" name="Google Shape;4918;p7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0" name="Google Shape;4920;p73"/>
              <p:cNvGrpSpPr/>
              <p:nvPr/>
            </p:nvGrpSpPr>
            <p:grpSpPr>
              <a:xfrm>
                <a:off x="4609421" y="3577398"/>
                <a:ext cx="31499" cy="27001"/>
                <a:chOff x="4609421" y="3577398"/>
                <a:chExt cx="31499" cy="27001"/>
              </a:xfrm>
            </p:grpSpPr>
            <p:sp>
              <p:nvSpPr>
                <p:cNvPr id="4921" name="Google Shape;4921;p7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73"/>
              <p:cNvGrpSpPr/>
              <p:nvPr/>
            </p:nvGrpSpPr>
            <p:grpSpPr>
              <a:xfrm>
                <a:off x="4649289" y="3577398"/>
                <a:ext cx="31499" cy="27001"/>
                <a:chOff x="4649289" y="3577398"/>
                <a:chExt cx="31499" cy="27001"/>
              </a:xfrm>
            </p:grpSpPr>
            <p:sp>
              <p:nvSpPr>
                <p:cNvPr id="4924" name="Google Shape;4924;p7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73"/>
              <p:cNvGrpSpPr/>
              <p:nvPr/>
            </p:nvGrpSpPr>
            <p:grpSpPr>
              <a:xfrm>
                <a:off x="4605614" y="3639523"/>
                <a:ext cx="31499" cy="26906"/>
                <a:chOff x="4605614" y="3639523"/>
                <a:chExt cx="31499" cy="26906"/>
              </a:xfrm>
            </p:grpSpPr>
            <p:sp>
              <p:nvSpPr>
                <p:cNvPr id="4927" name="Google Shape;4927;p7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73"/>
              <p:cNvGrpSpPr/>
              <p:nvPr/>
            </p:nvGrpSpPr>
            <p:grpSpPr>
              <a:xfrm>
                <a:off x="4785149" y="3618846"/>
                <a:ext cx="26930" cy="26843"/>
                <a:chOff x="4785149" y="3618846"/>
                <a:chExt cx="26930" cy="26843"/>
              </a:xfrm>
            </p:grpSpPr>
            <p:sp>
              <p:nvSpPr>
                <p:cNvPr id="4930" name="Google Shape;4930;p7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73"/>
              <p:cNvGrpSpPr/>
              <p:nvPr/>
            </p:nvGrpSpPr>
            <p:grpSpPr>
              <a:xfrm>
                <a:off x="4810167" y="3601567"/>
                <a:ext cx="31405" cy="26898"/>
                <a:chOff x="4810167" y="3601567"/>
                <a:chExt cx="31405" cy="26898"/>
              </a:xfrm>
            </p:grpSpPr>
            <p:sp>
              <p:nvSpPr>
                <p:cNvPr id="4933" name="Google Shape;4933;p7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73"/>
              <p:cNvGrpSpPr/>
              <p:nvPr/>
            </p:nvGrpSpPr>
            <p:grpSpPr>
              <a:xfrm>
                <a:off x="4831002" y="3373230"/>
                <a:ext cx="31405" cy="26898"/>
                <a:chOff x="4831002" y="3373230"/>
                <a:chExt cx="31405" cy="26898"/>
              </a:xfrm>
            </p:grpSpPr>
            <p:sp>
              <p:nvSpPr>
                <p:cNvPr id="4936" name="Google Shape;4936;p7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73"/>
              <p:cNvGrpSpPr/>
              <p:nvPr/>
            </p:nvGrpSpPr>
            <p:grpSpPr>
              <a:xfrm>
                <a:off x="4719311" y="3355054"/>
                <a:ext cx="31499" cy="27001"/>
                <a:chOff x="4719311" y="3355054"/>
                <a:chExt cx="31499" cy="27001"/>
              </a:xfrm>
            </p:grpSpPr>
            <p:sp>
              <p:nvSpPr>
                <p:cNvPr id="4939" name="Google Shape;4939;p7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73"/>
              <p:cNvGrpSpPr/>
              <p:nvPr/>
            </p:nvGrpSpPr>
            <p:grpSpPr>
              <a:xfrm>
                <a:off x="4798755" y="3450260"/>
                <a:ext cx="26930" cy="26930"/>
                <a:chOff x="4798755" y="3450260"/>
                <a:chExt cx="26930" cy="26930"/>
              </a:xfrm>
            </p:grpSpPr>
            <p:sp>
              <p:nvSpPr>
                <p:cNvPr id="4942" name="Google Shape;4942;p7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73"/>
              <p:cNvGrpSpPr/>
              <p:nvPr/>
            </p:nvGrpSpPr>
            <p:grpSpPr>
              <a:xfrm>
                <a:off x="4645576" y="3467555"/>
                <a:ext cx="31405" cy="26953"/>
                <a:chOff x="4645576" y="3467555"/>
                <a:chExt cx="31405" cy="26953"/>
              </a:xfrm>
            </p:grpSpPr>
            <p:sp>
              <p:nvSpPr>
                <p:cNvPr id="4945" name="Google Shape;4945;p7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73"/>
              <p:cNvGrpSpPr/>
              <p:nvPr/>
            </p:nvGrpSpPr>
            <p:grpSpPr>
              <a:xfrm>
                <a:off x="4687631" y="3583965"/>
                <a:ext cx="31499" cy="26898"/>
                <a:chOff x="4687631" y="3583965"/>
                <a:chExt cx="31499" cy="26898"/>
              </a:xfrm>
            </p:grpSpPr>
            <p:sp>
              <p:nvSpPr>
                <p:cNvPr id="4948" name="Google Shape;4948;p7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73"/>
              <p:cNvGrpSpPr/>
              <p:nvPr/>
            </p:nvGrpSpPr>
            <p:grpSpPr>
              <a:xfrm>
                <a:off x="4719311" y="3471314"/>
                <a:ext cx="31499" cy="27001"/>
                <a:chOff x="4719311" y="3471314"/>
                <a:chExt cx="31499" cy="27001"/>
              </a:xfrm>
            </p:grpSpPr>
            <p:sp>
              <p:nvSpPr>
                <p:cNvPr id="4951" name="Google Shape;4951;p7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73"/>
              <p:cNvGrpSpPr/>
              <p:nvPr/>
            </p:nvGrpSpPr>
            <p:grpSpPr>
              <a:xfrm>
                <a:off x="4719311" y="3434404"/>
                <a:ext cx="31499" cy="26898"/>
                <a:chOff x="4719311" y="3434404"/>
                <a:chExt cx="31499" cy="26898"/>
              </a:xfrm>
            </p:grpSpPr>
            <p:sp>
              <p:nvSpPr>
                <p:cNvPr id="4954" name="Google Shape;4954;p7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73"/>
              <p:cNvGrpSpPr/>
              <p:nvPr/>
            </p:nvGrpSpPr>
            <p:grpSpPr>
              <a:xfrm>
                <a:off x="4768876" y="3401772"/>
                <a:ext cx="31499" cy="26898"/>
                <a:chOff x="4768876" y="3401772"/>
                <a:chExt cx="31499" cy="26898"/>
              </a:xfrm>
            </p:grpSpPr>
            <p:sp>
              <p:nvSpPr>
                <p:cNvPr id="4957" name="Google Shape;4957;p7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73"/>
              <p:cNvGrpSpPr/>
              <p:nvPr/>
            </p:nvGrpSpPr>
            <p:grpSpPr>
              <a:xfrm>
                <a:off x="4762214" y="3471377"/>
                <a:ext cx="26938" cy="26938"/>
                <a:chOff x="4762214" y="3471377"/>
                <a:chExt cx="26938" cy="26938"/>
              </a:xfrm>
            </p:grpSpPr>
            <p:sp>
              <p:nvSpPr>
                <p:cNvPr id="4960" name="Google Shape;4960;p7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73"/>
              <p:cNvGrpSpPr/>
              <p:nvPr/>
            </p:nvGrpSpPr>
            <p:grpSpPr>
              <a:xfrm>
                <a:off x="4790473" y="3344782"/>
                <a:ext cx="31405" cy="26898"/>
                <a:chOff x="4790473" y="3344782"/>
                <a:chExt cx="31405" cy="26898"/>
              </a:xfrm>
            </p:grpSpPr>
            <p:sp>
              <p:nvSpPr>
                <p:cNvPr id="4963" name="Google Shape;4963;p7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73"/>
              <p:cNvGrpSpPr/>
              <p:nvPr/>
            </p:nvGrpSpPr>
            <p:grpSpPr>
              <a:xfrm>
                <a:off x="4823774" y="3950733"/>
                <a:ext cx="37398" cy="32034"/>
                <a:chOff x="4823774" y="3950733"/>
                <a:chExt cx="37398" cy="32034"/>
              </a:xfrm>
            </p:grpSpPr>
            <p:sp>
              <p:nvSpPr>
                <p:cNvPr id="4966" name="Google Shape;4966;p7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73"/>
              <p:cNvGrpSpPr/>
              <p:nvPr/>
            </p:nvGrpSpPr>
            <p:grpSpPr>
              <a:xfrm>
                <a:off x="4823396" y="4110566"/>
                <a:ext cx="31405" cy="26906"/>
                <a:chOff x="4823396" y="4110566"/>
                <a:chExt cx="31405" cy="26906"/>
              </a:xfrm>
            </p:grpSpPr>
            <p:sp>
              <p:nvSpPr>
                <p:cNvPr id="4969" name="Google Shape;4969;p7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73"/>
              <p:cNvGrpSpPr/>
              <p:nvPr/>
            </p:nvGrpSpPr>
            <p:grpSpPr>
              <a:xfrm>
                <a:off x="4838332" y="3821150"/>
                <a:ext cx="31499" cy="26898"/>
                <a:chOff x="4838332" y="3821150"/>
                <a:chExt cx="31499" cy="26898"/>
              </a:xfrm>
            </p:grpSpPr>
            <p:sp>
              <p:nvSpPr>
                <p:cNvPr id="4972" name="Google Shape;4972;p7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73"/>
              <p:cNvGrpSpPr/>
              <p:nvPr/>
            </p:nvGrpSpPr>
            <p:grpSpPr>
              <a:xfrm>
                <a:off x="4661275" y="3815007"/>
                <a:ext cx="36824" cy="31523"/>
                <a:chOff x="4661275" y="3815007"/>
                <a:chExt cx="36824" cy="31523"/>
              </a:xfrm>
            </p:grpSpPr>
            <p:sp>
              <p:nvSpPr>
                <p:cNvPr id="4975" name="Google Shape;4975;p7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73"/>
              <p:cNvGrpSpPr/>
              <p:nvPr/>
            </p:nvGrpSpPr>
            <p:grpSpPr>
              <a:xfrm>
                <a:off x="4558998" y="3851037"/>
                <a:ext cx="33591" cy="28699"/>
                <a:chOff x="4558998" y="3851037"/>
                <a:chExt cx="33591" cy="28699"/>
              </a:xfrm>
            </p:grpSpPr>
            <p:sp>
              <p:nvSpPr>
                <p:cNvPr id="4978" name="Google Shape;4978;p7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73"/>
              <p:cNvGrpSpPr/>
              <p:nvPr/>
            </p:nvGrpSpPr>
            <p:grpSpPr>
              <a:xfrm>
                <a:off x="4696762" y="3638587"/>
                <a:ext cx="33591" cy="28794"/>
                <a:chOff x="4696762" y="3638587"/>
                <a:chExt cx="33591" cy="28794"/>
              </a:xfrm>
            </p:grpSpPr>
            <p:sp>
              <p:nvSpPr>
                <p:cNvPr id="4981" name="Google Shape;4981;p7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73"/>
              <p:cNvGrpSpPr/>
              <p:nvPr/>
            </p:nvGrpSpPr>
            <p:grpSpPr>
              <a:xfrm>
                <a:off x="4929479" y="3939140"/>
                <a:ext cx="33497" cy="28692"/>
                <a:chOff x="4929479" y="3939140"/>
                <a:chExt cx="33497" cy="28692"/>
              </a:xfrm>
            </p:grpSpPr>
            <p:sp>
              <p:nvSpPr>
                <p:cNvPr id="4984" name="Google Shape;4984;p7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73"/>
              <p:cNvGrpSpPr/>
              <p:nvPr/>
            </p:nvGrpSpPr>
            <p:grpSpPr>
              <a:xfrm>
                <a:off x="4907119" y="3986039"/>
                <a:ext cx="33497" cy="28699"/>
                <a:chOff x="4907119" y="3986039"/>
                <a:chExt cx="33497" cy="28699"/>
              </a:xfrm>
            </p:grpSpPr>
            <p:sp>
              <p:nvSpPr>
                <p:cNvPr id="4987" name="Google Shape;4987;p7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73"/>
              <p:cNvGrpSpPr/>
              <p:nvPr/>
            </p:nvGrpSpPr>
            <p:grpSpPr>
              <a:xfrm>
                <a:off x="4911783" y="4048102"/>
                <a:ext cx="33591" cy="28762"/>
                <a:chOff x="4911783" y="4048102"/>
                <a:chExt cx="33591" cy="28762"/>
              </a:xfrm>
            </p:grpSpPr>
            <p:sp>
              <p:nvSpPr>
                <p:cNvPr id="4990" name="Google Shape;4990;p7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2" name="Google Shape;4992;p7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4" name="Google Shape;4994;p73"/>
              <p:cNvGrpSpPr/>
              <p:nvPr/>
            </p:nvGrpSpPr>
            <p:grpSpPr>
              <a:xfrm>
                <a:off x="4762623" y="3837847"/>
                <a:ext cx="42416" cy="36273"/>
                <a:chOff x="4762623" y="3837847"/>
                <a:chExt cx="42416" cy="36273"/>
              </a:xfrm>
            </p:grpSpPr>
            <p:sp>
              <p:nvSpPr>
                <p:cNvPr id="4995" name="Google Shape;4995;p7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73"/>
              <p:cNvGrpSpPr/>
              <p:nvPr/>
            </p:nvGrpSpPr>
            <p:grpSpPr>
              <a:xfrm>
                <a:off x="4746044" y="4104966"/>
                <a:ext cx="33497" cy="28699"/>
                <a:chOff x="4746044" y="4104966"/>
                <a:chExt cx="33497" cy="28699"/>
              </a:xfrm>
            </p:grpSpPr>
            <p:sp>
              <p:nvSpPr>
                <p:cNvPr id="4998" name="Google Shape;4998;p7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73"/>
              <p:cNvGrpSpPr/>
              <p:nvPr/>
            </p:nvGrpSpPr>
            <p:grpSpPr>
              <a:xfrm>
                <a:off x="4859646" y="4162554"/>
                <a:ext cx="33591" cy="28762"/>
                <a:chOff x="4859646" y="4162554"/>
                <a:chExt cx="33591" cy="28762"/>
              </a:xfrm>
            </p:grpSpPr>
            <p:sp>
              <p:nvSpPr>
                <p:cNvPr id="5001" name="Google Shape;5001;p7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3" name="Google Shape;5003;p73"/>
            <p:cNvGrpSpPr/>
            <p:nvPr/>
          </p:nvGrpSpPr>
          <p:grpSpPr>
            <a:xfrm>
              <a:off x="3597785" y="3274438"/>
              <a:ext cx="855610" cy="1122100"/>
              <a:chOff x="3597785" y="3274438"/>
              <a:chExt cx="855610" cy="1122100"/>
            </a:xfrm>
          </p:grpSpPr>
          <p:grpSp>
            <p:nvGrpSpPr>
              <p:cNvPr id="5004" name="Google Shape;5004;p73"/>
              <p:cNvGrpSpPr/>
              <p:nvPr/>
            </p:nvGrpSpPr>
            <p:grpSpPr>
              <a:xfrm>
                <a:off x="3617857" y="3284717"/>
                <a:ext cx="826785" cy="1099165"/>
                <a:chOff x="3617857" y="3284717"/>
                <a:chExt cx="826785" cy="1099165"/>
              </a:xfrm>
            </p:grpSpPr>
            <p:sp>
              <p:nvSpPr>
                <p:cNvPr id="5005" name="Google Shape;5005;p7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73"/>
              <p:cNvGrpSpPr/>
              <p:nvPr/>
            </p:nvGrpSpPr>
            <p:grpSpPr>
              <a:xfrm>
                <a:off x="4180904" y="4251758"/>
                <a:ext cx="37783" cy="32420"/>
                <a:chOff x="4180904" y="4251758"/>
                <a:chExt cx="37783" cy="32420"/>
              </a:xfrm>
            </p:grpSpPr>
            <p:sp>
              <p:nvSpPr>
                <p:cNvPr id="5062" name="Google Shape;5062;p7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73"/>
              <p:cNvGrpSpPr/>
              <p:nvPr/>
            </p:nvGrpSpPr>
            <p:grpSpPr>
              <a:xfrm>
                <a:off x="4201644" y="4081324"/>
                <a:ext cx="37783" cy="32364"/>
                <a:chOff x="4201644" y="4081324"/>
                <a:chExt cx="37783" cy="32364"/>
              </a:xfrm>
            </p:grpSpPr>
            <p:sp>
              <p:nvSpPr>
                <p:cNvPr id="5065" name="Google Shape;5065;p7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73"/>
              <p:cNvGrpSpPr/>
              <p:nvPr/>
            </p:nvGrpSpPr>
            <p:grpSpPr>
              <a:xfrm>
                <a:off x="4284416" y="3887428"/>
                <a:ext cx="37783" cy="32451"/>
                <a:chOff x="4284416" y="3887428"/>
                <a:chExt cx="37783" cy="32451"/>
              </a:xfrm>
            </p:grpSpPr>
            <p:sp>
              <p:nvSpPr>
                <p:cNvPr id="5068" name="Google Shape;5068;p7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73"/>
              <p:cNvGrpSpPr/>
              <p:nvPr/>
            </p:nvGrpSpPr>
            <p:grpSpPr>
              <a:xfrm>
                <a:off x="4223721" y="3860404"/>
                <a:ext cx="37870" cy="32364"/>
                <a:chOff x="4223721" y="3860404"/>
                <a:chExt cx="37870" cy="32364"/>
              </a:xfrm>
            </p:grpSpPr>
            <p:sp>
              <p:nvSpPr>
                <p:cNvPr id="5071" name="Google Shape;5071;p7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73"/>
              <p:cNvGrpSpPr/>
              <p:nvPr/>
            </p:nvGrpSpPr>
            <p:grpSpPr>
              <a:xfrm>
                <a:off x="4104889" y="3699242"/>
                <a:ext cx="37776" cy="32357"/>
                <a:chOff x="4104889" y="3699242"/>
                <a:chExt cx="37776" cy="32357"/>
              </a:xfrm>
            </p:grpSpPr>
            <p:sp>
              <p:nvSpPr>
                <p:cNvPr id="5074" name="Google Shape;5074;p7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73"/>
              <p:cNvGrpSpPr/>
              <p:nvPr/>
            </p:nvGrpSpPr>
            <p:grpSpPr>
              <a:xfrm>
                <a:off x="4143608" y="3475121"/>
                <a:ext cx="37878" cy="32420"/>
                <a:chOff x="4143608" y="3475121"/>
                <a:chExt cx="37878" cy="32420"/>
              </a:xfrm>
            </p:grpSpPr>
            <p:sp>
              <p:nvSpPr>
                <p:cNvPr id="5077" name="Google Shape;5077;p7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73"/>
              <p:cNvGrpSpPr/>
              <p:nvPr/>
            </p:nvGrpSpPr>
            <p:grpSpPr>
              <a:xfrm>
                <a:off x="4217248" y="3570893"/>
                <a:ext cx="37776" cy="32364"/>
                <a:chOff x="4217248" y="3570893"/>
                <a:chExt cx="37776" cy="32364"/>
              </a:xfrm>
            </p:grpSpPr>
            <p:sp>
              <p:nvSpPr>
                <p:cNvPr id="5080" name="Google Shape;5080;p7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73"/>
              <p:cNvGrpSpPr/>
              <p:nvPr/>
            </p:nvGrpSpPr>
            <p:grpSpPr>
              <a:xfrm>
                <a:off x="4255307" y="3431612"/>
                <a:ext cx="37776" cy="32451"/>
                <a:chOff x="4255307" y="3431612"/>
                <a:chExt cx="37776" cy="32451"/>
              </a:xfrm>
            </p:grpSpPr>
            <p:sp>
              <p:nvSpPr>
                <p:cNvPr id="5083" name="Google Shape;5083;p7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73"/>
              <p:cNvGrpSpPr/>
              <p:nvPr/>
            </p:nvGrpSpPr>
            <p:grpSpPr>
              <a:xfrm>
                <a:off x="3853052" y="3577398"/>
                <a:ext cx="37776" cy="32420"/>
                <a:chOff x="3853052" y="3577398"/>
                <a:chExt cx="37776" cy="32420"/>
              </a:xfrm>
            </p:grpSpPr>
            <p:sp>
              <p:nvSpPr>
                <p:cNvPr id="5086" name="Google Shape;5086;p7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73"/>
              <p:cNvGrpSpPr/>
              <p:nvPr/>
            </p:nvGrpSpPr>
            <p:grpSpPr>
              <a:xfrm>
                <a:off x="4039908" y="3412107"/>
                <a:ext cx="37776" cy="32357"/>
                <a:chOff x="4039908" y="3412107"/>
                <a:chExt cx="37776" cy="32357"/>
              </a:xfrm>
            </p:grpSpPr>
            <p:sp>
              <p:nvSpPr>
                <p:cNvPr id="5089" name="Google Shape;5089;p7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73"/>
              <p:cNvGrpSpPr/>
              <p:nvPr/>
            </p:nvGrpSpPr>
            <p:grpSpPr>
              <a:xfrm>
                <a:off x="4017360" y="3342061"/>
                <a:ext cx="37870" cy="32380"/>
                <a:chOff x="4017360" y="3342061"/>
                <a:chExt cx="37870" cy="32380"/>
              </a:xfrm>
            </p:grpSpPr>
            <p:sp>
              <p:nvSpPr>
                <p:cNvPr id="5092" name="Google Shape;5092;p7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4" name="Google Shape;5094;p7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6" name="Google Shape;5096;p73"/>
              <p:cNvGrpSpPr/>
              <p:nvPr/>
            </p:nvGrpSpPr>
            <p:grpSpPr>
              <a:xfrm>
                <a:off x="3750870" y="3418650"/>
                <a:ext cx="37776" cy="32380"/>
                <a:chOff x="3750870" y="3418650"/>
                <a:chExt cx="37776" cy="32380"/>
              </a:xfrm>
            </p:grpSpPr>
            <p:sp>
              <p:nvSpPr>
                <p:cNvPr id="5097" name="Google Shape;5097;p7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73"/>
              <p:cNvGrpSpPr/>
              <p:nvPr/>
            </p:nvGrpSpPr>
            <p:grpSpPr>
              <a:xfrm>
                <a:off x="3632509" y="3274438"/>
                <a:ext cx="37783" cy="32357"/>
                <a:chOff x="3632509" y="3274438"/>
                <a:chExt cx="37783" cy="32357"/>
              </a:xfrm>
            </p:grpSpPr>
            <p:sp>
              <p:nvSpPr>
                <p:cNvPr id="5100" name="Google Shape;5100;p7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73"/>
              <p:cNvGrpSpPr/>
              <p:nvPr/>
            </p:nvGrpSpPr>
            <p:grpSpPr>
              <a:xfrm>
                <a:off x="3906424" y="3297561"/>
                <a:ext cx="37776" cy="32451"/>
                <a:chOff x="3906424" y="3297561"/>
                <a:chExt cx="37776" cy="32451"/>
              </a:xfrm>
            </p:grpSpPr>
            <p:sp>
              <p:nvSpPr>
                <p:cNvPr id="5103" name="Google Shape;5103;p7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73"/>
              <p:cNvGrpSpPr/>
              <p:nvPr/>
            </p:nvGrpSpPr>
            <p:grpSpPr>
              <a:xfrm>
                <a:off x="3866084" y="3412107"/>
                <a:ext cx="37776" cy="32357"/>
                <a:chOff x="3866084" y="3412107"/>
                <a:chExt cx="37776" cy="32357"/>
              </a:xfrm>
            </p:grpSpPr>
            <p:sp>
              <p:nvSpPr>
                <p:cNvPr id="5106" name="Google Shape;5106;p7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73"/>
              <p:cNvGrpSpPr/>
              <p:nvPr/>
            </p:nvGrpSpPr>
            <p:grpSpPr>
              <a:xfrm>
                <a:off x="4023919" y="3766409"/>
                <a:ext cx="37783" cy="32357"/>
                <a:chOff x="4023919" y="3766409"/>
                <a:chExt cx="37783" cy="32357"/>
              </a:xfrm>
            </p:grpSpPr>
            <p:sp>
              <p:nvSpPr>
                <p:cNvPr id="5109" name="Google Shape;5109;p7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3"/>
              <p:cNvGrpSpPr/>
              <p:nvPr/>
            </p:nvGrpSpPr>
            <p:grpSpPr>
              <a:xfrm>
                <a:off x="3973882" y="3779449"/>
                <a:ext cx="37776" cy="32357"/>
                <a:chOff x="3973882" y="3779449"/>
                <a:chExt cx="37776" cy="32357"/>
              </a:xfrm>
            </p:grpSpPr>
            <p:sp>
              <p:nvSpPr>
                <p:cNvPr id="5112" name="Google Shape;5112;p7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73"/>
              <p:cNvGrpSpPr/>
              <p:nvPr/>
            </p:nvGrpSpPr>
            <p:grpSpPr>
              <a:xfrm>
                <a:off x="4073398" y="3838028"/>
                <a:ext cx="37776" cy="32380"/>
                <a:chOff x="4073398" y="3838028"/>
                <a:chExt cx="37776" cy="32380"/>
              </a:xfrm>
            </p:grpSpPr>
            <p:sp>
              <p:nvSpPr>
                <p:cNvPr id="5115" name="Google Shape;5115;p7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73"/>
              <p:cNvGrpSpPr/>
              <p:nvPr/>
            </p:nvGrpSpPr>
            <p:grpSpPr>
              <a:xfrm>
                <a:off x="4342672" y="4144496"/>
                <a:ext cx="37752" cy="32364"/>
                <a:chOff x="4342672" y="4144496"/>
                <a:chExt cx="37752" cy="32364"/>
              </a:xfrm>
            </p:grpSpPr>
            <p:sp>
              <p:nvSpPr>
                <p:cNvPr id="5118" name="Google Shape;5118;p7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73"/>
              <p:cNvGrpSpPr/>
              <p:nvPr/>
            </p:nvGrpSpPr>
            <p:grpSpPr>
              <a:xfrm>
                <a:off x="4406386" y="4056872"/>
                <a:ext cx="37783" cy="32364"/>
                <a:chOff x="4406386" y="4056872"/>
                <a:chExt cx="37783" cy="32364"/>
              </a:xfrm>
            </p:grpSpPr>
            <p:sp>
              <p:nvSpPr>
                <p:cNvPr id="5121" name="Google Shape;5121;p7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73"/>
              <p:cNvGrpSpPr/>
              <p:nvPr/>
            </p:nvGrpSpPr>
            <p:grpSpPr>
              <a:xfrm>
                <a:off x="4284416" y="4245254"/>
                <a:ext cx="37783" cy="32357"/>
                <a:chOff x="4284416" y="4245254"/>
                <a:chExt cx="37783" cy="32357"/>
              </a:xfrm>
            </p:grpSpPr>
            <p:sp>
              <p:nvSpPr>
                <p:cNvPr id="5124" name="Google Shape;5124;p7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73"/>
              <p:cNvGrpSpPr/>
              <p:nvPr/>
            </p:nvGrpSpPr>
            <p:grpSpPr>
              <a:xfrm>
                <a:off x="4219057" y="4331258"/>
                <a:ext cx="37776" cy="32364"/>
                <a:chOff x="4219057" y="4331258"/>
                <a:chExt cx="37776" cy="32364"/>
              </a:xfrm>
            </p:grpSpPr>
            <p:sp>
              <p:nvSpPr>
                <p:cNvPr id="5127" name="Google Shape;5127;p7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73"/>
              <p:cNvGrpSpPr/>
              <p:nvPr/>
            </p:nvGrpSpPr>
            <p:grpSpPr>
              <a:xfrm>
                <a:off x="4204122" y="4141688"/>
                <a:ext cx="33497" cy="28699"/>
                <a:chOff x="4204122" y="4141688"/>
                <a:chExt cx="33497" cy="28699"/>
              </a:xfrm>
            </p:grpSpPr>
            <p:sp>
              <p:nvSpPr>
                <p:cNvPr id="5130" name="Google Shape;5130;p7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73"/>
              <p:cNvGrpSpPr/>
              <p:nvPr/>
            </p:nvGrpSpPr>
            <p:grpSpPr>
              <a:xfrm>
                <a:off x="4301546" y="4003869"/>
                <a:ext cx="38916" cy="33324"/>
                <a:chOff x="4301546" y="4003869"/>
                <a:chExt cx="38916" cy="33324"/>
              </a:xfrm>
            </p:grpSpPr>
            <p:sp>
              <p:nvSpPr>
                <p:cNvPr id="5133" name="Google Shape;5133;p7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73"/>
              <p:cNvGrpSpPr/>
              <p:nvPr/>
            </p:nvGrpSpPr>
            <p:grpSpPr>
              <a:xfrm>
                <a:off x="4210681" y="3924669"/>
                <a:ext cx="36549" cy="31366"/>
                <a:chOff x="4210681" y="3924669"/>
                <a:chExt cx="36549" cy="31366"/>
              </a:xfrm>
            </p:grpSpPr>
            <p:sp>
              <p:nvSpPr>
                <p:cNvPr id="5136" name="Google Shape;5136;p7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73"/>
              <p:cNvGrpSpPr/>
              <p:nvPr/>
            </p:nvGrpSpPr>
            <p:grpSpPr>
              <a:xfrm>
                <a:off x="3987771" y="3628874"/>
                <a:ext cx="31499" cy="26993"/>
                <a:chOff x="3987771" y="3628874"/>
                <a:chExt cx="31499" cy="26993"/>
              </a:xfrm>
            </p:grpSpPr>
            <p:sp>
              <p:nvSpPr>
                <p:cNvPr id="5139" name="Google Shape;5139;p7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3"/>
              <p:cNvGrpSpPr/>
              <p:nvPr/>
            </p:nvGrpSpPr>
            <p:grpSpPr>
              <a:xfrm>
                <a:off x="4087382" y="3775674"/>
                <a:ext cx="31405" cy="26898"/>
                <a:chOff x="4087382" y="3775674"/>
                <a:chExt cx="31405" cy="26898"/>
              </a:xfrm>
            </p:grpSpPr>
            <p:sp>
              <p:nvSpPr>
                <p:cNvPr id="5142" name="Google Shape;5142;p7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73"/>
              <p:cNvGrpSpPr/>
              <p:nvPr/>
            </p:nvGrpSpPr>
            <p:grpSpPr>
              <a:xfrm>
                <a:off x="4118873" y="3856637"/>
                <a:ext cx="31405" cy="26906"/>
                <a:chOff x="4118873" y="3856637"/>
                <a:chExt cx="31405" cy="26906"/>
              </a:xfrm>
            </p:grpSpPr>
            <p:sp>
              <p:nvSpPr>
                <p:cNvPr id="5145" name="Google Shape;5145;p7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73"/>
              <p:cNvGrpSpPr/>
              <p:nvPr/>
            </p:nvGrpSpPr>
            <p:grpSpPr>
              <a:xfrm>
                <a:off x="4168541" y="3639523"/>
                <a:ext cx="31499" cy="26906"/>
                <a:chOff x="4168541" y="3639523"/>
                <a:chExt cx="31499" cy="26906"/>
              </a:xfrm>
            </p:grpSpPr>
            <p:sp>
              <p:nvSpPr>
                <p:cNvPr id="5148" name="Google Shape;5148;p7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3"/>
              <p:cNvGrpSpPr/>
              <p:nvPr/>
            </p:nvGrpSpPr>
            <p:grpSpPr>
              <a:xfrm>
                <a:off x="3965789" y="3393545"/>
                <a:ext cx="31405" cy="26945"/>
                <a:chOff x="3965789" y="3393545"/>
                <a:chExt cx="31405" cy="26945"/>
              </a:xfrm>
            </p:grpSpPr>
            <p:sp>
              <p:nvSpPr>
                <p:cNvPr id="5151" name="Google Shape;5151;p7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73"/>
              <p:cNvGrpSpPr/>
              <p:nvPr/>
            </p:nvGrpSpPr>
            <p:grpSpPr>
              <a:xfrm>
                <a:off x="3925166" y="3491008"/>
                <a:ext cx="31405" cy="27001"/>
                <a:chOff x="3925166" y="3491008"/>
                <a:chExt cx="31405" cy="27001"/>
              </a:xfrm>
            </p:grpSpPr>
            <p:sp>
              <p:nvSpPr>
                <p:cNvPr id="5154" name="Google Shape;5154;p7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73"/>
              <p:cNvGrpSpPr/>
              <p:nvPr/>
            </p:nvGrpSpPr>
            <p:grpSpPr>
              <a:xfrm>
                <a:off x="3682845" y="3340976"/>
                <a:ext cx="31397" cy="26898"/>
                <a:chOff x="3682845" y="3340976"/>
                <a:chExt cx="31397" cy="26898"/>
              </a:xfrm>
            </p:grpSpPr>
            <p:sp>
              <p:nvSpPr>
                <p:cNvPr id="5157" name="Google Shape;5157;p7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73"/>
              <p:cNvGrpSpPr/>
              <p:nvPr/>
            </p:nvGrpSpPr>
            <p:grpSpPr>
              <a:xfrm>
                <a:off x="3795393" y="3353725"/>
                <a:ext cx="31499" cy="26993"/>
                <a:chOff x="3795393" y="3353725"/>
                <a:chExt cx="31499" cy="26993"/>
              </a:xfrm>
            </p:grpSpPr>
            <p:sp>
              <p:nvSpPr>
                <p:cNvPr id="5160" name="Google Shape;5160;p7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73"/>
              <p:cNvGrpSpPr/>
              <p:nvPr/>
            </p:nvGrpSpPr>
            <p:grpSpPr>
              <a:xfrm>
                <a:off x="4176909" y="4363221"/>
                <a:ext cx="38924" cy="33316"/>
                <a:chOff x="4176909" y="4363221"/>
                <a:chExt cx="38924" cy="33316"/>
              </a:xfrm>
            </p:grpSpPr>
            <p:sp>
              <p:nvSpPr>
                <p:cNvPr id="5163" name="Google Shape;5163;p7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73"/>
              <p:cNvGrpSpPr/>
              <p:nvPr/>
            </p:nvGrpSpPr>
            <p:grpSpPr>
              <a:xfrm>
                <a:off x="4226191" y="4007660"/>
                <a:ext cx="33560" cy="28770"/>
                <a:chOff x="4226191" y="4007660"/>
                <a:chExt cx="33560" cy="28770"/>
              </a:xfrm>
            </p:grpSpPr>
            <p:sp>
              <p:nvSpPr>
                <p:cNvPr id="5166" name="Google Shape;5166;p7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73"/>
              <p:cNvGrpSpPr/>
              <p:nvPr/>
            </p:nvGrpSpPr>
            <p:grpSpPr>
              <a:xfrm>
                <a:off x="3597785" y="3377045"/>
                <a:ext cx="33591" cy="28699"/>
                <a:chOff x="3597785" y="3377045"/>
                <a:chExt cx="33591" cy="28699"/>
              </a:xfrm>
            </p:grpSpPr>
            <p:sp>
              <p:nvSpPr>
                <p:cNvPr id="5169" name="Google Shape;5169;p7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73"/>
              <p:cNvGrpSpPr/>
              <p:nvPr/>
            </p:nvGrpSpPr>
            <p:grpSpPr>
              <a:xfrm>
                <a:off x="3887870" y="3669796"/>
                <a:ext cx="33591" cy="28692"/>
                <a:chOff x="3887870" y="3669796"/>
                <a:chExt cx="33591" cy="28692"/>
              </a:xfrm>
            </p:grpSpPr>
            <p:sp>
              <p:nvSpPr>
                <p:cNvPr id="5172" name="Google Shape;5172;p7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73"/>
              <p:cNvGrpSpPr/>
              <p:nvPr/>
            </p:nvGrpSpPr>
            <p:grpSpPr>
              <a:xfrm>
                <a:off x="3818320" y="3481625"/>
                <a:ext cx="33497" cy="28770"/>
                <a:chOff x="3818320" y="3481625"/>
                <a:chExt cx="33497" cy="28770"/>
              </a:xfrm>
            </p:grpSpPr>
            <p:sp>
              <p:nvSpPr>
                <p:cNvPr id="5175" name="Google Shape;5175;p7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73"/>
              <p:cNvGrpSpPr/>
              <p:nvPr/>
            </p:nvGrpSpPr>
            <p:grpSpPr>
              <a:xfrm>
                <a:off x="4278139" y="4120948"/>
                <a:ext cx="37492" cy="32129"/>
                <a:chOff x="4278139" y="4120948"/>
                <a:chExt cx="37492" cy="32129"/>
              </a:xfrm>
            </p:grpSpPr>
            <p:sp>
              <p:nvSpPr>
                <p:cNvPr id="5178" name="Google Shape;5178;p7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73"/>
              <p:cNvGrpSpPr/>
              <p:nvPr/>
            </p:nvGrpSpPr>
            <p:grpSpPr>
              <a:xfrm>
                <a:off x="4419898" y="3977388"/>
                <a:ext cx="33497" cy="28692"/>
                <a:chOff x="4419898" y="3977388"/>
                <a:chExt cx="33497" cy="28692"/>
              </a:xfrm>
            </p:grpSpPr>
            <p:sp>
              <p:nvSpPr>
                <p:cNvPr id="5181" name="Google Shape;5181;p7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73"/>
              <p:cNvGrpSpPr/>
              <p:nvPr/>
            </p:nvGrpSpPr>
            <p:grpSpPr>
              <a:xfrm>
                <a:off x="4158930" y="4034684"/>
                <a:ext cx="33497" cy="28762"/>
                <a:chOff x="4158930" y="4034684"/>
                <a:chExt cx="33497" cy="28762"/>
              </a:xfrm>
            </p:grpSpPr>
            <p:sp>
              <p:nvSpPr>
                <p:cNvPr id="5184" name="Google Shape;5184;p7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73"/>
              <p:cNvGrpSpPr/>
              <p:nvPr/>
            </p:nvGrpSpPr>
            <p:grpSpPr>
              <a:xfrm>
                <a:off x="4134949" y="3957049"/>
                <a:ext cx="33497" cy="28770"/>
                <a:chOff x="4134949" y="3957049"/>
                <a:chExt cx="33497" cy="28770"/>
              </a:xfrm>
            </p:grpSpPr>
            <p:sp>
              <p:nvSpPr>
                <p:cNvPr id="5187" name="Google Shape;5187;p7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73"/>
              <p:cNvGrpSpPr/>
              <p:nvPr/>
            </p:nvGrpSpPr>
            <p:grpSpPr>
              <a:xfrm>
                <a:off x="4193653" y="4184403"/>
                <a:ext cx="43580" cy="37264"/>
                <a:chOff x="4193653" y="4184403"/>
                <a:chExt cx="43580" cy="37264"/>
              </a:xfrm>
            </p:grpSpPr>
            <p:sp>
              <p:nvSpPr>
                <p:cNvPr id="5190" name="Google Shape;5190;p7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73"/>
              <p:cNvGrpSpPr/>
              <p:nvPr/>
            </p:nvGrpSpPr>
            <p:grpSpPr>
              <a:xfrm>
                <a:off x="4343600" y="3943844"/>
                <a:ext cx="43580" cy="37312"/>
                <a:chOff x="4343600" y="3943844"/>
                <a:chExt cx="43580" cy="37312"/>
              </a:xfrm>
            </p:grpSpPr>
            <p:sp>
              <p:nvSpPr>
                <p:cNvPr id="5193" name="Google Shape;5193;p7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73"/>
              <p:cNvGrpSpPr/>
              <p:nvPr/>
            </p:nvGrpSpPr>
            <p:grpSpPr>
              <a:xfrm>
                <a:off x="4172339" y="3381693"/>
                <a:ext cx="31499" cy="27001"/>
                <a:chOff x="4172339" y="3381693"/>
                <a:chExt cx="31499" cy="27001"/>
              </a:xfrm>
            </p:grpSpPr>
            <p:sp>
              <p:nvSpPr>
                <p:cNvPr id="5196" name="Google Shape;5196;p7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1" name="Shape 5201"/>
        <p:cNvGrpSpPr/>
        <p:nvPr/>
      </p:nvGrpSpPr>
      <p:grpSpPr>
        <a:xfrm>
          <a:off x="0" y="0"/>
          <a:ext cx="0" cy="0"/>
          <a:chOff x="0" y="0"/>
          <a:chExt cx="0" cy="0"/>
        </a:xfrm>
      </p:grpSpPr>
      <p:grpSp>
        <p:nvGrpSpPr>
          <p:cNvPr id="5202" name="Google Shape;5202;p74"/>
          <p:cNvGrpSpPr/>
          <p:nvPr/>
        </p:nvGrpSpPr>
        <p:grpSpPr>
          <a:xfrm>
            <a:off x="729274" y="969759"/>
            <a:ext cx="2507799" cy="206239"/>
            <a:chOff x="106648" y="895722"/>
            <a:chExt cx="4481413" cy="374300"/>
          </a:xfrm>
        </p:grpSpPr>
        <p:grpSp>
          <p:nvGrpSpPr>
            <p:cNvPr id="5203" name="Google Shape;5203;p74"/>
            <p:cNvGrpSpPr/>
            <p:nvPr/>
          </p:nvGrpSpPr>
          <p:grpSpPr>
            <a:xfrm>
              <a:off x="2233276" y="895722"/>
              <a:ext cx="1082667" cy="223591"/>
              <a:chOff x="4808316" y="2800065"/>
              <a:chExt cx="1999386" cy="412910"/>
            </a:xfrm>
          </p:grpSpPr>
          <p:sp>
            <p:nvSpPr>
              <p:cNvPr id="5204" name="Google Shape;5204;p7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5" name="Google Shape;5205;p74"/>
              <p:cNvGrpSpPr/>
              <p:nvPr/>
            </p:nvGrpSpPr>
            <p:grpSpPr>
              <a:xfrm>
                <a:off x="4808316" y="2800065"/>
                <a:ext cx="92400" cy="411825"/>
                <a:chOff x="845575" y="2563700"/>
                <a:chExt cx="92400" cy="411825"/>
              </a:xfrm>
            </p:grpSpPr>
            <p:cxnSp>
              <p:nvCxnSpPr>
                <p:cNvPr id="5206" name="Google Shape;5206;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07" name="Google Shape;5207;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8" name="Google Shape;5208;p74"/>
            <p:cNvGrpSpPr/>
            <p:nvPr/>
          </p:nvGrpSpPr>
          <p:grpSpPr>
            <a:xfrm>
              <a:off x="106648" y="895722"/>
              <a:ext cx="1088401" cy="223591"/>
              <a:chOff x="881025" y="2800065"/>
              <a:chExt cx="2009975" cy="412910"/>
            </a:xfrm>
          </p:grpSpPr>
          <p:sp>
            <p:nvSpPr>
              <p:cNvPr id="5209" name="Google Shape;5209;p7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0" name="Google Shape;5210;p74"/>
              <p:cNvGrpSpPr/>
              <p:nvPr/>
            </p:nvGrpSpPr>
            <p:grpSpPr>
              <a:xfrm>
                <a:off x="881025" y="2800065"/>
                <a:ext cx="92400" cy="411825"/>
                <a:chOff x="845575" y="2563700"/>
                <a:chExt cx="92400" cy="411825"/>
              </a:xfrm>
            </p:grpSpPr>
            <p:cxnSp>
              <p:nvCxnSpPr>
                <p:cNvPr id="5211" name="Google Shape;5211;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12" name="Google Shape;5212;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3" name="Google Shape;5213;p74"/>
            <p:cNvGrpSpPr/>
            <p:nvPr/>
          </p:nvGrpSpPr>
          <p:grpSpPr>
            <a:xfrm>
              <a:off x="1172346" y="1047018"/>
              <a:ext cx="1083151" cy="223003"/>
              <a:chOff x="2849073" y="3079467"/>
              <a:chExt cx="2000279" cy="411825"/>
            </a:xfrm>
          </p:grpSpPr>
          <p:sp>
            <p:nvSpPr>
              <p:cNvPr id="5214" name="Google Shape;5214;p7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5" name="Google Shape;5215;p74"/>
              <p:cNvGrpSpPr/>
              <p:nvPr/>
            </p:nvGrpSpPr>
            <p:grpSpPr>
              <a:xfrm rot="10800000">
                <a:off x="2849073" y="3079467"/>
                <a:ext cx="92400" cy="411825"/>
                <a:chOff x="2070100" y="2563700"/>
                <a:chExt cx="92400" cy="411825"/>
              </a:xfrm>
            </p:grpSpPr>
            <p:cxnSp>
              <p:nvCxnSpPr>
                <p:cNvPr id="5216" name="Google Shape;5216;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17" name="Google Shape;5217;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8" name="Google Shape;5218;p74"/>
            <p:cNvGrpSpPr/>
            <p:nvPr/>
          </p:nvGrpSpPr>
          <p:grpSpPr>
            <a:xfrm>
              <a:off x="3290132" y="1047018"/>
              <a:ext cx="1297929" cy="223003"/>
              <a:chOff x="6760035" y="3079467"/>
              <a:chExt cx="2396914" cy="411825"/>
            </a:xfrm>
          </p:grpSpPr>
          <p:sp>
            <p:nvSpPr>
              <p:cNvPr id="5219" name="Google Shape;5219;p7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0" name="Google Shape;5220;p74"/>
              <p:cNvGrpSpPr/>
              <p:nvPr/>
            </p:nvGrpSpPr>
            <p:grpSpPr>
              <a:xfrm rot="10800000">
                <a:off x="6760035" y="3079467"/>
                <a:ext cx="92400" cy="411825"/>
                <a:chOff x="2070100" y="2563700"/>
                <a:chExt cx="92400" cy="411825"/>
              </a:xfrm>
            </p:grpSpPr>
            <p:cxnSp>
              <p:nvCxnSpPr>
                <p:cNvPr id="5221" name="Google Shape;5221;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22" name="Google Shape;5222;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23" name="Google Shape;5223;p74"/>
          <p:cNvGrpSpPr/>
          <p:nvPr/>
        </p:nvGrpSpPr>
        <p:grpSpPr>
          <a:xfrm>
            <a:off x="2147036" y="3369130"/>
            <a:ext cx="1086701" cy="799429"/>
            <a:chOff x="2183288" y="3555572"/>
            <a:chExt cx="1136241" cy="835873"/>
          </a:xfrm>
        </p:grpSpPr>
        <p:sp>
          <p:nvSpPr>
            <p:cNvPr id="5224" name="Google Shape;5224;p7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5" name="Google Shape;5225;p74"/>
            <p:cNvGrpSpPr/>
            <p:nvPr/>
          </p:nvGrpSpPr>
          <p:grpSpPr>
            <a:xfrm>
              <a:off x="2205895" y="3637269"/>
              <a:ext cx="1089848" cy="724993"/>
              <a:chOff x="2205895" y="3637269"/>
              <a:chExt cx="1089848" cy="724993"/>
            </a:xfrm>
          </p:grpSpPr>
          <p:sp>
            <p:nvSpPr>
              <p:cNvPr id="5226" name="Google Shape;5226;p7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2" name="Google Shape;5232;p7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33" name="Google Shape;5233;p7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234" name="Google Shape;5234;p74"/>
            <p:cNvGrpSpPr/>
            <p:nvPr/>
          </p:nvGrpSpPr>
          <p:grpSpPr>
            <a:xfrm>
              <a:off x="3173850" y="3779426"/>
              <a:ext cx="145679" cy="70048"/>
              <a:chOff x="3173850" y="3779426"/>
              <a:chExt cx="145679" cy="70048"/>
            </a:xfrm>
          </p:grpSpPr>
          <p:cxnSp>
            <p:nvCxnSpPr>
              <p:cNvPr id="5235" name="Google Shape;5235;p7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236" name="Google Shape;5236;p7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74"/>
            <p:cNvGrpSpPr/>
            <p:nvPr/>
          </p:nvGrpSpPr>
          <p:grpSpPr>
            <a:xfrm>
              <a:off x="2183288" y="4139483"/>
              <a:ext cx="145133" cy="70048"/>
              <a:chOff x="2183288" y="4139483"/>
              <a:chExt cx="145133" cy="70048"/>
            </a:xfrm>
          </p:grpSpPr>
          <p:cxnSp>
            <p:nvCxnSpPr>
              <p:cNvPr id="5238" name="Google Shape;5238;p7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239" name="Google Shape;5239;p7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0" name="Google Shape;5240;p7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1" name="Google Shape;5241;p7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242" name="Google Shape;5242;p74"/>
            <p:cNvGrpSpPr/>
            <p:nvPr/>
          </p:nvGrpSpPr>
          <p:grpSpPr>
            <a:xfrm>
              <a:off x="2943836" y="4268886"/>
              <a:ext cx="60717" cy="122559"/>
              <a:chOff x="2943836" y="4268886"/>
              <a:chExt cx="60717" cy="122559"/>
            </a:xfrm>
          </p:grpSpPr>
          <p:sp>
            <p:nvSpPr>
              <p:cNvPr id="5243" name="Google Shape;5243;p7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44" name="Google Shape;5244;p7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245" name="Google Shape;5245;p74"/>
          <p:cNvGrpSpPr/>
          <p:nvPr/>
        </p:nvGrpSpPr>
        <p:grpSpPr>
          <a:xfrm>
            <a:off x="3409981" y="1290129"/>
            <a:ext cx="1675870" cy="758251"/>
            <a:chOff x="3530532" y="1496185"/>
            <a:chExt cx="1562000" cy="706730"/>
          </a:xfrm>
        </p:grpSpPr>
        <p:cxnSp>
          <p:nvCxnSpPr>
            <p:cNvPr id="5246" name="Google Shape;5246;p7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247" name="Google Shape;5247;p74"/>
            <p:cNvGrpSpPr/>
            <p:nvPr/>
          </p:nvGrpSpPr>
          <p:grpSpPr>
            <a:xfrm>
              <a:off x="3530532" y="1496185"/>
              <a:ext cx="323430" cy="463587"/>
              <a:chOff x="3530532" y="1496185"/>
              <a:chExt cx="323430" cy="463587"/>
            </a:xfrm>
          </p:grpSpPr>
          <p:grpSp>
            <p:nvGrpSpPr>
              <p:cNvPr id="5248" name="Google Shape;5248;p74"/>
              <p:cNvGrpSpPr/>
              <p:nvPr/>
            </p:nvGrpSpPr>
            <p:grpSpPr>
              <a:xfrm>
                <a:off x="3567462" y="1496185"/>
                <a:ext cx="286500" cy="361376"/>
                <a:chOff x="3567462" y="1496185"/>
                <a:chExt cx="286500" cy="361376"/>
              </a:xfrm>
            </p:grpSpPr>
            <p:cxnSp>
              <p:nvCxnSpPr>
                <p:cNvPr id="5249" name="Google Shape;5249;p7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50" name="Google Shape;5250;p7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1" name="Google Shape;5251;p7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74"/>
            <p:cNvGrpSpPr/>
            <p:nvPr/>
          </p:nvGrpSpPr>
          <p:grpSpPr>
            <a:xfrm>
              <a:off x="3891569" y="1779209"/>
              <a:ext cx="323945" cy="423706"/>
              <a:chOff x="3891569" y="1779209"/>
              <a:chExt cx="323945" cy="423706"/>
            </a:xfrm>
          </p:grpSpPr>
          <p:grpSp>
            <p:nvGrpSpPr>
              <p:cNvPr id="5253" name="Google Shape;5253;p74"/>
              <p:cNvGrpSpPr/>
              <p:nvPr/>
            </p:nvGrpSpPr>
            <p:grpSpPr>
              <a:xfrm>
                <a:off x="3929014" y="1881638"/>
                <a:ext cx="286500" cy="321278"/>
                <a:chOff x="3929014" y="1881638"/>
                <a:chExt cx="286500" cy="321278"/>
              </a:xfrm>
            </p:grpSpPr>
            <p:cxnSp>
              <p:nvCxnSpPr>
                <p:cNvPr id="5254" name="Google Shape;5254;p7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255" name="Google Shape;5255;p7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6" name="Google Shape;5256;p7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74"/>
            <p:cNvGrpSpPr/>
            <p:nvPr/>
          </p:nvGrpSpPr>
          <p:grpSpPr>
            <a:xfrm>
              <a:off x="4252606" y="1496185"/>
              <a:ext cx="324721" cy="463587"/>
              <a:chOff x="4252606" y="1496185"/>
              <a:chExt cx="324721" cy="463587"/>
            </a:xfrm>
          </p:grpSpPr>
          <p:grpSp>
            <p:nvGrpSpPr>
              <p:cNvPr id="5258" name="Google Shape;5258;p74"/>
              <p:cNvGrpSpPr/>
              <p:nvPr/>
            </p:nvGrpSpPr>
            <p:grpSpPr>
              <a:xfrm>
                <a:off x="4290828" y="1496185"/>
                <a:ext cx="286500" cy="361376"/>
                <a:chOff x="4290828" y="1496185"/>
                <a:chExt cx="286500" cy="361376"/>
              </a:xfrm>
            </p:grpSpPr>
            <p:cxnSp>
              <p:nvCxnSpPr>
                <p:cNvPr id="5259" name="Google Shape;5259;p7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260" name="Google Shape;5260;p7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1" name="Google Shape;5261;p7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74"/>
            <p:cNvGrpSpPr/>
            <p:nvPr/>
          </p:nvGrpSpPr>
          <p:grpSpPr>
            <a:xfrm>
              <a:off x="4613643" y="1763716"/>
              <a:ext cx="325308" cy="439200"/>
              <a:chOff x="4613643" y="1763716"/>
              <a:chExt cx="325308" cy="439200"/>
            </a:xfrm>
          </p:grpSpPr>
          <p:grpSp>
            <p:nvGrpSpPr>
              <p:cNvPr id="5263" name="Google Shape;5263;p74"/>
              <p:cNvGrpSpPr/>
              <p:nvPr/>
            </p:nvGrpSpPr>
            <p:grpSpPr>
              <a:xfrm>
                <a:off x="4652451" y="1879538"/>
                <a:ext cx="286500" cy="323378"/>
                <a:chOff x="4652451" y="1879538"/>
                <a:chExt cx="286500" cy="323378"/>
              </a:xfrm>
            </p:grpSpPr>
            <p:cxnSp>
              <p:nvCxnSpPr>
                <p:cNvPr id="5264" name="Google Shape;5264;p7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265" name="Google Shape;5265;p7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6" name="Google Shape;5266;p7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7" name="Google Shape;5267;p74"/>
          <p:cNvGrpSpPr/>
          <p:nvPr/>
        </p:nvGrpSpPr>
        <p:grpSpPr>
          <a:xfrm>
            <a:off x="3421841" y="2143755"/>
            <a:ext cx="1652173" cy="391517"/>
            <a:chOff x="3512551" y="2358270"/>
            <a:chExt cx="1597383" cy="378533"/>
          </a:xfrm>
        </p:grpSpPr>
        <p:cxnSp>
          <p:nvCxnSpPr>
            <p:cNvPr id="5268" name="Google Shape;5268;p74"/>
            <p:cNvCxnSpPr>
              <a:stCxn id="5269" idx="6"/>
              <a:endCxn id="527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271" name="Google Shape;5271;p74"/>
            <p:cNvGrpSpPr/>
            <p:nvPr/>
          </p:nvGrpSpPr>
          <p:grpSpPr>
            <a:xfrm>
              <a:off x="3512551" y="2358270"/>
              <a:ext cx="225647" cy="307714"/>
              <a:chOff x="2182679" y="2004714"/>
              <a:chExt cx="792300" cy="1080458"/>
            </a:xfrm>
          </p:grpSpPr>
          <p:cxnSp>
            <p:nvCxnSpPr>
              <p:cNvPr id="5272" name="Google Shape;5272;p74"/>
              <p:cNvCxnSpPr>
                <a:stCxn id="527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69" name="Google Shape;5269;p7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74"/>
            <p:cNvGrpSpPr/>
            <p:nvPr/>
          </p:nvGrpSpPr>
          <p:grpSpPr>
            <a:xfrm>
              <a:off x="3969644" y="2440153"/>
              <a:ext cx="225853" cy="296651"/>
              <a:chOff x="3775710" y="1729289"/>
              <a:chExt cx="136500" cy="179289"/>
            </a:xfrm>
          </p:grpSpPr>
          <p:cxnSp>
            <p:nvCxnSpPr>
              <p:cNvPr id="5275" name="Google Shape;5275;p7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276" name="Google Shape;5276;p7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74"/>
            <p:cNvGrpSpPr/>
            <p:nvPr/>
          </p:nvGrpSpPr>
          <p:grpSpPr>
            <a:xfrm>
              <a:off x="4427051" y="2358270"/>
              <a:ext cx="225647" cy="307714"/>
              <a:chOff x="5393704" y="2004714"/>
              <a:chExt cx="792300" cy="1080458"/>
            </a:xfrm>
          </p:grpSpPr>
          <p:cxnSp>
            <p:nvCxnSpPr>
              <p:cNvPr id="5279" name="Google Shape;5279;p74"/>
              <p:cNvCxnSpPr>
                <a:stCxn id="528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281" name="Google Shape;5281;p7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74"/>
            <p:cNvGrpSpPr/>
            <p:nvPr/>
          </p:nvGrpSpPr>
          <p:grpSpPr>
            <a:xfrm>
              <a:off x="4884287" y="2440252"/>
              <a:ext cx="225647" cy="296532"/>
              <a:chOff x="6999166" y="2292572"/>
              <a:chExt cx="792300" cy="1041192"/>
            </a:xfrm>
          </p:grpSpPr>
          <p:cxnSp>
            <p:nvCxnSpPr>
              <p:cNvPr id="5283" name="Google Shape;5283;p7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270" name="Google Shape;5270;p7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5" name="Google Shape;5285;p74"/>
          <p:cNvGrpSpPr/>
          <p:nvPr/>
        </p:nvGrpSpPr>
        <p:grpSpPr>
          <a:xfrm>
            <a:off x="6842649" y="979955"/>
            <a:ext cx="1581844" cy="732818"/>
            <a:chOff x="634175" y="2986275"/>
            <a:chExt cx="3147949" cy="1458344"/>
          </a:xfrm>
        </p:grpSpPr>
        <p:cxnSp>
          <p:nvCxnSpPr>
            <p:cNvPr id="5286" name="Google Shape;5286;p74"/>
            <p:cNvCxnSpPr>
              <a:stCxn id="5287" idx="4"/>
              <a:endCxn id="528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289" name="Google Shape;5289;p74"/>
            <p:cNvCxnSpPr>
              <a:stCxn id="5288" idx="0"/>
              <a:endCxn id="529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91" name="Google Shape;5291;p74"/>
            <p:cNvCxnSpPr>
              <a:stCxn id="5290" idx="4"/>
              <a:endCxn id="529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293" name="Google Shape;5293;p74"/>
            <p:cNvCxnSpPr>
              <a:stCxn id="5292" idx="0"/>
              <a:endCxn id="529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294" name="Google Shape;5294;p7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90" name="Google Shape;5290;p7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87" name="Google Shape;5287;p7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92" name="Google Shape;5292;p7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288" name="Google Shape;5288;p7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295" name="Google Shape;5295;p74"/>
          <p:cNvGrpSpPr/>
          <p:nvPr/>
        </p:nvGrpSpPr>
        <p:grpSpPr>
          <a:xfrm>
            <a:off x="3410364" y="2674265"/>
            <a:ext cx="1675128" cy="313674"/>
            <a:chOff x="998425" y="1182125"/>
            <a:chExt cx="1065400" cy="199500"/>
          </a:xfrm>
        </p:grpSpPr>
        <p:sp>
          <p:nvSpPr>
            <p:cNvPr id="5296" name="Google Shape;5296;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74"/>
          <p:cNvGrpSpPr/>
          <p:nvPr/>
        </p:nvGrpSpPr>
        <p:grpSpPr>
          <a:xfrm>
            <a:off x="3410363" y="3630231"/>
            <a:ext cx="1675129" cy="525345"/>
            <a:chOff x="5194708" y="3484366"/>
            <a:chExt cx="3148148" cy="987304"/>
          </a:xfrm>
        </p:grpSpPr>
        <p:grpSp>
          <p:nvGrpSpPr>
            <p:cNvPr id="5302" name="Google Shape;5302;p74"/>
            <p:cNvGrpSpPr/>
            <p:nvPr/>
          </p:nvGrpSpPr>
          <p:grpSpPr>
            <a:xfrm>
              <a:off x="7531521" y="3484366"/>
              <a:ext cx="811335" cy="987304"/>
              <a:chOff x="3379425" y="1617275"/>
              <a:chExt cx="1090650" cy="1327200"/>
            </a:xfrm>
          </p:grpSpPr>
          <p:sp>
            <p:nvSpPr>
              <p:cNvPr id="5303" name="Google Shape;5303;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74"/>
            <p:cNvGrpSpPr/>
            <p:nvPr/>
          </p:nvGrpSpPr>
          <p:grpSpPr>
            <a:xfrm>
              <a:off x="6752546" y="3484366"/>
              <a:ext cx="811428" cy="987304"/>
              <a:chOff x="2332275" y="1617275"/>
              <a:chExt cx="1090775" cy="1327200"/>
            </a:xfrm>
          </p:grpSpPr>
          <p:sp>
            <p:nvSpPr>
              <p:cNvPr id="5307" name="Google Shape;5307;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74"/>
            <p:cNvGrpSpPr/>
            <p:nvPr/>
          </p:nvGrpSpPr>
          <p:grpSpPr>
            <a:xfrm>
              <a:off x="5973664" y="3484366"/>
              <a:ext cx="811335" cy="987304"/>
              <a:chOff x="1285250" y="1617275"/>
              <a:chExt cx="1090650" cy="1327200"/>
            </a:xfrm>
          </p:grpSpPr>
          <p:sp>
            <p:nvSpPr>
              <p:cNvPr id="5311" name="Google Shape;5311;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74"/>
            <p:cNvGrpSpPr/>
            <p:nvPr/>
          </p:nvGrpSpPr>
          <p:grpSpPr>
            <a:xfrm>
              <a:off x="5194708" y="3484366"/>
              <a:ext cx="811409" cy="987304"/>
              <a:chOff x="238125" y="1617275"/>
              <a:chExt cx="1090750" cy="1327200"/>
            </a:xfrm>
          </p:grpSpPr>
          <p:sp>
            <p:nvSpPr>
              <p:cNvPr id="5315" name="Google Shape;5315;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8" name="Google Shape;5318;p74"/>
          <p:cNvGrpSpPr/>
          <p:nvPr/>
        </p:nvGrpSpPr>
        <p:grpSpPr>
          <a:xfrm>
            <a:off x="6844048" y="2276120"/>
            <a:ext cx="1579046" cy="522230"/>
            <a:chOff x="6853641" y="2534077"/>
            <a:chExt cx="1515545" cy="501229"/>
          </a:xfrm>
        </p:grpSpPr>
        <p:grpSp>
          <p:nvGrpSpPr>
            <p:cNvPr id="5319" name="Google Shape;5319;p74"/>
            <p:cNvGrpSpPr/>
            <p:nvPr/>
          </p:nvGrpSpPr>
          <p:grpSpPr>
            <a:xfrm>
              <a:off x="6853641" y="2618923"/>
              <a:ext cx="1515545" cy="324556"/>
              <a:chOff x="6853641" y="2618923"/>
              <a:chExt cx="1515545" cy="324556"/>
            </a:xfrm>
          </p:grpSpPr>
          <p:sp>
            <p:nvSpPr>
              <p:cNvPr id="5320" name="Google Shape;5320;p7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5" name="Google Shape;5325;p7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74"/>
          <p:cNvGrpSpPr/>
          <p:nvPr/>
        </p:nvGrpSpPr>
        <p:grpSpPr>
          <a:xfrm>
            <a:off x="3438940" y="3151161"/>
            <a:ext cx="1617976" cy="346616"/>
            <a:chOff x="1808063" y="4294338"/>
            <a:chExt cx="3370782" cy="721817"/>
          </a:xfrm>
        </p:grpSpPr>
        <p:sp>
          <p:nvSpPr>
            <p:cNvPr id="5331" name="Google Shape;5331;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74"/>
          <p:cNvGrpSpPr/>
          <p:nvPr/>
        </p:nvGrpSpPr>
        <p:grpSpPr>
          <a:xfrm>
            <a:off x="5264936" y="3817911"/>
            <a:ext cx="1417067" cy="350605"/>
            <a:chOff x="4234950" y="2101012"/>
            <a:chExt cx="4219974" cy="1044090"/>
          </a:xfrm>
        </p:grpSpPr>
        <p:sp>
          <p:nvSpPr>
            <p:cNvPr id="5342" name="Google Shape;5342;p7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74"/>
          <p:cNvGrpSpPr/>
          <p:nvPr/>
        </p:nvGrpSpPr>
        <p:grpSpPr>
          <a:xfrm>
            <a:off x="6840408" y="1808668"/>
            <a:ext cx="1586327" cy="371557"/>
            <a:chOff x="1247650" y="2075423"/>
            <a:chExt cx="6648477" cy="1557238"/>
          </a:xfrm>
        </p:grpSpPr>
        <p:sp>
          <p:nvSpPr>
            <p:cNvPr id="5359" name="Google Shape;5359;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4"/>
          <p:cNvGrpSpPr/>
          <p:nvPr/>
        </p:nvGrpSpPr>
        <p:grpSpPr>
          <a:xfrm>
            <a:off x="5271678" y="961858"/>
            <a:ext cx="1415601" cy="1648533"/>
            <a:chOff x="1839112" y="2209163"/>
            <a:chExt cx="1918159" cy="2233784"/>
          </a:xfrm>
        </p:grpSpPr>
        <p:sp>
          <p:nvSpPr>
            <p:cNvPr id="5366" name="Google Shape;5366;p7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9" name="Google Shape;5369;p74"/>
            <p:cNvCxnSpPr>
              <a:stCxn id="5366" idx="6"/>
              <a:endCxn id="536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70" name="Google Shape;5370;p74"/>
            <p:cNvCxnSpPr>
              <a:stCxn id="5367" idx="4"/>
              <a:endCxn id="537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372" name="Google Shape;5372;p74"/>
            <p:cNvCxnSpPr>
              <a:stCxn id="5371" idx="6"/>
              <a:endCxn id="536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373" name="Google Shape;5373;p74"/>
            <p:cNvCxnSpPr>
              <a:stCxn id="5368" idx="4"/>
              <a:endCxn id="537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371" name="Google Shape;5371;p7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6" name="Google Shape;5376;p74"/>
            <p:cNvCxnSpPr>
              <a:endCxn id="537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377" name="Google Shape;5377;p74"/>
          <p:cNvGrpSpPr/>
          <p:nvPr/>
        </p:nvGrpSpPr>
        <p:grpSpPr>
          <a:xfrm>
            <a:off x="3428944" y="979942"/>
            <a:ext cx="1637968" cy="154942"/>
            <a:chOff x="238125" y="2506075"/>
            <a:chExt cx="7115411" cy="673075"/>
          </a:xfrm>
        </p:grpSpPr>
        <p:sp>
          <p:nvSpPr>
            <p:cNvPr id="5378" name="Google Shape;5378;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4"/>
          <p:cNvGrpSpPr/>
          <p:nvPr/>
        </p:nvGrpSpPr>
        <p:grpSpPr>
          <a:xfrm>
            <a:off x="1969680" y="1294660"/>
            <a:ext cx="1262932" cy="785408"/>
            <a:chOff x="548861" y="389676"/>
            <a:chExt cx="3843371" cy="2390163"/>
          </a:xfrm>
        </p:grpSpPr>
        <p:cxnSp>
          <p:nvCxnSpPr>
            <p:cNvPr id="5384" name="Google Shape;5384;p7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85" name="Google Shape;5385;p7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86" name="Google Shape;5386;p7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387" name="Google Shape;5387;p7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388" name="Google Shape;5388;p7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389" name="Google Shape;5389;p7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0" name="Google Shape;5390;p7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391" name="Google Shape;5391;p7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4"/>
          <p:cNvGrpSpPr/>
          <p:nvPr/>
        </p:nvGrpSpPr>
        <p:grpSpPr>
          <a:xfrm>
            <a:off x="757812" y="2401537"/>
            <a:ext cx="1412054" cy="633562"/>
            <a:chOff x="1187400" y="2529299"/>
            <a:chExt cx="6769193" cy="2241903"/>
          </a:xfrm>
        </p:grpSpPr>
        <p:sp>
          <p:nvSpPr>
            <p:cNvPr id="5398" name="Google Shape;5398;p7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399" name="Google Shape;5399;p7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00" name="Google Shape;5400;p7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01" name="Google Shape;5401;p7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02" name="Google Shape;5402;p7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03" name="Google Shape;5403;p7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04" name="Google Shape;5404;p7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405" name="Google Shape;5405;p74"/>
            <p:cNvCxnSpPr>
              <a:stCxn id="5398" idx="2"/>
              <a:endCxn id="539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06" name="Google Shape;5406;p74"/>
            <p:cNvCxnSpPr>
              <a:stCxn id="5400" idx="0"/>
              <a:endCxn id="539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07" name="Google Shape;5407;p74"/>
            <p:cNvCxnSpPr>
              <a:stCxn id="5400" idx="2"/>
              <a:endCxn id="540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08" name="Google Shape;5408;p74"/>
            <p:cNvCxnSpPr>
              <a:stCxn id="5401" idx="0"/>
              <a:endCxn id="540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09" name="Google Shape;5409;p74"/>
            <p:cNvCxnSpPr>
              <a:stCxn id="5399" idx="2"/>
              <a:endCxn id="540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10" name="Google Shape;5410;p74"/>
            <p:cNvCxnSpPr>
              <a:stCxn id="5403" idx="0"/>
              <a:endCxn id="539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411" name="Google Shape;5411;p74"/>
          <p:cNvGrpSpPr/>
          <p:nvPr/>
        </p:nvGrpSpPr>
        <p:grpSpPr>
          <a:xfrm>
            <a:off x="6844058" y="2894246"/>
            <a:ext cx="1579035" cy="540873"/>
            <a:chOff x="6895650" y="3126697"/>
            <a:chExt cx="1436662" cy="492105"/>
          </a:xfrm>
        </p:grpSpPr>
        <p:sp>
          <p:nvSpPr>
            <p:cNvPr id="5412" name="Google Shape;5412;p7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7" name="Google Shape;5417;p74"/>
            <p:cNvGrpSpPr/>
            <p:nvPr/>
          </p:nvGrpSpPr>
          <p:grpSpPr>
            <a:xfrm>
              <a:off x="6995957" y="3335810"/>
              <a:ext cx="1230393" cy="71754"/>
              <a:chOff x="6995957" y="3287964"/>
              <a:chExt cx="1230393" cy="71754"/>
            </a:xfrm>
          </p:grpSpPr>
          <p:sp>
            <p:nvSpPr>
              <p:cNvPr id="5418" name="Google Shape;5418;p7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3" name="Google Shape;5423;p74"/>
          <p:cNvGrpSpPr/>
          <p:nvPr/>
        </p:nvGrpSpPr>
        <p:grpSpPr>
          <a:xfrm>
            <a:off x="6842640" y="3531009"/>
            <a:ext cx="1581862" cy="650625"/>
            <a:chOff x="6777990" y="3710194"/>
            <a:chExt cx="1646915" cy="677382"/>
          </a:xfrm>
        </p:grpSpPr>
        <p:grpSp>
          <p:nvGrpSpPr>
            <p:cNvPr id="5424" name="Google Shape;5424;p74"/>
            <p:cNvGrpSpPr/>
            <p:nvPr/>
          </p:nvGrpSpPr>
          <p:grpSpPr>
            <a:xfrm>
              <a:off x="6777990" y="3874492"/>
              <a:ext cx="411129" cy="513083"/>
              <a:chOff x="6777990" y="3874492"/>
              <a:chExt cx="411129" cy="513083"/>
            </a:xfrm>
          </p:grpSpPr>
          <p:cxnSp>
            <p:nvCxnSpPr>
              <p:cNvPr id="5425" name="Google Shape;5425;p7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26" name="Google Shape;5426;p7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74"/>
            <p:cNvGrpSpPr/>
            <p:nvPr/>
          </p:nvGrpSpPr>
          <p:grpSpPr>
            <a:xfrm>
              <a:off x="7188425" y="3710194"/>
              <a:ext cx="411123" cy="520535"/>
              <a:chOff x="7188425" y="3710194"/>
              <a:chExt cx="411123" cy="520535"/>
            </a:xfrm>
          </p:grpSpPr>
          <p:cxnSp>
            <p:nvCxnSpPr>
              <p:cNvPr id="5428" name="Google Shape;5428;p7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29" name="Google Shape;5429;p7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4"/>
            <p:cNvGrpSpPr/>
            <p:nvPr/>
          </p:nvGrpSpPr>
          <p:grpSpPr>
            <a:xfrm>
              <a:off x="7603341" y="3874492"/>
              <a:ext cx="411474" cy="513083"/>
              <a:chOff x="7603341" y="3874492"/>
              <a:chExt cx="411474" cy="513083"/>
            </a:xfrm>
          </p:grpSpPr>
          <p:cxnSp>
            <p:nvCxnSpPr>
              <p:cNvPr id="5431" name="Google Shape;5431;p7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32" name="Google Shape;5432;p7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74"/>
            <p:cNvGrpSpPr/>
            <p:nvPr/>
          </p:nvGrpSpPr>
          <p:grpSpPr>
            <a:xfrm>
              <a:off x="8013776" y="3722847"/>
              <a:ext cx="411129" cy="507881"/>
              <a:chOff x="8013776" y="3722847"/>
              <a:chExt cx="411129" cy="507881"/>
            </a:xfrm>
          </p:grpSpPr>
          <p:cxnSp>
            <p:nvCxnSpPr>
              <p:cNvPr id="5434" name="Google Shape;5434;p7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435" name="Google Shape;5435;p7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6" name="Google Shape;5436;p74"/>
          <p:cNvGrpSpPr/>
          <p:nvPr/>
        </p:nvGrpSpPr>
        <p:grpSpPr>
          <a:xfrm>
            <a:off x="5262155" y="2703849"/>
            <a:ext cx="1421889" cy="1020603"/>
            <a:chOff x="5190863" y="2824811"/>
            <a:chExt cx="1544860" cy="1108869"/>
          </a:xfrm>
        </p:grpSpPr>
        <p:grpSp>
          <p:nvGrpSpPr>
            <p:cNvPr id="5437" name="Google Shape;5437;p74"/>
            <p:cNvGrpSpPr/>
            <p:nvPr/>
          </p:nvGrpSpPr>
          <p:grpSpPr>
            <a:xfrm>
              <a:off x="5938695" y="3176919"/>
              <a:ext cx="685761" cy="404739"/>
              <a:chOff x="5938695" y="3176919"/>
              <a:chExt cx="685761" cy="404739"/>
            </a:xfrm>
          </p:grpSpPr>
          <p:grpSp>
            <p:nvGrpSpPr>
              <p:cNvPr id="5438" name="Google Shape;5438;p74"/>
              <p:cNvGrpSpPr/>
              <p:nvPr/>
            </p:nvGrpSpPr>
            <p:grpSpPr>
              <a:xfrm>
                <a:off x="5938695" y="3176919"/>
                <a:ext cx="685761" cy="404739"/>
                <a:chOff x="5938695" y="3176919"/>
                <a:chExt cx="685761" cy="404739"/>
              </a:xfrm>
            </p:grpSpPr>
            <p:sp>
              <p:nvSpPr>
                <p:cNvPr id="5439" name="Google Shape;5439;p7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1" name="Google Shape;5441;p7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74"/>
            <p:cNvGrpSpPr/>
            <p:nvPr/>
          </p:nvGrpSpPr>
          <p:grpSpPr>
            <a:xfrm>
              <a:off x="5305233" y="3176835"/>
              <a:ext cx="685971" cy="404655"/>
              <a:chOff x="5305233" y="3176835"/>
              <a:chExt cx="685971" cy="404655"/>
            </a:xfrm>
          </p:grpSpPr>
          <p:grpSp>
            <p:nvGrpSpPr>
              <p:cNvPr id="5443" name="Google Shape;5443;p74"/>
              <p:cNvGrpSpPr/>
              <p:nvPr/>
            </p:nvGrpSpPr>
            <p:grpSpPr>
              <a:xfrm>
                <a:off x="5305233" y="3176835"/>
                <a:ext cx="685971" cy="404655"/>
                <a:chOff x="5305233" y="3176835"/>
                <a:chExt cx="685971" cy="404655"/>
              </a:xfrm>
            </p:grpSpPr>
            <p:sp>
              <p:nvSpPr>
                <p:cNvPr id="5444" name="Google Shape;5444;p7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6" name="Google Shape;5446;p7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7" name="Google Shape;5447;p7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8" name="Google Shape;5448;p74"/>
            <p:cNvGrpSpPr/>
            <p:nvPr/>
          </p:nvGrpSpPr>
          <p:grpSpPr>
            <a:xfrm>
              <a:off x="5657361" y="2824811"/>
              <a:ext cx="1078361" cy="404655"/>
              <a:chOff x="5657361" y="2824811"/>
              <a:chExt cx="1078361" cy="404655"/>
            </a:xfrm>
          </p:grpSpPr>
          <p:grpSp>
            <p:nvGrpSpPr>
              <p:cNvPr id="5449" name="Google Shape;5449;p74"/>
              <p:cNvGrpSpPr/>
              <p:nvPr/>
            </p:nvGrpSpPr>
            <p:grpSpPr>
              <a:xfrm>
                <a:off x="5657361" y="2824811"/>
                <a:ext cx="1078361" cy="404655"/>
                <a:chOff x="5657361" y="2824811"/>
                <a:chExt cx="1078361" cy="404655"/>
              </a:xfrm>
            </p:grpSpPr>
            <p:grpSp>
              <p:nvGrpSpPr>
                <p:cNvPr id="5450" name="Google Shape;5450;p74"/>
                <p:cNvGrpSpPr/>
                <p:nvPr/>
              </p:nvGrpSpPr>
              <p:grpSpPr>
                <a:xfrm>
                  <a:off x="5938485" y="2824811"/>
                  <a:ext cx="797237" cy="404655"/>
                  <a:chOff x="5938485" y="2824811"/>
                  <a:chExt cx="797237" cy="404655"/>
                </a:xfrm>
              </p:grpSpPr>
              <p:sp>
                <p:nvSpPr>
                  <p:cNvPr id="5451" name="Google Shape;5451;p7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3" name="Google Shape;5453;p7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4" name="Google Shape;5454;p7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74"/>
            <p:cNvGrpSpPr/>
            <p:nvPr/>
          </p:nvGrpSpPr>
          <p:grpSpPr>
            <a:xfrm>
              <a:off x="5190863" y="3528942"/>
              <a:ext cx="1078026" cy="404739"/>
              <a:chOff x="5190863" y="3528942"/>
              <a:chExt cx="1078026" cy="404739"/>
            </a:xfrm>
          </p:grpSpPr>
          <p:sp>
            <p:nvSpPr>
              <p:cNvPr id="5456" name="Google Shape;5456;p7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7" name="Google Shape;5457;p74"/>
              <p:cNvGrpSpPr/>
              <p:nvPr/>
            </p:nvGrpSpPr>
            <p:grpSpPr>
              <a:xfrm>
                <a:off x="5190863" y="3528942"/>
                <a:ext cx="1078026" cy="404739"/>
                <a:chOff x="5190863" y="3528942"/>
                <a:chExt cx="1078026" cy="404739"/>
              </a:xfrm>
            </p:grpSpPr>
            <p:sp>
              <p:nvSpPr>
                <p:cNvPr id="5458" name="Google Shape;5458;p7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60" name="Google Shape;5460;p74"/>
          <p:cNvGrpSpPr/>
          <p:nvPr/>
        </p:nvGrpSpPr>
        <p:grpSpPr>
          <a:xfrm>
            <a:off x="728162" y="1268317"/>
            <a:ext cx="1086719" cy="879487"/>
            <a:chOff x="803162" y="1474292"/>
            <a:chExt cx="1086719" cy="879487"/>
          </a:xfrm>
        </p:grpSpPr>
        <p:grpSp>
          <p:nvGrpSpPr>
            <p:cNvPr id="5461" name="Google Shape;5461;p74"/>
            <p:cNvGrpSpPr/>
            <p:nvPr/>
          </p:nvGrpSpPr>
          <p:grpSpPr>
            <a:xfrm>
              <a:off x="803162" y="1625948"/>
              <a:ext cx="445856" cy="576579"/>
              <a:chOff x="803162" y="1625948"/>
              <a:chExt cx="445856" cy="576579"/>
            </a:xfrm>
          </p:grpSpPr>
          <p:sp>
            <p:nvSpPr>
              <p:cNvPr id="5462" name="Google Shape;5462;p7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74"/>
              <p:cNvGrpSpPr/>
              <p:nvPr/>
            </p:nvGrpSpPr>
            <p:grpSpPr>
              <a:xfrm>
                <a:off x="1056023" y="1625948"/>
                <a:ext cx="192995" cy="576579"/>
                <a:chOff x="1056023" y="1625948"/>
                <a:chExt cx="192995" cy="576579"/>
              </a:xfrm>
            </p:grpSpPr>
            <p:sp>
              <p:nvSpPr>
                <p:cNvPr id="5464" name="Google Shape;5464;p7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9" name="Google Shape;5469;p74"/>
            <p:cNvGrpSpPr/>
            <p:nvPr/>
          </p:nvGrpSpPr>
          <p:grpSpPr>
            <a:xfrm>
              <a:off x="1371406" y="1474292"/>
              <a:ext cx="518475" cy="879487"/>
              <a:chOff x="1398231" y="1474292"/>
              <a:chExt cx="518475" cy="879487"/>
            </a:xfrm>
          </p:grpSpPr>
          <p:grpSp>
            <p:nvGrpSpPr>
              <p:cNvPr id="5470" name="Google Shape;5470;p74"/>
              <p:cNvGrpSpPr/>
              <p:nvPr/>
            </p:nvGrpSpPr>
            <p:grpSpPr>
              <a:xfrm>
                <a:off x="1398231" y="1474292"/>
                <a:ext cx="518475" cy="341643"/>
                <a:chOff x="1398231" y="1474292"/>
                <a:chExt cx="518475" cy="341643"/>
              </a:xfrm>
            </p:grpSpPr>
            <p:sp>
              <p:nvSpPr>
                <p:cNvPr id="5471" name="Google Shape;5471;p7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2" name="Google Shape;5472;p74"/>
                <p:cNvGrpSpPr/>
                <p:nvPr/>
              </p:nvGrpSpPr>
              <p:grpSpPr>
                <a:xfrm>
                  <a:off x="1616453" y="1474292"/>
                  <a:ext cx="300253" cy="341643"/>
                  <a:chOff x="1616453" y="1475379"/>
                  <a:chExt cx="300253" cy="341643"/>
                </a:xfrm>
              </p:grpSpPr>
              <p:sp>
                <p:nvSpPr>
                  <p:cNvPr id="5473" name="Google Shape;5473;p7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0" name="Google Shape;5480;p74"/>
                  <p:cNvGrpSpPr/>
                  <p:nvPr/>
                </p:nvGrpSpPr>
                <p:grpSpPr>
                  <a:xfrm>
                    <a:off x="1839639" y="1475379"/>
                    <a:ext cx="77067" cy="341643"/>
                    <a:chOff x="1839639" y="1475379"/>
                    <a:chExt cx="77067" cy="341643"/>
                  </a:xfrm>
                </p:grpSpPr>
                <p:sp>
                  <p:nvSpPr>
                    <p:cNvPr id="5481" name="Google Shape;5481;p7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83" name="Google Shape;5483;p74"/>
              <p:cNvGrpSpPr/>
              <p:nvPr/>
            </p:nvGrpSpPr>
            <p:grpSpPr>
              <a:xfrm>
                <a:off x="1398451" y="2012951"/>
                <a:ext cx="518255" cy="340828"/>
                <a:chOff x="1398451" y="2012951"/>
                <a:chExt cx="518255" cy="340828"/>
              </a:xfrm>
            </p:grpSpPr>
            <p:sp>
              <p:nvSpPr>
                <p:cNvPr id="5484" name="Google Shape;5484;p7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5" name="Google Shape;5485;p74"/>
                <p:cNvGrpSpPr/>
                <p:nvPr/>
              </p:nvGrpSpPr>
              <p:grpSpPr>
                <a:xfrm>
                  <a:off x="1616453" y="2012951"/>
                  <a:ext cx="300253" cy="340828"/>
                  <a:chOff x="1616453" y="2013538"/>
                  <a:chExt cx="300253" cy="340828"/>
                </a:xfrm>
              </p:grpSpPr>
              <p:sp>
                <p:nvSpPr>
                  <p:cNvPr id="5486" name="Google Shape;5486;p7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74"/>
                  <p:cNvGrpSpPr/>
                  <p:nvPr/>
                </p:nvGrpSpPr>
                <p:grpSpPr>
                  <a:xfrm>
                    <a:off x="1839639" y="2013538"/>
                    <a:ext cx="77067" cy="340828"/>
                    <a:chOff x="1839639" y="2013538"/>
                    <a:chExt cx="77067" cy="340828"/>
                  </a:xfrm>
                </p:grpSpPr>
                <p:sp>
                  <p:nvSpPr>
                    <p:cNvPr id="5494" name="Google Shape;5494;p7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96" name="Google Shape;5496;p74"/>
          <p:cNvGrpSpPr/>
          <p:nvPr/>
        </p:nvGrpSpPr>
        <p:grpSpPr>
          <a:xfrm>
            <a:off x="724986" y="3399503"/>
            <a:ext cx="1368681" cy="682918"/>
            <a:chOff x="724986" y="3605478"/>
            <a:chExt cx="1368681" cy="682918"/>
          </a:xfrm>
        </p:grpSpPr>
        <p:grpSp>
          <p:nvGrpSpPr>
            <p:cNvPr id="5497" name="Google Shape;5497;p74"/>
            <p:cNvGrpSpPr/>
            <p:nvPr/>
          </p:nvGrpSpPr>
          <p:grpSpPr>
            <a:xfrm>
              <a:off x="1289102" y="3823629"/>
              <a:ext cx="240442" cy="250435"/>
              <a:chOff x="-165066" y="3843615"/>
              <a:chExt cx="221259" cy="230455"/>
            </a:xfrm>
          </p:grpSpPr>
          <p:sp>
            <p:nvSpPr>
              <p:cNvPr id="5498" name="Google Shape;5498;p7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4"/>
            <p:cNvGrpSpPr/>
            <p:nvPr/>
          </p:nvGrpSpPr>
          <p:grpSpPr>
            <a:xfrm>
              <a:off x="724986" y="3605478"/>
              <a:ext cx="1368681" cy="682918"/>
              <a:chOff x="724986" y="3605478"/>
              <a:chExt cx="1368681" cy="682918"/>
            </a:xfrm>
          </p:grpSpPr>
          <p:grpSp>
            <p:nvGrpSpPr>
              <p:cNvPr id="5519" name="Google Shape;5519;p74"/>
              <p:cNvGrpSpPr/>
              <p:nvPr/>
            </p:nvGrpSpPr>
            <p:grpSpPr>
              <a:xfrm>
                <a:off x="1498221" y="4047614"/>
                <a:ext cx="529172" cy="240783"/>
                <a:chOff x="1498221" y="4047614"/>
                <a:chExt cx="529172" cy="240783"/>
              </a:xfrm>
            </p:grpSpPr>
            <p:grpSp>
              <p:nvGrpSpPr>
                <p:cNvPr id="5520" name="Google Shape;5520;p74"/>
                <p:cNvGrpSpPr/>
                <p:nvPr/>
              </p:nvGrpSpPr>
              <p:grpSpPr>
                <a:xfrm>
                  <a:off x="1826655" y="4224370"/>
                  <a:ext cx="200738" cy="25631"/>
                  <a:chOff x="1826655" y="4224370"/>
                  <a:chExt cx="200738" cy="25631"/>
                </a:xfrm>
              </p:grpSpPr>
              <p:sp>
                <p:nvSpPr>
                  <p:cNvPr id="5521" name="Google Shape;5521;p7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74"/>
                <p:cNvGrpSpPr/>
                <p:nvPr/>
              </p:nvGrpSpPr>
              <p:grpSpPr>
                <a:xfrm>
                  <a:off x="1498221" y="4047614"/>
                  <a:ext cx="328444" cy="240783"/>
                  <a:chOff x="1498221" y="4047614"/>
                  <a:chExt cx="328444" cy="240783"/>
                </a:xfrm>
              </p:grpSpPr>
              <p:sp>
                <p:nvSpPr>
                  <p:cNvPr id="5524" name="Google Shape;5524;p7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5" name="Google Shape;5525;p74"/>
                  <p:cNvGrpSpPr/>
                  <p:nvPr/>
                </p:nvGrpSpPr>
                <p:grpSpPr>
                  <a:xfrm>
                    <a:off x="1498221" y="4047614"/>
                    <a:ext cx="150566" cy="190416"/>
                    <a:chOff x="1498221" y="4047614"/>
                    <a:chExt cx="150566" cy="190416"/>
                  </a:xfrm>
                </p:grpSpPr>
                <p:sp>
                  <p:nvSpPr>
                    <p:cNvPr id="5526" name="Google Shape;5526;p7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28" name="Google Shape;5528;p74"/>
              <p:cNvGrpSpPr/>
              <p:nvPr/>
            </p:nvGrpSpPr>
            <p:grpSpPr>
              <a:xfrm>
                <a:off x="1560718" y="3800594"/>
                <a:ext cx="532948" cy="302090"/>
                <a:chOff x="1560718" y="3800594"/>
                <a:chExt cx="532948" cy="302090"/>
              </a:xfrm>
            </p:grpSpPr>
            <p:grpSp>
              <p:nvGrpSpPr>
                <p:cNvPr id="5529" name="Google Shape;5529;p74"/>
                <p:cNvGrpSpPr/>
                <p:nvPr/>
              </p:nvGrpSpPr>
              <p:grpSpPr>
                <a:xfrm>
                  <a:off x="1912179" y="3827344"/>
                  <a:ext cx="181487" cy="25631"/>
                  <a:chOff x="1912179" y="3827344"/>
                  <a:chExt cx="181487" cy="25631"/>
                </a:xfrm>
              </p:grpSpPr>
              <p:sp>
                <p:nvSpPr>
                  <p:cNvPr id="5530" name="Google Shape;5530;p7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74"/>
                <p:cNvGrpSpPr/>
                <p:nvPr/>
              </p:nvGrpSpPr>
              <p:grpSpPr>
                <a:xfrm>
                  <a:off x="1912179" y="4044505"/>
                  <a:ext cx="181487" cy="25622"/>
                  <a:chOff x="1912179" y="4044506"/>
                  <a:chExt cx="181487" cy="25622"/>
                </a:xfrm>
              </p:grpSpPr>
              <p:sp>
                <p:nvSpPr>
                  <p:cNvPr id="5533" name="Google Shape;5533;p7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74"/>
                <p:cNvGrpSpPr/>
                <p:nvPr/>
              </p:nvGrpSpPr>
              <p:grpSpPr>
                <a:xfrm>
                  <a:off x="1560718" y="3800594"/>
                  <a:ext cx="351472" cy="302090"/>
                  <a:chOff x="1560718" y="3800594"/>
                  <a:chExt cx="351472" cy="302090"/>
                </a:xfrm>
              </p:grpSpPr>
              <p:grpSp>
                <p:nvGrpSpPr>
                  <p:cNvPr id="5536" name="Google Shape;5536;p74"/>
                  <p:cNvGrpSpPr/>
                  <p:nvPr/>
                </p:nvGrpSpPr>
                <p:grpSpPr>
                  <a:xfrm>
                    <a:off x="1560718" y="3842857"/>
                    <a:ext cx="173586" cy="217131"/>
                    <a:chOff x="1560718" y="3842857"/>
                    <a:chExt cx="173586" cy="217131"/>
                  </a:xfrm>
                </p:grpSpPr>
                <p:sp>
                  <p:nvSpPr>
                    <p:cNvPr id="5537" name="Google Shape;5537;p7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0" name="Google Shape;5540;p7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542" name="Google Shape;5542;p7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74"/>
              <p:cNvGrpSpPr/>
              <p:nvPr/>
            </p:nvGrpSpPr>
            <p:grpSpPr>
              <a:xfrm>
                <a:off x="785350" y="3605478"/>
                <a:ext cx="535311" cy="249245"/>
                <a:chOff x="785350" y="3605478"/>
                <a:chExt cx="535311" cy="249245"/>
              </a:xfrm>
            </p:grpSpPr>
            <p:grpSp>
              <p:nvGrpSpPr>
                <p:cNvPr id="5544" name="Google Shape;5544;p74"/>
                <p:cNvGrpSpPr/>
                <p:nvPr/>
              </p:nvGrpSpPr>
              <p:grpSpPr>
                <a:xfrm>
                  <a:off x="785350" y="3605478"/>
                  <a:ext cx="376191" cy="102736"/>
                  <a:chOff x="785350" y="3605478"/>
                  <a:chExt cx="376191" cy="102736"/>
                </a:xfrm>
              </p:grpSpPr>
              <p:sp>
                <p:nvSpPr>
                  <p:cNvPr id="5545" name="Google Shape;5545;p7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74"/>
                <p:cNvGrpSpPr/>
                <p:nvPr/>
              </p:nvGrpSpPr>
              <p:grpSpPr>
                <a:xfrm>
                  <a:off x="1161530" y="3655851"/>
                  <a:ext cx="159131" cy="198872"/>
                  <a:chOff x="1161530" y="3655851"/>
                  <a:chExt cx="159131" cy="198872"/>
                </a:xfrm>
              </p:grpSpPr>
              <p:sp>
                <p:nvSpPr>
                  <p:cNvPr id="5549" name="Google Shape;5549;p7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1" name="Google Shape;5551;p74"/>
              <p:cNvGrpSpPr/>
              <p:nvPr/>
            </p:nvGrpSpPr>
            <p:grpSpPr>
              <a:xfrm>
                <a:off x="785350" y="4047614"/>
                <a:ext cx="535311" cy="240783"/>
                <a:chOff x="785350" y="4047614"/>
                <a:chExt cx="535311" cy="240783"/>
              </a:xfrm>
            </p:grpSpPr>
            <p:grpSp>
              <p:nvGrpSpPr>
                <p:cNvPr id="5552" name="Google Shape;5552;p74"/>
                <p:cNvGrpSpPr/>
                <p:nvPr/>
              </p:nvGrpSpPr>
              <p:grpSpPr>
                <a:xfrm>
                  <a:off x="1161636" y="4047614"/>
                  <a:ext cx="159025" cy="190415"/>
                  <a:chOff x="1161636" y="4047614"/>
                  <a:chExt cx="159025" cy="190415"/>
                </a:xfrm>
              </p:grpSpPr>
              <p:sp>
                <p:nvSpPr>
                  <p:cNvPr id="5553" name="Google Shape;5553;p7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74"/>
                <p:cNvGrpSpPr/>
                <p:nvPr/>
              </p:nvGrpSpPr>
              <p:grpSpPr>
                <a:xfrm>
                  <a:off x="785350" y="4185661"/>
                  <a:ext cx="376191" cy="102736"/>
                  <a:chOff x="785350" y="4185661"/>
                  <a:chExt cx="376191" cy="102736"/>
                </a:xfrm>
              </p:grpSpPr>
              <p:sp>
                <p:nvSpPr>
                  <p:cNvPr id="5556" name="Google Shape;5556;p7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9" name="Google Shape;5559;p74"/>
              <p:cNvGrpSpPr/>
              <p:nvPr/>
            </p:nvGrpSpPr>
            <p:grpSpPr>
              <a:xfrm>
                <a:off x="1501054" y="3605478"/>
                <a:ext cx="526340" cy="249240"/>
                <a:chOff x="1501054" y="3605478"/>
                <a:chExt cx="526340" cy="249240"/>
              </a:xfrm>
            </p:grpSpPr>
            <p:grpSp>
              <p:nvGrpSpPr>
                <p:cNvPr id="5560" name="Google Shape;5560;p74"/>
                <p:cNvGrpSpPr/>
                <p:nvPr/>
              </p:nvGrpSpPr>
              <p:grpSpPr>
                <a:xfrm>
                  <a:off x="1834208" y="3643867"/>
                  <a:ext cx="193185" cy="25622"/>
                  <a:chOff x="1834208" y="3643867"/>
                  <a:chExt cx="193185" cy="25622"/>
                </a:xfrm>
              </p:grpSpPr>
              <p:sp>
                <p:nvSpPr>
                  <p:cNvPr id="5561" name="Google Shape;5561;p7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74"/>
                <p:cNvGrpSpPr/>
                <p:nvPr/>
              </p:nvGrpSpPr>
              <p:grpSpPr>
                <a:xfrm>
                  <a:off x="1501054" y="3605478"/>
                  <a:ext cx="333165" cy="249240"/>
                  <a:chOff x="1501054" y="3605478"/>
                  <a:chExt cx="333165" cy="249240"/>
                </a:xfrm>
              </p:grpSpPr>
              <p:sp>
                <p:nvSpPr>
                  <p:cNvPr id="5564" name="Google Shape;5564;p7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5" name="Google Shape;5565;p74"/>
                  <p:cNvGrpSpPr/>
                  <p:nvPr/>
                </p:nvGrpSpPr>
                <p:grpSpPr>
                  <a:xfrm>
                    <a:off x="1501054" y="3655851"/>
                    <a:ext cx="155286" cy="198867"/>
                    <a:chOff x="1501054" y="3655851"/>
                    <a:chExt cx="155286" cy="198867"/>
                  </a:xfrm>
                </p:grpSpPr>
                <p:sp>
                  <p:nvSpPr>
                    <p:cNvPr id="5566" name="Google Shape;5566;p7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68" name="Google Shape;5568;p74"/>
              <p:cNvGrpSpPr/>
              <p:nvPr/>
            </p:nvGrpSpPr>
            <p:grpSpPr>
              <a:xfrm>
                <a:off x="724986" y="3800594"/>
                <a:ext cx="532950" cy="302090"/>
                <a:chOff x="724986" y="3800594"/>
                <a:chExt cx="532950" cy="302090"/>
              </a:xfrm>
            </p:grpSpPr>
            <p:grpSp>
              <p:nvGrpSpPr>
                <p:cNvPr id="5569" name="Google Shape;5569;p74"/>
                <p:cNvGrpSpPr/>
                <p:nvPr/>
              </p:nvGrpSpPr>
              <p:grpSpPr>
                <a:xfrm>
                  <a:off x="724986" y="4044367"/>
                  <a:ext cx="181314" cy="25626"/>
                  <a:chOff x="724986" y="4044367"/>
                  <a:chExt cx="181314" cy="25626"/>
                </a:xfrm>
              </p:grpSpPr>
              <p:sp>
                <p:nvSpPr>
                  <p:cNvPr id="5570" name="Google Shape;5570;p7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74"/>
                <p:cNvGrpSpPr/>
                <p:nvPr/>
              </p:nvGrpSpPr>
              <p:grpSpPr>
                <a:xfrm>
                  <a:off x="906290" y="3800594"/>
                  <a:ext cx="351646" cy="302090"/>
                  <a:chOff x="906290" y="3800594"/>
                  <a:chExt cx="351646" cy="302090"/>
                </a:xfrm>
              </p:grpSpPr>
              <p:grpSp>
                <p:nvGrpSpPr>
                  <p:cNvPr id="5573" name="Google Shape;5573;p74"/>
                  <p:cNvGrpSpPr/>
                  <p:nvPr/>
                </p:nvGrpSpPr>
                <p:grpSpPr>
                  <a:xfrm>
                    <a:off x="1084172" y="3842857"/>
                    <a:ext cx="173764" cy="217131"/>
                    <a:chOff x="1084172" y="3842857"/>
                    <a:chExt cx="173764" cy="217131"/>
                  </a:xfrm>
                </p:grpSpPr>
                <p:grpSp>
                  <p:nvGrpSpPr>
                    <p:cNvPr id="5574" name="Google Shape;5574;p74"/>
                    <p:cNvGrpSpPr/>
                    <p:nvPr/>
                  </p:nvGrpSpPr>
                  <p:grpSpPr>
                    <a:xfrm>
                      <a:off x="1156862" y="3936509"/>
                      <a:ext cx="101073" cy="25622"/>
                      <a:chOff x="1156862" y="3936509"/>
                      <a:chExt cx="101073" cy="25622"/>
                    </a:xfrm>
                  </p:grpSpPr>
                  <p:sp>
                    <p:nvSpPr>
                      <p:cNvPr id="5575" name="Google Shape;5575;p7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7" name="Google Shape;5577;p7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7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74"/>
                <p:cNvGrpSpPr/>
                <p:nvPr/>
              </p:nvGrpSpPr>
              <p:grpSpPr>
                <a:xfrm>
                  <a:off x="724986" y="3830189"/>
                  <a:ext cx="189533" cy="25626"/>
                  <a:chOff x="724986" y="3830189"/>
                  <a:chExt cx="189533" cy="25626"/>
                </a:xfrm>
              </p:grpSpPr>
              <p:sp>
                <p:nvSpPr>
                  <p:cNvPr id="5581" name="Google Shape;5581;p7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583" name="Google Shape;5583;p74"/>
          <p:cNvGrpSpPr/>
          <p:nvPr/>
        </p:nvGrpSpPr>
        <p:grpSpPr>
          <a:xfrm>
            <a:off x="2253298" y="2249665"/>
            <a:ext cx="948701" cy="935378"/>
            <a:chOff x="2253298" y="2428317"/>
            <a:chExt cx="948701" cy="935378"/>
          </a:xfrm>
        </p:grpSpPr>
        <p:sp>
          <p:nvSpPr>
            <p:cNvPr id="5584" name="Google Shape;5584;p7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0" name="Shape 5620"/>
        <p:cNvGrpSpPr/>
        <p:nvPr/>
      </p:nvGrpSpPr>
      <p:grpSpPr>
        <a:xfrm>
          <a:off x="0" y="0"/>
          <a:ext cx="0" cy="0"/>
          <a:chOff x="0" y="0"/>
          <a:chExt cx="0" cy="0"/>
        </a:xfrm>
      </p:grpSpPr>
      <p:graphicFrame>
        <p:nvGraphicFramePr>
          <p:cNvPr id="5621" name="Google Shape;5621;p75"/>
          <p:cNvGraphicFramePr/>
          <p:nvPr/>
        </p:nvGraphicFramePr>
        <p:xfrm>
          <a:off x="3342575" y="2130450"/>
          <a:ext cx="3000000" cy="3000000"/>
        </p:xfrm>
        <a:graphic>
          <a:graphicData uri="http://schemas.openxmlformats.org/drawingml/2006/table">
            <a:tbl>
              <a:tblPr>
                <a:noFill/>
                <a:tableStyleId>{203B9440-1C24-47F1-A096-56A378DF6936}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622" name="Google Shape;5622;p75"/>
          <p:cNvGrpSpPr/>
          <p:nvPr/>
        </p:nvGrpSpPr>
        <p:grpSpPr>
          <a:xfrm>
            <a:off x="3339744" y="952977"/>
            <a:ext cx="2363393" cy="1017867"/>
            <a:chOff x="3292400" y="1219146"/>
            <a:chExt cx="2615240" cy="1110239"/>
          </a:xfrm>
        </p:grpSpPr>
        <p:sp>
          <p:nvSpPr>
            <p:cNvPr id="5623" name="Google Shape;5623;p7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624" name="Google Shape;5624;p7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25" name="Google Shape;5625;p7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JANUARY</a:t>
              </a:r>
              <a:endParaRPr sz="200">
                <a:solidFill>
                  <a:srgbClr val="FFFFFF"/>
                </a:solidFill>
              </a:endParaRPr>
            </a:p>
          </p:txBody>
        </p:sp>
        <p:sp>
          <p:nvSpPr>
            <p:cNvPr id="5626" name="Google Shape;5626;p7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FEBRUARY</a:t>
              </a:r>
              <a:endParaRPr sz="200">
                <a:solidFill>
                  <a:srgbClr val="FFFFFF"/>
                </a:solidFill>
              </a:endParaRPr>
            </a:p>
          </p:txBody>
        </p:sp>
        <p:sp>
          <p:nvSpPr>
            <p:cNvPr id="5627" name="Google Shape;5627;p7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MARCH</a:t>
              </a:r>
              <a:endParaRPr sz="200">
                <a:solidFill>
                  <a:srgbClr val="FFFFFF"/>
                </a:solidFill>
              </a:endParaRPr>
            </a:p>
          </p:txBody>
        </p:sp>
        <p:sp>
          <p:nvSpPr>
            <p:cNvPr id="5628" name="Google Shape;5628;p7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APRIL</a:t>
              </a:r>
              <a:endParaRPr sz="200">
                <a:solidFill>
                  <a:srgbClr val="FFFFFF"/>
                </a:solidFill>
              </a:endParaRPr>
            </a:p>
          </p:txBody>
        </p:sp>
        <p:sp>
          <p:nvSpPr>
            <p:cNvPr id="5629" name="Google Shape;5629;p7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MAY</a:t>
              </a:r>
              <a:endParaRPr sz="200">
                <a:solidFill>
                  <a:srgbClr val="FFFFFF"/>
                </a:solidFill>
              </a:endParaRPr>
            </a:p>
          </p:txBody>
        </p:sp>
        <p:sp>
          <p:nvSpPr>
            <p:cNvPr id="5630" name="Google Shape;5630;p7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pt-BR" sz="200">
                  <a:solidFill>
                    <a:srgbClr val="FFFFFF"/>
                  </a:solidFill>
                </a:rPr>
                <a:t>JUNE</a:t>
              </a:r>
              <a:endParaRPr sz="200">
                <a:solidFill>
                  <a:srgbClr val="FFFFFF"/>
                </a:solidFill>
              </a:endParaRPr>
            </a:p>
          </p:txBody>
        </p:sp>
        <p:sp>
          <p:nvSpPr>
            <p:cNvPr id="5631" name="Google Shape;5631;p7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pt-BR" sz="200">
                  <a:solidFill>
                    <a:srgbClr val="FFFFFF"/>
                  </a:solidFill>
                </a:rPr>
                <a:t>PHASE 1</a:t>
              </a:r>
              <a:endParaRPr sz="200">
                <a:solidFill>
                  <a:srgbClr val="FFFFFF"/>
                </a:solidFill>
              </a:endParaRPr>
            </a:p>
          </p:txBody>
        </p:sp>
        <p:sp>
          <p:nvSpPr>
            <p:cNvPr id="5632" name="Google Shape;5632;p7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pt-BR" sz="200">
                  <a:solidFill>
                    <a:srgbClr val="FFFFFF"/>
                  </a:solidFill>
                </a:rPr>
                <a:t>PHASE 2</a:t>
              </a:r>
              <a:endParaRPr sz="200">
                <a:solidFill>
                  <a:srgbClr val="FFFFFF"/>
                </a:solidFill>
              </a:endParaRPr>
            </a:p>
          </p:txBody>
        </p:sp>
        <p:sp>
          <p:nvSpPr>
            <p:cNvPr id="5633" name="Google Shape;5633;p7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pt-BR" sz="200">
                  <a:solidFill>
                    <a:srgbClr val="FFFFFF"/>
                  </a:solidFill>
                </a:rPr>
                <a:t>Task 1</a:t>
              </a:r>
              <a:endParaRPr sz="200">
                <a:solidFill>
                  <a:srgbClr val="FFFFFF"/>
                </a:solidFill>
              </a:endParaRPr>
            </a:p>
          </p:txBody>
        </p:sp>
        <p:sp>
          <p:nvSpPr>
            <p:cNvPr id="5634" name="Google Shape;5634;p7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pt-BR" sz="200">
                  <a:solidFill>
                    <a:srgbClr val="FFFFFF"/>
                  </a:solidFill>
                </a:rPr>
                <a:t>Task 2</a:t>
              </a:r>
              <a:endParaRPr sz="200">
                <a:solidFill>
                  <a:srgbClr val="FFFFFF"/>
                </a:solidFill>
              </a:endParaRPr>
            </a:p>
          </p:txBody>
        </p:sp>
        <p:sp>
          <p:nvSpPr>
            <p:cNvPr id="5635" name="Google Shape;5635;p7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pt-BR" sz="200">
                  <a:solidFill>
                    <a:srgbClr val="FFFFFF"/>
                  </a:solidFill>
                </a:rPr>
                <a:t>Task 1</a:t>
              </a:r>
              <a:endParaRPr sz="200">
                <a:solidFill>
                  <a:srgbClr val="FFFFFF"/>
                </a:solidFill>
              </a:endParaRPr>
            </a:p>
          </p:txBody>
        </p:sp>
        <p:sp>
          <p:nvSpPr>
            <p:cNvPr id="5636" name="Google Shape;5636;p7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pt-BR" sz="200">
                  <a:solidFill>
                    <a:srgbClr val="FFFFFF"/>
                  </a:solidFill>
                </a:rPr>
                <a:t>Task 2</a:t>
              </a:r>
              <a:endParaRPr sz="200">
                <a:solidFill>
                  <a:srgbClr val="FFFFFF"/>
                </a:solidFill>
              </a:endParaRPr>
            </a:p>
          </p:txBody>
        </p:sp>
        <p:grpSp>
          <p:nvGrpSpPr>
            <p:cNvPr id="5637" name="Google Shape;5637;p75"/>
            <p:cNvGrpSpPr/>
            <p:nvPr/>
          </p:nvGrpSpPr>
          <p:grpSpPr>
            <a:xfrm>
              <a:off x="3748438" y="1378608"/>
              <a:ext cx="2159202" cy="903971"/>
              <a:chOff x="1683525" y="2179850"/>
              <a:chExt cx="4519050" cy="2134525"/>
            </a:xfrm>
          </p:grpSpPr>
          <p:sp>
            <p:nvSpPr>
              <p:cNvPr id="5638" name="Google Shape;5638;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39" name="Google Shape;5639;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0" name="Google Shape;5640;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1" name="Google Shape;5641;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2" name="Google Shape;5642;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3" name="Google Shape;5643;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4" name="Google Shape;5644;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5" name="Google Shape;5645;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6" name="Google Shape;5646;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7" name="Google Shape;5647;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8" name="Google Shape;5648;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49" name="Google Shape;5649;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650" name="Google Shape;5650;p75"/>
          <p:cNvGraphicFramePr/>
          <p:nvPr/>
        </p:nvGraphicFramePr>
        <p:xfrm>
          <a:off x="5935838" y="2130450"/>
          <a:ext cx="3000000" cy="3000000"/>
        </p:xfrm>
        <a:graphic>
          <a:graphicData uri="http://schemas.openxmlformats.org/drawingml/2006/table">
            <a:tbl>
              <a:tblPr>
                <a:noFill/>
                <a:tableStyleId>{203B9440-1C24-47F1-A096-56A378DF6936}</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651" name="Google Shape;5651;p75"/>
          <p:cNvGrpSpPr/>
          <p:nvPr/>
        </p:nvGrpSpPr>
        <p:grpSpPr>
          <a:xfrm>
            <a:off x="5913087" y="3189047"/>
            <a:ext cx="2519825" cy="1001454"/>
            <a:chOff x="1906114" y="789980"/>
            <a:chExt cx="1487676" cy="606868"/>
          </a:xfrm>
        </p:grpSpPr>
        <p:cxnSp>
          <p:nvCxnSpPr>
            <p:cNvPr id="5652" name="Google Shape;5652;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53" name="Google Shape;5653;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654" name="Google Shape;5654;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655" name="Google Shape;5655;p7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pt-BR" sz="300">
                  <a:solidFill>
                    <a:srgbClr val="E3E9ED"/>
                  </a:solidFill>
                </a:rPr>
                <a:t>JANUARY</a:t>
              </a:r>
              <a:endParaRPr sz="300">
                <a:solidFill>
                  <a:srgbClr val="E3E9ED"/>
                </a:solidFill>
              </a:endParaRPr>
            </a:p>
          </p:txBody>
        </p:sp>
        <p:sp>
          <p:nvSpPr>
            <p:cNvPr id="5656" name="Google Shape;5656;p7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pt-BR" sz="300">
                  <a:solidFill>
                    <a:srgbClr val="E3E9ED"/>
                  </a:solidFill>
                </a:rPr>
                <a:t>FEBRUARY</a:t>
              </a:r>
              <a:endParaRPr sz="300">
                <a:solidFill>
                  <a:srgbClr val="E3E9ED"/>
                </a:solidFill>
              </a:endParaRPr>
            </a:p>
          </p:txBody>
        </p:sp>
        <p:sp>
          <p:nvSpPr>
            <p:cNvPr id="5657" name="Google Shape;5657;p7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pt-BR" sz="300">
                  <a:solidFill>
                    <a:srgbClr val="E3E9ED"/>
                  </a:solidFill>
                </a:rPr>
                <a:t>MARCH</a:t>
              </a:r>
              <a:endParaRPr sz="300">
                <a:solidFill>
                  <a:srgbClr val="E3E9ED"/>
                </a:solidFill>
              </a:endParaRPr>
            </a:p>
          </p:txBody>
        </p:sp>
        <p:sp>
          <p:nvSpPr>
            <p:cNvPr id="5658" name="Google Shape;5658;p7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pt-BR" sz="300">
                  <a:solidFill>
                    <a:srgbClr val="E3E9ED"/>
                  </a:solidFill>
                </a:rPr>
                <a:t>APRIL</a:t>
              </a:r>
              <a:endParaRPr sz="300">
                <a:solidFill>
                  <a:srgbClr val="E3E9ED"/>
                </a:solidFill>
              </a:endParaRPr>
            </a:p>
          </p:txBody>
        </p:sp>
        <p:sp>
          <p:nvSpPr>
            <p:cNvPr id="5659" name="Google Shape;5659;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pt-BR" sz="300">
                  <a:solidFill>
                    <a:srgbClr val="E3E9ED"/>
                  </a:solidFill>
                </a:rPr>
                <a:t>PHASE 1</a:t>
              </a:r>
              <a:endParaRPr sz="300">
                <a:solidFill>
                  <a:srgbClr val="E3E9ED"/>
                </a:solidFill>
              </a:endParaRPr>
            </a:p>
          </p:txBody>
        </p:sp>
        <p:sp>
          <p:nvSpPr>
            <p:cNvPr id="5666" name="Google Shape;5666;p7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pt-BR" sz="300">
                  <a:solidFill>
                    <a:srgbClr val="E3E9ED"/>
                  </a:solidFill>
                </a:rPr>
                <a:t>Task 1</a:t>
              </a:r>
              <a:endParaRPr sz="300">
                <a:solidFill>
                  <a:srgbClr val="E3E9ED"/>
                </a:solidFill>
              </a:endParaRPr>
            </a:p>
          </p:txBody>
        </p:sp>
        <p:sp>
          <p:nvSpPr>
            <p:cNvPr id="5667" name="Google Shape;5667;p7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pt-BR" sz="300">
                  <a:solidFill>
                    <a:srgbClr val="E3E9ED"/>
                  </a:solidFill>
                </a:rPr>
                <a:t>Task 2</a:t>
              </a:r>
              <a:endParaRPr sz="300">
                <a:solidFill>
                  <a:srgbClr val="E3E9ED"/>
                </a:solidFill>
              </a:endParaRPr>
            </a:p>
          </p:txBody>
        </p:sp>
        <p:sp>
          <p:nvSpPr>
            <p:cNvPr id="5668" name="Google Shape;5668;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5"/>
          <p:cNvGrpSpPr/>
          <p:nvPr/>
        </p:nvGrpSpPr>
        <p:grpSpPr>
          <a:xfrm>
            <a:off x="712562" y="998005"/>
            <a:ext cx="2394370" cy="976502"/>
            <a:chOff x="749309" y="1112739"/>
            <a:chExt cx="2371603" cy="976502"/>
          </a:xfrm>
        </p:grpSpPr>
        <p:sp>
          <p:nvSpPr>
            <p:cNvPr id="5670" name="Google Shape;5670;p7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702" name="Google Shape;5702;p75"/>
          <p:cNvGraphicFramePr/>
          <p:nvPr/>
        </p:nvGraphicFramePr>
        <p:xfrm>
          <a:off x="5935863" y="996300"/>
          <a:ext cx="3000000" cy="3000000"/>
        </p:xfrm>
        <a:graphic>
          <a:graphicData uri="http://schemas.openxmlformats.org/drawingml/2006/table">
            <a:tbl>
              <a:tblPr>
                <a:noFill/>
                <a:tableStyleId>{203B9440-1C24-47F1-A096-56A378DF6936}</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703" name="Google Shape;5703;p75"/>
          <p:cNvGrpSpPr/>
          <p:nvPr/>
        </p:nvGrpSpPr>
        <p:grpSpPr>
          <a:xfrm>
            <a:off x="4086504" y="2517093"/>
            <a:ext cx="1517436" cy="74460"/>
            <a:chOff x="3980086" y="2804397"/>
            <a:chExt cx="1227600" cy="66900"/>
          </a:xfrm>
        </p:grpSpPr>
        <p:sp>
          <p:nvSpPr>
            <p:cNvPr id="5704" name="Google Shape;5704;p7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75"/>
          <p:cNvGrpSpPr/>
          <p:nvPr/>
        </p:nvGrpSpPr>
        <p:grpSpPr>
          <a:xfrm>
            <a:off x="4711569" y="2809680"/>
            <a:ext cx="892956" cy="74460"/>
            <a:chOff x="3980086" y="2804397"/>
            <a:chExt cx="1227600" cy="66900"/>
          </a:xfrm>
        </p:grpSpPr>
        <p:sp>
          <p:nvSpPr>
            <p:cNvPr id="5707" name="Google Shape;5707;p7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75"/>
          <p:cNvGrpSpPr/>
          <p:nvPr/>
        </p:nvGrpSpPr>
        <p:grpSpPr>
          <a:xfrm>
            <a:off x="3344661" y="3168563"/>
            <a:ext cx="2363244" cy="1005943"/>
            <a:chOff x="3358415" y="3361302"/>
            <a:chExt cx="2363244" cy="1024695"/>
          </a:xfrm>
        </p:grpSpPr>
        <p:grpSp>
          <p:nvGrpSpPr>
            <p:cNvPr id="5710" name="Google Shape;5710;p75"/>
            <p:cNvGrpSpPr/>
            <p:nvPr/>
          </p:nvGrpSpPr>
          <p:grpSpPr>
            <a:xfrm>
              <a:off x="3358415" y="3361302"/>
              <a:ext cx="441300" cy="1024695"/>
              <a:chOff x="3358415" y="3361302"/>
              <a:chExt cx="441300" cy="1024695"/>
            </a:xfrm>
          </p:grpSpPr>
          <p:sp>
            <p:nvSpPr>
              <p:cNvPr id="5711" name="Google Shape;5711;p7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75"/>
            <p:cNvGrpSpPr/>
            <p:nvPr/>
          </p:nvGrpSpPr>
          <p:grpSpPr>
            <a:xfrm>
              <a:off x="3838901" y="3361302"/>
              <a:ext cx="441300" cy="1024695"/>
              <a:chOff x="3838901" y="3361302"/>
              <a:chExt cx="441300" cy="1024695"/>
            </a:xfrm>
          </p:grpSpPr>
          <p:sp>
            <p:nvSpPr>
              <p:cNvPr id="5718" name="Google Shape;5718;p7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75"/>
            <p:cNvGrpSpPr/>
            <p:nvPr/>
          </p:nvGrpSpPr>
          <p:grpSpPr>
            <a:xfrm>
              <a:off x="4319387" y="3361302"/>
              <a:ext cx="441300" cy="1024695"/>
              <a:chOff x="4319387" y="3361302"/>
              <a:chExt cx="441300" cy="1024695"/>
            </a:xfrm>
          </p:grpSpPr>
          <p:sp>
            <p:nvSpPr>
              <p:cNvPr id="5725" name="Google Shape;5725;p7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75"/>
            <p:cNvGrpSpPr/>
            <p:nvPr/>
          </p:nvGrpSpPr>
          <p:grpSpPr>
            <a:xfrm>
              <a:off x="4799873" y="3361302"/>
              <a:ext cx="441300" cy="1024695"/>
              <a:chOff x="4799873" y="3361302"/>
              <a:chExt cx="441300" cy="1024695"/>
            </a:xfrm>
          </p:grpSpPr>
          <p:sp>
            <p:nvSpPr>
              <p:cNvPr id="5732" name="Google Shape;5732;p7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75"/>
            <p:cNvGrpSpPr/>
            <p:nvPr/>
          </p:nvGrpSpPr>
          <p:grpSpPr>
            <a:xfrm>
              <a:off x="5280360" y="3361302"/>
              <a:ext cx="441300" cy="1024695"/>
              <a:chOff x="5280360" y="3361302"/>
              <a:chExt cx="441300" cy="1024695"/>
            </a:xfrm>
          </p:grpSpPr>
          <p:sp>
            <p:nvSpPr>
              <p:cNvPr id="5739" name="Google Shape;5739;p7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745" name="Google Shape;5745;p75"/>
          <p:cNvGraphicFramePr/>
          <p:nvPr/>
        </p:nvGraphicFramePr>
        <p:xfrm>
          <a:off x="711088" y="2130450"/>
          <a:ext cx="3000000" cy="3000000"/>
        </p:xfrm>
        <a:graphic>
          <a:graphicData uri="http://schemas.openxmlformats.org/drawingml/2006/table">
            <a:tbl>
              <a:tblPr>
                <a:noFill/>
                <a:tableStyleId>{203B9440-1C24-47F1-A096-56A378DF6936}</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46" name="Google Shape;5746;p75"/>
          <p:cNvGrpSpPr/>
          <p:nvPr/>
        </p:nvGrpSpPr>
        <p:grpSpPr>
          <a:xfrm>
            <a:off x="712613" y="3180175"/>
            <a:ext cx="2403614" cy="1005900"/>
            <a:chOff x="726450" y="3372825"/>
            <a:chExt cx="2403614" cy="1005900"/>
          </a:xfrm>
        </p:grpSpPr>
        <p:grpSp>
          <p:nvGrpSpPr>
            <p:cNvPr id="5747" name="Google Shape;5747;p75"/>
            <p:cNvGrpSpPr/>
            <p:nvPr/>
          </p:nvGrpSpPr>
          <p:grpSpPr>
            <a:xfrm>
              <a:off x="726450" y="3696000"/>
              <a:ext cx="2403614" cy="500898"/>
              <a:chOff x="726450" y="3696000"/>
              <a:chExt cx="2403614" cy="500898"/>
            </a:xfrm>
          </p:grpSpPr>
          <p:sp>
            <p:nvSpPr>
              <p:cNvPr id="5748" name="Google Shape;5748;p7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49" name="Google Shape;5749;p7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50" name="Google Shape;5750;p75"/>
            <p:cNvGrpSpPr/>
            <p:nvPr/>
          </p:nvGrpSpPr>
          <p:grpSpPr>
            <a:xfrm>
              <a:off x="1348050" y="3372825"/>
              <a:ext cx="1720425" cy="1005900"/>
              <a:chOff x="1348050" y="3372825"/>
              <a:chExt cx="1720425" cy="1005900"/>
            </a:xfrm>
          </p:grpSpPr>
          <p:sp>
            <p:nvSpPr>
              <p:cNvPr id="5751" name="Google Shape;5751;p7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52" name="Google Shape;5752;p7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53" name="Google Shape;5753;p7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54" name="Google Shape;5754;p7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755" name="Google Shape;5755;p7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756" name="Google Shape;5756;p75"/>
            <p:cNvGrpSpPr/>
            <p:nvPr/>
          </p:nvGrpSpPr>
          <p:grpSpPr>
            <a:xfrm>
              <a:off x="1455707" y="3731058"/>
              <a:ext cx="1491150" cy="417657"/>
              <a:chOff x="1455707" y="3731058"/>
              <a:chExt cx="1491150" cy="417657"/>
            </a:xfrm>
          </p:grpSpPr>
          <p:grpSp>
            <p:nvGrpSpPr>
              <p:cNvPr id="5757" name="Google Shape;5757;p75"/>
              <p:cNvGrpSpPr/>
              <p:nvPr/>
            </p:nvGrpSpPr>
            <p:grpSpPr>
              <a:xfrm>
                <a:off x="1472938" y="3745828"/>
                <a:ext cx="72126" cy="53788"/>
                <a:chOff x="1472938" y="3745828"/>
                <a:chExt cx="72126" cy="53788"/>
              </a:xfrm>
            </p:grpSpPr>
            <p:sp>
              <p:nvSpPr>
                <p:cNvPr id="5758" name="Google Shape;5758;p7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75"/>
              <p:cNvGrpSpPr/>
              <p:nvPr/>
            </p:nvGrpSpPr>
            <p:grpSpPr>
              <a:xfrm>
                <a:off x="1819181" y="4089633"/>
                <a:ext cx="72126" cy="53788"/>
                <a:chOff x="1819181" y="4089633"/>
                <a:chExt cx="72126" cy="53788"/>
              </a:xfrm>
            </p:grpSpPr>
            <p:sp>
              <p:nvSpPr>
                <p:cNvPr id="5761" name="Google Shape;5761;p7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75"/>
              <p:cNvGrpSpPr/>
              <p:nvPr/>
            </p:nvGrpSpPr>
            <p:grpSpPr>
              <a:xfrm>
                <a:off x="1455707" y="4084171"/>
                <a:ext cx="64321" cy="64544"/>
                <a:chOff x="1455707" y="4084171"/>
                <a:chExt cx="64321" cy="64544"/>
              </a:xfrm>
            </p:grpSpPr>
            <p:sp>
              <p:nvSpPr>
                <p:cNvPr id="5764" name="Google Shape;5764;p7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5"/>
              <p:cNvGrpSpPr/>
              <p:nvPr/>
            </p:nvGrpSpPr>
            <p:grpSpPr>
              <a:xfrm>
                <a:off x="1818610" y="3731058"/>
                <a:ext cx="64321" cy="64544"/>
                <a:chOff x="1818610" y="3731058"/>
                <a:chExt cx="64321" cy="64544"/>
              </a:xfrm>
            </p:grpSpPr>
            <p:sp>
              <p:nvSpPr>
                <p:cNvPr id="5767" name="Google Shape;5767;p7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75"/>
              <p:cNvGrpSpPr/>
              <p:nvPr/>
            </p:nvGrpSpPr>
            <p:grpSpPr>
              <a:xfrm>
                <a:off x="2172491" y="4089633"/>
                <a:ext cx="72126" cy="53788"/>
                <a:chOff x="2172491" y="4089633"/>
                <a:chExt cx="72126" cy="53788"/>
              </a:xfrm>
            </p:grpSpPr>
            <p:sp>
              <p:nvSpPr>
                <p:cNvPr id="5770" name="Google Shape;5770;p7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5"/>
              <p:cNvGrpSpPr/>
              <p:nvPr/>
            </p:nvGrpSpPr>
            <p:grpSpPr>
              <a:xfrm>
                <a:off x="2171920" y="3731058"/>
                <a:ext cx="64321" cy="64544"/>
                <a:chOff x="2171920" y="3731058"/>
                <a:chExt cx="64321" cy="64544"/>
              </a:xfrm>
            </p:grpSpPr>
            <p:sp>
              <p:nvSpPr>
                <p:cNvPr id="5773" name="Google Shape;5773;p7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75"/>
              <p:cNvGrpSpPr/>
              <p:nvPr/>
            </p:nvGrpSpPr>
            <p:grpSpPr>
              <a:xfrm>
                <a:off x="2874730" y="3745828"/>
                <a:ext cx="72126" cy="53788"/>
                <a:chOff x="2874730" y="3745828"/>
                <a:chExt cx="72126" cy="53788"/>
              </a:xfrm>
            </p:grpSpPr>
            <p:sp>
              <p:nvSpPr>
                <p:cNvPr id="5776" name="Google Shape;5776;p7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75"/>
              <p:cNvGrpSpPr/>
              <p:nvPr/>
            </p:nvGrpSpPr>
            <p:grpSpPr>
              <a:xfrm>
                <a:off x="2878589" y="4081481"/>
                <a:ext cx="64321" cy="64544"/>
                <a:chOff x="2878589" y="4081481"/>
                <a:chExt cx="64321" cy="64544"/>
              </a:xfrm>
            </p:grpSpPr>
            <p:sp>
              <p:nvSpPr>
                <p:cNvPr id="5779" name="Google Shape;5779;p7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75"/>
              <p:cNvGrpSpPr/>
              <p:nvPr/>
            </p:nvGrpSpPr>
            <p:grpSpPr>
              <a:xfrm>
                <a:off x="2525796" y="4089633"/>
                <a:ext cx="72126" cy="53788"/>
                <a:chOff x="2525796" y="4089633"/>
                <a:chExt cx="72126" cy="53788"/>
              </a:xfrm>
            </p:grpSpPr>
            <p:sp>
              <p:nvSpPr>
                <p:cNvPr id="5782" name="Google Shape;5782;p7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5"/>
              <p:cNvGrpSpPr/>
              <p:nvPr/>
            </p:nvGrpSpPr>
            <p:grpSpPr>
              <a:xfrm>
                <a:off x="2525225" y="3731058"/>
                <a:ext cx="64321" cy="64544"/>
                <a:chOff x="2525225" y="3731058"/>
                <a:chExt cx="64321" cy="64544"/>
              </a:xfrm>
            </p:grpSpPr>
            <p:sp>
              <p:nvSpPr>
                <p:cNvPr id="5785" name="Google Shape;5785;p7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0" name="Shape 5790"/>
        <p:cNvGrpSpPr/>
        <p:nvPr/>
      </p:nvGrpSpPr>
      <p:grpSpPr>
        <a:xfrm>
          <a:off x="0" y="0"/>
          <a:ext cx="0" cy="0"/>
          <a:chOff x="0" y="0"/>
          <a:chExt cx="0" cy="0"/>
        </a:xfrm>
      </p:grpSpPr>
      <p:grpSp>
        <p:nvGrpSpPr>
          <p:cNvPr id="5791" name="Google Shape;5791;p76"/>
          <p:cNvGrpSpPr/>
          <p:nvPr/>
        </p:nvGrpSpPr>
        <p:grpSpPr>
          <a:xfrm>
            <a:off x="716991" y="971306"/>
            <a:ext cx="845921" cy="690752"/>
            <a:chOff x="732428" y="1198513"/>
            <a:chExt cx="845921" cy="690752"/>
          </a:xfrm>
        </p:grpSpPr>
        <p:grpSp>
          <p:nvGrpSpPr>
            <p:cNvPr id="5792" name="Google Shape;5792;p76"/>
            <p:cNvGrpSpPr/>
            <p:nvPr/>
          </p:nvGrpSpPr>
          <p:grpSpPr>
            <a:xfrm>
              <a:off x="823030" y="1198513"/>
              <a:ext cx="755319" cy="690752"/>
              <a:chOff x="823030" y="1198513"/>
              <a:chExt cx="755319" cy="690752"/>
            </a:xfrm>
          </p:grpSpPr>
          <p:sp>
            <p:nvSpPr>
              <p:cNvPr id="5793" name="Google Shape;5793;p7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76"/>
            <p:cNvGrpSpPr/>
            <p:nvPr/>
          </p:nvGrpSpPr>
          <p:grpSpPr>
            <a:xfrm>
              <a:off x="732428" y="1239937"/>
              <a:ext cx="739912" cy="607886"/>
              <a:chOff x="732428" y="1239937"/>
              <a:chExt cx="739912" cy="607886"/>
            </a:xfrm>
          </p:grpSpPr>
          <p:sp>
            <p:nvSpPr>
              <p:cNvPr id="5796" name="Google Shape;5796;p7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76"/>
            <p:cNvGrpSpPr/>
            <p:nvPr/>
          </p:nvGrpSpPr>
          <p:grpSpPr>
            <a:xfrm>
              <a:off x="732428" y="1277018"/>
              <a:ext cx="702832" cy="533758"/>
              <a:chOff x="732428" y="1277018"/>
              <a:chExt cx="702832" cy="533758"/>
            </a:xfrm>
          </p:grpSpPr>
          <p:sp>
            <p:nvSpPr>
              <p:cNvPr id="5799" name="Google Shape;5799;p7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6"/>
            <p:cNvGrpSpPr/>
            <p:nvPr/>
          </p:nvGrpSpPr>
          <p:grpSpPr>
            <a:xfrm>
              <a:off x="931170" y="1306653"/>
              <a:ext cx="647179" cy="474455"/>
              <a:chOff x="931170" y="1306653"/>
              <a:chExt cx="647179" cy="474455"/>
            </a:xfrm>
          </p:grpSpPr>
          <p:sp>
            <p:nvSpPr>
              <p:cNvPr id="5802" name="Google Shape;5802;p7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4" name="Google Shape;5804;p7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76"/>
          <p:cNvGrpSpPr/>
          <p:nvPr/>
        </p:nvGrpSpPr>
        <p:grpSpPr>
          <a:xfrm>
            <a:off x="3948600" y="971313"/>
            <a:ext cx="634656" cy="699982"/>
            <a:chOff x="5985650" y="2860025"/>
            <a:chExt cx="1396075" cy="1539775"/>
          </a:xfrm>
        </p:grpSpPr>
        <p:sp>
          <p:nvSpPr>
            <p:cNvPr id="5806" name="Google Shape;5806;p7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6"/>
          <p:cNvGrpSpPr/>
          <p:nvPr/>
        </p:nvGrpSpPr>
        <p:grpSpPr>
          <a:xfrm>
            <a:off x="4704250" y="971306"/>
            <a:ext cx="725845" cy="699975"/>
            <a:chOff x="4249973" y="1201875"/>
            <a:chExt cx="1958568" cy="1888762"/>
          </a:xfrm>
        </p:grpSpPr>
        <p:sp>
          <p:nvSpPr>
            <p:cNvPr id="5839" name="Google Shape;5839;p7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0" name="Google Shape;5840;p76"/>
            <p:cNvGrpSpPr/>
            <p:nvPr/>
          </p:nvGrpSpPr>
          <p:grpSpPr>
            <a:xfrm>
              <a:off x="5853086" y="1789142"/>
              <a:ext cx="355454" cy="1048099"/>
              <a:chOff x="5576108" y="2016725"/>
              <a:chExt cx="565200" cy="1666560"/>
            </a:xfrm>
          </p:grpSpPr>
          <p:sp>
            <p:nvSpPr>
              <p:cNvPr id="5841" name="Google Shape;5841;p7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42" name="Google Shape;5842;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76"/>
            <p:cNvGrpSpPr/>
            <p:nvPr/>
          </p:nvGrpSpPr>
          <p:grpSpPr>
            <a:xfrm>
              <a:off x="4869455" y="2691676"/>
              <a:ext cx="1013897" cy="398961"/>
              <a:chOff x="4012057" y="3451825"/>
              <a:chExt cx="1612175" cy="634379"/>
            </a:xfrm>
          </p:grpSpPr>
          <p:sp>
            <p:nvSpPr>
              <p:cNvPr id="5844" name="Google Shape;5844;p7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45" name="Google Shape;5845;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76"/>
            <p:cNvGrpSpPr/>
            <p:nvPr/>
          </p:nvGrpSpPr>
          <p:grpSpPr>
            <a:xfrm>
              <a:off x="4276937" y="2155961"/>
              <a:ext cx="651965" cy="891358"/>
              <a:chOff x="3069908" y="2599997"/>
              <a:chExt cx="1036675" cy="1417328"/>
            </a:xfrm>
          </p:grpSpPr>
          <p:sp>
            <p:nvSpPr>
              <p:cNvPr id="5847" name="Google Shape;5847;p7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48" name="Google Shape;5848;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76"/>
            <p:cNvGrpSpPr/>
            <p:nvPr/>
          </p:nvGrpSpPr>
          <p:grpSpPr>
            <a:xfrm>
              <a:off x="5054918" y="1201875"/>
              <a:ext cx="999548" cy="602711"/>
              <a:chOff x="4306958" y="1082925"/>
              <a:chExt cx="1589359" cy="958358"/>
            </a:xfrm>
          </p:grpSpPr>
          <p:sp>
            <p:nvSpPr>
              <p:cNvPr id="5850" name="Google Shape;5850;p7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51" name="Google Shape;5851;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76"/>
            <p:cNvGrpSpPr/>
            <p:nvPr/>
          </p:nvGrpSpPr>
          <p:grpSpPr>
            <a:xfrm>
              <a:off x="4249973" y="1303451"/>
              <a:ext cx="799317" cy="841334"/>
              <a:chOff x="3027033" y="1244439"/>
              <a:chExt cx="1270977" cy="1337786"/>
            </a:xfrm>
          </p:grpSpPr>
          <p:sp>
            <p:nvSpPr>
              <p:cNvPr id="5853" name="Google Shape;5853;p7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854" name="Google Shape;5854;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5" name="Google Shape;5855;p76"/>
          <p:cNvGrpSpPr/>
          <p:nvPr/>
        </p:nvGrpSpPr>
        <p:grpSpPr>
          <a:xfrm>
            <a:off x="4057114" y="1858087"/>
            <a:ext cx="750769" cy="683784"/>
            <a:chOff x="4204684" y="2104422"/>
            <a:chExt cx="699822" cy="637382"/>
          </a:xfrm>
        </p:grpSpPr>
        <p:grpSp>
          <p:nvGrpSpPr>
            <p:cNvPr id="5856" name="Google Shape;5856;p76"/>
            <p:cNvGrpSpPr/>
            <p:nvPr/>
          </p:nvGrpSpPr>
          <p:grpSpPr>
            <a:xfrm>
              <a:off x="4204684" y="2430067"/>
              <a:ext cx="342957" cy="311738"/>
              <a:chOff x="4204684" y="2430067"/>
              <a:chExt cx="342957" cy="311738"/>
            </a:xfrm>
          </p:grpSpPr>
          <p:sp>
            <p:nvSpPr>
              <p:cNvPr id="5857" name="Google Shape;5857;p7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6"/>
            <p:cNvGrpSpPr/>
            <p:nvPr/>
          </p:nvGrpSpPr>
          <p:grpSpPr>
            <a:xfrm>
              <a:off x="4561586" y="2430067"/>
              <a:ext cx="342920" cy="311738"/>
              <a:chOff x="4561586" y="2430067"/>
              <a:chExt cx="342920" cy="311738"/>
            </a:xfrm>
          </p:grpSpPr>
          <p:sp>
            <p:nvSpPr>
              <p:cNvPr id="5860" name="Google Shape;5860;p7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76"/>
            <p:cNvGrpSpPr/>
            <p:nvPr/>
          </p:nvGrpSpPr>
          <p:grpSpPr>
            <a:xfrm>
              <a:off x="4561586" y="2104422"/>
              <a:ext cx="342920" cy="311738"/>
              <a:chOff x="4561586" y="2104422"/>
              <a:chExt cx="342920" cy="311738"/>
            </a:xfrm>
          </p:grpSpPr>
          <p:sp>
            <p:nvSpPr>
              <p:cNvPr id="5863" name="Google Shape;5863;p7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76"/>
            <p:cNvGrpSpPr/>
            <p:nvPr/>
          </p:nvGrpSpPr>
          <p:grpSpPr>
            <a:xfrm>
              <a:off x="4204684" y="2104422"/>
              <a:ext cx="342957" cy="311664"/>
              <a:chOff x="4204684" y="2104422"/>
              <a:chExt cx="342957" cy="311664"/>
            </a:xfrm>
          </p:grpSpPr>
          <p:sp>
            <p:nvSpPr>
              <p:cNvPr id="5866" name="Google Shape;5866;p7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8" name="Google Shape;5868;p76"/>
          <p:cNvGrpSpPr/>
          <p:nvPr/>
        </p:nvGrpSpPr>
        <p:grpSpPr>
          <a:xfrm>
            <a:off x="5521547" y="971301"/>
            <a:ext cx="660591" cy="688867"/>
            <a:chOff x="5830645" y="1267368"/>
            <a:chExt cx="530340" cy="553040"/>
          </a:xfrm>
        </p:grpSpPr>
        <p:sp>
          <p:nvSpPr>
            <p:cNvPr id="5869" name="Google Shape;5869;p7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0" name="Google Shape;5870;p76"/>
            <p:cNvGrpSpPr/>
            <p:nvPr/>
          </p:nvGrpSpPr>
          <p:grpSpPr>
            <a:xfrm>
              <a:off x="5830645" y="1267368"/>
              <a:ext cx="259743" cy="269909"/>
              <a:chOff x="5830645" y="1267368"/>
              <a:chExt cx="259743" cy="269909"/>
            </a:xfrm>
          </p:grpSpPr>
          <p:sp>
            <p:nvSpPr>
              <p:cNvPr id="5871" name="Google Shape;5871;p7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76"/>
            <p:cNvGrpSpPr/>
            <p:nvPr/>
          </p:nvGrpSpPr>
          <p:grpSpPr>
            <a:xfrm>
              <a:off x="6101293" y="1267368"/>
              <a:ext cx="259692" cy="269909"/>
              <a:chOff x="6101293" y="1267368"/>
              <a:chExt cx="259692" cy="269909"/>
            </a:xfrm>
          </p:grpSpPr>
          <p:sp>
            <p:nvSpPr>
              <p:cNvPr id="5874" name="Google Shape;5874;p7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76"/>
            <p:cNvGrpSpPr/>
            <p:nvPr/>
          </p:nvGrpSpPr>
          <p:grpSpPr>
            <a:xfrm>
              <a:off x="5830645" y="1550500"/>
              <a:ext cx="259692" cy="269909"/>
              <a:chOff x="5830645" y="1550500"/>
              <a:chExt cx="259692" cy="269909"/>
            </a:xfrm>
          </p:grpSpPr>
          <p:sp>
            <p:nvSpPr>
              <p:cNvPr id="5877" name="Google Shape;5877;p7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76"/>
            <p:cNvGrpSpPr/>
            <p:nvPr/>
          </p:nvGrpSpPr>
          <p:grpSpPr>
            <a:xfrm>
              <a:off x="6101293" y="1550500"/>
              <a:ext cx="259692" cy="269909"/>
              <a:chOff x="6101293" y="1550500"/>
              <a:chExt cx="259692" cy="269909"/>
            </a:xfrm>
          </p:grpSpPr>
          <p:sp>
            <p:nvSpPr>
              <p:cNvPr id="5880" name="Google Shape;5880;p7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2" name="Google Shape;5882;p76"/>
          <p:cNvGrpSpPr/>
          <p:nvPr/>
        </p:nvGrpSpPr>
        <p:grpSpPr>
          <a:xfrm>
            <a:off x="723700" y="1861760"/>
            <a:ext cx="697154" cy="679574"/>
            <a:chOff x="2679875" y="2361475"/>
            <a:chExt cx="780425" cy="760575"/>
          </a:xfrm>
        </p:grpSpPr>
        <p:sp>
          <p:nvSpPr>
            <p:cNvPr id="5883" name="Google Shape;5883;p7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6"/>
          <p:cNvGrpSpPr/>
          <p:nvPr/>
        </p:nvGrpSpPr>
        <p:grpSpPr>
          <a:xfrm>
            <a:off x="3122859" y="971352"/>
            <a:ext cx="735829" cy="684547"/>
            <a:chOff x="3351965" y="1148808"/>
            <a:chExt cx="750770" cy="698375"/>
          </a:xfrm>
        </p:grpSpPr>
        <p:grpSp>
          <p:nvGrpSpPr>
            <p:cNvPr id="5890" name="Google Shape;5890;p76"/>
            <p:cNvGrpSpPr/>
            <p:nvPr/>
          </p:nvGrpSpPr>
          <p:grpSpPr>
            <a:xfrm>
              <a:off x="3586796" y="1148808"/>
              <a:ext cx="294857" cy="286830"/>
              <a:chOff x="3750225" y="1774000"/>
              <a:chExt cx="149575" cy="145525"/>
            </a:xfrm>
          </p:grpSpPr>
          <p:sp>
            <p:nvSpPr>
              <p:cNvPr id="5891" name="Google Shape;5891;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3779245" y="1375768"/>
              <a:ext cx="323490" cy="286978"/>
              <a:chOff x="3847850" y="1889150"/>
              <a:chExt cx="164100" cy="145600"/>
            </a:xfrm>
          </p:grpSpPr>
          <p:sp>
            <p:nvSpPr>
              <p:cNvPr id="5894" name="Google Shape;5894;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76"/>
            <p:cNvGrpSpPr/>
            <p:nvPr/>
          </p:nvGrpSpPr>
          <p:grpSpPr>
            <a:xfrm>
              <a:off x="3351965" y="1330435"/>
              <a:ext cx="295449" cy="285401"/>
              <a:chOff x="3631100" y="1866150"/>
              <a:chExt cx="149875" cy="144800"/>
            </a:xfrm>
          </p:grpSpPr>
          <p:sp>
            <p:nvSpPr>
              <p:cNvPr id="5897" name="Google Shape;5897;p7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6"/>
            <p:cNvGrpSpPr/>
            <p:nvPr/>
          </p:nvGrpSpPr>
          <p:grpSpPr>
            <a:xfrm>
              <a:off x="3548208" y="1560352"/>
              <a:ext cx="294808" cy="286830"/>
              <a:chOff x="3730650" y="1982800"/>
              <a:chExt cx="149550" cy="145525"/>
            </a:xfrm>
          </p:grpSpPr>
          <p:sp>
            <p:nvSpPr>
              <p:cNvPr id="5900" name="Google Shape;5900;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2" name="Google Shape;5902;p76"/>
          <p:cNvGrpSpPr/>
          <p:nvPr/>
        </p:nvGrpSpPr>
        <p:grpSpPr>
          <a:xfrm>
            <a:off x="7624512" y="971306"/>
            <a:ext cx="804565" cy="677795"/>
            <a:chOff x="7636443" y="1204988"/>
            <a:chExt cx="804565" cy="677795"/>
          </a:xfrm>
        </p:grpSpPr>
        <p:grpSp>
          <p:nvGrpSpPr>
            <p:cNvPr id="5903" name="Google Shape;5903;p76"/>
            <p:cNvGrpSpPr/>
            <p:nvPr/>
          </p:nvGrpSpPr>
          <p:grpSpPr>
            <a:xfrm>
              <a:off x="7636443" y="1509705"/>
              <a:ext cx="804565" cy="373078"/>
              <a:chOff x="7636443" y="1509705"/>
              <a:chExt cx="804565" cy="373078"/>
            </a:xfrm>
          </p:grpSpPr>
          <p:sp>
            <p:nvSpPr>
              <p:cNvPr id="5904" name="Google Shape;5904;p7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76"/>
            <p:cNvGrpSpPr/>
            <p:nvPr/>
          </p:nvGrpSpPr>
          <p:grpSpPr>
            <a:xfrm>
              <a:off x="7636443" y="1408133"/>
              <a:ext cx="804565" cy="373078"/>
              <a:chOff x="7636443" y="1408133"/>
              <a:chExt cx="804565" cy="373078"/>
            </a:xfrm>
          </p:grpSpPr>
          <p:sp>
            <p:nvSpPr>
              <p:cNvPr id="5907" name="Google Shape;5907;p7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76"/>
            <p:cNvGrpSpPr/>
            <p:nvPr/>
          </p:nvGrpSpPr>
          <p:grpSpPr>
            <a:xfrm>
              <a:off x="7636443" y="1306560"/>
              <a:ext cx="804565" cy="373078"/>
              <a:chOff x="7636443" y="1306560"/>
              <a:chExt cx="804565" cy="373078"/>
            </a:xfrm>
          </p:grpSpPr>
          <p:sp>
            <p:nvSpPr>
              <p:cNvPr id="5910" name="Google Shape;5910;p7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76"/>
            <p:cNvGrpSpPr/>
            <p:nvPr/>
          </p:nvGrpSpPr>
          <p:grpSpPr>
            <a:xfrm>
              <a:off x="7636443" y="1204988"/>
              <a:ext cx="804565" cy="373078"/>
              <a:chOff x="7636443" y="1204988"/>
              <a:chExt cx="804565" cy="373078"/>
            </a:xfrm>
          </p:grpSpPr>
          <p:sp>
            <p:nvSpPr>
              <p:cNvPr id="5913" name="Google Shape;5913;p7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5" name="Google Shape;5915;p76"/>
          <p:cNvGrpSpPr/>
          <p:nvPr/>
        </p:nvGrpSpPr>
        <p:grpSpPr>
          <a:xfrm>
            <a:off x="4963358" y="1878721"/>
            <a:ext cx="661339" cy="661188"/>
            <a:chOff x="3990000" y="975400"/>
            <a:chExt cx="3934200" cy="3933300"/>
          </a:xfrm>
        </p:grpSpPr>
        <p:sp>
          <p:nvSpPr>
            <p:cNvPr id="5916" name="Google Shape;5916;p7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76"/>
          <p:cNvGrpSpPr/>
          <p:nvPr/>
        </p:nvGrpSpPr>
        <p:grpSpPr>
          <a:xfrm>
            <a:off x="6607006" y="1857359"/>
            <a:ext cx="868881" cy="684241"/>
            <a:chOff x="6598259" y="2078634"/>
            <a:chExt cx="868881" cy="684241"/>
          </a:xfrm>
        </p:grpSpPr>
        <p:sp>
          <p:nvSpPr>
            <p:cNvPr id="5921" name="Google Shape;5921;p7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7" name="Google Shape;5927;p76"/>
            <p:cNvGrpSpPr/>
            <p:nvPr/>
          </p:nvGrpSpPr>
          <p:grpSpPr>
            <a:xfrm>
              <a:off x="6808175" y="2078634"/>
              <a:ext cx="452229" cy="684241"/>
              <a:chOff x="6808175" y="2078634"/>
              <a:chExt cx="452229" cy="684241"/>
            </a:xfrm>
          </p:grpSpPr>
          <p:sp>
            <p:nvSpPr>
              <p:cNvPr id="5928" name="Google Shape;5928;p7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4" name="Google Shape;5934;p76"/>
              <p:cNvGrpSpPr/>
              <p:nvPr/>
            </p:nvGrpSpPr>
            <p:grpSpPr>
              <a:xfrm>
                <a:off x="6821586" y="2078634"/>
                <a:ext cx="426871" cy="684241"/>
                <a:chOff x="6821586" y="2078634"/>
                <a:chExt cx="426871" cy="684241"/>
              </a:xfrm>
            </p:grpSpPr>
            <p:grpSp>
              <p:nvGrpSpPr>
                <p:cNvPr id="5935" name="Google Shape;5935;p76"/>
                <p:cNvGrpSpPr/>
                <p:nvPr/>
              </p:nvGrpSpPr>
              <p:grpSpPr>
                <a:xfrm>
                  <a:off x="6821586" y="2078634"/>
                  <a:ext cx="426871" cy="684241"/>
                  <a:chOff x="6821586" y="2078634"/>
                  <a:chExt cx="426871" cy="684241"/>
                </a:xfrm>
              </p:grpSpPr>
              <p:sp>
                <p:nvSpPr>
                  <p:cNvPr id="5936" name="Google Shape;5936;p7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5" name="Google Shape;5955;p7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61" name="Google Shape;5961;p76"/>
          <p:cNvGrpSpPr/>
          <p:nvPr/>
        </p:nvGrpSpPr>
        <p:grpSpPr>
          <a:xfrm>
            <a:off x="5780173" y="1862968"/>
            <a:ext cx="671358" cy="671358"/>
            <a:chOff x="6535625" y="760425"/>
            <a:chExt cx="1665900" cy="1665900"/>
          </a:xfrm>
        </p:grpSpPr>
        <p:sp>
          <p:nvSpPr>
            <p:cNvPr id="5962" name="Google Shape;5962;p7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6"/>
          <p:cNvGrpSpPr/>
          <p:nvPr/>
        </p:nvGrpSpPr>
        <p:grpSpPr>
          <a:xfrm>
            <a:off x="716989" y="3531368"/>
            <a:ext cx="1340789" cy="640830"/>
            <a:chOff x="238125" y="1151100"/>
            <a:chExt cx="7139450" cy="3412300"/>
          </a:xfrm>
        </p:grpSpPr>
        <p:sp>
          <p:nvSpPr>
            <p:cNvPr id="5967" name="Google Shape;5967;p7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6"/>
          <p:cNvGrpSpPr/>
          <p:nvPr/>
        </p:nvGrpSpPr>
        <p:grpSpPr>
          <a:xfrm>
            <a:off x="5584212" y="2734649"/>
            <a:ext cx="985357" cy="585764"/>
            <a:chOff x="5145061" y="2881789"/>
            <a:chExt cx="1107641" cy="658458"/>
          </a:xfrm>
        </p:grpSpPr>
        <p:grpSp>
          <p:nvGrpSpPr>
            <p:cNvPr id="5980" name="Google Shape;5980;p76"/>
            <p:cNvGrpSpPr/>
            <p:nvPr/>
          </p:nvGrpSpPr>
          <p:grpSpPr>
            <a:xfrm>
              <a:off x="5722989" y="3244587"/>
              <a:ext cx="529713" cy="295659"/>
              <a:chOff x="5722989" y="3244587"/>
              <a:chExt cx="529713" cy="295659"/>
            </a:xfrm>
          </p:grpSpPr>
          <p:sp>
            <p:nvSpPr>
              <p:cNvPr id="5981" name="Google Shape;5981;p7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82" name="Google Shape;5982;p7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83" name="Google Shape;5983;p76"/>
            <p:cNvGrpSpPr/>
            <p:nvPr/>
          </p:nvGrpSpPr>
          <p:grpSpPr>
            <a:xfrm>
              <a:off x="5145061" y="3244587"/>
              <a:ext cx="536807" cy="295659"/>
              <a:chOff x="5145061" y="3244587"/>
              <a:chExt cx="536807" cy="295659"/>
            </a:xfrm>
          </p:grpSpPr>
          <p:sp>
            <p:nvSpPr>
              <p:cNvPr id="5984" name="Google Shape;5984;p7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85" name="Google Shape;5985;p7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86" name="Google Shape;5986;p76"/>
            <p:cNvGrpSpPr/>
            <p:nvPr/>
          </p:nvGrpSpPr>
          <p:grpSpPr>
            <a:xfrm>
              <a:off x="5341327" y="2898245"/>
              <a:ext cx="532309" cy="614891"/>
              <a:chOff x="5341327" y="2898245"/>
              <a:chExt cx="532309" cy="614891"/>
            </a:xfrm>
          </p:grpSpPr>
          <p:sp>
            <p:nvSpPr>
              <p:cNvPr id="5987" name="Google Shape;5987;p7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88" name="Google Shape;5988;p7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989" name="Google Shape;5989;p76"/>
            <p:cNvGrpSpPr/>
            <p:nvPr/>
          </p:nvGrpSpPr>
          <p:grpSpPr>
            <a:xfrm>
              <a:off x="5532290" y="2881789"/>
              <a:ext cx="620516" cy="305456"/>
              <a:chOff x="5532290" y="2881789"/>
              <a:chExt cx="620516" cy="305456"/>
            </a:xfrm>
          </p:grpSpPr>
          <p:sp>
            <p:nvSpPr>
              <p:cNvPr id="5990" name="Google Shape;5990;p7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991" name="Google Shape;5991;p7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992" name="Google Shape;5992;p76"/>
          <p:cNvGrpSpPr/>
          <p:nvPr/>
        </p:nvGrpSpPr>
        <p:grpSpPr>
          <a:xfrm>
            <a:off x="8163135" y="3526707"/>
            <a:ext cx="269068" cy="645491"/>
            <a:chOff x="7026852" y="3311869"/>
            <a:chExt cx="434331" cy="1041954"/>
          </a:xfrm>
        </p:grpSpPr>
        <p:sp>
          <p:nvSpPr>
            <p:cNvPr id="5993" name="Google Shape;5993;p7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6"/>
          <p:cNvGrpSpPr/>
          <p:nvPr/>
        </p:nvGrpSpPr>
        <p:grpSpPr>
          <a:xfrm>
            <a:off x="6179716" y="3565945"/>
            <a:ext cx="293882" cy="293836"/>
            <a:chOff x="4873519" y="3311869"/>
            <a:chExt cx="499374" cy="499296"/>
          </a:xfrm>
        </p:grpSpPr>
        <p:sp>
          <p:nvSpPr>
            <p:cNvPr id="5997" name="Google Shape;5997;p7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76"/>
          <p:cNvGrpSpPr/>
          <p:nvPr/>
        </p:nvGrpSpPr>
        <p:grpSpPr>
          <a:xfrm>
            <a:off x="6179716" y="3878316"/>
            <a:ext cx="293882" cy="293882"/>
            <a:chOff x="4873519" y="3875839"/>
            <a:chExt cx="499374" cy="499374"/>
          </a:xfrm>
        </p:grpSpPr>
        <p:sp>
          <p:nvSpPr>
            <p:cNvPr id="6000" name="Google Shape;6000;p7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76"/>
          <p:cNvGrpSpPr/>
          <p:nvPr/>
        </p:nvGrpSpPr>
        <p:grpSpPr>
          <a:xfrm>
            <a:off x="2410244" y="1850269"/>
            <a:ext cx="698104" cy="698208"/>
            <a:chOff x="2565073" y="2075876"/>
            <a:chExt cx="672482" cy="672518"/>
          </a:xfrm>
        </p:grpSpPr>
        <p:sp>
          <p:nvSpPr>
            <p:cNvPr id="6003" name="Google Shape;6003;p7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6"/>
          <p:cNvGrpSpPr/>
          <p:nvPr/>
        </p:nvGrpSpPr>
        <p:grpSpPr>
          <a:xfrm>
            <a:off x="5633655" y="3534869"/>
            <a:ext cx="438354" cy="637329"/>
            <a:chOff x="1697726" y="3244179"/>
            <a:chExt cx="788124" cy="1146069"/>
          </a:xfrm>
        </p:grpSpPr>
        <p:sp>
          <p:nvSpPr>
            <p:cNvPr id="6010" name="Google Shape;6010;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2" name="Google Shape;6012;p76"/>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3" name="Google Shape;6013;p76"/>
          <p:cNvGrpSpPr/>
          <p:nvPr/>
        </p:nvGrpSpPr>
        <p:grpSpPr>
          <a:xfrm>
            <a:off x="7634869" y="1863232"/>
            <a:ext cx="799565" cy="670282"/>
            <a:chOff x="7617850" y="2063282"/>
            <a:chExt cx="799565" cy="670282"/>
          </a:xfrm>
        </p:grpSpPr>
        <p:cxnSp>
          <p:nvCxnSpPr>
            <p:cNvPr id="6014" name="Google Shape;6014;p7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15" name="Google Shape;6015;p7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16" name="Google Shape;6016;p7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17" name="Google Shape;6017;p7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18" name="Google Shape;6018;p7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019" name="Google Shape;6019;p7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020" name="Google Shape;6020;p76"/>
            <p:cNvGrpSpPr/>
            <p:nvPr/>
          </p:nvGrpSpPr>
          <p:grpSpPr>
            <a:xfrm>
              <a:off x="7734309" y="2063282"/>
              <a:ext cx="570957" cy="620095"/>
              <a:chOff x="7734309" y="2063282"/>
              <a:chExt cx="570957" cy="620095"/>
            </a:xfrm>
          </p:grpSpPr>
          <p:grpSp>
            <p:nvGrpSpPr>
              <p:cNvPr id="6021" name="Google Shape;6021;p76"/>
              <p:cNvGrpSpPr/>
              <p:nvPr/>
            </p:nvGrpSpPr>
            <p:grpSpPr>
              <a:xfrm>
                <a:off x="8031573" y="2063282"/>
                <a:ext cx="273693" cy="620095"/>
                <a:chOff x="8031573" y="2063282"/>
                <a:chExt cx="273693" cy="620095"/>
              </a:xfrm>
            </p:grpSpPr>
            <p:sp>
              <p:nvSpPr>
                <p:cNvPr id="6022" name="Google Shape;6022;p7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76"/>
              <p:cNvGrpSpPr/>
              <p:nvPr/>
            </p:nvGrpSpPr>
            <p:grpSpPr>
              <a:xfrm flipH="1">
                <a:off x="7734309" y="2063282"/>
                <a:ext cx="273693" cy="620095"/>
                <a:chOff x="8031573" y="2063282"/>
                <a:chExt cx="273693" cy="620095"/>
              </a:xfrm>
            </p:grpSpPr>
            <p:sp>
              <p:nvSpPr>
                <p:cNvPr id="6027" name="Google Shape;6027;p7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031" name="Google Shape;6031;p76"/>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6"/>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3" name="Google Shape;6033;p76"/>
          <p:cNvGrpSpPr/>
          <p:nvPr/>
        </p:nvGrpSpPr>
        <p:grpSpPr>
          <a:xfrm>
            <a:off x="7821475" y="2716715"/>
            <a:ext cx="602567" cy="601884"/>
            <a:chOff x="1186975" y="238125"/>
            <a:chExt cx="5244275" cy="5238325"/>
          </a:xfrm>
        </p:grpSpPr>
        <p:sp>
          <p:nvSpPr>
            <p:cNvPr id="6034" name="Google Shape;6034;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76"/>
          <p:cNvGrpSpPr/>
          <p:nvPr/>
        </p:nvGrpSpPr>
        <p:grpSpPr>
          <a:xfrm>
            <a:off x="3264213" y="1856199"/>
            <a:ext cx="651848" cy="687338"/>
            <a:chOff x="3400515" y="2056248"/>
            <a:chExt cx="698134" cy="735987"/>
          </a:xfrm>
        </p:grpSpPr>
        <p:grpSp>
          <p:nvGrpSpPr>
            <p:cNvPr id="6039" name="Google Shape;6039;p76"/>
            <p:cNvGrpSpPr/>
            <p:nvPr/>
          </p:nvGrpSpPr>
          <p:grpSpPr>
            <a:xfrm>
              <a:off x="3400515" y="2283913"/>
              <a:ext cx="312919" cy="219900"/>
              <a:chOff x="3400515" y="2283913"/>
              <a:chExt cx="312919" cy="219900"/>
            </a:xfrm>
          </p:grpSpPr>
          <p:sp>
            <p:nvSpPr>
              <p:cNvPr id="6040" name="Google Shape;6040;p7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41" name="Google Shape;6041;p7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042" name="Google Shape;6042;p76"/>
            <p:cNvGrpSpPr/>
            <p:nvPr/>
          </p:nvGrpSpPr>
          <p:grpSpPr>
            <a:xfrm>
              <a:off x="3547823" y="2461089"/>
              <a:ext cx="219900" cy="331146"/>
              <a:chOff x="3547823" y="2461089"/>
              <a:chExt cx="219900" cy="331146"/>
            </a:xfrm>
          </p:grpSpPr>
          <p:sp>
            <p:nvSpPr>
              <p:cNvPr id="6043" name="Google Shape;6043;p7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44" name="Google Shape;6044;p7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045" name="Google Shape;6045;p76"/>
            <p:cNvGrpSpPr/>
            <p:nvPr/>
          </p:nvGrpSpPr>
          <p:grpSpPr>
            <a:xfrm>
              <a:off x="3734138" y="2461089"/>
              <a:ext cx="219900" cy="331146"/>
              <a:chOff x="3734138" y="2461089"/>
              <a:chExt cx="219900" cy="331146"/>
            </a:xfrm>
          </p:grpSpPr>
          <p:sp>
            <p:nvSpPr>
              <p:cNvPr id="6046" name="Google Shape;6046;p7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47" name="Google Shape;6047;p7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048" name="Google Shape;6048;p76"/>
            <p:cNvGrpSpPr/>
            <p:nvPr/>
          </p:nvGrpSpPr>
          <p:grpSpPr>
            <a:xfrm>
              <a:off x="3787560" y="2281742"/>
              <a:ext cx="311089" cy="219900"/>
              <a:chOff x="3787560" y="2281742"/>
              <a:chExt cx="311089" cy="219900"/>
            </a:xfrm>
          </p:grpSpPr>
          <p:sp>
            <p:nvSpPr>
              <p:cNvPr id="6049" name="Google Shape;6049;p7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050" name="Google Shape;6050;p7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051" name="Google Shape;6051;p76"/>
            <p:cNvGrpSpPr/>
            <p:nvPr/>
          </p:nvGrpSpPr>
          <p:grpSpPr>
            <a:xfrm>
              <a:off x="3637290" y="2056248"/>
              <a:ext cx="219900" cy="330736"/>
              <a:chOff x="3637290" y="2056248"/>
              <a:chExt cx="219900" cy="330736"/>
            </a:xfrm>
          </p:grpSpPr>
          <p:sp>
            <p:nvSpPr>
              <p:cNvPr id="6052" name="Google Shape;6052;p7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053" name="Google Shape;6053;p7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54" name="Google Shape;6054;p76"/>
          <p:cNvGrpSpPr/>
          <p:nvPr/>
        </p:nvGrpSpPr>
        <p:grpSpPr>
          <a:xfrm>
            <a:off x="2555919" y="2726205"/>
            <a:ext cx="1268144" cy="592394"/>
            <a:chOff x="238125" y="1188750"/>
            <a:chExt cx="7140450" cy="3335550"/>
          </a:xfrm>
        </p:grpSpPr>
        <p:sp>
          <p:nvSpPr>
            <p:cNvPr id="6055" name="Google Shape;6055;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76"/>
          <p:cNvGrpSpPr/>
          <p:nvPr/>
        </p:nvGrpSpPr>
        <p:grpSpPr>
          <a:xfrm>
            <a:off x="6663819" y="2728360"/>
            <a:ext cx="1053944" cy="590147"/>
            <a:chOff x="238125" y="1335475"/>
            <a:chExt cx="5418735" cy="3034175"/>
          </a:xfrm>
        </p:grpSpPr>
        <p:sp>
          <p:nvSpPr>
            <p:cNvPr id="6061" name="Google Shape;6061;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6"/>
          <p:cNvGrpSpPr/>
          <p:nvPr/>
        </p:nvGrpSpPr>
        <p:grpSpPr>
          <a:xfrm>
            <a:off x="4094628" y="3533259"/>
            <a:ext cx="1268207" cy="638939"/>
            <a:chOff x="3967651" y="3645904"/>
            <a:chExt cx="1479304" cy="745292"/>
          </a:xfrm>
        </p:grpSpPr>
        <p:grpSp>
          <p:nvGrpSpPr>
            <p:cNvPr id="6065" name="Google Shape;6065;p76"/>
            <p:cNvGrpSpPr/>
            <p:nvPr/>
          </p:nvGrpSpPr>
          <p:grpSpPr>
            <a:xfrm>
              <a:off x="3967651" y="4009026"/>
              <a:ext cx="1479304" cy="382170"/>
              <a:chOff x="3967651" y="4009026"/>
              <a:chExt cx="1479304" cy="382170"/>
            </a:xfrm>
          </p:grpSpPr>
          <p:grpSp>
            <p:nvGrpSpPr>
              <p:cNvPr id="6066" name="Google Shape;6066;p76"/>
              <p:cNvGrpSpPr/>
              <p:nvPr/>
            </p:nvGrpSpPr>
            <p:grpSpPr>
              <a:xfrm>
                <a:off x="4892216" y="4195630"/>
                <a:ext cx="554739" cy="195566"/>
                <a:chOff x="3604375" y="4892160"/>
                <a:chExt cx="1651500" cy="582215"/>
              </a:xfrm>
            </p:grpSpPr>
            <p:sp>
              <p:nvSpPr>
                <p:cNvPr id="6067" name="Google Shape;6067;p7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76"/>
              <p:cNvGrpSpPr/>
              <p:nvPr/>
            </p:nvGrpSpPr>
            <p:grpSpPr>
              <a:xfrm>
                <a:off x="3967651" y="4146303"/>
                <a:ext cx="579402" cy="244893"/>
                <a:chOff x="851875" y="4745310"/>
                <a:chExt cx="1724925" cy="729065"/>
              </a:xfrm>
            </p:grpSpPr>
            <p:sp>
              <p:nvSpPr>
                <p:cNvPr id="6070" name="Google Shape;6070;p7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6"/>
              <p:cNvGrpSpPr/>
              <p:nvPr/>
            </p:nvGrpSpPr>
            <p:grpSpPr>
              <a:xfrm>
                <a:off x="4460753" y="4009026"/>
                <a:ext cx="493110" cy="382170"/>
                <a:chOff x="2319875" y="4336625"/>
                <a:chExt cx="1468025" cy="1137750"/>
              </a:xfrm>
            </p:grpSpPr>
            <p:sp>
              <p:nvSpPr>
                <p:cNvPr id="6073" name="Google Shape;6073;p7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5" name="Google Shape;6075;p76"/>
            <p:cNvGrpSpPr/>
            <p:nvPr/>
          </p:nvGrpSpPr>
          <p:grpSpPr>
            <a:xfrm>
              <a:off x="4479443" y="3645904"/>
              <a:ext cx="455965" cy="388789"/>
              <a:chOff x="2957425" y="238100"/>
              <a:chExt cx="1910200" cy="1628775"/>
            </a:xfrm>
          </p:grpSpPr>
          <p:sp>
            <p:nvSpPr>
              <p:cNvPr id="6076" name="Google Shape;6076;p7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6" name="Google Shape;6086;p76"/>
          <p:cNvGrpSpPr/>
          <p:nvPr/>
        </p:nvGrpSpPr>
        <p:grpSpPr>
          <a:xfrm>
            <a:off x="2480742" y="3534460"/>
            <a:ext cx="1243128" cy="637739"/>
            <a:chOff x="2496310" y="3693351"/>
            <a:chExt cx="1342906" cy="688926"/>
          </a:xfrm>
        </p:grpSpPr>
        <p:grpSp>
          <p:nvGrpSpPr>
            <p:cNvPr id="6087" name="Google Shape;6087;p76"/>
            <p:cNvGrpSpPr/>
            <p:nvPr/>
          </p:nvGrpSpPr>
          <p:grpSpPr>
            <a:xfrm>
              <a:off x="2496310" y="3693351"/>
              <a:ext cx="1342906" cy="688875"/>
              <a:chOff x="2496310" y="3693351"/>
              <a:chExt cx="1342906" cy="688875"/>
            </a:xfrm>
          </p:grpSpPr>
          <p:sp>
            <p:nvSpPr>
              <p:cNvPr id="6088" name="Google Shape;6088;p7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4" name="Google Shape;6094;p76"/>
              <p:cNvCxnSpPr>
                <a:stCxn id="609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095" name="Google Shape;6095;p76"/>
              <p:cNvCxnSpPr>
                <a:stCxn id="608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096" name="Google Shape;6096;p76"/>
              <p:cNvCxnSpPr>
                <a:stCxn id="609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97" name="Google Shape;6097;p76"/>
              <p:cNvCxnSpPr>
                <a:stCxn id="609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098" name="Google Shape;6098;p76"/>
              <p:cNvCxnSpPr>
                <a:stCxn id="609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099" name="Google Shape;6099;p76"/>
            <p:cNvGrpSpPr/>
            <p:nvPr/>
          </p:nvGrpSpPr>
          <p:grpSpPr>
            <a:xfrm>
              <a:off x="2675275" y="3930557"/>
              <a:ext cx="1003306" cy="451719"/>
              <a:chOff x="2675275" y="4174282"/>
              <a:chExt cx="1003306" cy="451719"/>
            </a:xfrm>
          </p:grpSpPr>
          <p:sp>
            <p:nvSpPr>
              <p:cNvPr id="6100" name="Google Shape;6100;p7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03" name="Google Shape;6103;p76"/>
          <p:cNvGrpSpPr/>
          <p:nvPr/>
        </p:nvGrpSpPr>
        <p:grpSpPr>
          <a:xfrm>
            <a:off x="1654412" y="971306"/>
            <a:ext cx="574511" cy="874709"/>
            <a:chOff x="1715404" y="1112080"/>
            <a:chExt cx="642270" cy="977984"/>
          </a:xfrm>
        </p:grpSpPr>
        <p:grpSp>
          <p:nvGrpSpPr>
            <p:cNvPr id="6104" name="Google Shape;6104;p76"/>
            <p:cNvGrpSpPr/>
            <p:nvPr/>
          </p:nvGrpSpPr>
          <p:grpSpPr>
            <a:xfrm>
              <a:off x="1715404" y="1112080"/>
              <a:ext cx="642270" cy="977984"/>
              <a:chOff x="1715404" y="1112080"/>
              <a:chExt cx="642270" cy="977984"/>
            </a:xfrm>
          </p:grpSpPr>
          <p:sp>
            <p:nvSpPr>
              <p:cNvPr id="6105" name="Google Shape;6105;p7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76"/>
            <p:cNvGrpSpPr/>
            <p:nvPr/>
          </p:nvGrpSpPr>
          <p:grpSpPr>
            <a:xfrm>
              <a:off x="1768927" y="1165603"/>
              <a:ext cx="535225" cy="851367"/>
              <a:chOff x="1768927" y="1165603"/>
              <a:chExt cx="535225" cy="851367"/>
            </a:xfrm>
          </p:grpSpPr>
          <p:sp>
            <p:nvSpPr>
              <p:cNvPr id="6108" name="Google Shape;6108;p7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76"/>
            <p:cNvGrpSpPr/>
            <p:nvPr/>
          </p:nvGrpSpPr>
          <p:grpSpPr>
            <a:xfrm>
              <a:off x="1822449" y="1219125"/>
              <a:ext cx="428180" cy="718859"/>
              <a:chOff x="1822449" y="1219125"/>
              <a:chExt cx="428180" cy="718859"/>
            </a:xfrm>
          </p:grpSpPr>
          <p:sp>
            <p:nvSpPr>
              <p:cNvPr id="6111" name="Google Shape;6111;p7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76"/>
            <p:cNvGrpSpPr/>
            <p:nvPr/>
          </p:nvGrpSpPr>
          <p:grpSpPr>
            <a:xfrm>
              <a:off x="1875972" y="1272648"/>
              <a:ext cx="321135" cy="586939"/>
              <a:chOff x="1875972" y="1272648"/>
              <a:chExt cx="321135" cy="586939"/>
            </a:xfrm>
          </p:grpSpPr>
          <p:sp>
            <p:nvSpPr>
              <p:cNvPr id="6114" name="Google Shape;6114;p7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6" name="Google Shape;6116;p76"/>
          <p:cNvGrpSpPr/>
          <p:nvPr/>
        </p:nvGrpSpPr>
        <p:grpSpPr>
          <a:xfrm>
            <a:off x="7761573" y="3528028"/>
            <a:ext cx="293855" cy="644170"/>
            <a:chOff x="241025" y="3151575"/>
            <a:chExt cx="293855" cy="644170"/>
          </a:xfrm>
        </p:grpSpPr>
        <p:sp>
          <p:nvSpPr>
            <p:cNvPr id="6117" name="Google Shape;6117;p7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6"/>
          <p:cNvGrpSpPr/>
          <p:nvPr/>
        </p:nvGrpSpPr>
        <p:grpSpPr>
          <a:xfrm>
            <a:off x="709557" y="2728028"/>
            <a:ext cx="1779649" cy="591620"/>
            <a:chOff x="246070" y="1983375"/>
            <a:chExt cx="1855347" cy="616849"/>
          </a:xfrm>
        </p:grpSpPr>
        <p:sp>
          <p:nvSpPr>
            <p:cNvPr id="6120" name="Google Shape;6120;p7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76"/>
          <p:cNvGrpSpPr/>
          <p:nvPr/>
        </p:nvGrpSpPr>
        <p:grpSpPr>
          <a:xfrm>
            <a:off x="2320424" y="971306"/>
            <a:ext cx="711055" cy="745993"/>
            <a:chOff x="2496269" y="1171698"/>
            <a:chExt cx="761953" cy="799392"/>
          </a:xfrm>
        </p:grpSpPr>
        <p:grpSp>
          <p:nvGrpSpPr>
            <p:cNvPr id="6130" name="Google Shape;6130;p76"/>
            <p:cNvGrpSpPr/>
            <p:nvPr/>
          </p:nvGrpSpPr>
          <p:grpSpPr>
            <a:xfrm>
              <a:off x="2496269" y="1171698"/>
              <a:ext cx="761953" cy="723022"/>
              <a:chOff x="2496269" y="1171698"/>
              <a:chExt cx="761953" cy="723022"/>
            </a:xfrm>
          </p:grpSpPr>
          <p:sp>
            <p:nvSpPr>
              <p:cNvPr id="6131" name="Google Shape;6131;p7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3" name="Google Shape;6133;p76"/>
              <p:cNvGrpSpPr/>
              <p:nvPr/>
            </p:nvGrpSpPr>
            <p:grpSpPr>
              <a:xfrm>
                <a:off x="2496269" y="1171698"/>
                <a:ext cx="761953" cy="723022"/>
                <a:chOff x="2496269" y="1120652"/>
                <a:chExt cx="761953" cy="723022"/>
              </a:xfrm>
            </p:grpSpPr>
            <p:grpSp>
              <p:nvGrpSpPr>
                <p:cNvPr id="6134" name="Google Shape;6134;p76"/>
                <p:cNvGrpSpPr/>
                <p:nvPr/>
              </p:nvGrpSpPr>
              <p:grpSpPr>
                <a:xfrm>
                  <a:off x="2496269" y="1120652"/>
                  <a:ext cx="761953" cy="723022"/>
                  <a:chOff x="2496269" y="1120652"/>
                  <a:chExt cx="761953" cy="723022"/>
                </a:xfrm>
              </p:grpSpPr>
              <p:grpSp>
                <p:nvGrpSpPr>
                  <p:cNvPr id="6135" name="Google Shape;6135;p76"/>
                  <p:cNvGrpSpPr/>
                  <p:nvPr/>
                </p:nvGrpSpPr>
                <p:grpSpPr>
                  <a:xfrm>
                    <a:off x="2496269" y="1304589"/>
                    <a:ext cx="407089" cy="305057"/>
                    <a:chOff x="2496269" y="1304589"/>
                    <a:chExt cx="407089" cy="305057"/>
                  </a:xfrm>
                </p:grpSpPr>
                <p:sp>
                  <p:nvSpPr>
                    <p:cNvPr id="6136" name="Google Shape;6136;p7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76"/>
                  <p:cNvGrpSpPr/>
                  <p:nvPr/>
                </p:nvGrpSpPr>
                <p:grpSpPr>
                  <a:xfrm>
                    <a:off x="2586468" y="1493376"/>
                    <a:ext cx="358850" cy="349656"/>
                    <a:chOff x="2586468" y="1493376"/>
                    <a:chExt cx="358850" cy="349656"/>
                  </a:xfrm>
                </p:grpSpPr>
                <p:sp>
                  <p:nvSpPr>
                    <p:cNvPr id="6139" name="Google Shape;6139;p7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6"/>
                  <p:cNvGrpSpPr/>
                  <p:nvPr/>
                </p:nvGrpSpPr>
                <p:grpSpPr>
                  <a:xfrm>
                    <a:off x="2807939" y="1494024"/>
                    <a:ext cx="358857" cy="349650"/>
                    <a:chOff x="2807939" y="1494024"/>
                    <a:chExt cx="358857" cy="349650"/>
                  </a:xfrm>
                </p:grpSpPr>
                <p:sp>
                  <p:nvSpPr>
                    <p:cNvPr id="6142" name="Google Shape;6142;p7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6"/>
                  <p:cNvGrpSpPr/>
                  <p:nvPr/>
                </p:nvGrpSpPr>
                <p:grpSpPr>
                  <a:xfrm>
                    <a:off x="2851133" y="1305635"/>
                    <a:ext cx="407089" cy="305057"/>
                    <a:chOff x="2851133" y="1305635"/>
                    <a:chExt cx="407089" cy="305057"/>
                  </a:xfrm>
                </p:grpSpPr>
                <p:sp>
                  <p:nvSpPr>
                    <p:cNvPr id="6145" name="Google Shape;6145;p7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76"/>
                  <p:cNvGrpSpPr/>
                  <p:nvPr/>
                </p:nvGrpSpPr>
                <p:grpSpPr>
                  <a:xfrm>
                    <a:off x="2727495" y="1120652"/>
                    <a:ext cx="300271" cy="396358"/>
                    <a:chOff x="2727495" y="1120652"/>
                    <a:chExt cx="300271" cy="396358"/>
                  </a:xfrm>
                </p:grpSpPr>
                <p:sp>
                  <p:nvSpPr>
                    <p:cNvPr id="6148" name="Google Shape;6148;p7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0" name="Google Shape;6150;p76"/>
                <p:cNvGrpSpPr/>
                <p:nvPr/>
              </p:nvGrpSpPr>
              <p:grpSpPr>
                <a:xfrm>
                  <a:off x="2722305" y="1350460"/>
                  <a:ext cx="308357" cy="308344"/>
                  <a:chOff x="2722305" y="1350460"/>
                  <a:chExt cx="308357" cy="308344"/>
                </a:xfrm>
              </p:grpSpPr>
              <p:sp>
                <p:nvSpPr>
                  <p:cNvPr id="6151" name="Google Shape;6151;p7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2" name="Google Shape;6152;p76"/>
                  <p:cNvGrpSpPr/>
                  <p:nvPr/>
                </p:nvGrpSpPr>
                <p:grpSpPr>
                  <a:xfrm>
                    <a:off x="2725064" y="1364529"/>
                    <a:ext cx="297954" cy="280182"/>
                    <a:chOff x="2725064" y="1364529"/>
                    <a:chExt cx="297954" cy="280182"/>
                  </a:xfrm>
                </p:grpSpPr>
                <p:sp>
                  <p:nvSpPr>
                    <p:cNvPr id="6153" name="Google Shape;6153;p7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158" name="Google Shape;6158;p7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76"/>
          <p:cNvGrpSpPr/>
          <p:nvPr/>
        </p:nvGrpSpPr>
        <p:grpSpPr>
          <a:xfrm>
            <a:off x="3909124" y="2727412"/>
            <a:ext cx="1569144" cy="591015"/>
            <a:chOff x="3820100" y="3023049"/>
            <a:chExt cx="1303926" cy="491162"/>
          </a:xfrm>
        </p:grpSpPr>
        <p:grpSp>
          <p:nvGrpSpPr>
            <p:cNvPr id="6164" name="Google Shape;6164;p76"/>
            <p:cNvGrpSpPr/>
            <p:nvPr/>
          </p:nvGrpSpPr>
          <p:grpSpPr>
            <a:xfrm>
              <a:off x="3820100" y="3023072"/>
              <a:ext cx="1303926" cy="491139"/>
              <a:chOff x="3820100" y="3023072"/>
              <a:chExt cx="1303926" cy="491139"/>
            </a:xfrm>
          </p:grpSpPr>
          <p:sp>
            <p:nvSpPr>
              <p:cNvPr id="6165" name="Google Shape;6165;p7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76"/>
            <p:cNvGrpSpPr/>
            <p:nvPr/>
          </p:nvGrpSpPr>
          <p:grpSpPr>
            <a:xfrm>
              <a:off x="4132439" y="3023645"/>
              <a:ext cx="393633" cy="177096"/>
              <a:chOff x="4132439" y="3023645"/>
              <a:chExt cx="393633" cy="177096"/>
            </a:xfrm>
          </p:grpSpPr>
          <p:sp>
            <p:nvSpPr>
              <p:cNvPr id="6168" name="Google Shape;6168;p7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6"/>
            <p:cNvGrpSpPr/>
            <p:nvPr/>
          </p:nvGrpSpPr>
          <p:grpSpPr>
            <a:xfrm>
              <a:off x="3921811" y="3023049"/>
              <a:ext cx="1002397" cy="388943"/>
              <a:chOff x="3921811" y="3023049"/>
              <a:chExt cx="1002397" cy="388943"/>
            </a:xfrm>
          </p:grpSpPr>
          <p:sp>
            <p:nvSpPr>
              <p:cNvPr id="6171" name="Google Shape;6171;p7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6"/>
            <p:cNvGrpSpPr/>
            <p:nvPr/>
          </p:nvGrpSpPr>
          <p:grpSpPr>
            <a:xfrm>
              <a:off x="4023645" y="3023049"/>
              <a:ext cx="683032" cy="286722"/>
              <a:chOff x="4023645" y="3023049"/>
              <a:chExt cx="683032" cy="286722"/>
            </a:xfrm>
          </p:grpSpPr>
          <p:sp>
            <p:nvSpPr>
              <p:cNvPr id="6174" name="Google Shape;6174;p7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6" name="Google Shape;6176;p76"/>
          <p:cNvGrpSpPr/>
          <p:nvPr/>
        </p:nvGrpSpPr>
        <p:grpSpPr>
          <a:xfrm>
            <a:off x="1541246" y="1854257"/>
            <a:ext cx="713522" cy="688025"/>
            <a:chOff x="1706078" y="2092648"/>
            <a:chExt cx="660913" cy="637296"/>
          </a:xfrm>
        </p:grpSpPr>
        <p:sp>
          <p:nvSpPr>
            <p:cNvPr id="6177" name="Google Shape;6177;p7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8" name="Google Shape;6178;p76"/>
            <p:cNvGrpSpPr/>
            <p:nvPr/>
          </p:nvGrpSpPr>
          <p:grpSpPr>
            <a:xfrm>
              <a:off x="1706078" y="2092648"/>
              <a:ext cx="660913" cy="575241"/>
              <a:chOff x="1706078" y="2092648"/>
              <a:chExt cx="660913" cy="575241"/>
            </a:xfrm>
          </p:grpSpPr>
          <p:sp>
            <p:nvSpPr>
              <p:cNvPr id="6179" name="Google Shape;6179;p7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2" name="Google Shape;6182;p76"/>
          <p:cNvGrpSpPr/>
          <p:nvPr/>
        </p:nvGrpSpPr>
        <p:grpSpPr>
          <a:xfrm>
            <a:off x="6303104" y="971806"/>
            <a:ext cx="1317459" cy="684168"/>
            <a:chOff x="238125" y="999450"/>
            <a:chExt cx="7140700" cy="3708225"/>
          </a:xfrm>
        </p:grpSpPr>
        <p:sp>
          <p:nvSpPr>
            <p:cNvPr id="6183" name="Google Shape;6183;p7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5" name="Shape 6195"/>
        <p:cNvGrpSpPr/>
        <p:nvPr/>
      </p:nvGrpSpPr>
      <p:grpSpPr>
        <a:xfrm>
          <a:off x="0" y="0"/>
          <a:ext cx="0" cy="0"/>
          <a:chOff x="0" y="0"/>
          <a:chExt cx="0" cy="0"/>
        </a:xfrm>
      </p:grpSpPr>
      <p:grpSp>
        <p:nvGrpSpPr>
          <p:cNvPr id="6196" name="Google Shape;6196;p77"/>
          <p:cNvGrpSpPr/>
          <p:nvPr/>
        </p:nvGrpSpPr>
        <p:grpSpPr>
          <a:xfrm>
            <a:off x="717025" y="967615"/>
            <a:ext cx="1636117" cy="1526144"/>
            <a:chOff x="729238" y="1179665"/>
            <a:chExt cx="1636117" cy="1526144"/>
          </a:xfrm>
        </p:grpSpPr>
        <p:grpSp>
          <p:nvGrpSpPr>
            <p:cNvPr id="6197" name="Google Shape;6197;p77"/>
            <p:cNvGrpSpPr/>
            <p:nvPr/>
          </p:nvGrpSpPr>
          <p:grpSpPr>
            <a:xfrm>
              <a:off x="729238" y="1179665"/>
              <a:ext cx="80700" cy="1526144"/>
              <a:chOff x="729238" y="1179665"/>
              <a:chExt cx="80700" cy="1526144"/>
            </a:xfrm>
          </p:grpSpPr>
          <p:sp>
            <p:nvSpPr>
              <p:cNvPr id="6198" name="Google Shape;6198;p7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8" name="Google Shape;6208;p77"/>
            <p:cNvGrpSpPr/>
            <p:nvPr/>
          </p:nvGrpSpPr>
          <p:grpSpPr>
            <a:xfrm>
              <a:off x="903098" y="1179665"/>
              <a:ext cx="80700" cy="1526144"/>
              <a:chOff x="903098" y="1179665"/>
              <a:chExt cx="80700" cy="1526144"/>
            </a:xfrm>
          </p:grpSpPr>
          <p:sp>
            <p:nvSpPr>
              <p:cNvPr id="6209" name="Google Shape;6209;p7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77"/>
            <p:cNvGrpSpPr/>
            <p:nvPr/>
          </p:nvGrpSpPr>
          <p:grpSpPr>
            <a:xfrm>
              <a:off x="1076958" y="1179665"/>
              <a:ext cx="80700" cy="1526144"/>
              <a:chOff x="1076958" y="1179665"/>
              <a:chExt cx="80700" cy="1526144"/>
            </a:xfrm>
          </p:grpSpPr>
          <p:sp>
            <p:nvSpPr>
              <p:cNvPr id="6220" name="Google Shape;6220;p7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77"/>
            <p:cNvGrpSpPr/>
            <p:nvPr/>
          </p:nvGrpSpPr>
          <p:grpSpPr>
            <a:xfrm>
              <a:off x="1247707" y="1179665"/>
              <a:ext cx="80700" cy="1526144"/>
              <a:chOff x="1247707" y="1179665"/>
              <a:chExt cx="80700" cy="1526144"/>
            </a:xfrm>
          </p:grpSpPr>
          <p:sp>
            <p:nvSpPr>
              <p:cNvPr id="6231" name="Google Shape;6231;p7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7"/>
            <p:cNvGrpSpPr/>
            <p:nvPr/>
          </p:nvGrpSpPr>
          <p:grpSpPr>
            <a:xfrm>
              <a:off x="1421567" y="1179665"/>
              <a:ext cx="80700" cy="1526144"/>
              <a:chOff x="1421567" y="1179665"/>
              <a:chExt cx="80700" cy="1526144"/>
            </a:xfrm>
          </p:grpSpPr>
          <p:sp>
            <p:nvSpPr>
              <p:cNvPr id="6242" name="Google Shape;6242;p7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77"/>
            <p:cNvGrpSpPr/>
            <p:nvPr/>
          </p:nvGrpSpPr>
          <p:grpSpPr>
            <a:xfrm>
              <a:off x="1592327" y="1179665"/>
              <a:ext cx="80700" cy="1526144"/>
              <a:chOff x="1592327" y="1179665"/>
              <a:chExt cx="80700" cy="1526144"/>
            </a:xfrm>
          </p:grpSpPr>
          <p:sp>
            <p:nvSpPr>
              <p:cNvPr id="6253" name="Google Shape;6253;p7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77"/>
            <p:cNvGrpSpPr/>
            <p:nvPr/>
          </p:nvGrpSpPr>
          <p:grpSpPr>
            <a:xfrm>
              <a:off x="1766187" y="1179665"/>
              <a:ext cx="80700" cy="1526144"/>
              <a:chOff x="1766187" y="1179665"/>
              <a:chExt cx="80700" cy="1526144"/>
            </a:xfrm>
          </p:grpSpPr>
          <p:sp>
            <p:nvSpPr>
              <p:cNvPr id="6264" name="Google Shape;6264;p7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77"/>
            <p:cNvGrpSpPr/>
            <p:nvPr/>
          </p:nvGrpSpPr>
          <p:grpSpPr>
            <a:xfrm>
              <a:off x="1936935" y="1179665"/>
              <a:ext cx="80700" cy="1526144"/>
              <a:chOff x="1936935" y="1179665"/>
              <a:chExt cx="80700" cy="1526144"/>
            </a:xfrm>
          </p:grpSpPr>
          <p:sp>
            <p:nvSpPr>
              <p:cNvPr id="6275" name="Google Shape;6275;p7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77"/>
            <p:cNvGrpSpPr/>
            <p:nvPr/>
          </p:nvGrpSpPr>
          <p:grpSpPr>
            <a:xfrm>
              <a:off x="2110795" y="1179665"/>
              <a:ext cx="80700" cy="1526144"/>
              <a:chOff x="2110795" y="1179665"/>
              <a:chExt cx="80700" cy="1526144"/>
            </a:xfrm>
          </p:grpSpPr>
          <p:sp>
            <p:nvSpPr>
              <p:cNvPr id="6286" name="Google Shape;6286;p7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77"/>
            <p:cNvGrpSpPr/>
            <p:nvPr/>
          </p:nvGrpSpPr>
          <p:grpSpPr>
            <a:xfrm>
              <a:off x="2284655" y="1179665"/>
              <a:ext cx="80700" cy="1526144"/>
              <a:chOff x="2284655" y="1179665"/>
              <a:chExt cx="80700" cy="1526144"/>
            </a:xfrm>
          </p:grpSpPr>
          <p:sp>
            <p:nvSpPr>
              <p:cNvPr id="6297" name="Google Shape;6297;p7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7" name="Google Shape;6307;p77"/>
          <p:cNvGrpSpPr/>
          <p:nvPr/>
        </p:nvGrpSpPr>
        <p:grpSpPr>
          <a:xfrm>
            <a:off x="2611692" y="986753"/>
            <a:ext cx="1364248" cy="1102133"/>
            <a:chOff x="2623904" y="1198803"/>
            <a:chExt cx="1364248" cy="1102133"/>
          </a:xfrm>
        </p:grpSpPr>
        <p:grpSp>
          <p:nvGrpSpPr>
            <p:cNvPr id="6308" name="Google Shape;6308;p77"/>
            <p:cNvGrpSpPr/>
            <p:nvPr/>
          </p:nvGrpSpPr>
          <p:grpSpPr>
            <a:xfrm>
              <a:off x="2623907" y="1198803"/>
              <a:ext cx="1364245" cy="273000"/>
              <a:chOff x="2623907" y="1198803"/>
              <a:chExt cx="1364245" cy="273000"/>
            </a:xfrm>
          </p:grpSpPr>
          <p:sp>
            <p:nvSpPr>
              <p:cNvPr id="6309" name="Google Shape;6309;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77"/>
            <p:cNvGrpSpPr/>
            <p:nvPr/>
          </p:nvGrpSpPr>
          <p:grpSpPr>
            <a:xfrm>
              <a:off x="2623904" y="1476964"/>
              <a:ext cx="1364245" cy="273000"/>
              <a:chOff x="2623904" y="1476964"/>
              <a:chExt cx="1364245" cy="273000"/>
            </a:xfrm>
          </p:grpSpPr>
          <p:sp>
            <p:nvSpPr>
              <p:cNvPr id="6315" name="Google Shape;6315;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77"/>
            <p:cNvGrpSpPr/>
            <p:nvPr/>
          </p:nvGrpSpPr>
          <p:grpSpPr>
            <a:xfrm>
              <a:off x="2623907" y="1749775"/>
              <a:ext cx="1364245" cy="273000"/>
              <a:chOff x="2623907" y="1749775"/>
              <a:chExt cx="1364245" cy="273000"/>
            </a:xfrm>
          </p:grpSpPr>
          <p:sp>
            <p:nvSpPr>
              <p:cNvPr id="6321" name="Google Shape;6321;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77"/>
            <p:cNvGrpSpPr/>
            <p:nvPr/>
          </p:nvGrpSpPr>
          <p:grpSpPr>
            <a:xfrm>
              <a:off x="2623904" y="2027936"/>
              <a:ext cx="1364245" cy="273000"/>
              <a:chOff x="2623904" y="2027936"/>
              <a:chExt cx="1364245" cy="273000"/>
            </a:xfrm>
          </p:grpSpPr>
          <p:sp>
            <p:nvSpPr>
              <p:cNvPr id="6327" name="Google Shape;6327;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2" name="Google Shape;6332;p77"/>
          <p:cNvGrpSpPr/>
          <p:nvPr/>
        </p:nvGrpSpPr>
        <p:grpSpPr>
          <a:xfrm>
            <a:off x="2601153" y="2445826"/>
            <a:ext cx="1387541" cy="159124"/>
            <a:chOff x="3200660" y="2180272"/>
            <a:chExt cx="2563824" cy="378237"/>
          </a:xfrm>
        </p:grpSpPr>
        <p:sp>
          <p:nvSpPr>
            <p:cNvPr id="6333" name="Google Shape;6333;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7"/>
          <p:cNvGrpSpPr/>
          <p:nvPr/>
        </p:nvGrpSpPr>
        <p:grpSpPr>
          <a:xfrm>
            <a:off x="2597677" y="2723590"/>
            <a:ext cx="1390502" cy="159625"/>
            <a:chOff x="3530150" y="2790075"/>
            <a:chExt cx="1962600" cy="225300"/>
          </a:xfrm>
        </p:grpSpPr>
        <p:sp>
          <p:nvSpPr>
            <p:cNvPr id="6352" name="Google Shape;6352;p7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7"/>
          <p:cNvGrpSpPr/>
          <p:nvPr/>
        </p:nvGrpSpPr>
        <p:grpSpPr>
          <a:xfrm>
            <a:off x="2597735" y="3001855"/>
            <a:ext cx="1411629" cy="154175"/>
            <a:chOff x="3558802" y="4011244"/>
            <a:chExt cx="1866000" cy="111600"/>
          </a:xfrm>
        </p:grpSpPr>
        <p:sp>
          <p:nvSpPr>
            <p:cNvPr id="6355" name="Google Shape;6355;p7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7"/>
          <p:cNvGrpSpPr/>
          <p:nvPr/>
        </p:nvGrpSpPr>
        <p:grpSpPr>
          <a:xfrm>
            <a:off x="2598023" y="2207425"/>
            <a:ext cx="1383503" cy="119761"/>
            <a:chOff x="3465975" y="2270258"/>
            <a:chExt cx="1986364" cy="171947"/>
          </a:xfrm>
        </p:grpSpPr>
        <p:sp>
          <p:nvSpPr>
            <p:cNvPr id="6358" name="Google Shape;6358;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77"/>
          <p:cNvGrpSpPr/>
          <p:nvPr/>
        </p:nvGrpSpPr>
        <p:grpSpPr>
          <a:xfrm>
            <a:off x="2609030" y="3571198"/>
            <a:ext cx="1369531" cy="195460"/>
            <a:chOff x="723300" y="4253549"/>
            <a:chExt cx="2276482" cy="324900"/>
          </a:xfrm>
        </p:grpSpPr>
        <p:sp>
          <p:nvSpPr>
            <p:cNvPr id="6367" name="Google Shape;6367;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77"/>
          <p:cNvGrpSpPr/>
          <p:nvPr/>
        </p:nvGrpSpPr>
        <p:grpSpPr>
          <a:xfrm>
            <a:off x="2598591" y="3272439"/>
            <a:ext cx="1389066" cy="180119"/>
            <a:chOff x="705948" y="3788465"/>
            <a:chExt cx="2308953" cy="299400"/>
          </a:xfrm>
        </p:grpSpPr>
        <p:sp>
          <p:nvSpPr>
            <p:cNvPr id="6373" name="Google Shape;6373;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77"/>
          <p:cNvGrpSpPr/>
          <p:nvPr/>
        </p:nvGrpSpPr>
        <p:grpSpPr>
          <a:xfrm>
            <a:off x="4195581" y="1876393"/>
            <a:ext cx="1433821" cy="191501"/>
            <a:chOff x="4273350" y="2088443"/>
            <a:chExt cx="1433821" cy="191501"/>
          </a:xfrm>
        </p:grpSpPr>
        <p:grpSp>
          <p:nvGrpSpPr>
            <p:cNvPr id="6379" name="Google Shape;6379;p77"/>
            <p:cNvGrpSpPr/>
            <p:nvPr/>
          </p:nvGrpSpPr>
          <p:grpSpPr>
            <a:xfrm>
              <a:off x="4273350" y="2088443"/>
              <a:ext cx="1433821" cy="0"/>
              <a:chOff x="5224975" y="2962250"/>
              <a:chExt cx="1544400" cy="0"/>
            </a:xfrm>
          </p:grpSpPr>
          <p:cxnSp>
            <p:nvCxnSpPr>
              <p:cNvPr id="6380" name="Google Shape;6380;p7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81" name="Google Shape;6381;p7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382" name="Google Shape;6382;p77"/>
            <p:cNvGrpSpPr/>
            <p:nvPr/>
          </p:nvGrpSpPr>
          <p:grpSpPr>
            <a:xfrm>
              <a:off x="4273350" y="2279944"/>
              <a:ext cx="1433821" cy="0"/>
              <a:chOff x="5224975" y="2962250"/>
              <a:chExt cx="1544400" cy="0"/>
            </a:xfrm>
          </p:grpSpPr>
          <p:cxnSp>
            <p:nvCxnSpPr>
              <p:cNvPr id="6383" name="Google Shape;6383;p7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384" name="Google Shape;6384;p7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385" name="Google Shape;6385;p77"/>
          <p:cNvGrpSpPr/>
          <p:nvPr/>
        </p:nvGrpSpPr>
        <p:grpSpPr>
          <a:xfrm>
            <a:off x="2646528" y="3885297"/>
            <a:ext cx="1304609" cy="294074"/>
            <a:chOff x="2658741" y="4097347"/>
            <a:chExt cx="1304609" cy="294074"/>
          </a:xfrm>
        </p:grpSpPr>
        <p:grpSp>
          <p:nvGrpSpPr>
            <p:cNvPr id="6386" name="Google Shape;6386;p77"/>
            <p:cNvGrpSpPr/>
            <p:nvPr/>
          </p:nvGrpSpPr>
          <p:grpSpPr>
            <a:xfrm>
              <a:off x="2658741" y="4097347"/>
              <a:ext cx="118572" cy="294074"/>
              <a:chOff x="3343310" y="4475555"/>
              <a:chExt cx="127717" cy="316753"/>
            </a:xfrm>
          </p:grpSpPr>
          <p:sp>
            <p:nvSpPr>
              <p:cNvPr id="6387" name="Google Shape;6387;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77"/>
            <p:cNvGrpSpPr/>
            <p:nvPr/>
          </p:nvGrpSpPr>
          <p:grpSpPr>
            <a:xfrm>
              <a:off x="3815519" y="4098388"/>
              <a:ext cx="147831" cy="291991"/>
              <a:chOff x="3527539" y="4476677"/>
              <a:chExt cx="159232" cy="314510"/>
            </a:xfrm>
          </p:grpSpPr>
          <p:sp>
            <p:nvSpPr>
              <p:cNvPr id="6390" name="Google Shape;6390;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77"/>
            <p:cNvGrpSpPr/>
            <p:nvPr/>
          </p:nvGrpSpPr>
          <p:grpSpPr>
            <a:xfrm>
              <a:off x="3511696" y="4098388"/>
              <a:ext cx="147831" cy="291991"/>
              <a:chOff x="3527539" y="4476677"/>
              <a:chExt cx="159232" cy="314510"/>
            </a:xfrm>
          </p:grpSpPr>
          <p:sp>
            <p:nvSpPr>
              <p:cNvPr id="6393" name="Google Shape;6393;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77"/>
            <p:cNvGrpSpPr/>
            <p:nvPr/>
          </p:nvGrpSpPr>
          <p:grpSpPr>
            <a:xfrm>
              <a:off x="3207874" y="4098388"/>
              <a:ext cx="147831" cy="291991"/>
              <a:chOff x="3527539" y="4476677"/>
              <a:chExt cx="159232" cy="314510"/>
            </a:xfrm>
          </p:grpSpPr>
          <p:sp>
            <p:nvSpPr>
              <p:cNvPr id="6396" name="Google Shape;6396;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77"/>
            <p:cNvGrpSpPr/>
            <p:nvPr/>
          </p:nvGrpSpPr>
          <p:grpSpPr>
            <a:xfrm>
              <a:off x="2933305" y="4097347"/>
              <a:ext cx="118572" cy="294074"/>
              <a:chOff x="3343310" y="4475555"/>
              <a:chExt cx="127717" cy="316753"/>
            </a:xfrm>
          </p:grpSpPr>
          <p:sp>
            <p:nvSpPr>
              <p:cNvPr id="6399" name="Google Shape;6399;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1" name="Google Shape;6401;p77"/>
          <p:cNvGrpSpPr/>
          <p:nvPr/>
        </p:nvGrpSpPr>
        <p:grpSpPr>
          <a:xfrm>
            <a:off x="4197136" y="963991"/>
            <a:ext cx="1430711" cy="751237"/>
            <a:chOff x="5159450" y="1919950"/>
            <a:chExt cx="1541050" cy="862500"/>
          </a:xfrm>
        </p:grpSpPr>
        <p:sp>
          <p:nvSpPr>
            <p:cNvPr id="6402" name="Google Shape;6402;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403" name="Google Shape;6403;p77"/>
            <p:cNvGrpSpPr/>
            <p:nvPr/>
          </p:nvGrpSpPr>
          <p:grpSpPr>
            <a:xfrm>
              <a:off x="5159450" y="1919950"/>
              <a:ext cx="1541050" cy="862500"/>
              <a:chOff x="5159450" y="1919950"/>
              <a:chExt cx="1541050" cy="862500"/>
            </a:xfrm>
          </p:grpSpPr>
          <p:cxnSp>
            <p:nvCxnSpPr>
              <p:cNvPr id="6404" name="Google Shape;6404;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405" name="Google Shape;6405;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406" name="Google Shape;6406;p77"/>
          <p:cNvGrpSpPr/>
          <p:nvPr/>
        </p:nvGrpSpPr>
        <p:grpSpPr>
          <a:xfrm>
            <a:off x="4245274" y="2227761"/>
            <a:ext cx="1334436" cy="967914"/>
            <a:chOff x="4294923" y="2439811"/>
            <a:chExt cx="1334436" cy="967914"/>
          </a:xfrm>
        </p:grpSpPr>
        <p:grpSp>
          <p:nvGrpSpPr>
            <p:cNvPr id="6407" name="Google Shape;6407;p77"/>
            <p:cNvGrpSpPr/>
            <p:nvPr/>
          </p:nvGrpSpPr>
          <p:grpSpPr>
            <a:xfrm>
              <a:off x="4960455" y="2469658"/>
              <a:ext cx="668904" cy="885524"/>
              <a:chOff x="4960455" y="2469658"/>
              <a:chExt cx="668904" cy="885524"/>
            </a:xfrm>
          </p:grpSpPr>
          <p:sp>
            <p:nvSpPr>
              <p:cNvPr id="6408" name="Google Shape;6408;p7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77"/>
            <p:cNvGrpSpPr/>
            <p:nvPr/>
          </p:nvGrpSpPr>
          <p:grpSpPr>
            <a:xfrm>
              <a:off x="4294923" y="2469658"/>
              <a:ext cx="668951" cy="885524"/>
              <a:chOff x="4294923" y="2469658"/>
              <a:chExt cx="668951" cy="885524"/>
            </a:xfrm>
          </p:grpSpPr>
          <p:sp>
            <p:nvSpPr>
              <p:cNvPr id="6415" name="Google Shape;6415;p7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1" name="Google Shape;6421;p7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77"/>
          <p:cNvGrpSpPr/>
          <p:nvPr/>
        </p:nvGrpSpPr>
        <p:grpSpPr>
          <a:xfrm>
            <a:off x="4231477" y="3282206"/>
            <a:ext cx="1430949" cy="897289"/>
            <a:chOff x="4351371" y="3547942"/>
            <a:chExt cx="1345130" cy="843475"/>
          </a:xfrm>
        </p:grpSpPr>
        <p:grpSp>
          <p:nvGrpSpPr>
            <p:cNvPr id="6423" name="Google Shape;6423;p77"/>
            <p:cNvGrpSpPr/>
            <p:nvPr/>
          </p:nvGrpSpPr>
          <p:grpSpPr>
            <a:xfrm>
              <a:off x="4351371" y="4209917"/>
              <a:ext cx="1345130" cy="181500"/>
              <a:chOff x="4351371" y="4209917"/>
              <a:chExt cx="1345130" cy="181500"/>
            </a:xfrm>
          </p:grpSpPr>
          <p:sp>
            <p:nvSpPr>
              <p:cNvPr id="6424" name="Google Shape;6424;p7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5" name="Google Shape;6425;p7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426" name="Google Shape;6426;p77"/>
            <p:cNvGrpSpPr/>
            <p:nvPr/>
          </p:nvGrpSpPr>
          <p:grpSpPr>
            <a:xfrm>
              <a:off x="4403010" y="3985221"/>
              <a:ext cx="1109518" cy="181500"/>
              <a:chOff x="4403010" y="3985221"/>
              <a:chExt cx="1109518" cy="181500"/>
            </a:xfrm>
          </p:grpSpPr>
          <p:sp>
            <p:nvSpPr>
              <p:cNvPr id="6427" name="Google Shape;6427;p7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8" name="Google Shape;6428;p7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429" name="Google Shape;6429;p77"/>
            <p:cNvGrpSpPr/>
            <p:nvPr/>
          </p:nvGrpSpPr>
          <p:grpSpPr>
            <a:xfrm>
              <a:off x="4618704" y="3766582"/>
              <a:ext cx="807858" cy="181500"/>
              <a:chOff x="4618704" y="3766582"/>
              <a:chExt cx="807858" cy="181500"/>
            </a:xfrm>
          </p:grpSpPr>
          <p:sp>
            <p:nvSpPr>
              <p:cNvPr id="6430" name="Google Shape;6430;p7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1" name="Google Shape;6431;p7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432" name="Google Shape;6432;p77"/>
            <p:cNvGrpSpPr/>
            <p:nvPr/>
          </p:nvGrpSpPr>
          <p:grpSpPr>
            <a:xfrm>
              <a:off x="4735238" y="3547942"/>
              <a:ext cx="462839" cy="181500"/>
              <a:chOff x="4735238" y="3547942"/>
              <a:chExt cx="462839" cy="181500"/>
            </a:xfrm>
          </p:grpSpPr>
          <p:sp>
            <p:nvSpPr>
              <p:cNvPr id="6433" name="Google Shape;6433;p7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34" name="Google Shape;6434;p7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435" name="Google Shape;6435;p77"/>
          <p:cNvGrpSpPr/>
          <p:nvPr/>
        </p:nvGrpSpPr>
        <p:grpSpPr>
          <a:xfrm>
            <a:off x="7407835" y="2217530"/>
            <a:ext cx="1020955" cy="928853"/>
            <a:chOff x="926675" y="238125"/>
            <a:chExt cx="5755100" cy="5232975"/>
          </a:xfrm>
        </p:grpSpPr>
        <p:sp>
          <p:nvSpPr>
            <p:cNvPr id="6436" name="Google Shape;6436;p7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7"/>
          <p:cNvGrpSpPr/>
          <p:nvPr/>
        </p:nvGrpSpPr>
        <p:grpSpPr>
          <a:xfrm>
            <a:off x="715208" y="2616265"/>
            <a:ext cx="1695374" cy="1560837"/>
            <a:chOff x="727421" y="2828315"/>
            <a:chExt cx="1695374" cy="1560837"/>
          </a:xfrm>
        </p:grpSpPr>
        <p:grpSp>
          <p:nvGrpSpPr>
            <p:cNvPr id="6441" name="Google Shape;6441;p77"/>
            <p:cNvGrpSpPr/>
            <p:nvPr/>
          </p:nvGrpSpPr>
          <p:grpSpPr>
            <a:xfrm>
              <a:off x="727421" y="2828315"/>
              <a:ext cx="1695374" cy="1560837"/>
              <a:chOff x="734799" y="2782450"/>
              <a:chExt cx="1571100" cy="1577400"/>
            </a:xfrm>
          </p:grpSpPr>
          <p:cxnSp>
            <p:nvCxnSpPr>
              <p:cNvPr id="6442" name="Google Shape;6442;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443" name="Google Shape;6443;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444" name="Google Shape;6444;p77"/>
            <p:cNvGrpSpPr/>
            <p:nvPr/>
          </p:nvGrpSpPr>
          <p:grpSpPr>
            <a:xfrm>
              <a:off x="819108" y="2882501"/>
              <a:ext cx="1556791" cy="1426186"/>
              <a:chOff x="819108" y="2882501"/>
              <a:chExt cx="1556791" cy="1426186"/>
            </a:xfrm>
          </p:grpSpPr>
          <p:grpSp>
            <p:nvGrpSpPr>
              <p:cNvPr id="6445" name="Google Shape;6445;p77"/>
              <p:cNvGrpSpPr/>
              <p:nvPr/>
            </p:nvGrpSpPr>
            <p:grpSpPr>
              <a:xfrm>
                <a:off x="819108" y="2882501"/>
                <a:ext cx="103104" cy="1426186"/>
                <a:chOff x="4674013" y="3100904"/>
                <a:chExt cx="122758" cy="1698043"/>
              </a:xfrm>
            </p:grpSpPr>
            <p:sp>
              <p:nvSpPr>
                <p:cNvPr id="6446" name="Google Shape;6446;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3" name="Google Shape;6453;p77"/>
              <p:cNvGrpSpPr/>
              <p:nvPr/>
            </p:nvGrpSpPr>
            <p:grpSpPr>
              <a:xfrm>
                <a:off x="1062475" y="2882501"/>
                <a:ext cx="103104" cy="1426186"/>
                <a:chOff x="4940438" y="3100904"/>
                <a:chExt cx="122758" cy="1698043"/>
              </a:xfrm>
            </p:grpSpPr>
            <p:sp>
              <p:nvSpPr>
                <p:cNvPr id="6454" name="Google Shape;6454;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77"/>
              <p:cNvGrpSpPr/>
              <p:nvPr/>
            </p:nvGrpSpPr>
            <p:grpSpPr>
              <a:xfrm>
                <a:off x="1299324" y="2882501"/>
                <a:ext cx="103104" cy="1426186"/>
                <a:chOff x="5206863" y="3100904"/>
                <a:chExt cx="122758" cy="1698043"/>
              </a:xfrm>
            </p:grpSpPr>
            <p:sp>
              <p:nvSpPr>
                <p:cNvPr id="6462" name="Google Shape;6462;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77"/>
              <p:cNvGrpSpPr/>
              <p:nvPr/>
            </p:nvGrpSpPr>
            <p:grpSpPr>
              <a:xfrm>
                <a:off x="1786057" y="2882501"/>
                <a:ext cx="103104" cy="1426186"/>
                <a:chOff x="6006138" y="3143629"/>
                <a:chExt cx="122758" cy="1698043"/>
              </a:xfrm>
            </p:grpSpPr>
            <p:sp>
              <p:nvSpPr>
                <p:cNvPr id="6470" name="Google Shape;6470;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2029422" y="2882501"/>
                <a:ext cx="103104" cy="1426186"/>
                <a:chOff x="6805413" y="3100904"/>
                <a:chExt cx="122758" cy="1698043"/>
              </a:xfrm>
            </p:grpSpPr>
            <p:sp>
              <p:nvSpPr>
                <p:cNvPr id="6478" name="Google Shape;6478;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7"/>
              <p:cNvGrpSpPr/>
              <p:nvPr/>
            </p:nvGrpSpPr>
            <p:grpSpPr>
              <a:xfrm>
                <a:off x="2272795" y="2882501"/>
                <a:ext cx="103104" cy="1426186"/>
                <a:chOff x="5206863" y="3100904"/>
                <a:chExt cx="122758" cy="1698043"/>
              </a:xfrm>
            </p:grpSpPr>
            <p:sp>
              <p:nvSpPr>
                <p:cNvPr id="6486" name="Google Shape;6486;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77"/>
              <p:cNvGrpSpPr/>
              <p:nvPr/>
            </p:nvGrpSpPr>
            <p:grpSpPr>
              <a:xfrm>
                <a:off x="1542694" y="2882501"/>
                <a:ext cx="103104" cy="1426186"/>
                <a:chOff x="6006138" y="3143629"/>
                <a:chExt cx="122758" cy="1698043"/>
              </a:xfrm>
            </p:grpSpPr>
            <p:sp>
              <p:nvSpPr>
                <p:cNvPr id="6494" name="Google Shape;6494;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01" name="Google Shape;6501;p77"/>
          <p:cNvGrpSpPr/>
          <p:nvPr/>
        </p:nvGrpSpPr>
        <p:grpSpPr>
          <a:xfrm>
            <a:off x="5671259" y="3305987"/>
            <a:ext cx="2749952" cy="870677"/>
            <a:chOff x="238125" y="1725700"/>
            <a:chExt cx="7139025" cy="2260325"/>
          </a:xfrm>
        </p:grpSpPr>
        <p:sp>
          <p:nvSpPr>
            <p:cNvPr id="6502" name="Google Shape;6502;p7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77"/>
          <p:cNvGrpSpPr/>
          <p:nvPr/>
        </p:nvGrpSpPr>
        <p:grpSpPr>
          <a:xfrm>
            <a:off x="5941423" y="2247733"/>
            <a:ext cx="1105452" cy="916747"/>
            <a:chOff x="5249100" y="1210600"/>
            <a:chExt cx="3502700" cy="2904775"/>
          </a:xfrm>
        </p:grpSpPr>
        <p:sp>
          <p:nvSpPr>
            <p:cNvPr id="6513" name="Google Shape;6513;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7" name="Google Shape;6517;p7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518" name="Google Shape;6518;p7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519" name="Google Shape;6519;p7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520" name="Google Shape;6520;p7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521" name="Google Shape;6521;p7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77"/>
          <p:cNvGrpSpPr/>
          <p:nvPr/>
        </p:nvGrpSpPr>
        <p:grpSpPr>
          <a:xfrm>
            <a:off x="7123971" y="967151"/>
            <a:ext cx="1304650" cy="1124856"/>
            <a:chOff x="7287122" y="1165658"/>
            <a:chExt cx="1219413" cy="1051365"/>
          </a:xfrm>
        </p:grpSpPr>
        <p:grpSp>
          <p:nvGrpSpPr>
            <p:cNvPr id="6523" name="Google Shape;6523;p77"/>
            <p:cNvGrpSpPr/>
            <p:nvPr/>
          </p:nvGrpSpPr>
          <p:grpSpPr>
            <a:xfrm>
              <a:off x="7287122" y="1969723"/>
              <a:ext cx="1219413" cy="247300"/>
              <a:chOff x="7287122" y="1969723"/>
              <a:chExt cx="1219413" cy="247300"/>
            </a:xfrm>
          </p:grpSpPr>
          <p:sp>
            <p:nvSpPr>
              <p:cNvPr id="6524" name="Google Shape;6524;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77"/>
              <p:cNvGrpSpPr/>
              <p:nvPr/>
            </p:nvGrpSpPr>
            <p:grpSpPr>
              <a:xfrm>
                <a:off x="7287122" y="2063892"/>
                <a:ext cx="1151753" cy="73428"/>
                <a:chOff x="7287122" y="2063892"/>
                <a:chExt cx="1151753" cy="73428"/>
              </a:xfrm>
            </p:grpSpPr>
            <p:sp>
              <p:nvSpPr>
                <p:cNvPr id="6526" name="Google Shape;6526;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27" name="Google Shape;6527;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528" name="Google Shape;6528;p77"/>
            <p:cNvGrpSpPr/>
            <p:nvPr/>
          </p:nvGrpSpPr>
          <p:grpSpPr>
            <a:xfrm>
              <a:off x="7287122" y="1712201"/>
              <a:ext cx="1219403" cy="246767"/>
              <a:chOff x="7287122" y="1712201"/>
              <a:chExt cx="1219403" cy="246767"/>
            </a:xfrm>
          </p:grpSpPr>
          <p:sp>
            <p:nvSpPr>
              <p:cNvPr id="6529" name="Google Shape;6529;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0" name="Google Shape;6530;p77"/>
              <p:cNvGrpSpPr/>
              <p:nvPr/>
            </p:nvGrpSpPr>
            <p:grpSpPr>
              <a:xfrm>
                <a:off x="7287122" y="1842861"/>
                <a:ext cx="1005303" cy="73419"/>
                <a:chOff x="7287122" y="1842861"/>
                <a:chExt cx="1005303" cy="73419"/>
              </a:xfrm>
            </p:grpSpPr>
            <p:sp>
              <p:nvSpPr>
                <p:cNvPr id="6531" name="Google Shape;6531;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2" name="Google Shape;6532;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533" name="Google Shape;6533;p77"/>
            <p:cNvGrpSpPr/>
            <p:nvPr/>
          </p:nvGrpSpPr>
          <p:grpSpPr>
            <a:xfrm>
              <a:off x="7287122" y="1447520"/>
              <a:ext cx="1219403" cy="286667"/>
              <a:chOff x="7287122" y="1447520"/>
              <a:chExt cx="1219403" cy="286667"/>
            </a:xfrm>
          </p:grpSpPr>
          <p:sp>
            <p:nvSpPr>
              <p:cNvPr id="6534" name="Google Shape;6534;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5" name="Google Shape;6535;p77"/>
              <p:cNvGrpSpPr/>
              <p:nvPr/>
            </p:nvGrpSpPr>
            <p:grpSpPr>
              <a:xfrm>
                <a:off x="7287122" y="1581977"/>
                <a:ext cx="852803" cy="73428"/>
                <a:chOff x="7287122" y="1581977"/>
                <a:chExt cx="852803" cy="73428"/>
              </a:xfrm>
            </p:grpSpPr>
            <p:sp>
              <p:nvSpPr>
                <p:cNvPr id="6536" name="Google Shape;6536;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7" name="Google Shape;6537;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538" name="Google Shape;6538;p77"/>
            <p:cNvGrpSpPr/>
            <p:nvPr/>
          </p:nvGrpSpPr>
          <p:grpSpPr>
            <a:xfrm>
              <a:off x="7287122" y="1165658"/>
              <a:ext cx="1219403" cy="344253"/>
              <a:chOff x="7287122" y="1165658"/>
              <a:chExt cx="1219403" cy="344253"/>
            </a:xfrm>
          </p:grpSpPr>
          <p:sp>
            <p:nvSpPr>
              <p:cNvPr id="6539" name="Google Shape;6539;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0" name="Google Shape;6540;p77"/>
              <p:cNvGrpSpPr/>
              <p:nvPr/>
            </p:nvGrpSpPr>
            <p:grpSpPr>
              <a:xfrm>
                <a:off x="7287122" y="1341025"/>
                <a:ext cx="695703" cy="73419"/>
                <a:chOff x="7287122" y="1341025"/>
                <a:chExt cx="695703" cy="73419"/>
              </a:xfrm>
            </p:grpSpPr>
            <p:sp>
              <p:nvSpPr>
                <p:cNvPr id="6541" name="Google Shape;6541;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42" name="Google Shape;6542;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543" name="Google Shape;6543;p77"/>
          <p:cNvGrpSpPr/>
          <p:nvPr/>
        </p:nvGrpSpPr>
        <p:grpSpPr>
          <a:xfrm>
            <a:off x="5790463" y="973174"/>
            <a:ext cx="1397729" cy="1098540"/>
            <a:chOff x="5900602" y="1193063"/>
            <a:chExt cx="1299851" cy="1021707"/>
          </a:xfrm>
        </p:grpSpPr>
        <p:grpSp>
          <p:nvGrpSpPr>
            <p:cNvPr id="6544" name="Google Shape;6544;p77"/>
            <p:cNvGrpSpPr/>
            <p:nvPr/>
          </p:nvGrpSpPr>
          <p:grpSpPr>
            <a:xfrm>
              <a:off x="6520337" y="1193063"/>
              <a:ext cx="341815" cy="799959"/>
              <a:chOff x="6520337" y="1193063"/>
              <a:chExt cx="341815" cy="799959"/>
            </a:xfrm>
          </p:grpSpPr>
          <p:grpSp>
            <p:nvGrpSpPr>
              <p:cNvPr id="6545" name="Google Shape;6545;p77"/>
              <p:cNvGrpSpPr/>
              <p:nvPr/>
            </p:nvGrpSpPr>
            <p:grpSpPr>
              <a:xfrm>
                <a:off x="6520337" y="1589527"/>
                <a:ext cx="213950" cy="403494"/>
                <a:chOff x="6520337" y="1589527"/>
                <a:chExt cx="213950" cy="403494"/>
              </a:xfrm>
            </p:grpSpPr>
            <p:sp>
              <p:nvSpPr>
                <p:cNvPr id="6546" name="Google Shape;6546;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77"/>
              <p:cNvGrpSpPr/>
              <p:nvPr/>
            </p:nvGrpSpPr>
            <p:grpSpPr>
              <a:xfrm>
                <a:off x="6577204" y="1193063"/>
                <a:ext cx="284947" cy="464512"/>
                <a:chOff x="6577204" y="1193063"/>
                <a:chExt cx="284947" cy="464512"/>
              </a:xfrm>
            </p:grpSpPr>
            <p:sp>
              <p:nvSpPr>
                <p:cNvPr id="6549" name="Google Shape;6549;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0" name="Google Shape;6550;p7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551" name="Google Shape;6551;p77"/>
            <p:cNvGrpSpPr/>
            <p:nvPr/>
          </p:nvGrpSpPr>
          <p:grpSpPr>
            <a:xfrm>
              <a:off x="6238903" y="1193063"/>
              <a:ext cx="300475" cy="900152"/>
              <a:chOff x="6238903" y="1193063"/>
              <a:chExt cx="300475" cy="900152"/>
            </a:xfrm>
          </p:grpSpPr>
          <p:grpSp>
            <p:nvGrpSpPr>
              <p:cNvPr id="6552" name="Google Shape;6552;p77"/>
              <p:cNvGrpSpPr/>
              <p:nvPr/>
            </p:nvGrpSpPr>
            <p:grpSpPr>
              <a:xfrm>
                <a:off x="6290865" y="1489315"/>
                <a:ext cx="248514" cy="603900"/>
                <a:chOff x="6290865" y="1489315"/>
                <a:chExt cx="248514" cy="603900"/>
              </a:xfrm>
            </p:grpSpPr>
            <p:sp>
              <p:nvSpPr>
                <p:cNvPr id="6553" name="Google Shape;6553;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77"/>
              <p:cNvGrpSpPr/>
              <p:nvPr/>
            </p:nvGrpSpPr>
            <p:grpSpPr>
              <a:xfrm>
                <a:off x="6238903" y="1193063"/>
                <a:ext cx="284947" cy="333087"/>
                <a:chOff x="6238903" y="1193063"/>
                <a:chExt cx="284947" cy="333087"/>
              </a:xfrm>
            </p:grpSpPr>
            <p:sp>
              <p:nvSpPr>
                <p:cNvPr id="6556" name="Google Shape;6556;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7" name="Google Shape;6557;p7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558" name="Google Shape;6558;p77"/>
            <p:cNvGrpSpPr/>
            <p:nvPr/>
          </p:nvGrpSpPr>
          <p:grpSpPr>
            <a:xfrm>
              <a:off x="5900602" y="1193063"/>
              <a:ext cx="444345" cy="1021707"/>
              <a:chOff x="5900602" y="1193063"/>
              <a:chExt cx="444345" cy="1021707"/>
            </a:xfrm>
          </p:grpSpPr>
          <p:grpSp>
            <p:nvGrpSpPr>
              <p:cNvPr id="6559" name="Google Shape;6559;p77"/>
              <p:cNvGrpSpPr/>
              <p:nvPr/>
            </p:nvGrpSpPr>
            <p:grpSpPr>
              <a:xfrm>
                <a:off x="6046501" y="1367785"/>
                <a:ext cx="298446" cy="846986"/>
                <a:chOff x="6046501" y="1367785"/>
                <a:chExt cx="298446" cy="846986"/>
              </a:xfrm>
            </p:grpSpPr>
            <p:sp>
              <p:nvSpPr>
                <p:cNvPr id="6560" name="Google Shape;6560;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77"/>
              <p:cNvGrpSpPr/>
              <p:nvPr/>
            </p:nvGrpSpPr>
            <p:grpSpPr>
              <a:xfrm>
                <a:off x="5900602" y="1193063"/>
                <a:ext cx="284947" cy="182312"/>
                <a:chOff x="5900602" y="1193063"/>
                <a:chExt cx="284947" cy="182312"/>
              </a:xfrm>
            </p:grpSpPr>
            <p:sp>
              <p:nvSpPr>
                <p:cNvPr id="6563" name="Google Shape;6563;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64" name="Google Shape;6564;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565" name="Google Shape;6565;p77"/>
            <p:cNvGrpSpPr/>
            <p:nvPr/>
          </p:nvGrpSpPr>
          <p:grpSpPr>
            <a:xfrm>
              <a:off x="6738300" y="1193063"/>
              <a:ext cx="462153" cy="707634"/>
              <a:chOff x="6738300" y="1193063"/>
              <a:chExt cx="462153" cy="707634"/>
            </a:xfrm>
          </p:grpSpPr>
          <p:grpSp>
            <p:nvGrpSpPr>
              <p:cNvPr id="6566" name="Google Shape;6566;p77"/>
              <p:cNvGrpSpPr/>
              <p:nvPr/>
            </p:nvGrpSpPr>
            <p:grpSpPr>
              <a:xfrm>
                <a:off x="6915505" y="1193063"/>
                <a:ext cx="284947" cy="597387"/>
                <a:chOff x="6915505" y="1193063"/>
                <a:chExt cx="284947" cy="597387"/>
              </a:xfrm>
            </p:grpSpPr>
            <p:sp>
              <p:nvSpPr>
                <p:cNvPr id="6567" name="Google Shape;6567;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68" name="Google Shape;6568;p7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569" name="Google Shape;6569;p77"/>
              <p:cNvGrpSpPr/>
              <p:nvPr/>
            </p:nvGrpSpPr>
            <p:grpSpPr>
              <a:xfrm>
                <a:off x="6738300" y="1684725"/>
                <a:ext cx="230066" cy="215971"/>
                <a:chOff x="6738300" y="1684725"/>
                <a:chExt cx="230066" cy="215971"/>
              </a:xfrm>
            </p:grpSpPr>
            <p:sp>
              <p:nvSpPr>
                <p:cNvPr id="6570" name="Google Shape;6570;p7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75" name="Shape 6575"/>
        <p:cNvGrpSpPr/>
        <p:nvPr/>
      </p:nvGrpSpPr>
      <p:grpSpPr>
        <a:xfrm>
          <a:off x="0" y="0"/>
          <a:ext cx="0" cy="0"/>
          <a:chOff x="0" y="0"/>
          <a:chExt cx="0" cy="0"/>
        </a:xfrm>
      </p:grpSpPr>
      <p:grpSp>
        <p:nvGrpSpPr>
          <p:cNvPr id="6576" name="Google Shape;6576;p78"/>
          <p:cNvGrpSpPr/>
          <p:nvPr/>
        </p:nvGrpSpPr>
        <p:grpSpPr>
          <a:xfrm>
            <a:off x="839307" y="2318098"/>
            <a:ext cx="387992" cy="329326"/>
            <a:chOff x="839307" y="2318098"/>
            <a:chExt cx="387992" cy="329326"/>
          </a:xfrm>
        </p:grpSpPr>
        <p:sp>
          <p:nvSpPr>
            <p:cNvPr id="6577" name="Google Shape;6577;p7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8"/>
          <p:cNvGrpSpPr/>
          <p:nvPr/>
        </p:nvGrpSpPr>
        <p:grpSpPr>
          <a:xfrm>
            <a:off x="1414990" y="2289671"/>
            <a:ext cx="387073" cy="385996"/>
            <a:chOff x="1414990" y="2289671"/>
            <a:chExt cx="387073" cy="385996"/>
          </a:xfrm>
        </p:grpSpPr>
        <p:sp>
          <p:nvSpPr>
            <p:cNvPr id="6588" name="Google Shape;6588;p7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8"/>
          <p:cNvGrpSpPr/>
          <p:nvPr/>
        </p:nvGrpSpPr>
        <p:grpSpPr>
          <a:xfrm>
            <a:off x="1989911" y="2306065"/>
            <a:ext cx="387099" cy="353207"/>
            <a:chOff x="1989911" y="2306065"/>
            <a:chExt cx="387099" cy="353207"/>
          </a:xfrm>
        </p:grpSpPr>
        <p:sp>
          <p:nvSpPr>
            <p:cNvPr id="6607" name="Google Shape;6607;p7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78"/>
          <p:cNvGrpSpPr/>
          <p:nvPr/>
        </p:nvGrpSpPr>
        <p:grpSpPr>
          <a:xfrm>
            <a:off x="2593102" y="2288778"/>
            <a:ext cx="204663" cy="363007"/>
            <a:chOff x="2593102" y="2288778"/>
            <a:chExt cx="204663" cy="363007"/>
          </a:xfrm>
        </p:grpSpPr>
        <p:sp>
          <p:nvSpPr>
            <p:cNvPr id="6615" name="Google Shape;6615;p7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78"/>
          <p:cNvGrpSpPr/>
          <p:nvPr/>
        </p:nvGrpSpPr>
        <p:grpSpPr>
          <a:xfrm>
            <a:off x="2970874" y="2329763"/>
            <a:ext cx="403651" cy="305996"/>
            <a:chOff x="2970874" y="2329763"/>
            <a:chExt cx="403651" cy="305996"/>
          </a:xfrm>
        </p:grpSpPr>
        <p:sp>
          <p:nvSpPr>
            <p:cNvPr id="6625" name="Google Shape;6625;p7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8"/>
          <p:cNvGrpSpPr/>
          <p:nvPr/>
        </p:nvGrpSpPr>
        <p:grpSpPr>
          <a:xfrm>
            <a:off x="3545795" y="2318755"/>
            <a:ext cx="387835" cy="327933"/>
            <a:chOff x="3545795" y="2318755"/>
            <a:chExt cx="387835" cy="327933"/>
          </a:xfrm>
        </p:grpSpPr>
        <p:sp>
          <p:nvSpPr>
            <p:cNvPr id="6635" name="Google Shape;6635;p7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78"/>
            <p:cNvGrpSpPr/>
            <p:nvPr/>
          </p:nvGrpSpPr>
          <p:grpSpPr>
            <a:xfrm>
              <a:off x="3545795" y="2322301"/>
              <a:ext cx="387835" cy="324387"/>
              <a:chOff x="3545795" y="2322301"/>
              <a:chExt cx="387835" cy="324387"/>
            </a:xfrm>
          </p:grpSpPr>
          <p:sp>
            <p:nvSpPr>
              <p:cNvPr id="6639" name="Google Shape;6639;p7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6" name="Google Shape;6646;p78"/>
          <p:cNvGrpSpPr/>
          <p:nvPr/>
        </p:nvGrpSpPr>
        <p:grpSpPr>
          <a:xfrm>
            <a:off x="4718468" y="2306984"/>
            <a:ext cx="364294" cy="351552"/>
            <a:chOff x="4718468" y="2306984"/>
            <a:chExt cx="364294" cy="351552"/>
          </a:xfrm>
        </p:grpSpPr>
        <p:sp>
          <p:nvSpPr>
            <p:cNvPr id="6647" name="Google Shape;6647;p7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78"/>
          <p:cNvGrpSpPr/>
          <p:nvPr/>
        </p:nvGrpSpPr>
        <p:grpSpPr>
          <a:xfrm>
            <a:off x="4147908" y="2303017"/>
            <a:ext cx="361194" cy="359355"/>
            <a:chOff x="4147908" y="2303017"/>
            <a:chExt cx="361194" cy="359355"/>
          </a:xfrm>
        </p:grpSpPr>
        <p:sp>
          <p:nvSpPr>
            <p:cNvPr id="6658" name="Google Shape;6658;p7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78"/>
          <p:cNvGrpSpPr/>
          <p:nvPr/>
        </p:nvGrpSpPr>
        <p:grpSpPr>
          <a:xfrm>
            <a:off x="5292128" y="2299891"/>
            <a:ext cx="367027" cy="365214"/>
            <a:chOff x="5292128" y="2299891"/>
            <a:chExt cx="367027" cy="365214"/>
          </a:xfrm>
        </p:grpSpPr>
        <p:sp>
          <p:nvSpPr>
            <p:cNvPr id="6673" name="Google Shape;6673;p7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78"/>
          <p:cNvGrpSpPr/>
          <p:nvPr/>
        </p:nvGrpSpPr>
        <p:grpSpPr>
          <a:xfrm>
            <a:off x="5873617" y="2309901"/>
            <a:ext cx="345720" cy="345720"/>
            <a:chOff x="5873617" y="2309901"/>
            <a:chExt cx="345720" cy="345720"/>
          </a:xfrm>
        </p:grpSpPr>
        <p:sp>
          <p:nvSpPr>
            <p:cNvPr id="6680" name="Google Shape;6680;p7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78"/>
          <p:cNvGrpSpPr/>
          <p:nvPr/>
        </p:nvGrpSpPr>
        <p:grpSpPr>
          <a:xfrm>
            <a:off x="6863329" y="2297710"/>
            <a:ext cx="391460" cy="370127"/>
            <a:chOff x="6863329" y="2297710"/>
            <a:chExt cx="391460" cy="370127"/>
          </a:xfrm>
        </p:grpSpPr>
        <p:sp>
          <p:nvSpPr>
            <p:cNvPr id="6700" name="Google Shape;6700;p7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78"/>
          <p:cNvGrpSpPr/>
          <p:nvPr/>
        </p:nvGrpSpPr>
        <p:grpSpPr>
          <a:xfrm>
            <a:off x="7421488" y="2318518"/>
            <a:ext cx="342620" cy="328459"/>
            <a:chOff x="7421488" y="2318518"/>
            <a:chExt cx="342620" cy="328459"/>
          </a:xfrm>
        </p:grpSpPr>
        <p:sp>
          <p:nvSpPr>
            <p:cNvPr id="6710" name="Google Shape;6710;p7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78"/>
          <p:cNvGrpSpPr/>
          <p:nvPr/>
        </p:nvGrpSpPr>
        <p:grpSpPr>
          <a:xfrm>
            <a:off x="2508373" y="2779889"/>
            <a:ext cx="337523" cy="337680"/>
            <a:chOff x="2508373" y="2779889"/>
            <a:chExt cx="337523" cy="337680"/>
          </a:xfrm>
        </p:grpSpPr>
        <p:sp>
          <p:nvSpPr>
            <p:cNvPr id="6718" name="Google Shape;6718;p7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8"/>
          <p:cNvGrpSpPr/>
          <p:nvPr/>
        </p:nvGrpSpPr>
        <p:grpSpPr>
          <a:xfrm>
            <a:off x="1884401" y="4141593"/>
            <a:ext cx="410613" cy="372229"/>
            <a:chOff x="1884401" y="4141593"/>
            <a:chExt cx="410613" cy="372229"/>
          </a:xfrm>
        </p:grpSpPr>
        <p:sp>
          <p:nvSpPr>
            <p:cNvPr id="6725" name="Google Shape;6725;p7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78"/>
          <p:cNvGrpSpPr/>
          <p:nvPr/>
        </p:nvGrpSpPr>
        <p:grpSpPr>
          <a:xfrm>
            <a:off x="1430832" y="2773689"/>
            <a:ext cx="294515" cy="349897"/>
            <a:chOff x="1430832" y="2773689"/>
            <a:chExt cx="294515" cy="349897"/>
          </a:xfrm>
        </p:grpSpPr>
        <p:sp>
          <p:nvSpPr>
            <p:cNvPr id="6733" name="Google Shape;6733;p7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78"/>
          <p:cNvGrpSpPr/>
          <p:nvPr/>
        </p:nvGrpSpPr>
        <p:grpSpPr>
          <a:xfrm>
            <a:off x="3082217" y="2788586"/>
            <a:ext cx="288866" cy="320236"/>
            <a:chOff x="3082217" y="2788586"/>
            <a:chExt cx="288866" cy="320236"/>
          </a:xfrm>
        </p:grpSpPr>
        <p:sp>
          <p:nvSpPr>
            <p:cNvPr id="6747" name="Google Shape;6747;p7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78"/>
          <p:cNvGrpSpPr/>
          <p:nvPr/>
        </p:nvGrpSpPr>
        <p:grpSpPr>
          <a:xfrm>
            <a:off x="3610557" y="2780704"/>
            <a:ext cx="325017" cy="336052"/>
            <a:chOff x="3610557" y="2780704"/>
            <a:chExt cx="325017" cy="336052"/>
          </a:xfrm>
        </p:grpSpPr>
        <p:sp>
          <p:nvSpPr>
            <p:cNvPr id="6755" name="Google Shape;6755;p7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8"/>
          <p:cNvGrpSpPr/>
          <p:nvPr/>
        </p:nvGrpSpPr>
        <p:grpSpPr>
          <a:xfrm>
            <a:off x="4179067" y="2811495"/>
            <a:ext cx="286475" cy="274390"/>
            <a:chOff x="4179067" y="2811495"/>
            <a:chExt cx="286475" cy="274390"/>
          </a:xfrm>
        </p:grpSpPr>
        <p:sp>
          <p:nvSpPr>
            <p:cNvPr id="6759" name="Google Shape;6759;p7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78"/>
          <p:cNvGrpSpPr/>
          <p:nvPr/>
        </p:nvGrpSpPr>
        <p:grpSpPr>
          <a:xfrm>
            <a:off x="4686757" y="2762156"/>
            <a:ext cx="371047" cy="374199"/>
            <a:chOff x="4686757" y="2762156"/>
            <a:chExt cx="371047" cy="374199"/>
          </a:xfrm>
        </p:grpSpPr>
        <p:sp>
          <p:nvSpPr>
            <p:cNvPr id="6769" name="Google Shape;6769;p7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78"/>
          <p:cNvGrpSpPr/>
          <p:nvPr/>
        </p:nvGrpSpPr>
        <p:grpSpPr>
          <a:xfrm>
            <a:off x="5221613" y="2784802"/>
            <a:ext cx="406567" cy="327855"/>
            <a:chOff x="5221613" y="2784802"/>
            <a:chExt cx="406567" cy="327855"/>
          </a:xfrm>
        </p:grpSpPr>
        <p:sp>
          <p:nvSpPr>
            <p:cNvPr id="6777" name="Google Shape;6777;p7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8"/>
          <p:cNvGrpSpPr/>
          <p:nvPr/>
        </p:nvGrpSpPr>
        <p:grpSpPr>
          <a:xfrm>
            <a:off x="5812586" y="2760921"/>
            <a:ext cx="303605" cy="375434"/>
            <a:chOff x="5812586" y="2760921"/>
            <a:chExt cx="303605" cy="375434"/>
          </a:xfrm>
        </p:grpSpPr>
        <p:sp>
          <p:nvSpPr>
            <p:cNvPr id="6808" name="Google Shape;6808;p7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78"/>
          <p:cNvGrpSpPr/>
          <p:nvPr/>
        </p:nvGrpSpPr>
        <p:grpSpPr>
          <a:xfrm>
            <a:off x="6334673" y="2759633"/>
            <a:ext cx="378508" cy="378166"/>
            <a:chOff x="6334673" y="2759633"/>
            <a:chExt cx="378508" cy="378166"/>
          </a:xfrm>
        </p:grpSpPr>
        <p:sp>
          <p:nvSpPr>
            <p:cNvPr id="6820" name="Google Shape;6820;p7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78"/>
          <p:cNvGrpSpPr/>
          <p:nvPr/>
        </p:nvGrpSpPr>
        <p:grpSpPr>
          <a:xfrm>
            <a:off x="8012645" y="2806477"/>
            <a:ext cx="319763" cy="284505"/>
            <a:chOff x="8012645" y="2806477"/>
            <a:chExt cx="319763" cy="284505"/>
          </a:xfrm>
        </p:grpSpPr>
        <p:sp>
          <p:nvSpPr>
            <p:cNvPr id="6825" name="Google Shape;6825;p7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78"/>
          <p:cNvGrpSpPr/>
          <p:nvPr/>
        </p:nvGrpSpPr>
        <p:grpSpPr>
          <a:xfrm>
            <a:off x="2454435" y="4162138"/>
            <a:ext cx="385339" cy="388071"/>
            <a:chOff x="2454435" y="4162138"/>
            <a:chExt cx="385339" cy="388071"/>
          </a:xfrm>
        </p:grpSpPr>
        <p:sp>
          <p:nvSpPr>
            <p:cNvPr id="6836" name="Google Shape;6836;p7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8"/>
          <p:cNvGrpSpPr/>
          <p:nvPr/>
        </p:nvGrpSpPr>
        <p:grpSpPr>
          <a:xfrm>
            <a:off x="3601939" y="4161192"/>
            <a:ext cx="275178" cy="388912"/>
            <a:chOff x="3601939" y="4161192"/>
            <a:chExt cx="275178" cy="388912"/>
          </a:xfrm>
        </p:grpSpPr>
        <p:sp>
          <p:nvSpPr>
            <p:cNvPr id="6848" name="Google Shape;6848;p7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8"/>
          <p:cNvGrpSpPr/>
          <p:nvPr/>
        </p:nvGrpSpPr>
        <p:grpSpPr>
          <a:xfrm>
            <a:off x="836023" y="3215146"/>
            <a:ext cx="375802" cy="371677"/>
            <a:chOff x="836023" y="3215146"/>
            <a:chExt cx="375802" cy="371677"/>
          </a:xfrm>
        </p:grpSpPr>
        <p:sp>
          <p:nvSpPr>
            <p:cNvPr id="6859" name="Google Shape;6859;p7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78"/>
          <p:cNvGrpSpPr/>
          <p:nvPr/>
        </p:nvGrpSpPr>
        <p:grpSpPr>
          <a:xfrm>
            <a:off x="1356297" y="3210890"/>
            <a:ext cx="431368" cy="380189"/>
            <a:chOff x="1356297" y="3210890"/>
            <a:chExt cx="431368" cy="380189"/>
          </a:xfrm>
        </p:grpSpPr>
        <p:sp>
          <p:nvSpPr>
            <p:cNvPr id="6876" name="Google Shape;6876;p7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78"/>
          <p:cNvGrpSpPr/>
          <p:nvPr/>
        </p:nvGrpSpPr>
        <p:grpSpPr>
          <a:xfrm>
            <a:off x="1903737" y="3215540"/>
            <a:ext cx="411874" cy="370731"/>
            <a:chOff x="1903737" y="3215540"/>
            <a:chExt cx="411874" cy="370731"/>
          </a:xfrm>
        </p:grpSpPr>
        <p:sp>
          <p:nvSpPr>
            <p:cNvPr id="6890" name="Google Shape;6890;p7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78"/>
          <p:cNvGrpSpPr/>
          <p:nvPr/>
        </p:nvGrpSpPr>
        <p:grpSpPr>
          <a:xfrm>
            <a:off x="2468465" y="3248854"/>
            <a:ext cx="397818" cy="304078"/>
            <a:chOff x="2468465" y="3248854"/>
            <a:chExt cx="397818" cy="304078"/>
          </a:xfrm>
        </p:grpSpPr>
        <p:sp>
          <p:nvSpPr>
            <p:cNvPr id="6900" name="Google Shape;6900;p7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78"/>
          <p:cNvGrpSpPr/>
          <p:nvPr/>
        </p:nvGrpSpPr>
        <p:grpSpPr>
          <a:xfrm>
            <a:off x="3017166" y="3216013"/>
            <a:ext cx="394376" cy="369812"/>
            <a:chOff x="3017166" y="3216013"/>
            <a:chExt cx="394376" cy="369812"/>
          </a:xfrm>
        </p:grpSpPr>
        <p:sp>
          <p:nvSpPr>
            <p:cNvPr id="6907" name="Google Shape;6907;p7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78"/>
          <p:cNvGrpSpPr/>
          <p:nvPr/>
        </p:nvGrpSpPr>
        <p:grpSpPr>
          <a:xfrm>
            <a:off x="4210043" y="3213228"/>
            <a:ext cx="199014" cy="375408"/>
            <a:chOff x="4210043" y="3213228"/>
            <a:chExt cx="199014" cy="375408"/>
          </a:xfrm>
        </p:grpSpPr>
        <p:sp>
          <p:nvSpPr>
            <p:cNvPr id="6910" name="Google Shape;6910;p7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78"/>
          <p:cNvGrpSpPr/>
          <p:nvPr/>
        </p:nvGrpSpPr>
        <p:grpSpPr>
          <a:xfrm>
            <a:off x="4818146" y="3203323"/>
            <a:ext cx="77845" cy="395165"/>
            <a:chOff x="4818146" y="3203323"/>
            <a:chExt cx="77845" cy="395165"/>
          </a:xfrm>
        </p:grpSpPr>
        <p:sp>
          <p:nvSpPr>
            <p:cNvPr id="6921" name="Google Shape;6921;p7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78"/>
          <p:cNvGrpSpPr/>
          <p:nvPr/>
        </p:nvGrpSpPr>
        <p:grpSpPr>
          <a:xfrm>
            <a:off x="5228890" y="3235428"/>
            <a:ext cx="344091" cy="332767"/>
            <a:chOff x="5228890" y="3235428"/>
            <a:chExt cx="344091" cy="332767"/>
          </a:xfrm>
        </p:grpSpPr>
        <p:sp>
          <p:nvSpPr>
            <p:cNvPr id="6930" name="Google Shape;6930;p7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78"/>
          <p:cNvGrpSpPr/>
          <p:nvPr/>
        </p:nvGrpSpPr>
        <p:grpSpPr>
          <a:xfrm>
            <a:off x="5757913" y="3227047"/>
            <a:ext cx="388544" cy="347927"/>
            <a:chOff x="5757913" y="3227047"/>
            <a:chExt cx="388544" cy="347927"/>
          </a:xfrm>
        </p:grpSpPr>
        <p:sp>
          <p:nvSpPr>
            <p:cNvPr id="6936" name="Google Shape;6936;p7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8" name="Google Shape;6938;p78"/>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9" name="Google Shape;6939;p78"/>
          <p:cNvGrpSpPr/>
          <p:nvPr/>
        </p:nvGrpSpPr>
        <p:grpSpPr>
          <a:xfrm>
            <a:off x="6894856" y="3227074"/>
            <a:ext cx="324938" cy="347717"/>
            <a:chOff x="6894856" y="3227074"/>
            <a:chExt cx="324938" cy="347717"/>
          </a:xfrm>
        </p:grpSpPr>
        <p:sp>
          <p:nvSpPr>
            <p:cNvPr id="6940" name="Google Shape;6940;p7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8"/>
          <p:cNvGrpSpPr/>
          <p:nvPr/>
        </p:nvGrpSpPr>
        <p:grpSpPr>
          <a:xfrm>
            <a:off x="7414946" y="3220873"/>
            <a:ext cx="360091" cy="360117"/>
            <a:chOff x="7414946" y="3220873"/>
            <a:chExt cx="360091" cy="360117"/>
          </a:xfrm>
        </p:grpSpPr>
        <p:sp>
          <p:nvSpPr>
            <p:cNvPr id="6956" name="Google Shape;6956;p7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78"/>
          <p:cNvGrpSpPr/>
          <p:nvPr/>
        </p:nvGrpSpPr>
        <p:grpSpPr>
          <a:xfrm>
            <a:off x="8027227" y="3215041"/>
            <a:ext cx="231829" cy="371782"/>
            <a:chOff x="8027227" y="3215041"/>
            <a:chExt cx="231829" cy="371782"/>
          </a:xfrm>
        </p:grpSpPr>
        <p:sp>
          <p:nvSpPr>
            <p:cNvPr id="6968" name="Google Shape;6968;p7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78"/>
          <p:cNvGrpSpPr/>
          <p:nvPr/>
        </p:nvGrpSpPr>
        <p:grpSpPr>
          <a:xfrm>
            <a:off x="4093603" y="4146138"/>
            <a:ext cx="395638" cy="420544"/>
            <a:chOff x="4093603" y="4146138"/>
            <a:chExt cx="395638" cy="420544"/>
          </a:xfrm>
        </p:grpSpPr>
        <p:sp>
          <p:nvSpPr>
            <p:cNvPr id="6979" name="Google Shape;6979;p7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8"/>
          <p:cNvGrpSpPr/>
          <p:nvPr/>
        </p:nvGrpSpPr>
        <p:grpSpPr>
          <a:xfrm>
            <a:off x="4644406" y="4162322"/>
            <a:ext cx="392065" cy="387887"/>
            <a:chOff x="4644406" y="4162322"/>
            <a:chExt cx="392065" cy="387887"/>
          </a:xfrm>
        </p:grpSpPr>
        <p:sp>
          <p:nvSpPr>
            <p:cNvPr id="6997" name="Google Shape;6997;p7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78"/>
          <p:cNvGrpSpPr/>
          <p:nvPr/>
        </p:nvGrpSpPr>
        <p:grpSpPr>
          <a:xfrm>
            <a:off x="5728383" y="4221698"/>
            <a:ext cx="417128" cy="269162"/>
            <a:chOff x="5728383" y="4221698"/>
            <a:chExt cx="417128" cy="269162"/>
          </a:xfrm>
        </p:grpSpPr>
        <p:sp>
          <p:nvSpPr>
            <p:cNvPr id="7004" name="Google Shape;7004;p7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78"/>
          <p:cNvGrpSpPr/>
          <p:nvPr/>
        </p:nvGrpSpPr>
        <p:grpSpPr>
          <a:xfrm>
            <a:off x="834210" y="3696905"/>
            <a:ext cx="371782" cy="342751"/>
            <a:chOff x="834210" y="3696905"/>
            <a:chExt cx="371782" cy="342751"/>
          </a:xfrm>
        </p:grpSpPr>
        <p:sp>
          <p:nvSpPr>
            <p:cNvPr id="7017" name="Google Shape;7017;p7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8"/>
          <p:cNvGrpSpPr/>
          <p:nvPr/>
        </p:nvGrpSpPr>
        <p:grpSpPr>
          <a:xfrm>
            <a:off x="1359398" y="3682271"/>
            <a:ext cx="395296" cy="371966"/>
            <a:chOff x="1359398" y="3682271"/>
            <a:chExt cx="395296" cy="371966"/>
          </a:xfrm>
        </p:grpSpPr>
        <p:sp>
          <p:nvSpPr>
            <p:cNvPr id="7030" name="Google Shape;7030;p7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78"/>
          <p:cNvGrpSpPr/>
          <p:nvPr/>
        </p:nvGrpSpPr>
        <p:grpSpPr>
          <a:xfrm>
            <a:off x="1908099" y="3682271"/>
            <a:ext cx="395296" cy="371966"/>
            <a:chOff x="1908099" y="3682271"/>
            <a:chExt cx="395296" cy="371966"/>
          </a:xfrm>
        </p:grpSpPr>
        <p:sp>
          <p:nvSpPr>
            <p:cNvPr id="7038" name="Google Shape;7038;p7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8"/>
          <p:cNvGrpSpPr/>
          <p:nvPr/>
        </p:nvGrpSpPr>
        <p:grpSpPr>
          <a:xfrm>
            <a:off x="2456800" y="3682271"/>
            <a:ext cx="395270" cy="371966"/>
            <a:chOff x="2456800" y="3682271"/>
            <a:chExt cx="395270" cy="371966"/>
          </a:xfrm>
        </p:grpSpPr>
        <p:sp>
          <p:nvSpPr>
            <p:cNvPr id="7046" name="Google Shape;7046;p7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78"/>
          <p:cNvGrpSpPr/>
          <p:nvPr/>
        </p:nvGrpSpPr>
        <p:grpSpPr>
          <a:xfrm>
            <a:off x="3014250" y="3682271"/>
            <a:ext cx="391092" cy="371940"/>
            <a:chOff x="3014250" y="3682271"/>
            <a:chExt cx="391092" cy="371940"/>
          </a:xfrm>
        </p:grpSpPr>
        <p:sp>
          <p:nvSpPr>
            <p:cNvPr id="7056" name="Google Shape;7056;p7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8"/>
          <p:cNvGrpSpPr/>
          <p:nvPr/>
        </p:nvGrpSpPr>
        <p:grpSpPr>
          <a:xfrm>
            <a:off x="3569125" y="3702947"/>
            <a:ext cx="388728" cy="330692"/>
            <a:chOff x="3569125" y="3702947"/>
            <a:chExt cx="388728" cy="330692"/>
          </a:xfrm>
        </p:grpSpPr>
        <p:sp>
          <p:nvSpPr>
            <p:cNvPr id="7060" name="Google Shape;7060;p7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78"/>
          <p:cNvGrpSpPr/>
          <p:nvPr/>
        </p:nvGrpSpPr>
        <p:grpSpPr>
          <a:xfrm>
            <a:off x="4111994" y="3682455"/>
            <a:ext cx="387992" cy="371625"/>
            <a:chOff x="4111994" y="3682455"/>
            <a:chExt cx="387992" cy="371625"/>
          </a:xfrm>
        </p:grpSpPr>
        <p:sp>
          <p:nvSpPr>
            <p:cNvPr id="7065" name="Google Shape;7065;p7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8"/>
          <p:cNvGrpSpPr/>
          <p:nvPr/>
        </p:nvGrpSpPr>
        <p:grpSpPr>
          <a:xfrm>
            <a:off x="4674908" y="3682271"/>
            <a:ext cx="371966" cy="371966"/>
            <a:chOff x="4674908" y="3682271"/>
            <a:chExt cx="371966" cy="371966"/>
          </a:xfrm>
        </p:grpSpPr>
        <p:sp>
          <p:nvSpPr>
            <p:cNvPr id="7068" name="Google Shape;7068;p7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78"/>
          <p:cNvGrpSpPr/>
          <p:nvPr/>
        </p:nvGrpSpPr>
        <p:grpSpPr>
          <a:xfrm>
            <a:off x="5223609" y="3731112"/>
            <a:ext cx="371782" cy="274285"/>
            <a:chOff x="5223609" y="3731112"/>
            <a:chExt cx="371782" cy="274285"/>
          </a:xfrm>
        </p:grpSpPr>
        <p:sp>
          <p:nvSpPr>
            <p:cNvPr id="7073" name="Google Shape;7073;p7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5" name="Google Shape;7075;p78"/>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6" name="Google Shape;7076;p78"/>
          <p:cNvGrpSpPr/>
          <p:nvPr/>
        </p:nvGrpSpPr>
        <p:grpSpPr>
          <a:xfrm>
            <a:off x="6319908" y="3696721"/>
            <a:ext cx="373963" cy="343119"/>
            <a:chOff x="6319908" y="3696721"/>
            <a:chExt cx="373963" cy="343119"/>
          </a:xfrm>
        </p:grpSpPr>
        <p:sp>
          <p:nvSpPr>
            <p:cNvPr id="7077" name="Google Shape;7077;p7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8"/>
          <p:cNvGrpSpPr/>
          <p:nvPr/>
        </p:nvGrpSpPr>
        <p:grpSpPr>
          <a:xfrm>
            <a:off x="6871342" y="3740044"/>
            <a:ext cx="371966" cy="256420"/>
            <a:chOff x="6871342" y="3740044"/>
            <a:chExt cx="371966" cy="256420"/>
          </a:xfrm>
        </p:grpSpPr>
        <p:sp>
          <p:nvSpPr>
            <p:cNvPr id="7087" name="Google Shape;7087;p7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78"/>
          <p:cNvGrpSpPr/>
          <p:nvPr/>
        </p:nvGrpSpPr>
        <p:grpSpPr>
          <a:xfrm>
            <a:off x="7402362" y="3681535"/>
            <a:ext cx="402757" cy="372728"/>
            <a:chOff x="7402362" y="3681535"/>
            <a:chExt cx="402757" cy="372728"/>
          </a:xfrm>
        </p:grpSpPr>
        <p:sp>
          <p:nvSpPr>
            <p:cNvPr id="7100" name="Google Shape;7100;p7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8"/>
          <p:cNvGrpSpPr/>
          <p:nvPr/>
        </p:nvGrpSpPr>
        <p:grpSpPr>
          <a:xfrm>
            <a:off x="7960705" y="3736235"/>
            <a:ext cx="378902" cy="264065"/>
            <a:chOff x="7960705" y="3736235"/>
            <a:chExt cx="378902" cy="264065"/>
          </a:xfrm>
        </p:grpSpPr>
        <p:sp>
          <p:nvSpPr>
            <p:cNvPr id="7117" name="Google Shape;7117;p7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78"/>
          <p:cNvGrpSpPr/>
          <p:nvPr/>
        </p:nvGrpSpPr>
        <p:grpSpPr>
          <a:xfrm>
            <a:off x="6400828" y="4162270"/>
            <a:ext cx="166200" cy="388019"/>
            <a:chOff x="6400828" y="4162270"/>
            <a:chExt cx="166200" cy="388019"/>
          </a:xfrm>
        </p:grpSpPr>
        <p:sp>
          <p:nvSpPr>
            <p:cNvPr id="7132" name="Google Shape;7132;p7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78"/>
          <p:cNvGrpSpPr/>
          <p:nvPr/>
        </p:nvGrpSpPr>
        <p:grpSpPr>
          <a:xfrm>
            <a:off x="6919815" y="4162270"/>
            <a:ext cx="225260" cy="388019"/>
            <a:chOff x="6919815" y="4162270"/>
            <a:chExt cx="225260" cy="388019"/>
          </a:xfrm>
        </p:grpSpPr>
        <p:sp>
          <p:nvSpPr>
            <p:cNvPr id="7140" name="Google Shape;7140;p7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8"/>
          <p:cNvGrpSpPr/>
          <p:nvPr/>
        </p:nvGrpSpPr>
        <p:grpSpPr>
          <a:xfrm>
            <a:off x="7385600" y="4177035"/>
            <a:ext cx="388728" cy="358383"/>
            <a:chOff x="7385600" y="4177035"/>
            <a:chExt cx="388728" cy="358383"/>
          </a:xfrm>
        </p:grpSpPr>
        <p:sp>
          <p:nvSpPr>
            <p:cNvPr id="7149" name="Google Shape;7149;p7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78"/>
          <p:cNvGrpSpPr/>
          <p:nvPr/>
        </p:nvGrpSpPr>
        <p:grpSpPr>
          <a:xfrm>
            <a:off x="3625085" y="3259862"/>
            <a:ext cx="369207" cy="258259"/>
            <a:chOff x="3625085" y="3259862"/>
            <a:chExt cx="369207" cy="258259"/>
          </a:xfrm>
        </p:grpSpPr>
        <p:sp>
          <p:nvSpPr>
            <p:cNvPr id="7157" name="Google Shape;7157;p7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8"/>
          <p:cNvGrpSpPr/>
          <p:nvPr/>
        </p:nvGrpSpPr>
        <p:grpSpPr>
          <a:xfrm>
            <a:off x="6317360" y="3276808"/>
            <a:ext cx="363217" cy="248590"/>
            <a:chOff x="6317360" y="3276808"/>
            <a:chExt cx="363217" cy="248590"/>
          </a:xfrm>
        </p:grpSpPr>
        <p:sp>
          <p:nvSpPr>
            <p:cNvPr id="7171" name="Google Shape;7171;p7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8"/>
          <p:cNvGrpSpPr/>
          <p:nvPr/>
        </p:nvGrpSpPr>
        <p:grpSpPr>
          <a:xfrm>
            <a:off x="5084391" y="4183682"/>
            <a:ext cx="504064" cy="325595"/>
            <a:chOff x="5084391" y="4183682"/>
            <a:chExt cx="504064" cy="325595"/>
          </a:xfrm>
        </p:grpSpPr>
        <p:sp>
          <p:nvSpPr>
            <p:cNvPr id="7199" name="Google Shape;7199;p7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78"/>
          <p:cNvGrpSpPr/>
          <p:nvPr/>
        </p:nvGrpSpPr>
        <p:grpSpPr>
          <a:xfrm>
            <a:off x="7947595" y="2347996"/>
            <a:ext cx="379795" cy="267165"/>
            <a:chOff x="7947595" y="2347996"/>
            <a:chExt cx="379795" cy="267165"/>
          </a:xfrm>
        </p:grpSpPr>
        <p:sp>
          <p:nvSpPr>
            <p:cNvPr id="7216" name="Google Shape;7216;p7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78"/>
          <p:cNvGrpSpPr/>
          <p:nvPr/>
        </p:nvGrpSpPr>
        <p:grpSpPr>
          <a:xfrm>
            <a:off x="6400644" y="2310269"/>
            <a:ext cx="275362" cy="338784"/>
            <a:chOff x="6400644" y="2310269"/>
            <a:chExt cx="275362" cy="338784"/>
          </a:xfrm>
        </p:grpSpPr>
        <p:sp>
          <p:nvSpPr>
            <p:cNvPr id="7226" name="Google Shape;7226;p7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8"/>
          <p:cNvGrpSpPr/>
          <p:nvPr/>
        </p:nvGrpSpPr>
        <p:grpSpPr>
          <a:xfrm>
            <a:off x="1342268" y="4161009"/>
            <a:ext cx="359565" cy="358094"/>
            <a:chOff x="1342268" y="4161009"/>
            <a:chExt cx="359565" cy="358094"/>
          </a:xfrm>
        </p:grpSpPr>
        <p:sp>
          <p:nvSpPr>
            <p:cNvPr id="7240" name="Google Shape;7240;p7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8"/>
          <p:cNvGrpSpPr/>
          <p:nvPr/>
        </p:nvGrpSpPr>
        <p:grpSpPr>
          <a:xfrm>
            <a:off x="1913012" y="2764940"/>
            <a:ext cx="417523" cy="374252"/>
            <a:chOff x="1913012" y="2764940"/>
            <a:chExt cx="417523" cy="374252"/>
          </a:xfrm>
        </p:grpSpPr>
        <p:sp>
          <p:nvSpPr>
            <p:cNvPr id="7250" name="Google Shape;7250;p7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78"/>
          <p:cNvGrpSpPr/>
          <p:nvPr/>
        </p:nvGrpSpPr>
        <p:grpSpPr>
          <a:xfrm>
            <a:off x="830742" y="2763601"/>
            <a:ext cx="384734" cy="381556"/>
            <a:chOff x="830742" y="2763601"/>
            <a:chExt cx="384734" cy="381556"/>
          </a:xfrm>
        </p:grpSpPr>
        <p:sp>
          <p:nvSpPr>
            <p:cNvPr id="7263" name="Google Shape;7263;p7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78"/>
          <p:cNvGrpSpPr/>
          <p:nvPr/>
        </p:nvGrpSpPr>
        <p:grpSpPr>
          <a:xfrm>
            <a:off x="3007498" y="4183419"/>
            <a:ext cx="375434" cy="329667"/>
            <a:chOff x="3007498" y="4183419"/>
            <a:chExt cx="375434" cy="329667"/>
          </a:xfrm>
        </p:grpSpPr>
        <p:sp>
          <p:nvSpPr>
            <p:cNvPr id="7285" name="Google Shape;7285;p7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8"/>
          <p:cNvGrpSpPr/>
          <p:nvPr/>
        </p:nvGrpSpPr>
        <p:grpSpPr>
          <a:xfrm>
            <a:off x="6919276" y="2766990"/>
            <a:ext cx="274550" cy="354728"/>
            <a:chOff x="7606826" y="2419290"/>
            <a:chExt cx="274550" cy="354728"/>
          </a:xfrm>
        </p:grpSpPr>
        <p:sp>
          <p:nvSpPr>
            <p:cNvPr id="7306" name="Google Shape;7306;p7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78"/>
          <p:cNvGrpSpPr/>
          <p:nvPr/>
        </p:nvGrpSpPr>
        <p:grpSpPr>
          <a:xfrm>
            <a:off x="7550168" y="2777003"/>
            <a:ext cx="263316" cy="354728"/>
            <a:chOff x="8062968" y="2419290"/>
            <a:chExt cx="263316" cy="354728"/>
          </a:xfrm>
        </p:grpSpPr>
        <p:sp>
          <p:nvSpPr>
            <p:cNvPr id="7322" name="Google Shape;7322;p7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9" name="Google Shape;7339;p78"/>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pt-BR" sz="1100">
                <a:solidFill>
                  <a:srgbClr val="FFFFFF"/>
                </a:solidFill>
              </a:rPr>
              <a:t>You can</a:t>
            </a:r>
            <a:r>
              <a:rPr lang="pt-BR" sz="1100">
                <a:solidFill>
                  <a:srgbClr val="435D74"/>
                </a:solidFill>
              </a:rPr>
              <a:t> </a:t>
            </a:r>
            <a:r>
              <a:rPr lang="pt-BR" sz="1100">
                <a:solidFill>
                  <a:srgbClr val="869FB2"/>
                </a:solidFill>
              </a:rPr>
              <a:t>resize</a:t>
            </a:r>
            <a:r>
              <a:rPr lang="pt-BR" sz="1100">
                <a:solidFill>
                  <a:srgbClr val="435D74"/>
                </a:solidFill>
              </a:rPr>
              <a:t> </a:t>
            </a:r>
            <a:r>
              <a:rPr lang="pt-BR"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pt-BR" sz="1100">
                <a:solidFill>
                  <a:srgbClr val="FFFFFF"/>
                </a:solidFill>
              </a:rPr>
              <a:t>You can </a:t>
            </a:r>
            <a:r>
              <a:rPr lang="pt-BR" sz="1100">
                <a:solidFill>
                  <a:srgbClr val="869FB2"/>
                </a:solidFill>
              </a:rPr>
              <a:t>change the stroke and fill color</a:t>
            </a:r>
            <a:r>
              <a:rPr lang="pt-BR" sz="1100">
                <a:solidFill>
                  <a:srgbClr val="FFFFFF"/>
                </a:solidFill>
              </a:rPr>
              <a:t>; just select the icon and click on the</a:t>
            </a:r>
            <a:r>
              <a:rPr lang="pt-BR" sz="1100">
                <a:solidFill>
                  <a:srgbClr val="435D74"/>
                </a:solidFill>
              </a:rPr>
              <a:t> </a:t>
            </a:r>
            <a:r>
              <a:rPr lang="pt-BR" sz="1100">
                <a:solidFill>
                  <a:srgbClr val="869FB2"/>
                </a:solidFill>
              </a:rPr>
              <a:t>paint bucket/pen</a:t>
            </a:r>
            <a:r>
              <a:rPr lang="pt-BR"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pt-BR" sz="1100">
                <a:solidFill>
                  <a:srgbClr val="FFFFFF"/>
                </a:solidFill>
              </a:rPr>
              <a:t>In Google Slides, you can also use </a:t>
            </a:r>
            <a:r>
              <a:rPr lang="pt-BR" sz="1100">
                <a:solidFill>
                  <a:srgbClr val="869FB2"/>
                </a:solidFill>
                <a:uFill>
                  <a:noFill/>
                </a:uFill>
                <a:hlinkClick r:id="rId3">
                  <a:extLst>
                    <a:ext uri="{A12FA001-AC4F-418D-AE19-62706E023703}">
                      <ahyp:hlinkClr val="tx"/>
                    </a:ext>
                  </a:extLst>
                </a:hlinkClick>
              </a:rPr>
              <a:t>Flaticon’s extension</a:t>
            </a:r>
            <a:r>
              <a:rPr lang="pt-BR" sz="1100">
                <a:solidFill>
                  <a:srgbClr val="FFFFFF"/>
                </a:solidFill>
              </a:rPr>
              <a:t>, allowing you to customize and add even more icons.</a:t>
            </a:r>
            <a:br>
              <a:rPr lang="pt-BR" sz="1100">
                <a:solidFill>
                  <a:srgbClr val="435D74"/>
                </a:solidFill>
              </a:rPr>
            </a:br>
            <a:endParaRPr sz="1100">
              <a:solidFill>
                <a:srgbClr val="435D74"/>
              </a:solidFill>
            </a:endParaRPr>
          </a:p>
        </p:txBody>
      </p:sp>
      <p:sp>
        <p:nvSpPr>
          <p:cNvPr id="7340" name="Google Shape;7340;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pt-BR">
                <a:solidFill>
                  <a:schemeClr val="lt1"/>
                </a:solidFill>
              </a:rPr>
              <a:t>...and our sets of editable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4" name="Shape 7344"/>
        <p:cNvGrpSpPr/>
        <p:nvPr/>
      </p:nvGrpSpPr>
      <p:grpSpPr>
        <a:xfrm>
          <a:off x="0" y="0"/>
          <a:ext cx="0" cy="0"/>
          <a:chOff x="0" y="0"/>
          <a:chExt cx="0" cy="0"/>
        </a:xfrm>
      </p:grpSpPr>
      <p:grpSp>
        <p:nvGrpSpPr>
          <p:cNvPr id="7345" name="Google Shape;7345;p79"/>
          <p:cNvGrpSpPr/>
          <p:nvPr/>
        </p:nvGrpSpPr>
        <p:grpSpPr>
          <a:xfrm>
            <a:off x="7075663" y="2261129"/>
            <a:ext cx="362163" cy="347098"/>
            <a:chOff x="7075663" y="2444129"/>
            <a:chExt cx="362163" cy="347098"/>
          </a:xfrm>
        </p:grpSpPr>
        <p:sp>
          <p:nvSpPr>
            <p:cNvPr id="7346" name="Google Shape;7346;p7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79"/>
          <p:cNvGrpSpPr/>
          <p:nvPr/>
        </p:nvGrpSpPr>
        <p:grpSpPr>
          <a:xfrm>
            <a:off x="6638175" y="2253584"/>
            <a:ext cx="372197" cy="362163"/>
            <a:chOff x="6638175" y="2436584"/>
            <a:chExt cx="372197" cy="362163"/>
          </a:xfrm>
        </p:grpSpPr>
        <p:sp>
          <p:nvSpPr>
            <p:cNvPr id="7355" name="Google Shape;7355;p7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79"/>
          <p:cNvGrpSpPr/>
          <p:nvPr/>
        </p:nvGrpSpPr>
        <p:grpSpPr>
          <a:xfrm>
            <a:off x="6192906" y="2256440"/>
            <a:ext cx="371699" cy="356084"/>
            <a:chOff x="6192906" y="2439440"/>
            <a:chExt cx="371699" cy="356084"/>
          </a:xfrm>
        </p:grpSpPr>
        <p:sp>
          <p:nvSpPr>
            <p:cNvPr id="7369" name="Google Shape;7369;p7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9"/>
          <p:cNvGrpSpPr/>
          <p:nvPr/>
        </p:nvGrpSpPr>
        <p:grpSpPr>
          <a:xfrm>
            <a:off x="5762467" y="2253584"/>
            <a:ext cx="362163" cy="362163"/>
            <a:chOff x="5762467" y="2436584"/>
            <a:chExt cx="362163" cy="362163"/>
          </a:xfrm>
        </p:grpSpPr>
        <p:sp>
          <p:nvSpPr>
            <p:cNvPr id="7383" name="Google Shape;7383;p7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79"/>
          <p:cNvGrpSpPr/>
          <p:nvPr/>
        </p:nvGrpSpPr>
        <p:grpSpPr>
          <a:xfrm>
            <a:off x="5323721" y="2254029"/>
            <a:ext cx="362922" cy="361219"/>
            <a:chOff x="5323721" y="2437029"/>
            <a:chExt cx="362922" cy="361219"/>
          </a:xfrm>
        </p:grpSpPr>
        <p:sp>
          <p:nvSpPr>
            <p:cNvPr id="7409" name="Google Shape;7409;p7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79"/>
          <p:cNvGrpSpPr/>
          <p:nvPr/>
        </p:nvGrpSpPr>
        <p:grpSpPr>
          <a:xfrm>
            <a:off x="4875937" y="2285731"/>
            <a:ext cx="407122" cy="315448"/>
            <a:chOff x="4875937" y="2468731"/>
            <a:chExt cx="407122" cy="315448"/>
          </a:xfrm>
        </p:grpSpPr>
        <p:sp>
          <p:nvSpPr>
            <p:cNvPr id="7427" name="Google Shape;7427;p7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79"/>
          <p:cNvGrpSpPr/>
          <p:nvPr/>
        </p:nvGrpSpPr>
        <p:grpSpPr>
          <a:xfrm>
            <a:off x="4893282" y="3621774"/>
            <a:ext cx="242114" cy="362163"/>
            <a:chOff x="4893282" y="3804774"/>
            <a:chExt cx="242114" cy="362163"/>
          </a:xfrm>
        </p:grpSpPr>
        <p:sp>
          <p:nvSpPr>
            <p:cNvPr id="7447" name="Google Shape;7447;p7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9"/>
          <p:cNvGrpSpPr/>
          <p:nvPr/>
        </p:nvGrpSpPr>
        <p:grpSpPr>
          <a:xfrm>
            <a:off x="6248162" y="3621774"/>
            <a:ext cx="231058" cy="362425"/>
            <a:chOff x="6248162" y="3804774"/>
            <a:chExt cx="231058" cy="362425"/>
          </a:xfrm>
        </p:grpSpPr>
        <p:sp>
          <p:nvSpPr>
            <p:cNvPr id="7474" name="Google Shape;7474;p7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79"/>
          <p:cNvGrpSpPr/>
          <p:nvPr/>
        </p:nvGrpSpPr>
        <p:grpSpPr>
          <a:xfrm>
            <a:off x="5346568" y="3621774"/>
            <a:ext cx="233337" cy="362163"/>
            <a:chOff x="5346568" y="3804774"/>
            <a:chExt cx="233337" cy="362163"/>
          </a:xfrm>
        </p:grpSpPr>
        <p:sp>
          <p:nvSpPr>
            <p:cNvPr id="7479" name="Google Shape;7479;p7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9"/>
          <p:cNvGrpSpPr/>
          <p:nvPr/>
        </p:nvGrpSpPr>
        <p:grpSpPr>
          <a:xfrm>
            <a:off x="6704985" y="3622141"/>
            <a:ext cx="209967" cy="361639"/>
            <a:chOff x="6704985" y="3805141"/>
            <a:chExt cx="209967" cy="361639"/>
          </a:xfrm>
        </p:grpSpPr>
        <p:sp>
          <p:nvSpPr>
            <p:cNvPr id="7499" name="Google Shape;7499;p7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79"/>
          <p:cNvGrpSpPr/>
          <p:nvPr/>
        </p:nvGrpSpPr>
        <p:grpSpPr>
          <a:xfrm>
            <a:off x="7513884" y="2265269"/>
            <a:ext cx="363184" cy="338792"/>
            <a:chOff x="7513884" y="2448269"/>
            <a:chExt cx="363184" cy="338792"/>
          </a:xfrm>
        </p:grpSpPr>
        <p:sp>
          <p:nvSpPr>
            <p:cNvPr id="7512" name="Google Shape;7512;p7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9"/>
          <p:cNvGrpSpPr/>
          <p:nvPr/>
        </p:nvGrpSpPr>
        <p:grpSpPr>
          <a:xfrm>
            <a:off x="5777767" y="3621826"/>
            <a:ext cx="258699" cy="362136"/>
            <a:chOff x="5777767" y="3804826"/>
            <a:chExt cx="258699" cy="362136"/>
          </a:xfrm>
        </p:grpSpPr>
        <p:sp>
          <p:nvSpPr>
            <p:cNvPr id="7519" name="Google Shape;7519;p7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9"/>
          <p:cNvGrpSpPr/>
          <p:nvPr/>
        </p:nvGrpSpPr>
        <p:grpSpPr>
          <a:xfrm>
            <a:off x="7953101" y="2253584"/>
            <a:ext cx="361691" cy="362163"/>
            <a:chOff x="7953101" y="2436584"/>
            <a:chExt cx="361691" cy="362163"/>
          </a:xfrm>
        </p:grpSpPr>
        <p:sp>
          <p:nvSpPr>
            <p:cNvPr id="7523" name="Google Shape;7523;p7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9"/>
          <p:cNvGrpSpPr/>
          <p:nvPr/>
        </p:nvGrpSpPr>
        <p:grpSpPr>
          <a:xfrm>
            <a:off x="4859353" y="3172130"/>
            <a:ext cx="373481" cy="362267"/>
            <a:chOff x="4859353" y="3355130"/>
            <a:chExt cx="373481" cy="362267"/>
          </a:xfrm>
        </p:grpSpPr>
        <p:sp>
          <p:nvSpPr>
            <p:cNvPr id="7533" name="Google Shape;7533;p7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79"/>
          <p:cNvGrpSpPr/>
          <p:nvPr/>
        </p:nvGrpSpPr>
        <p:grpSpPr>
          <a:xfrm>
            <a:off x="6637678" y="1317982"/>
            <a:ext cx="378721" cy="362005"/>
            <a:chOff x="6637678" y="1500982"/>
            <a:chExt cx="378721" cy="362005"/>
          </a:xfrm>
        </p:grpSpPr>
        <p:sp>
          <p:nvSpPr>
            <p:cNvPr id="7548" name="Google Shape;7548;p7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79"/>
          <p:cNvGrpSpPr/>
          <p:nvPr/>
        </p:nvGrpSpPr>
        <p:grpSpPr>
          <a:xfrm>
            <a:off x="5827993" y="3172496"/>
            <a:ext cx="223041" cy="362163"/>
            <a:chOff x="5827993" y="3355496"/>
            <a:chExt cx="223041" cy="362163"/>
          </a:xfrm>
        </p:grpSpPr>
        <p:sp>
          <p:nvSpPr>
            <p:cNvPr id="7565" name="Google Shape;7565;p7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79"/>
          <p:cNvGrpSpPr/>
          <p:nvPr/>
        </p:nvGrpSpPr>
        <p:grpSpPr>
          <a:xfrm>
            <a:off x="7528713" y="1317641"/>
            <a:ext cx="370520" cy="361586"/>
            <a:chOff x="7528713" y="1500641"/>
            <a:chExt cx="370520" cy="361586"/>
          </a:xfrm>
        </p:grpSpPr>
        <p:sp>
          <p:nvSpPr>
            <p:cNvPr id="7581" name="Google Shape;7581;p7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79"/>
          <p:cNvGrpSpPr/>
          <p:nvPr/>
        </p:nvGrpSpPr>
        <p:grpSpPr>
          <a:xfrm>
            <a:off x="5317198" y="3172496"/>
            <a:ext cx="367429" cy="362163"/>
            <a:chOff x="5317198" y="3355496"/>
            <a:chExt cx="367429" cy="362163"/>
          </a:xfrm>
        </p:grpSpPr>
        <p:sp>
          <p:nvSpPr>
            <p:cNvPr id="7589" name="Google Shape;7589;p7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9"/>
          <p:cNvGrpSpPr/>
          <p:nvPr/>
        </p:nvGrpSpPr>
        <p:grpSpPr>
          <a:xfrm>
            <a:off x="5302971" y="1317563"/>
            <a:ext cx="383175" cy="362241"/>
            <a:chOff x="5302971" y="1500563"/>
            <a:chExt cx="383175" cy="362241"/>
          </a:xfrm>
        </p:grpSpPr>
        <p:sp>
          <p:nvSpPr>
            <p:cNvPr id="7606" name="Google Shape;7606;p7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79"/>
          <p:cNvGrpSpPr/>
          <p:nvPr/>
        </p:nvGrpSpPr>
        <p:grpSpPr>
          <a:xfrm>
            <a:off x="6202705" y="1342453"/>
            <a:ext cx="364180" cy="312461"/>
            <a:chOff x="6202705" y="1525453"/>
            <a:chExt cx="364180" cy="312461"/>
          </a:xfrm>
        </p:grpSpPr>
        <p:sp>
          <p:nvSpPr>
            <p:cNvPr id="7609" name="Google Shape;7609;p7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79"/>
          <p:cNvGrpSpPr/>
          <p:nvPr/>
        </p:nvGrpSpPr>
        <p:grpSpPr>
          <a:xfrm>
            <a:off x="7087217" y="1320602"/>
            <a:ext cx="362398" cy="356163"/>
            <a:chOff x="7087217" y="1503602"/>
            <a:chExt cx="362398" cy="356163"/>
          </a:xfrm>
        </p:grpSpPr>
        <p:sp>
          <p:nvSpPr>
            <p:cNvPr id="7617" name="Google Shape;7617;p7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9"/>
          <p:cNvGrpSpPr/>
          <p:nvPr/>
        </p:nvGrpSpPr>
        <p:grpSpPr>
          <a:xfrm>
            <a:off x="7968952" y="1317877"/>
            <a:ext cx="378747" cy="361455"/>
            <a:chOff x="7968952" y="1500877"/>
            <a:chExt cx="378747" cy="361455"/>
          </a:xfrm>
        </p:grpSpPr>
        <p:sp>
          <p:nvSpPr>
            <p:cNvPr id="7639" name="Google Shape;7639;p7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79"/>
          <p:cNvGrpSpPr/>
          <p:nvPr/>
        </p:nvGrpSpPr>
        <p:grpSpPr>
          <a:xfrm>
            <a:off x="5761445" y="1358723"/>
            <a:ext cx="362163" cy="279737"/>
            <a:chOff x="5761445" y="1541723"/>
            <a:chExt cx="362163" cy="279737"/>
          </a:xfrm>
        </p:grpSpPr>
        <p:sp>
          <p:nvSpPr>
            <p:cNvPr id="7655" name="Google Shape;7655;p7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79"/>
          <p:cNvGrpSpPr/>
          <p:nvPr/>
        </p:nvGrpSpPr>
        <p:grpSpPr>
          <a:xfrm>
            <a:off x="6204958" y="3172575"/>
            <a:ext cx="358390" cy="362320"/>
            <a:chOff x="6204958" y="3355575"/>
            <a:chExt cx="358390" cy="362320"/>
          </a:xfrm>
        </p:grpSpPr>
        <p:sp>
          <p:nvSpPr>
            <p:cNvPr id="7662" name="Google Shape;7662;p7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79"/>
          <p:cNvGrpSpPr/>
          <p:nvPr/>
        </p:nvGrpSpPr>
        <p:grpSpPr>
          <a:xfrm>
            <a:off x="4939970" y="1316855"/>
            <a:ext cx="242979" cy="362660"/>
            <a:chOff x="4939970" y="1499855"/>
            <a:chExt cx="242979" cy="362660"/>
          </a:xfrm>
        </p:grpSpPr>
        <p:sp>
          <p:nvSpPr>
            <p:cNvPr id="7679" name="Google Shape;7679;p7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79"/>
          <p:cNvGrpSpPr/>
          <p:nvPr/>
        </p:nvGrpSpPr>
        <p:grpSpPr>
          <a:xfrm>
            <a:off x="8023448" y="3172496"/>
            <a:ext cx="284322" cy="362163"/>
            <a:chOff x="8023448" y="3355496"/>
            <a:chExt cx="284322" cy="362163"/>
          </a:xfrm>
        </p:grpSpPr>
        <p:sp>
          <p:nvSpPr>
            <p:cNvPr id="7686" name="Google Shape;7686;p7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79"/>
          <p:cNvGrpSpPr/>
          <p:nvPr/>
        </p:nvGrpSpPr>
        <p:grpSpPr>
          <a:xfrm>
            <a:off x="6644201" y="3172496"/>
            <a:ext cx="366695" cy="361979"/>
            <a:chOff x="6644201" y="3355496"/>
            <a:chExt cx="366695" cy="361979"/>
          </a:xfrm>
        </p:grpSpPr>
        <p:sp>
          <p:nvSpPr>
            <p:cNvPr id="7696" name="Google Shape;7696;p7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79"/>
          <p:cNvGrpSpPr/>
          <p:nvPr/>
        </p:nvGrpSpPr>
        <p:grpSpPr>
          <a:xfrm>
            <a:off x="7955145" y="1836192"/>
            <a:ext cx="365176" cy="271013"/>
            <a:chOff x="7955145" y="2019192"/>
            <a:chExt cx="365176" cy="271013"/>
          </a:xfrm>
        </p:grpSpPr>
        <p:sp>
          <p:nvSpPr>
            <p:cNvPr id="7719" name="Google Shape;7719;p7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79"/>
          <p:cNvGrpSpPr/>
          <p:nvPr/>
        </p:nvGrpSpPr>
        <p:grpSpPr>
          <a:xfrm>
            <a:off x="7518155" y="1826471"/>
            <a:ext cx="361927" cy="290270"/>
            <a:chOff x="7518155" y="2009471"/>
            <a:chExt cx="361927" cy="290270"/>
          </a:xfrm>
        </p:grpSpPr>
        <p:sp>
          <p:nvSpPr>
            <p:cNvPr id="7726" name="Google Shape;7726;p7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79"/>
          <p:cNvGrpSpPr/>
          <p:nvPr/>
        </p:nvGrpSpPr>
        <p:grpSpPr>
          <a:xfrm>
            <a:off x="7079672" y="1808053"/>
            <a:ext cx="362163" cy="327264"/>
            <a:chOff x="7079672" y="1991053"/>
            <a:chExt cx="362163" cy="327264"/>
          </a:xfrm>
        </p:grpSpPr>
        <p:sp>
          <p:nvSpPr>
            <p:cNvPr id="7740" name="Google Shape;7740;p7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9"/>
          <p:cNvGrpSpPr/>
          <p:nvPr/>
        </p:nvGrpSpPr>
        <p:grpSpPr>
          <a:xfrm>
            <a:off x="6641188" y="1852514"/>
            <a:ext cx="361901" cy="238132"/>
            <a:chOff x="6641188" y="2035514"/>
            <a:chExt cx="361901" cy="238132"/>
          </a:xfrm>
        </p:grpSpPr>
        <p:sp>
          <p:nvSpPr>
            <p:cNvPr id="7757" name="Google Shape;7757;p7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79"/>
          <p:cNvGrpSpPr/>
          <p:nvPr/>
        </p:nvGrpSpPr>
        <p:grpSpPr>
          <a:xfrm>
            <a:off x="6202443" y="1803677"/>
            <a:ext cx="362425" cy="335884"/>
            <a:chOff x="6202443" y="1986677"/>
            <a:chExt cx="362425" cy="335884"/>
          </a:xfrm>
        </p:grpSpPr>
        <p:sp>
          <p:nvSpPr>
            <p:cNvPr id="7777" name="Google Shape;7777;p7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79"/>
          <p:cNvGrpSpPr/>
          <p:nvPr/>
        </p:nvGrpSpPr>
        <p:grpSpPr>
          <a:xfrm>
            <a:off x="5764222" y="1833598"/>
            <a:ext cx="374293" cy="276069"/>
            <a:chOff x="5764222" y="2016598"/>
            <a:chExt cx="374293" cy="276069"/>
          </a:xfrm>
        </p:grpSpPr>
        <p:sp>
          <p:nvSpPr>
            <p:cNvPr id="7798" name="Google Shape;7798;p7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9"/>
          <p:cNvGrpSpPr/>
          <p:nvPr/>
        </p:nvGrpSpPr>
        <p:grpSpPr>
          <a:xfrm>
            <a:off x="5325477" y="1833441"/>
            <a:ext cx="361927" cy="276515"/>
            <a:chOff x="5325477" y="2016441"/>
            <a:chExt cx="361927" cy="276515"/>
          </a:xfrm>
        </p:grpSpPr>
        <p:sp>
          <p:nvSpPr>
            <p:cNvPr id="7810" name="Google Shape;7810;p7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79"/>
          <p:cNvGrpSpPr/>
          <p:nvPr/>
        </p:nvGrpSpPr>
        <p:grpSpPr>
          <a:xfrm>
            <a:off x="4870671" y="1834200"/>
            <a:ext cx="364180" cy="274812"/>
            <a:chOff x="4870671" y="2017200"/>
            <a:chExt cx="364180" cy="274812"/>
          </a:xfrm>
        </p:grpSpPr>
        <p:sp>
          <p:nvSpPr>
            <p:cNvPr id="7831" name="Google Shape;7831;p7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9"/>
          <p:cNvGrpSpPr/>
          <p:nvPr/>
        </p:nvGrpSpPr>
        <p:grpSpPr>
          <a:xfrm>
            <a:off x="7144726" y="3172496"/>
            <a:ext cx="260690" cy="362032"/>
            <a:chOff x="7144726" y="3355496"/>
            <a:chExt cx="260690" cy="362032"/>
          </a:xfrm>
        </p:grpSpPr>
        <p:sp>
          <p:nvSpPr>
            <p:cNvPr id="7845" name="Google Shape;7845;p7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79"/>
          <p:cNvGrpSpPr/>
          <p:nvPr/>
        </p:nvGrpSpPr>
        <p:grpSpPr>
          <a:xfrm>
            <a:off x="6705719" y="4095051"/>
            <a:ext cx="261712" cy="361770"/>
            <a:chOff x="6705719" y="4278051"/>
            <a:chExt cx="261712" cy="361770"/>
          </a:xfrm>
        </p:grpSpPr>
        <p:sp>
          <p:nvSpPr>
            <p:cNvPr id="7852" name="Google Shape;7852;p7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79"/>
          <p:cNvGrpSpPr/>
          <p:nvPr/>
        </p:nvGrpSpPr>
        <p:grpSpPr>
          <a:xfrm>
            <a:off x="5750650" y="2708652"/>
            <a:ext cx="320216" cy="361403"/>
            <a:chOff x="5750650" y="2891652"/>
            <a:chExt cx="320216" cy="361403"/>
          </a:xfrm>
        </p:grpSpPr>
        <p:sp>
          <p:nvSpPr>
            <p:cNvPr id="7868" name="Google Shape;7868;p7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9"/>
          <p:cNvGrpSpPr/>
          <p:nvPr/>
        </p:nvGrpSpPr>
        <p:grpSpPr>
          <a:xfrm>
            <a:off x="6658009" y="2708390"/>
            <a:ext cx="315972" cy="361927"/>
            <a:chOff x="6658009" y="2891390"/>
            <a:chExt cx="315972" cy="361927"/>
          </a:xfrm>
        </p:grpSpPr>
        <p:sp>
          <p:nvSpPr>
            <p:cNvPr id="7884" name="Google Shape;7884;p7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79"/>
          <p:cNvGrpSpPr/>
          <p:nvPr/>
        </p:nvGrpSpPr>
        <p:grpSpPr>
          <a:xfrm>
            <a:off x="6203465" y="2708206"/>
            <a:ext cx="320478" cy="362110"/>
            <a:chOff x="6203465" y="2891206"/>
            <a:chExt cx="320478" cy="362110"/>
          </a:xfrm>
        </p:grpSpPr>
        <p:sp>
          <p:nvSpPr>
            <p:cNvPr id="7892" name="Google Shape;7892;p7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79"/>
          <p:cNvGrpSpPr/>
          <p:nvPr/>
        </p:nvGrpSpPr>
        <p:grpSpPr>
          <a:xfrm>
            <a:off x="7567280" y="2708259"/>
            <a:ext cx="307116" cy="362294"/>
            <a:chOff x="7567280" y="2891259"/>
            <a:chExt cx="307116" cy="362294"/>
          </a:xfrm>
        </p:grpSpPr>
        <p:sp>
          <p:nvSpPr>
            <p:cNvPr id="7898" name="Google Shape;7898;p7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79"/>
          <p:cNvGrpSpPr/>
          <p:nvPr/>
        </p:nvGrpSpPr>
        <p:grpSpPr>
          <a:xfrm>
            <a:off x="7112579" y="2708521"/>
            <a:ext cx="338556" cy="361534"/>
            <a:chOff x="7112579" y="2891521"/>
            <a:chExt cx="338556" cy="361534"/>
          </a:xfrm>
        </p:grpSpPr>
        <p:sp>
          <p:nvSpPr>
            <p:cNvPr id="7911" name="Google Shape;7911;p7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79"/>
          <p:cNvGrpSpPr/>
          <p:nvPr/>
        </p:nvGrpSpPr>
        <p:grpSpPr>
          <a:xfrm>
            <a:off x="7155259" y="3622036"/>
            <a:ext cx="207478" cy="361272"/>
            <a:chOff x="7155259" y="3805036"/>
            <a:chExt cx="207478" cy="361272"/>
          </a:xfrm>
        </p:grpSpPr>
        <p:sp>
          <p:nvSpPr>
            <p:cNvPr id="7914" name="Google Shape;7914;p7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79"/>
          <p:cNvGrpSpPr/>
          <p:nvPr/>
        </p:nvGrpSpPr>
        <p:grpSpPr>
          <a:xfrm>
            <a:off x="4915368" y="2708390"/>
            <a:ext cx="182850" cy="361927"/>
            <a:chOff x="4915368" y="2891390"/>
            <a:chExt cx="182850" cy="361927"/>
          </a:xfrm>
        </p:grpSpPr>
        <p:sp>
          <p:nvSpPr>
            <p:cNvPr id="7927" name="Google Shape;7927;p7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9"/>
          <p:cNvGrpSpPr/>
          <p:nvPr/>
        </p:nvGrpSpPr>
        <p:grpSpPr>
          <a:xfrm>
            <a:off x="8028714" y="2708652"/>
            <a:ext cx="289589" cy="361403"/>
            <a:chOff x="8028714" y="2891652"/>
            <a:chExt cx="289589" cy="361403"/>
          </a:xfrm>
        </p:grpSpPr>
        <p:sp>
          <p:nvSpPr>
            <p:cNvPr id="7939" name="Google Shape;7939;p7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9"/>
          <p:cNvGrpSpPr/>
          <p:nvPr/>
        </p:nvGrpSpPr>
        <p:grpSpPr>
          <a:xfrm>
            <a:off x="7551822" y="3621774"/>
            <a:ext cx="293335" cy="361927"/>
            <a:chOff x="7551822" y="3804774"/>
            <a:chExt cx="293335" cy="361927"/>
          </a:xfrm>
        </p:grpSpPr>
        <p:sp>
          <p:nvSpPr>
            <p:cNvPr id="7960" name="Google Shape;7960;p7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79"/>
          <p:cNvGrpSpPr/>
          <p:nvPr/>
        </p:nvGrpSpPr>
        <p:grpSpPr>
          <a:xfrm>
            <a:off x="6263725" y="4094658"/>
            <a:ext cx="210491" cy="362163"/>
            <a:chOff x="6263725" y="4277658"/>
            <a:chExt cx="210491" cy="362163"/>
          </a:xfrm>
        </p:grpSpPr>
        <p:sp>
          <p:nvSpPr>
            <p:cNvPr id="7972" name="Google Shape;7972;p7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79"/>
          <p:cNvGrpSpPr/>
          <p:nvPr/>
        </p:nvGrpSpPr>
        <p:grpSpPr>
          <a:xfrm>
            <a:off x="7987790" y="3621695"/>
            <a:ext cx="336303" cy="362005"/>
            <a:chOff x="7987790" y="3804695"/>
            <a:chExt cx="336303" cy="362005"/>
          </a:xfrm>
        </p:grpSpPr>
        <p:sp>
          <p:nvSpPr>
            <p:cNvPr id="7988" name="Google Shape;7988;p7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9"/>
          <p:cNvGrpSpPr/>
          <p:nvPr/>
        </p:nvGrpSpPr>
        <p:grpSpPr>
          <a:xfrm>
            <a:off x="5273444" y="2708285"/>
            <a:ext cx="371123" cy="362267"/>
            <a:chOff x="5273444" y="2891285"/>
            <a:chExt cx="371123" cy="362267"/>
          </a:xfrm>
        </p:grpSpPr>
        <p:sp>
          <p:nvSpPr>
            <p:cNvPr id="7999" name="Google Shape;7999;p7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79"/>
          <p:cNvGrpSpPr/>
          <p:nvPr/>
        </p:nvGrpSpPr>
        <p:grpSpPr>
          <a:xfrm>
            <a:off x="7630397" y="3175399"/>
            <a:ext cx="214759" cy="357030"/>
            <a:chOff x="2235125" y="238075"/>
            <a:chExt cx="3144350" cy="5227375"/>
          </a:xfrm>
        </p:grpSpPr>
        <p:sp>
          <p:nvSpPr>
            <p:cNvPr id="8014" name="Google Shape;8014;p7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9"/>
          <p:cNvGrpSpPr/>
          <p:nvPr/>
        </p:nvGrpSpPr>
        <p:grpSpPr>
          <a:xfrm>
            <a:off x="2810729" y="4084107"/>
            <a:ext cx="342496" cy="351944"/>
            <a:chOff x="2810729" y="4267107"/>
            <a:chExt cx="342496" cy="351944"/>
          </a:xfrm>
        </p:grpSpPr>
        <p:sp>
          <p:nvSpPr>
            <p:cNvPr id="8024" name="Google Shape;8024;p7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9"/>
          <p:cNvGrpSpPr/>
          <p:nvPr/>
        </p:nvGrpSpPr>
        <p:grpSpPr>
          <a:xfrm>
            <a:off x="1779168" y="3622625"/>
            <a:ext cx="282381" cy="343454"/>
            <a:chOff x="1779168" y="3805625"/>
            <a:chExt cx="282381" cy="343454"/>
          </a:xfrm>
        </p:grpSpPr>
        <p:sp>
          <p:nvSpPr>
            <p:cNvPr id="8055" name="Google Shape;8055;p7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79"/>
          <p:cNvGrpSpPr/>
          <p:nvPr/>
        </p:nvGrpSpPr>
        <p:grpSpPr>
          <a:xfrm>
            <a:off x="2593522" y="2224029"/>
            <a:ext cx="391606" cy="364535"/>
            <a:chOff x="2593522" y="2407029"/>
            <a:chExt cx="391606" cy="364535"/>
          </a:xfrm>
        </p:grpSpPr>
        <p:sp>
          <p:nvSpPr>
            <p:cNvPr id="8084" name="Google Shape;8084;p7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79"/>
          <p:cNvGrpSpPr/>
          <p:nvPr/>
        </p:nvGrpSpPr>
        <p:grpSpPr>
          <a:xfrm>
            <a:off x="3955047" y="2249242"/>
            <a:ext cx="322912" cy="334396"/>
            <a:chOff x="3955047" y="2432242"/>
            <a:chExt cx="322912" cy="334396"/>
          </a:xfrm>
        </p:grpSpPr>
        <p:sp>
          <p:nvSpPr>
            <p:cNvPr id="8124" name="Google Shape;8124;p7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9"/>
          <p:cNvGrpSpPr/>
          <p:nvPr/>
        </p:nvGrpSpPr>
        <p:grpSpPr>
          <a:xfrm>
            <a:off x="1802465" y="1779854"/>
            <a:ext cx="265373" cy="351944"/>
            <a:chOff x="1802465" y="1962854"/>
            <a:chExt cx="265373" cy="351944"/>
          </a:xfrm>
        </p:grpSpPr>
        <p:sp>
          <p:nvSpPr>
            <p:cNvPr id="8128" name="Google Shape;8128;p7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79"/>
          <p:cNvGrpSpPr/>
          <p:nvPr/>
        </p:nvGrpSpPr>
        <p:grpSpPr>
          <a:xfrm>
            <a:off x="3512070" y="1773222"/>
            <a:ext cx="373983" cy="363622"/>
            <a:chOff x="3512070" y="1956222"/>
            <a:chExt cx="373983" cy="363622"/>
          </a:xfrm>
        </p:grpSpPr>
        <p:sp>
          <p:nvSpPr>
            <p:cNvPr id="8136" name="Google Shape;8136;p7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79"/>
          <p:cNvGrpSpPr/>
          <p:nvPr/>
        </p:nvGrpSpPr>
        <p:grpSpPr>
          <a:xfrm>
            <a:off x="842683" y="2211751"/>
            <a:ext cx="345640" cy="356660"/>
            <a:chOff x="842683" y="2394751"/>
            <a:chExt cx="345640" cy="356660"/>
          </a:xfrm>
        </p:grpSpPr>
        <p:sp>
          <p:nvSpPr>
            <p:cNvPr id="8154" name="Google Shape;8154;p7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9"/>
          <p:cNvGrpSpPr/>
          <p:nvPr/>
        </p:nvGrpSpPr>
        <p:grpSpPr>
          <a:xfrm>
            <a:off x="1290615" y="2216467"/>
            <a:ext cx="336836" cy="342511"/>
            <a:chOff x="1290615" y="2399467"/>
            <a:chExt cx="336836" cy="342511"/>
          </a:xfrm>
        </p:grpSpPr>
        <p:sp>
          <p:nvSpPr>
            <p:cNvPr id="8171" name="Google Shape;8171;p7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9"/>
          <p:cNvGrpSpPr/>
          <p:nvPr/>
        </p:nvGrpSpPr>
        <p:grpSpPr>
          <a:xfrm>
            <a:off x="1748310" y="2225601"/>
            <a:ext cx="308508" cy="333378"/>
            <a:chOff x="1748310" y="2408601"/>
            <a:chExt cx="308508" cy="333378"/>
          </a:xfrm>
        </p:grpSpPr>
        <p:sp>
          <p:nvSpPr>
            <p:cNvPr id="8191" name="Google Shape;8191;p7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9"/>
          <p:cNvGrpSpPr/>
          <p:nvPr/>
        </p:nvGrpSpPr>
        <p:grpSpPr>
          <a:xfrm>
            <a:off x="3044614" y="2235033"/>
            <a:ext cx="376184" cy="315141"/>
            <a:chOff x="3044614" y="2418033"/>
            <a:chExt cx="376184" cy="315141"/>
          </a:xfrm>
        </p:grpSpPr>
        <p:sp>
          <p:nvSpPr>
            <p:cNvPr id="8200" name="Google Shape;8200;p7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79"/>
          <p:cNvGrpSpPr/>
          <p:nvPr/>
        </p:nvGrpSpPr>
        <p:grpSpPr>
          <a:xfrm>
            <a:off x="3943638" y="3632072"/>
            <a:ext cx="357933" cy="342676"/>
            <a:chOff x="3943638" y="3815072"/>
            <a:chExt cx="357933" cy="342676"/>
          </a:xfrm>
        </p:grpSpPr>
        <p:sp>
          <p:nvSpPr>
            <p:cNvPr id="8210" name="Google Shape;8210;p7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9"/>
          <p:cNvGrpSpPr/>
          <p:nvPr/>
        </p:nvGrpSpPr>
        <p:grpSpPr>
          <a:xfrm>
            <a:off x="3508282" y="3627341"/>
            <a:ext cx="351644" cy="351959"/>
            <a:chOff x="3508282" y="3810341"/>
            <a:chExt cx="351644" cy="351959"/>
          </a:xfrm>
        </p:grpSpPr>
        <p:sp>
          <p:nvSpPr>
            <p:cNvPr id="8220" name="Google Shape;8220;p7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79"/>
          <p:cNvGrpSpPr/>
          <p:nvPr/>
        </p:nvGrpSpPr>
        <p:grpSpPr>
          <a:xfrm>
            <a:off x="2224585" y="1779854"/>
            <a:ext cx="303163" cy="351809"/>
            <a:chOff x="2224585" y="1962854"/>
            <a:chExt cx="303163" cy="351809"/>
          </a:xfrm>
        </p:grpSpPr>
        <p:sp>
          <p:nvSpPr>
            <p:cNvPr id="8234" name="Google Shape;8234;p7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9"/>
          <p:cNvGrpSpPr/>
          <p:nvPr/>
        </p:nvGrpSpPr>
        <p:grpSpPr>
          <a:xfrm>
            <a:off x="2622794" y="1807868"/>
            <a:ext cx="389090" cy="296231"/>
            <a:chOff x="2622794" y="1990868"/>
            <a:chExt cx="389090" cy="296231"/>
          </a:xfrm>
        </p:grpSpPr>
        <p:sp>
          <p:nvSpPr>
            <p:cNvPr id="8243" name="Google Shape;8243;p7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79"/>
          <p:cNvGrpSpPr/>
          <p:nvPr/>
        </p:nvGrpSpPr>
        <p:grpSpPr>
          <a:xfrm>
            <a:off x="3977326" y="1769149"/>
            <a:ext cx="327074" cy="375241"/>
            <a:chOff x="3977326" y="1952149"/>
            <a:chExt cx="327074" cy="375241"/>
          </a:xfrm>
        </p:grpSpPr>
        <p:sp>
          <p:nvSpPr>
            <p:cNvPr id="8253" name="Google Shape;8253;p7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9"/>
          <p:cNvGrpSpPr/>
          <p:nvPr/>
        </p:nvGrpSpPr>
        <p:grpSpPr>
          <a:xfrm>
            <a:off x="1341612" y="3157055"/>
            <a:ext cx="259399" cy="370524"/>
            <a:chOff x="1341612" y="3340055"/>
            <a:chExt cx="259399" cy="370524"/>
          </a:xfrm>
        </p:grpSpPr>
        <p:sp>
          <p:nvSpPr>
            <p:cNvPr id="8271" name="Google Shape;8271;p7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79"/>
          <p:cNvGrpSpPr/>
          <p:nvPr/>
        </p:nvGrpSpPr>
        <p:grpSpPr>
          <a:xfrm>
            <a:off x="2179892" y="3661972"/>
            <a:ext cx="351629" cy="282381"/>
            <a:chOff x="2179892" y="3844972"/>
            <a:chExt cx="351629" cy="282381"/>
          </a:xfrm>
        </p:grpSpPr>
        <p:sp>
          <p:nvSpPr>
            <p:cNvPr id="8290" name="Google Shape;8290;p7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79"/>
          <p:cNvGrpSpPr/>
          <p:nvPr/>
        </p:nvGrpSpPr>
        <p:grpSpPr>
          <a:xfrm>
            <a:off x="3131170" y="3633884"/>
            <a:ext cx="220051" cy="338169"/>
            <a:chOff x="3131170" y="3816884"/>
            <a:chExt cx="220051" cy="338169"/>
          </a:xfrm>
        </p:grpSpPr>
        <p:sp>
          <p:nvSpPr>
            <p:cNvPr id="8311" name="Google Shape;8311;p7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79"/>
          <p:cNvGrpSpPr/>
          <p:nvPr/>
        </p:nvGrpSpPr>
        <p:grpSpPr>
          <a:xfrm>
            <a:off x="903502" y="3176564"/>
            <a:ext cx="247990" cy="333393"/>
            <a:chOff x="903502" y="3359564"/>
            <a:chExt cx="247990" cy="333393"/>
          </a:xfrm>
        </p:grpSpPr>
        <p:sp>
          <p:nvSpPr>
            <p:cNvPr id="8321" name="Google Shape;8321;p7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79"/>
          <p:cNvGrpSpPr/>
          <p:nvPr/>
        </p:nvGrpSpPr>
        <p:grpSpPr>
          <a:xfrm>
            <a:off x="2616191" y="2707461"/>
            <a:ext cx="365793" cy="361152"/>
            <a:chOff x="2616191" y="2890461"/>
            <a:chExt cx="365793" cy="361152"/>
          </a:xfrm>
        </p:grpSpPr>
        <p:sp>
          <p:nvSpPr>
            <p:cNvPr id="8344" name="Google Shape;8344;p7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79"/>
          <p:cNvGrpSpPr/>
          <p:nvPr/>
        </p:nvGrpSpPr>
        <p:grpSpPr>
          <a:xfrm>
            <a:off x="3049959" y="1762861"/>
            <a:ext cx="402940" cy="388536"/>
            <a:chOff x="3049959" y="1945861"/>
            <a:chExt cx="402940" cy="388536"/>
          </a:xfrm>
        </p:grpSpPr>
        <p:sp>
          <p:nvSpPr>
            <p:cNvPr id="8356" name="Google Shape;8356;p7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79"/>
          <p:cNvGrpSpPr/>
          <p:nvPr/>
        </p:nvGrpSpPr>
        <p:grpSpPr>
          <a:xfrm>
            <a:off x="2483025" y="4085679"/>
            <a:ext cx="202428" cy="349114"/>
            <a:chOff x="2483025" y="4268679"/>
            <a:chExt cx="202428" cy="349114"/>
          </a:xfrm>
        </p:grpSpPr>
        <p:sp>
          <p:nvSpPr>
            <p:cNvPr id="8363" name="Google Shape;8363;p7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9"/>
          <p:cNvGrpSpPr/>
          <p:nvPr/>
        </p:nvGrpSpPr>
        <p:grpSpPr>
          <a:xfrm>
            <a:off x="862507" y="2702984"/>
            <a:ext cx="329590" cy="365000"/>
            <a:chOff x="862507" y="2885984"/>
            <a:chExt cx="329590" cy="365000"/>
          </a:xfrm>
        </p:grpSpPr>
        <p:sp>
          <p:nvSpPr>
            <p:cNvPr id="8370" name="Google Shape;8370;p7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79"/>
          <p:cNvGrpSpPr/>
          <p:nvPr/>
        </p:nvGrpSpPr>
        <p:grpSpPr>
          <a:xfrm>
            <a:off x="3082075" y="2688805"/>
            <a:ext cx="318884" cy="379807"/>
            <a:chOff x="3082075" y="2871805"/>
            <a:chExt cx="318884" cy="379807"/>
          </a:xfrm>
        </p:grpSpPr>
        <p:sp>
          <p:nvSpPr>
            <p:cNvPr id="8378" name="Google Shape;8378;p7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9"/>
          <p:cNvGrpSpPr/>
          <p:nvPr/>
        </p:nvGrpSpPr>
        <p:grpSpPr>
          <a:xfrm>
            <a:off x="2594780" y="1333494"/>
            <a:ext cx="410187" cy="324244"/>
            <a:chOff x="2594780" y="1516494"/>
            <a:chExt cx="410187" cy="324244"/>
          </a:xfrm>
        </p:grpSpPr>
        <p:sp>
          <p:nvSpPr>
            <p:cNvPr id="8399" name="Google Shape;8399;p7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79"/>
          <p:cNvGrpSpPr/>
          <p:nvPr/>
        </p:nvGrpSpPr>
        <p:grpSpPr>
          <a:xfrm>
            <a:off x="1742965" y="1319959"/>
            <a:ext cx="333692" cy="333363"/>
            <a:chOff x="1742965" y="1502959"/>
            <a:chExt cx="333692" cy="333363"/>
          </a:xfrm>
        </p:grpSpPr>
        <p:sp>
          <p:nvSpPr>
            <p:cNvPr id="8408" name="Google Shape;8408;p7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79"/>
          <p:cNvGrpSpPr/>
          <p:nvPr/>
        </p:nvGrpSpPr>
        <p:grpSpPr>
          <a:xfrm>
            <a:off x="3051531" y="1333809"/>
            <a:ext cx="390034" cy="296545"/>
            <a:chOff x="3051531" y="1516809"/>
            <a:chExt cx="390034" cy="296545"/>
          </a:xfrm>
        </p:grpSpPr>
        <p:sp>
          <p:nvSpPr>
            <p:cNvPr id="8413" name="Google Shape;8413;p7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9"/>
          <p:cNvGrpSpPr/>
          <p:nvPr/>
        </p:nvGrpSpPr>
        <p:grpSpPr>
          <a:xfrm>
            <a:off x="3514900" y="1306020"/>
            <a:ext cx="354145" cy="351869"/>
            <a:chOff x="3514900" y="1489020"/>
            <a:chExt cx="354145" cy="351869"/>
          </a:xfrm>
        </p:grpSpPr>
        <p:sp>
          <p:nvSpPr>
            <p:cNvPr id="8429" name="Google Shape;8429;p7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79"/>
          <p:cNvGrpSpPr/>
          <p:nvPr/>
        </p:nvGrpSpPr>
        <p:grpSpPr>
          <a:xfrm>
            <a:off x="3066324" y="3167446"/>
            <a:ext cx="346598" cy="333183"/>
            <a:chOff x="3066324" y="3350446"/>
            <a:chExt cx="346598" cy="333183"/>
          </a:xfrm>
        </p:grpSpPr>
        <p:sp>
          <p:nvSpPr>
            <p:cNvPr id="8452" name="Google Shape;8452;p7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9"/>
          <p:cNvGrpSpPr/>
          <p:nvPr/>
        </p:nvGrpSpPr>
        <p:grpSpPr>
          <a:xfrm>
            <a:off x="1282755" y="1769089"/>
            <a:ext cx="363278" cy="363338"/>
            <a:chOff x="1282755" y="1952089"/>
            <a:chExt cx="363278" cy="363338"/>
          </a:xfrm>
        </p:grpSpPr>
        <p:sp>
          <p:nvSpPr>
            <p:cNvPr id="8463" name="Google Shape;8463;p7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9"/>
          <p:cNvGrpSpPr/>
          <p:nvPr/>
        </p:nvGrpSpPr>
        <p:grpSpPr>
          <a:xfrm>
            <a:off x="3510094" y="2726281"/>
            <a:ext cx="355133" cy="343574"/>
            <a:chOff x="3510094" y="2909281"/>
            <a:chExt cx="355133" cy="343574"/>
          </a:xfrm>
        </p:grpSpPr>
        <p:sp>
          <p:nvSpPr>
            <p:cNvPr id="8471" name="Google Shape;8471;p7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4" name="Google Shape;8484;p79"/>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79"/>
          <p:cNvGrpSpPr/>
          <p:nvPr/>
        </p:nvGrpSpPr>
        <p:grpSpPr>
          <a:xfrm>
            <a:off x="2163842" y="1323972"/>
            <a:ext cx="382787" cy="331566"/>
            <a:chOff x="2163842" y="1506972"/>
            <a:chExt cx="382787" cy="331566"/>
          </a:xfrm>
        </p:grpSpPr>
        <p:sp>
          <p:nvSpPr>
            <p:cNvPr id="8486" name="Google Shape;8486;p7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79"/>
          <p:cNvGrpSpPr/>
          <p:nvPr/>
        </p:nvGrpSpPr>
        <p:grpSpPr>
          <a:xfrm>
            <a:off x="1738877" y="3166652"/>
            <a:ext cx="357918" cy="350536"/>
            <a:chOff x="1738877" y="3349652"/>
            <a:chExt cx="357918" cy="350536"/>
          </a:xfrm>
        </p:grpSpPr>
        <p:sp>
          <p:nvSpPr>
            <p:cNvPr id="8495" name="Google Shape;8495;p7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9"/>
          <p:cNvGrpSpPr/>
          <p:nvPr/>
        </p:nvGrpSpPr>
        <p:grpSpPr>
          <a:xfrm>
            <a:off x="1971819" y="4093854"/>
            <a:ext cx="383281" cy="333947"/>
            <a:chOff x="1971819" y="4276854"/>
            <a:chExt cx="383281" cy="333947"/>
          </a:xfrm>
        </p:grpSpPr>
        <p:sp>
          <p:nvSpPr>
            <p:cNvPr id="8514" name="Google Shape;8514;p7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9"/>
          <p:cNvGrpSpPr/>
          <p:nvPr/>
        </p:nvGrpSpPr>
        <p:grpSpPr>
          <a:xfrm>
            <a:off x="1825119" y="2702819"/>
            <a:ext cx="175987" cy="361391"/>
            <a:chOff x="1825119" y="2885819"/>
            <a:chExt cx="175987" cy="361391"/>
          </a:xfrm>
        </p:grpSpPr>
        <p:sp>
          <p:nvSpPr>
            <p:cNvPr id="8525" name="Google Shape;8525;p7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79"/>
          <p:cNvGrpSpPr/>
          <p:nvPr/>
        </p:nvGrpSpPr>
        <p:grpSpPr>
          <a:xfrm>
            <a:off x="3504824" y="3222844"/>
            <a:ext cx="369896" cy="226339"/>
            <a:chOff x="3504824" y="3405844"/>
            <a:chExt cx="369896" cy="226339"/>
          </a:xfrm>
        </p:grpSpPr>
        <p:sp>
          <p:nvSpPr>
            <p:cNvPr id="8536" name="Google Shape;8536;p7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9"/>
          <p:cNvGrpSpPr/>
          <p:nvPr/>
        </p:nvGrpSpPr>
        <p:grpSpPr>
          <a:xfrm>
            <a:off x="1295661" y="3636594"/>
            <a:ext cx="345640" cy="342900"/>
            <a:chOff x="1295661" y="3819594"/>
            <a:chExt cx="345640" cy="342900"/>
          </a:xfrm>
        </p:grpSpPr>
        <p:sp>
          <p:nvSpPr>
            <p:cNvPr id="8553" name="Google Shape;8553;p7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9"/>
          <p:cNvGrpSpPr/>
          <p:nvPr/>
        </p:nvGrpSpPr>
        <p:grpSpPr>
          <a:xfrm>
            <a:off x="3486572" y="2250470"/>
            <a:ext cx="379328" cy="281738"/>
            <a:chOff x="3486572" y="2433470"/>
            <a:chExt cx="379328" cy="281738"/>
          </a:xfrm>
        </p:grpSpPr>
        <p:sp>
          <p:nvSpPr>
            <p:cNvPr id="8571" name="Google Shape;8571;p7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8" name="Google Shape;8578;p79"/>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9" name="Google Shape;8579;p79"/>
          <p:cNvGrpSpPr/>
          <p:nvPr/>
        </p:nvGrpSpPr>
        <p:grpSpPr>
          <a:xfrm>
            <a:off x="3997149" y="3146634"/>
            <a:ext cx="270733" cy="355762"/>
            <a:chOff x="3997149" y="3329634"/>
            <a:chExt cx="270733" cy="355762"/>
          </a:xfrm>
        </p:grpSpPr>
        <p:sp>
          <p:nvSpPr>
            <p:cNvPr id="8580" name="Google Shape;8580;p7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79"/>
          <p:cNvGrpSpPr/>
          <p:nvPr/>
        </p:nvGrpSpPr>
        <p:grpSpPr>
          <a:xfrm>
            <a:off x="3954343" y="2716354"/>
            <a:ext cx="345655" cy="343529"/>
            <a:chOff x="3954343" y="2899354"/>
            <a:chExt cx="345655" cy="343529"/>
          </a:xfrm>
        </p:grpSpPr>
        <p:sp>
          <p:nvSpPr>
            <p:cNvPr id="8602" name="Google Shape;8602;p7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79"/>
          <p:cNvGrpSpPr/>
          <p:nvPr/>
        </p:nvGrpSpPr>
        <p:grpSpPr>
          <a:xfrm>
            <a:off x="2166043" y="3168344"/>
            <a:ext cx="369566" cy="349803"/>
            <a:chOff x="2166043" y="3351344"/>
            <a:chExt cx="369566" cy="349803"/>
          </a:xfrm>
        </p:grpSpPr>
        <p:sp>
          <p:nvSpPr>
            <p:cNvPr id="8615" name="Google Shape;8615;p7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9"/>
          <p:cNvGrpSpPr/>
          <p:nvPr/>
        </p:nvGrpSpPr>
        <p:grpSpPr>
          <a:xfrm>
            <a:off x="2619649" y="3169332"/>
            <a:ext cx="365793" cy="329275"/>
            <a:chOff x="2619649" y="3352332"/>
            <a:chExt cx="365793" cy="329275"/>
          </a:xfrm>
        </p:grpSpPr>
        <p:sp>
          <p:nvSpPr>
            <p:cNvPr id="8625" name="Google Shape;8625;p7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79"/>
          <p:cNvGrpSpPr/>
          <p:nvPr/>
        </p:nvGrpSpPr>
        <p:grpSpPr>
          <a:xfrm>
            <a:off x="1296135" y="1332240"/>
            <a:ext cx="340624" cy="351944"/>
            <a:chOff x="1293760" y="1498228"/>
            <a:chExt cx="340624" cy="351944"/>
          </a:xfrm>
        </p:grpSpPr>
        <p:sp>
          <p:nvSpPr>
            <p:cNvPr id="8636" name="Google Shape;8636;p7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79"/>
          <p:cNvGrpSpPr/>
          <p:nvPr/>
        </p:nvGrpSpPr>
        <p:grpSpPr>
          <a:xfrm>
            <a:off x="849601" y="1769074"/>
            <a:ext cx="406713" cy="383745"/>
            <a:chOff x="849601" y="1952074"/>
            <a:chExt cx="406713" cy="383745"/>
          </a:xfrm>
        </p:grpSpPr>
        <p:sp>
          <p:nvSpPr>
            <p:cNvPr id="8651" name="Google Shape;8651;p7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9"/>
          <p:cNvGrpSpPr/>
          <p:nvPr/>
        </p:nvGrpSpPr>
        <p:grpSpPr>
          <a:xfrm>
            <a:off x="2253871" y="2710365"/>
            <a:ext cx="203985" cy="355417"/>
            <a:chOff x="2253871" y="2893365"/>
            <a:chExt cx="203985" cy="355417"/>
          </a:xfrm>
        </p:grpSpPr>
        <p:sp>
          <p:nvSpPr>
            <p:cNvPr id="8659" name="Google Shape;8659;p7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9"/>
          <p:cNvGrpSpPr/>
          <p:nvPr/>
        </p:nvGrpSpPr>
        <p:grpSpPr>
          <a:xfrm>
            <a:off x="2191541" y="2225601"/>
            <a:ext cx="308823" cy="342571"/>
            <a:chOff x="2191541" y="2408601"/>
            <a:chExt cx="308823" cy="342571"/>
          </a:xfrm>
        </p:grpSpPr>
        <p:sp>
          <p:nvSpPr>
            <p:cNvPr id="8671" name="Google Shape;8671;p7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9"/>
          <p:cNvGrpSpPr/>
          <p:nvPr/>
        </p:nvGrpSpPr>
        <p:grpSpPr>
          <a:xfrm>
            <a:off x="847400" y="1320588"/>
            <a:ext cx="342496" cy="341553"/>
            <a:chOff x="847400" y="1503588"/>
            <a:chExt cx="342496" cy="341553"/>
          </a:xfrm>
        </p:grpSpPr>
        <p:sp>
          <p:nvSpPr>
            <p:cNvPr id="8685" name="Google Shape;8685;p7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79"/>
          <p:cNvGrpSpPr/>
          <p:nvPr/>
        </p:nvGrpSpPr>
        <p:grpSpPr>
          <a:xfrm>
            <a:off x="1329963" y="2716669"/>
            <a:ext cx="280495" cy="361077"/>
            <a:chOff x="1329963" y="2899669"/>
            <a:chExt cx="280495" cy="361077"/>
          </a:xfrm>
        </p:grpSpPr>
        <p:sp>
          <p:nvSpPr>
            <p:cNvPr id="8706" name="Google Shape;8706;p7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79"/>
          <p:cNvGrpSpPr/>
          <p:nvPr/>
        </p:nvGrpSpPr>
        <p:grpSpPr>
          <a:xfrm>
            <a:off x="937429" y="3617908"/>
            <a:ext cx="195496" cy="343439"/>
            <a:chOff x="937429" y="3800908"/>
            <a:chExt cx="195496" cy="343439"/>
          </a:xfrm>
        </p:grpSpPr>
        <p:sp>
          <p:nvSpPr>
            <p:cNvPr id="8714" name="Google Shape;8714;p7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9"/>
          <p:cNvGrpSpPr/>
          <p:nvPr/>
        </p:nvGrpSpPr>
        <p:grpSpPr>
          <a:xfrm>
            <a:off x="2687659" y="3627655"/>
            <a:ext cx="365164" cy="342511"/>
            <a:chOff x="2611459" y="3810655"/>
            <a:chExt cx="365164" cy="342511"/>
          </a:xfrm>
        </p:grpSpPr>
        <p:sp>
          <p:nvSpPr>
            <p:cNvPr id="8728" name="Google Shape;8728;p7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79"/>
          <p:cNvGrpSpPr/>
          <p:nvPr/>
        </p:nvGrpSpPr>
        <p:grpSpPr>
          <a:xfrm>
            <a:off x="3952456" y="1341280"/>
            <a:ext cx="370195" cy="300154"/>
            <a:chOff x="3952456" y="1524280"/>
            <a:chExt cx="370195" cy="300154"/>
          </a:xfrm>
        </p:grpSpPr>
        <p:sp>
          <p:nvSpPr>
            <p:cNvPr id="8740" name="Google Shape;8740;p7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6" name="Google Shape;8746;p79"/>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Educational Icons</a:t>
            </a:r>
            <a:endParaRPr sz="2400">
              <a:solidFill>
                <a:srgbClr val="FFFFFF"/>
              </a:solidFill>
            </a:endParaRPr>
          </a:p>
        </p:txBody>
      </p:sp>
      <p:sp>
        <p:nvSpPr>
          <p:cNvPr id="8747" name="Google Shape;8747;p79"/>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Medical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1" name="Shape 8751"/>
        <p:cNvGrpSpPr/>
        <p:nvPr/>
      </p:nvGrpSpPr>
      <p:grpSpPr>
        <a:xfrm>
          <a:off x="0" y="0"/>
          <a:ext cx="0" cy="0"/>
          <a:chOff x="0" y="0"/>
          <a:chExt cx="0" cy="0"/>
        </a:xfrm>
      </p:grpSpPr>
      <p:grpSp>
        <p:nvGrpSpPr>
          <p:cNvPr id="8752" name="Google Shape;8752;p80"/>
          <p:cNvGrpSpPr/>
          <p:nvPr/>
        </p:nvGrpSpPr>
        <p:grpSpPr>
          <a:xfrm>
            <a:off x="908482" y="1350185"/>
            <a:ext cx="257112" cy="362808"/>
            <a:chOff x="908482" y="1502585"/>
            <a:chExt cx="257112" cy="362808"/>
          </a:xfrm>
        </p:grpSpPr>
        <p:sp>
          <p:nvSpPr>
            <p:cNvPr id="8753" name="Google Shape;8753;p8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80"/>
          <p:cNvGrpSpPr/>
          <p:nvPr/>
        </p:nvGrpSpPr>
        <p:grpSpPr>
          <a:xfrm>
            <a:off x="1303537" y="1350316"/>
            <a:ext cx="362939" cy="362677"/>
            <a:chOff x="1303537" y="1502716"/>
            <a:chExt cx="362939" cy="362677"/>
          </a:xfrm>
        </p:grpSpPr>
        <p:sp>
          <p:nvSpPr>
            <p:cNvPr id="8774" name="Google Shape;8774;p8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80"/>
          <p:cNvGrpSpPr/>
          <p:nvPr/>
        </p:nvGrpSpPr>
        <p:grpSpPr>
          <a:xfrm>
            <a:off x="1751901" y="1350316"/>
            <a:ext cx="362677" cy="362677"/>
            <a:chOff x="1751901" y="1502716"/>
            <a:chExt cx="362677" cy="362677"/>
          </a:xfrm>
        </p:grpSpPr>
        <p:sp>
          <p:nvSpPr>
            <p:cNvPr id="8786" name="Google Shape;8786;p8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0"/>
          <p:cNvGrpSpPr/>
          <p:nvPr/>
        </p:nvGrpSpPr>
        <p:grpSpPr>
          <a:xfrm>
            <a:off x="3095178" y="1350316"/>
            <a:ext cx="334290" cy="362677"/>
            <a:chOff x="3095178" y="1502716"/>
            <a:chExt cx="334290" cy="362677"/>
          </a:xfrm>
        </p:grpSpPr>
        <p:sp>
          <p:nvSpPr>
            <p:cNvPr id="8806" name="Google Shape;8806;p8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0"/>
          <p:cNvGrpSpPr/>
          <p:nvPr/>
        </p:nvGrpSpPr>
        <p:grpSpPr>
          <a:xfrm>
            <a:off x="3542281" y="1353205"/>
            <a:ext cx="366196" cy="357005"/>
            <a:chOff x="3542281" y="1505605"/>
            <a:chExt cx="366196" cy="357005"/>
          </a:xfrm>
        </p:grpSpPr>
        <p:sp>
          <p:nvSpPr>
            <p:cNvPr id="8824" name="Google Shape;8824;p8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0"/>
          <p:cNvGrpSpPr/>
          <p:nvPr/>
        </p:nvGrpSpPr>
        <p:grpSpPr>
          <a:xfrm>
            <a:off x="1748382" y="3232397"/>
            <a:ext cx="364673" cy="340067"/>
            <a:chOff x="1748382" y="3384797"/>
            <a:chExt cx="364673" cy="340067"/>
          </a:xfrm>
        </p:grpSpPr>
        <p:sp>
          <p:nvSpPr>
            <p:cNvPr id="8850" name="Google Shape;8850;p8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80"/>
          <p:cNvGrpSpPr/>
          <p:nvPr/>
        </p:nvGrpSpPr>
        <p:grpSpPr>
          <a:xfrm>
            <a:off x="6221064" y="3658649"/>
            <a:ext cx="364673" cy="339804"/>
            <a:chOff x="6221064" y="3811049"/>
            <a:chExt cx="364673" cy="339804"/>
          </a:xfrm>
        </p:grpSpPr>
        <p:sp>
          <p:nvSpPr>
            <p:cNvPr id="8866" name="Google Shape;8866;p8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80"/>
          <p:cNvGrpSpPr/>
          <p:nvPr/>
        </p:nvGrpSpPr>
        <p:grpSpPr>
          <a:xfrm>
            <a:off x="2182643" y="3233920"/>
            <a:ext cx="382030" cy="320451"/>
            <a:chOff x="2182643" y="3386320"/>
            <a:chExt cx="382030" cy="320451"/>
          </a:xfrm>
        </p:grpSpPr>
        <p:sp>
          <p:nvSpPr>
            <p:cNvPr id="8882" name="Google Shape;8882;p8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0"/>
          <p:cNvGrpSpPr/>
          <p:nvPr/>
        </p:nvGrpSpPr>
        <p:grpSpPr>
          <a:xfrm>
            <a:off x="3084386" y="3236940"/>
            <a:ext cx="353880" cy="330745"/>
            <a:chOff x="3084386" y="3389340"/>
            <a:chExt cx="353880" cy="330745"/>
          </a:xfrm>
        </p:grpSpPr>
        <p:sp>
          <p:nvSpPr>
            <p:cNvPr id="8898" name="Google Shape;8898;p8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80"/>
          <p:cNvGrpSpPr/>
          <p:nvPr/>
        </p:nvGrpSpPr>
        <p:grpSpPr>
          <a:xfrm>
            <a:off x="863499" y="1818506"/>
            <a:ext cx="347078" cy="364016"/>
            <a:chOff x="863499" y="1970906"/>
            <a:chExt cx="347078" cy="364016"/>
          </a:xfrm>
        </p:grpSpPr>
        <p:sp>
          <p:nvSpPr>
            <p:cNvPr id="8911" name="Google Shape;8911;p8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80"/>
          <p:cNvGrpSpPr/>
          <p:nvPr/>
        </p:nvGrpSpPr>
        <p:grpSpPr>
          <a:xfrm>
            <a:off x="1749879" y="1818506"/>
            <a:ext cx="364436" cy="364174"/>
            <a:chOff x="1749879" y="1970906"/>
            <a:chExt cx="364436" cy="364174"/>
          </a:xfrm>
        </p:grpSpPr>
        <p:sp>
          <p:nvSpPr>
            <p:cNvPr id="8926" name="Google Shape;8926;p8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80"/>
          <p:cNvGrpSpPr/>
          <p:nvPr/>
        </p:nvGrpSpPr>
        <p:grpSpPr>
          <a:xfrm>
            <a:off x="2186425" y="1823758"/>
            <a:ext cx="396106" cy="353985"/>
            <a:chOff x="2186425" y="1976158"/>
            <a:chExt cx="396106" cy="353985"/>
          </a:xfrm>
        </p:grpSpPr>
        <p:sp>
          <p:nvSpPr>
            <p:cNvPr id="8941" name="Google Shape;8941;p8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80"/>
          <p:cNvGrpSpPr/>
          <p:nvPr/>
        </p:nvGrpSpPr>
        <p:grpSpPr>
          <a:xfrm>
            <a:off x="2659157" y="1865012"/>
            <a:ext cx="319190" cy="271240"/>
            <a:chOff x="2659157" y="2017412"/>
            <a:chExt cx="319190" cy="271240"/>
          </a:xfrm>
        </p:grpSpPr>
        <p:sp>
          <p:nvSpPr>
            <p:cNvPr id="8949" name="Google Shape;8949;p8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80"/>
          <p:cNvGrpSpPr/>
          <p:nvPr/>
        </p:nvGrpSpPr>
        <p:grpSpPr>
          <a:xfrm>
            <a:off x="3111775" y="1841116"/>
            <a:ext cx="318928" cy="319217"/>
            <a:chOff x="3111775" y="1993516"/>
            <a:chExt cx="318928" cy="319217"/>
          </a:xfrm>
        </p:grpSpPr>
        <p:sp>
          <p:nvSpPr>
            <p:cNvPr id="8976" name="Google Shape;8976;p8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80"/>
          <p:cNvGrpSpPr/>
          <p:nvPr/>
        </p:nvGrpSpPr>
        <p:grpSpPr>
          <a:xfrm>
            <a:off x="4023785" y="1818007"/>
            <a:ext cx="288807" cy="355377"/>
            <a:chOff x="4023785" y="1970407"/>
            <a:chExt cx="288807" cy="355377"/>
          </a:xfrm>
        </p:grpSpPr>
        <p:sp>
          <p:nvSpPr>
            <p:cNvPr id="9007" name="Google Shape;9007;p8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0"/>
          <p:cNvGrpSpPr/>
          <p:nvPr/>
        </p:nvGrpSpPr>
        <p:grpSpPr>
          <a:xfrm>
            <a:off x="3544540" y="3228563"/>
            <a:ext cx="320188" cy="319269"/>
            <a:chOff x="3544540" y="3380963"/>
            <a:chExt cx="320188" cy="319269"/>
          </a:xfrm>
        </p:grpSpPr>
        <p:sp>
          <p:nvSpPr>
            <p:cNvPr id="9028" name="Google Shape;9028;p8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0"/>
          <p:cNvGrpSpPr/>
          <p:nvPr/>
        </p:nvGrpSpPr>
        <p:grpSpPr>
          <a:xfrm>
            <a:off x="3944637" y="3202434"/>
            <a:ext cx="415696" cy="371605"/>
            <a:chOff x="3944637" y="3354834"/>
            <a:chExt cx="415696" cy="371605"/>
          </a:xfrm>
        </p:grpSpPr>
        <p:sp>
          <p:nvSpPr>
            <p:cNvPr id="9045" name="Google Shape;9045;p8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80"/>
          <p:cNvGrpSpPr/>
          <p:nvPr/>
        </p:nvGrpSpPr>
        <p:grpSpPr>
          <a:xfrm>
            <a:off x="1314619" y="3669127"/>
            <a:ext cx="346317" cy="332136"/>
            <a:chOff x="1314619" y="3821527"/>
            <a:chExt cx="346317" cy="332136"/>
          </a:xfrm>
        </p:grpSpPr>
        <p:sp>
          <p:nvSpPr>
            <p:cNvPr id="9063" name="Google Shape;9063;p8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80"/>
          <p:cNvGrpSpPr/>
          <p:nvPr/>
        </p:nvGrpSpPr>
        <p:grpSpPr>
          <a:xfrm>
            <a:off x="1751139" y="3638534"/>
            <a:ext cx="386258" cy="380507"/>
            <a:chOff x="1751139" y="3790934"/>
            <a:chExt cx="386258" cy="380507"/>
          </a:xfrm>
        </p:grpSpPr>
        <p:sp>
          <p:nvSpPr>
            <p:cNvPr id="9072" name="Google Shape;9072;p8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80"/>
          <p:cNvGrpSpPr/>
          <p:nvPr/>
        </p:nvGrpSpPr>
        <p:grpSpPr>
          <a:xfrm>
            <a:off x="2189681" y="3669206"/>
            <a:ext cx="395607" cy="318928"/>
            <a:chOff x="2189681" y="3821606"/>
            <a:chExt cx="395607" cy="318928"/>
          </a:xfrm>
        </p:grpSpPr>
        <p:sp>
          <p:nvSpPr>
            <p:cNvPr id="9091" name="Google Shape;9091;p8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1" name="Google Shape;9121;p80"/>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2" name="Google Shape;9122;p80"/>
          <p:cNvGrpSpPr/>
          <p:nvPr/>
        </p:nvGrpSpPr>
        <p:grpSpPr>
          <a:xfrm>
            <a:off x="1277409" y="1808947"/>
            <a:ext cx="420475" cy="383055"/>
            <a:chOff x="1277409" y="1961347"/>
            <a:chExt cx="420475" cy="383055"/>
          </a:xfrm>
        </p:grpSpPr>
        <p:sp>
          <p:nvSpPr>
            <p:cNvPr id="9123" name="Google Shape;9123;p8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80"/>
          <p:cNvGrpSpPr/>
          <p:nvPr/>
        </p:nvGrpSpPr>
        <p:grpSpPr>
          <a:xfrm>
            <a:off x="2215075" y="2280419"/>
            <a:ext cx="380008" cy="351648"/>
            <a:chOff x="2215075" y="2432819"/>
            <a:chExt cx="380008" cy="351648"/>
          </a:xfrm>
        </p:grpSpPr>
        <p:sp>
          <p:nvSpPr>
            <p:cNvPr id="9151" name="Google Shape;9151;p8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80"/>
          <p:cNvGrpSpPr/>
          <p:nvPr/>
        </p:nvGrpSpPr>
        <p:grpSpPr>
          <a:xfrm>
            <a:off x="2661416" y="2269942"/>
            <a:ext cx="344059" cy="340671"/>
            <a:chOff x="2661416" y="2422342"/>
            <a:chExt cx="344059" cy="340671"/>
          </a:xfrm>
        </p:grpSpPr>
        <p:sp>
          <p:nvSpPr>
            <p:cNvPr id="9183" name="Google Shape;9183;p8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80"/>
          <p:cNvGrpSpPr/>
          <p:nvPr/>
        </p:nvGrpSpPr>
        <p:grpSpPr>
          <a:xfrm>
            <a:off x="4066510" y="2269942"/>
            <a:ext cx="206876" cy="348470"/>
            <a:chOff x="4066510" y="2422342"/>
            <a:chExt cx="206876" cy="348470"/>
          </a:xfrm>
        </p:grpSpPr>
        <p:sp>
          <p:nvSpPr>
            <p:cNvPr id="9197" name="Google Shape;9197;p8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80"/>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80"/>
          <p:cNvGrpSpPr/>
          <p:nvPr/>
        </p:nvGrpSpPr>
        <p:grpSpPr>
          <a:xfrm>
            <a:off x="2617693" y="3664925"/>
            <a:ext cx="420475" cy="326491"/>
            <a:chOff x="2617693" y="3817325"/>
            <a:chExt cx="420475" cy="326491"/>
          </a:xfrm>
        </p:grpSpPr>
        <p:sp>
          <p:nvSpPr>
            <p:cNvPr id="9211" name="Google Shape;9211;p8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80"/>
          <p:cNvGrpSpPr/>
          <p:nvPr/>
        </p:nvGrpSpPr>
        <p:grpSpPr>
          <a:xfrm>
            <a:off x="3545301" y="2271123"/>
            <a:ext cx="358134" cy="356637"/>
            <a:chOff x="3545301" y="2423523"/>
            <a:chExt cx="358134" cy="356637"/>
          </a:xfrm>
        </p:grpSpPr>
        <p:sp>
          <p:nvSpPr>
            <p:cNvPr id="9229" name="Google Shape;9229;p8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80"/>
          <p:cNvGrpSpPr/>
          <p:nvPr/>
        </p:nvGrpSpPr>
        <p:grpSpPr>
          <a:xfrm>
            <a:off x="5766424" y="4122795"/>
            <a:ext cx="358160" cy="356926"/>
            <a:chOff x="5766424" y="4275195"/>
            <a:chExt cx="358160" cy="356926"/>
          </a:xfrm>
        </p:grpSpPr>
        <p:sp>
          <p:nvSpPr>
            <p:cNvPr id="9239" name="Google Shape;9239;p8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80"/>
          <p:cNvGrpSpPr/>
          <p:nvPr/>
        </p:nvGrpSpPr>
        <p:grpSpPr>
          <a:xfrm>
            <a:off x="3531462" y="3672199"/>
            <a:ext cx="377251" cy="324232"/>
            <a:chOff x="3531462" y="3824599"/>
            <a:chExt cx="377251" cy="324232"/>
          </a:xfrm>
        </p:grpSpPr>
        <p:sp>
          <p:nvSpPr>
            <p:cNvPr id="9249" name="Google Shape;9249;p8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0"/>
          <p:cNvGrpSpPr/>
          <p:nvPr/>
        </p:nvGrpSpPr>
        <p:grpSpPr>
          <a:xfrm>
            <a:off x="4030586" y="3652846"/>
            <a:ext cx="286523" cy="340566"/>
            <a:chOff x="4030586" y="3805246"/>
            <a:chExt cx="286523" cy="340566"/>
          </a:xfrm>
        </p:grpSpPr>
        <p:sp>
          <p:nvSpPr>
            <p:cNvPr id="9261" name="Google Shape;9261;p8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80"/>
          <p:cNvGrpSpPr/>
          <p:nvPr/>
        </p:nvGrpSpPr>
        <p:grpSpPr>
          <a:xfrm>
            <a:off x="2180884" y="2736319"/>
            <a:ext cx="376752" cy="374468"/>
            <a:chOff x="2180884" y="2888719"/>
            <a:chExt cx="376752" cy="374468"/>
          </a:xfrm>
        </p:grpSpPr>
        <p:sp>
          <p:nvSpPr>
            <p:cNvPr id="9275" name="Google Shape;9275;p8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80"/>
          <p:cNvGrpSpPr/>
          <p:nvPr/>
        </p:nvGrpSpPr>
        <p:grpSpPr>
          <a:xfrm>
            <a:off x="3954432" y="2790599"/>
            <a:ext cx="378249" cy="265909"/>
            <a:chOff x="3954432" y="2942999"/>
            <a:chExt cx="378249" cy="265909"/>
          </a:xfrm>
        </p:grpSpPr>
        <p:sp>
          <p:nvSpPr>
            <p:cNvPr id="9290" name="Google Shape;9290;p8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0"/>
          <p:cNvGrpSpPr/>
          <p:nvPr/>
        </p:nvGrpSpPr>
        <p:grpSpPr>
          <a:xfrm>
            <a:off x="1752137" y="4114208"/>
            <a:ext cx="378512" cy="374756"/>
            <a:chOff x="1752137" y="4266608"/>
            <a:chExt cx="378512" cy="374756"/>
          </a:xfrm>
        </p:grpSpPr>
        <p:sp>
          <p:nvSpPr>
            <p:cNvPr id="9300" name="Google Shape;9300;p8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80"/>
          <p:cNvGrpSpPr/>
          <p:nvPr/>
        </p:nvGrpSpPr>
        <p:grpSpPr>
          <a:xfrm>
            <a:off x="3117788" y="3660146"/>
            <a:ext cx="341065" cy="341065"/>
            <a:chOff x="3117788" y="3812546"/>
            <a:chExt cx="341065" cy="341065"/>
          </a:xfrm>
        </p:grpSpPr>
        <p:sp>
          <p:nvSpPr>
            <p:cNvPr id="9322" name="Google Shape;9322;p8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80"/>
          <p:cNvGrpSpPr/>
          <p:nvPr/>
        </p:nvGrpSpPr>
        <p:grpSpPr>
          <a:xfrm>
            <a:off x="3994400" y="4147532"/>
            <a:ext cx="338281" cy="322657"/>
            <a:chOff x="3994400" y="4299932"/>
            <a:chExt cx="338281" cy="322657"/>
          </a:xfrm>
        </p:grpSpPr>
        <p:sp>
          <p:nvSpPr>
            <p:cNvPr id="9329" name="Google Shape;9329;p8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7" name="Google Shape;9337;p80"/>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9" name="Google Shape;9339;p80"/>
          <p:cNvGrpSpPr/>
          <p:nvPr/>
        </p:nvGrpSpPr>
        <p:grpSpPr>
          <a:xfrm>
            <a:off x="3573426" y="1813228"/>
            <a:ext cx="302358" cy="374993"/>
            <a:chOff x="3573426" y="1965628"/>
            <a:chExt cx="302358" cy="374993"/>
          </a:xfrm>
        </p:grpSpPr>
        <p:sp>
          <p:nvSpPr>
            <p:cNvPr id="9340" name="Google Shape;9340;p8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80"/>
          <p:cNvGrpSpPr/>
          <p:nvPr/>
        </p:nvGrpSpPr>
        <p:grpSpPr>
          <a:xfrm>
            <a:off x="3513632" y="2756172"/>
            <a:ext cx="355876" cy="331007"/>
            <a:chOff x="3513632" y="2908572"/>
            <a:chExt cx="355876" cy="331007"/>
          </a:xfrm>
        </p:grpSpPr>
        <p:sp>
          <p:nvSpPr>
            <p:cNvPr id="9388" name="Google Shape;9388;p8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0"/>
          <p:cNvGrpSpPr/>
          <p:nvPr/>
        </p:nvGrpSpPr>
        <p:grpSpPr>
          <a:xfrm>
            <a:off x="2694083" y="2736030"/>
            <a:ext cx="235762" cy="374756"/>
            <a:chOff x="2694083" y="2888430"/>
            <a:chExt cx="235762" cy="374756"/>
          </a:xfrm>
        </p:grpSpPr>
        <p:sp>
          <p:nvSpPr>
            <p:cNvPr id="9405" name="Google Shape;9405;p8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80"/>
          <p:cNvGrpSpPr/>
          <p:nvPr/>
        </p:nvGrpSpPr>
        <p:grpSpPr>
          <a:xfrm>
            <a:off x="871534" y="4148188"/>
            <a:ext cx="357661" cy="311155"/>
            <a:chOff x="871534" y="4300588"/>
            <a:chExt cx="357661" cy="311155"/>
          </a:xfrm>
        </p:grpSpPr>
        <p:sp>
          <p:nvSpPr>
            <p:cNvPr id="9415" name="Google Shape;9415;p8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80"/>
          <p:cNvGrpSpPr/>
          <p:nvPr/>
        </p:nvGrpSpPr>
        <p:grpSpPr>
          <a:xfrm>
            <a:off x="916019" y="3669206"/>
            <a:ext cx="250100" cy="336785"/>
            <a:chOff x="916019" y="3821606"/>
            <a:chExt cx="250100" cy="336785"/>
          </a:xfrm>
        </p:grpSpPr>
        <p:sp>
          <p:nvSpPr>
            <p:cNvPr id="9437" name="Google Shape;9437;p8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0"/>
          <p:cNvGrpSpPr/>
          <p:nvPr/>
        </p:nvGrpSpPr>
        <p:grpSpPr>
          <a:xfrm>
            <a:off x="849686" y="2757170"/>
            <a:ext cx="374730" cy="332504"/>
            <a:chOff x="849686" y="2909570"/>
            <a:chExt cx="374730" cy="332504"/>
          </a:xfrm>
        </p:grpSpPr>
        <p:sp>
          <p:nvSpPr>
            <p:cNvPr id="9451" name="Google Shape;9451;p8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0"/>
          <p:cNvGrpSpPr/>
          <p:nvPr/>
        </p:nvGrpSpPr>
        <p:grpSpPr>
          <a:xfrm>
            <a:off x="1735567" y="2267841"/>
            <a:ext cx="417718" cy="372866"/>
            <a:chOff x="1735567" y="2420241"/>
            <a:chExt cx="417718" cy="372866"/>
          </a:xfrm>
        </p:grpSpPr>
        <p:sp>
          <p:nvSpPr>
            <p:cNvPr id="9463" name="Google Shape;9463;p8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80"/>
          <p:cNvGrpSpPr/>
          <p:nvPr/>
        </p:nvGrpSpPr>
        <p:grpSpPr>
          <a:xfrm>
            <a:off x="3599318" y="4147190"/>
            <a:ext cx="251098" cy="309028"/>
            <a:chOff x="3599318" y="4299590"/>
            <a:chExt cx="251098" cy="309028"/>
          </a:xfrm>
        </p:grpSpPr>
        <p:sp>
          <p:nvSpPr>
            <p:cNvPr id="9476" name="Google Shape;9476;p8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80"/>
          <p:cNvGrpSpPr/>
          <p:nvPr/>
        </p:nvGrpSpPr>
        <p:grpSpPr>
          <a:xfrm>
            <a:off x="3105998" y="2280840"/>
            <a:ext cx="345818" cy="345056"/>
            <a:chOff x="3105998" y="2433240"/>
            <a:chExt cx="345818" cy="345056"/>
          </a:xfrm>
        </p:grpSpPr>
        <p:sp>
          <p:nvSpPr>
            <p:cNvPr id="9483" name="Google Shape;9483;p8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80"/>
          <p:cNvGrpSpPr/>
          <p:nvPr/>
        </p:nvGrpSpPr>
        <p:grpSpPr>
          <a:xfrm>
            <a:off x="1737326" y="2748373"/>
            <a:ext cx="374730" cy="350361"/>
            <a:chOff x="1737326" y="2900773"/>
            <a:chExt cx="374730" cy="350361"/>
          </a:xfrm>
        </p:grpSpPr>
        <p:sp>
          <p:nvSpPr>
            <p:cNvPr id="9495" name="Google Shape;9495;p8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80"/>
          <p:cNvGrpSpPr/>
          <p:nvPr/>
        </p:nvGrpSpPr>
        <p:grpSpPr>
          <a:xfrm>
            <a:off x="4000676" y="1426996"/>
            <a:ext cx="327226" cy="211603"/>
            <a:chOff x="4000676" y="1579396"/>
            <a:chExt cx="327226" cy="211603"/>
          </a:xfrm>
        </p:grpSpPr>
        <p:sp>
          <p:nvSpPr>
            <p:cNvPr id="9513" name="Google Shape;9513;p8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80"/>
          <p:cNvGrpSpPr/>
          <p:nvPr/>
        </p:nvGrpSpPr>
        <p:grpSpPr>
          <a:xfrm>
            <a:off x="2635523" y="1363184"/>
            <a:ext cx="371054" cy="336469"/>
            <a:chOff x="2635523" y="1515584"/>
            <a:chExt cx="371054" cy="336469"/>
          </a:xfrm>
        </p:grpSpPr>
        <p:sp>
          <p:nvSpPr>
            <p:cNvPr id="9530" name="Google Shape;9530;p8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80"/>
          <p:cNvGrpSpPr/>
          <p:nvPr/>
        </p:nvGrpSpPr>
        <p:grpSpPr>
          <a:xfrm>
            <a:off x="2231907" y="1368331"/>
            <a:ext cx="311627" cy="326569"/>
            <a:chOff x="2231907" y="1520731"/>
            <a:chExt cx="311627" cy="326569"/>
          </a:xfrm>
        </p:grpSpPr>
        <p:sp>
          <p:nvSpPr>
            <p:cNvPr id="9538" name="Google Shape;9538;p8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80"/>
          <p:cNvGrpSpPr/>
          <p:nvPr/>
        </p:nvGrpSpPr>
        <p:grpSpPr>
          <a:xfrm>
            <a:off x="1340249" y="4149133"/>
            <a:ext cx="311890" cy="304695"/>
            <a:chOff x="1340249" y="4301533"/>
            <a:chExt cx="311890" cy="304695"/>
          </a:xfrm>
        </p:grpSpPr>
        <p:sp>
          <p:nvSpPr>
            <p:cNvPr id="9549" name="Google Shape;9549;p8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80"/>
          <p:cNvGrpSpPr/>
          <p:nvPr/>
        </p:nvGrpSpPr>
        <p:grpSpPr>
          <a:xfrm>
            <a:off x="1330690" y="3224624"/>
            <a:ext cx="306874" cy="332268"/>
            <a:chOff x="1330690" y="3377024"/>
            <a:chExt cx="306874" cy="332268"/>
          </a:xfrm>
        </p:grpSpPr>
        <p:sp>
          <p:nvSpPr>
            <p:cNvPr id="9564" name="Google Shape;9564;p8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80"/>
          <p:cNvGrpSpPr/>
          <p:nvPr/>
        </p:nvGrpSpPr>
        <p:grpSpPr>
          <a:xfrm>
            <a:off x="2650597" y="3229377"/>
            <a:ext cx="341511" cy="324994"/>
            <a:chOff x="2650597" y="3381777"/>
            <a:chExt cx="341511" cy="324994"/>
          </a:xfrm>
        </p:grpSpPr>
        <p:sp>
          <p:nvSpPr>
            <p:cNvPr id="9584" name="Google Shape;9584;p8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80"/>
          <p:cNvGrpSpPr/>
          <p:nvPr/>
        </p:nvGrpSpPr>
        <p:grpSpPr>
          <a:xfrm>
            <a:off x="1295502" y="2284962"/>
            <a:ext cx="402645" cy="323917"/>
            <a:chOff x="1295502" y="2437362"/>
            <a:chExt cx="402645" cy="323917"/>
          </a:xfrm>
        </p:grpSpPr>
        <p:sp>
          <p:nvSpPr>
            <p:cNvPr id="9620" name="Google Shape;9620;p8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80"/>
          <p:cNvGrpSpPr/>
          <p:nvPr/>
        </p:nvGrpSpPr>
        <p:grpSpPr>
          <a:xfrm>
            <a:off x="882590" y="2285960"/>
            <a:ext cx="337310" cy="337047"/>
            <a:chOff x="882590" y="2438360"/>
            <a:chExt cx="337310" cy="337047"/>
          </a:xfrm>
        </p:grpSpPr>
        <p:sp>
          <p:nvSpPr>
            <p:cNvPr id="9637" name="Google Shape;9637;p8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80"/>
          <p:cNvGrpSpPr/>
          <p:nvPr/>
        </p:nvGrpSpPr>
        <p:grpSpPr>
          <a:xfrm>
            <a:off x="4885060" y="1366388"/>
            <a:ext cx="385786" cy="342588"/>
            <a:chOff x="4885060" y="1518788"/>
            <a:chExt cx="385786" cy="342588"/>
          </a:xfrm>
        </p:grpSpPr>
        <p:sp>
          <p:nvSpPr>
            <p:cNvPr id="9662" name="Google Shape;9662;p8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0"/>
          <p:cNvGrpSpPr/>
          <p:nvPr/>
        </p:nvGrpSpPr>
        <p:grpSpPr>
          <a:xfrm>
            <a:off x="5394478" y="1362133"/>
            <a:ext cx="249076" cy="351096"/>
            <a:chOff x="5394478" y="1514533"/>
            <a:chExt cx="249076" cy="351096"/>
          </a:xfrm>
        </p:grpSpPr>
        <p:sp>
          <p:nvSpPr>
            <p:cNvPr id="9682" name="Google Shape;9682;p8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80"/>
          <p:cNvGrpSpPr/>
          <p:nvPr/>
        </p:nvGrpSpPr>
        <p:grpSpPr>
          <a:xfrm>
            <a:off x="5782259" y="1359612"/>
            <a:ext cx="356138" cy="356138"/>
            <a:chOff x="5782259" y="1512012"/>
            <a:chExt cx="356138" cy="356138"/>
          </a:xfrm>
        </p:grpSpPr>
        <p:sp>
          <p:nvSpPr>
            <p:cNvPr id="9703" name="Google Shape;9703;p8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80"/>
          <p:cNvGrpSpPr/>
          <p:nvPr/>
        </p:nvGrpSpPr>
        <p:grpSpPr>
          <a:xfrm>
            <a:off x="6229598" y="1365652"/>
            <a:ext cx="343560" cy="343822"/>
            <a:chOff x="6229598" y="1518052"/>
            <a:chExt cx="343560" cy="343822"/>
          </a:xfrm>
        </p:grpSpPr>
        <p:sp>
          <p:nvSpPr>
            <p:cNvPr id="9715" name="Google Shape;9715;p8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80"/>
          <p:cNvGrpSpPr/>
          <p:nvPr/>
        </p:nvGrpSpPr>
        <p:grpSpPr>
          <a:xfrm>
            <a:off x="870773" y="3205585"/>
            <a:ext cx="342824" cy="351228"/>
            <a:chOff x="870773" y="3357985"/>
            <a:chExt cx="342824" cy="351228"/>
          </a:xfrm>
        </p:grpSpPr>
        <p:sp>
          <p:nvSpPr>
            <p:cNvPr id="9735" name="Google Shape;9735;p8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80"/>
          <p:cNvGrpSpPr/>
          <p:nvPr/>
        </p:nvGrpSpPr>
        <p:grpSpPr>
          <a:xfrm>
            <a:off x="2743084" y="4147190"/>
            <a:ext cx="159372" cy="308896"/>
            <a:chOff x="2743084" y="4299590"/>
            <a:chExt cx="159372" cy="308896"/>
          </a:xfrm>
        </p:grpSpPr>
        <p:sp>
          <p:nvSpPr>
            <p:cNvPr id="9744" name="Google Shape;9744;p8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80"/>
          <p:cNvGrpSpPr/>
          <p:nvPr/>
        </p:nvGrpSpPr>
        <p:grpSpPr>
          <a:xfrm>
            <a:off x="1293506" y="2787316"/>
            <a:ext cx="374730" cy="272211"/>
            <a:chOff x="1293506" y="2939716"/>
            <a:chExt cx="374730" cy="272211"/>
          </a:xfrm>
        </p:grpSpPr>
        <p:sp>
          <p:nvSpPr>
            <p:cNvPr id="9760" name="Google Shape;9760;p8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80"/>
          <p:cNvGrpSpPr/>
          <p:nvPr/>
        </p:nvGrpSpPr>
        <p:grpSpPr>
          <a:xfrm>
            <a:off x="6669900" y="1353074"/>
            <a:ext cx="345083" cy="369216"/>
            <a:chOff x="6669900" y="1505474"/>
            <a:chExt cx="345083" cy="369216"/>
          </a:xfrm>
        </p:grpSpPr>
        <p:sp>
          <p:nvSpPr>
            <p:cNvPr id="9791" name="Google Shape;9791;p8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0"/>
          <p:cNvGrpSpPr/>
          <p:nvPr/>
        </p:nvGrpSpPr>
        <p:grpSpPr>
          <a:xfrm>
            <a:off x="7117003" y="1365600"/>
            <a:ext cx="333003" cy="344085"/>
            <a:chOff x="7117003" y="1518000"/>
            <a:chExt cx="333003" cy="344085"/>
          </a:xfrm>
        </p:grpSpPr>
        <p:sp>
          <p:nvSpPr>
            <p:cNvPr id="9814" name="Google Shape;9814;p8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80"/>
          <p:cNvGrpSpPr/>
          <p:nvPr/>
        </p:nvGrpSpPr>
        <p:grpSpPr>
          <a:xfrm>
            <a:off x="2200238" y="4136765"/>
            <a:ext cx="374756" cy="329300"/>
            <a:chOff x="2200238" y="4289165"/>
            <a:chExt cx="374756" cy="329300"/>
          </a:xfrm>
        </p:grpSpPr>
        <p:sp>
          <p:nvSpPr>
            <p:cNvPr id="9853" name="Google Shape;9853;p8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80"/>
          <p:cNvGrpSpPr/>
          <p:nvPr/>
        </p:nvGrpSpPr>
        <p:grpSpPr>
          <a:xfrm>
            <a:off x="7556043" y="1347559"/>
            <a:ext cx="337283" cy="380192"/>
            <a:chOff x="7556043" y="1499959"/>
            <a:chExt cx="337283" cy="380192"/>
          </a:xfrm>
        </p:grpSpPr>
        <p:sp>
          <p:nvSpPr>
            <p:cNvPr id="9876" name="Google Shape;9876;p8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80"/>
          <p:cNvGrpSpPr/>
          <p:nvPr/>
        </p:nvGrpSpPr>
        <p:grpSpPr>
          <a:xfrm>
            <a:off x="4864446" y="3187807"/>
            <a:ext cx="395607" cy="387414"/>
            <a:chOff x="4864446" y="3340207"/>
            <a:chExt cx="395607" cy="387414"/>
          </a:xfrm>
        </p:grpSpPr>
        <p:sp>
          <p:nvSpPr>
            <p:cNvPr id="9891" name="Google Shape;9891;p8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80"/>
          <p:cNvGrpSpPr/>
          <p:nvPr/>
        </p:nvGrpSpPr>
        <p:grpSpPr>
          <a:xfrm>
            <a:off x="3130367" y="4172085"/>
            <a:ext cx="297342" cy="258871"/>
            <a:chOff x="3130367" y="4324485"/>
            <a:chExt cx="297342" cy="258871"/>
          </a:xfrm>
        </p:grpSpPr>
        <p:sp>
          <p:nvSpPr>
            <p:cNvPr id="9917" name="Google Shape;9917;p8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80"/>
          <p:cNvGrpSpPr/>
          <p:nvPr/>
        </p:nvGrpSpPr>
        <p:grpSpPr>
          <a:xfrm>
            <a:off x="5302988" y="3237439"/>
            <a:ext cx="394609" cy="286523"/>
            <a:chOff x="5302988" y="3389839"/>
            <a:chExt cx="394609" cy="286523"/>
          </a:xfrm>
        </p:grpSpPr>
        <p:sp>
          <p:nvSpPr>
            <p:cNvPr id="9941" name="Google Shape;9941;p8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4" name="Google Shape;9974;p80"/>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5" name="Google Shape;9975;p80"/>
          <p:cNvGrpSpPr/>
          <p:nvPr/>
        </p:nvGrpSpPr>
        <p:grpSpPr>
          <a:xfrm>
            <a:off x="3060752" y="2751209"/>
            <a:ext cx="390565" cy="359578"/>
            <a:chOff x="3060752" y="2903609"/>
            <a:chExt cx="390565" cy="359578"/>
          </a:xfrm>
        </p:grpSpPr>
        <p:sp>
          <p:nvSpPr>
            <p:cNvPr id="9976" name="Google Shape;9976;p8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80"/>
          <p:cNvGrpSpPr/>
          <p:nvPr/>
        </p:nvGrpSpPr>
        <p:grpSpPr>
          <a:xfrm>
            <a:off x="5741031" y="3233657"/>
            <a:ext cx="394609" cy="294585"/>
            <a:chOff x="5741031" y="3386057"/>
            <a:chExt cx="394609" cy="294585"/>
          </a:xfrm>
        </p:grpSpPr>
        <p:sp>
          <p:nvSpPr>
            <p:cNvPr id="10011" name="Google Shape;10011;p8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1" name="Google Shape;10041;p80"/>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2" name="Google Shape;10042;p80"/>
          <p:cNvGrpSpPr/>
          <p:nvPr/>
        </p:nvGrpSpPr>
        <p:grpSpPr>
          <a:xfrm>
            <a:off x="6179074" y="3216326"/>
            <a:ext cx="394609" cy="328749"/>
            <a:chOff x="6179074" y="3368726"/>
            <a:chExt cx="394609" cy="328749"/>
          </a:xfrm>
        </p:grpSpPr>
        <p:sp>
          <p:nvSpPr>
            <p:cNvPr id="10043" name="Google Shape;10043;p8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0"/>
          <p:cNvGrpSpPr/>
          <p:nvPr/>
        </p:nvGrpSpPr>
        <p:grpSpPr>
          <a:xfrm>
            <a:off x="7054924" y="3215328"/>
            <a:ext cx="394583" cy="331007"/>
            <a:chOff x="7054924" y="3367728"/>
            <a:chExt cx="394583" cy="331007"/>
          </a:xfrm>
        </p:grpSpPr>
        <p:sp>
          <p:nvSpPr>
            <p:cNvPr id="10127" name="Google Shape;10127;p8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80"/>
          <p:cNvGrpSpPr/>
          <p:nvPr/>
        </p:nvGrpSpPr>
        <p:grpSpPr>
          <a:xfrm>
            <a:off x="7492967" y="3209025"/>
            <a:ext cx="394583" cy="343586"/>
            <a:chOff x="7492967" y="3361425"/>
            <a:chExt cx="394583" cy="343586"/>
          </a:xfrm>
        </p:grpSpPr>
        <p:sp>
          <p:nvSpPr>
            <p:cNvPr id="10143" name="Google Shape;10143;p8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80"/>
          <p:cNvGrpSpPr/>
          <p:nvPr/>
        </p:nvGrpSpPr>
        <p:grpSpPr>
          <a:xfrm>
            <a:off x="7935527" y="3200754"/>
            <a:ext cx="385287" cy="360156"/>
            <a:chOff x="7935527" y="3353154"/>
            <a:chExt cx="385287" cy="360156"/>
          </a:xfrm>
        </p:grpSpPr>
        <p:sp>
          <p:nvSpPr>
            <p:cNvPr id="10167" name="Google Shape;10167;p8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80"/>
          <p:cNvGrpSpPr/>
          <p:nvPr/>
        </p:nvGrpSpPr>
        <p:grpSpPr>
          <a:xfrm>
            <a:off x="5319821" y="1833842"/>
            <a:ext cx="348103" cy="348103"/>
            <a:chOff x="5319821" y="1986242"/>
            <a:chExt cx="348103" cy="348103"/>
          </a:xfrm>
        </p:grpSpPr>
        <p:sp>
          <p:nvSpPr>
            <p:cNvPr id="10180" name="Google Shape;10180;p8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80"/>
          <p:cNvGrpSpPr/>
          <p:nvPr/>
        </p:nvGrpSpPr>
        <p:grpSpPr>
          <a:xfrm>
            <a:off x="5765926" y="1824283"/>
            <a:ext cx="348339" cy="348103"/>
            <a:chOff x="5765926" y="1976683"/>
            <a:chExt cx="348339" cy="348103"/>
          </a:xfrm>
        </p:grpSpPr>
        <p:sp>
          <p:nvSpPr>
            <p:cNvPr id="10218" name="Google Shape;10218;p8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80"/>
          <p:cNvGrpSpPr/>
          <p:nvPr/>
        </p:nvGrpSpPr>
        <p:grpSpPr>
          <a:xfrm>
            <a:off x="6191390" y="1829089"/>
            <a:ext cx="389068" cy="347787"/>
            <a:chOff x="6191390" y="1981489"/>
            <a:chExt cx="389068" cy="347787"/>
          </a:xfrm>
        </p:grpSpPr>
        <p:sp>
          <p:nvSpPr>
            <p:cNvPr id="10233" name="Google Shape;10233;p8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80"/>
          <p:cNvGrpSpPr/>
          <p:nvPr/>
        </p:nvGrpSpPr>
        <p:grpSpPr>
          <a:xfrm>
            <a:off x="6657846" y="1855191"/>
            <a:ext cx="348103" cy="295714"/>
            <a:chOff x="6657846" y="2007591"/>
            <a:chExt cx="348103" cy="295714"/>
          </a:xfrm>
        </p:grpSpPr>
        <p:sp>
          <p:nvSpPr>
            <p:cNvPr id="10241" name="Google Shape;10241;p8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80"/>
          <p:cNvGrpSpPr/>
          <p:nvPr/>
        </p:nvGrpSpPr>
        <p:grpSpPr>
          <a:xfrm>
            <a:off x="7104188" y="1819504"/>
            <a:ext cx="347341" cy="348103"/>
            <a:chOff x="7104188" y="1971904"/>
            <a:chExt cx="347341" cy="348103"/>
          </a:xfrm>
        </p:grpSpPr>
        <p:sp>
          <p:nvSpPr>
            <p:cNvPr id="10268" name="Google Shape;10268;p8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80"/>
          <p:cNvGrpSpPr/>
          <p:nvPr/>
        </p:nvGrpSpPr>
        <p:grpSpPr>
          <a:xfrm>
            <a:off x="7551264" y="1819504"/>
            <a:ext cx="344321" cy="348155"/>
            <a:chOff x="7551264" y="1971904"/>
            <a:chExt cx="344321" cy="348155"/>
          </a:xfrm>
        </p:grpSpPr>
        <p:sp>
          <p:nvSpPr>
            <p:cNvPr id="10299" name="Google Shape;10299;p8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0"/>
          <p:cNvGrpSpPr/>
          <p:nvPr/>
        </p:nvGrpSpPr>
        <p:grpSpPr>
          <a:xfrm>
            <a:off x="7992826" y="1365390"/>
            <a:ext cx="317431" cy="344584"/>
            <a:chOff x="7992826" y="1517790"/>
            <a:chExt cx="317431" cy="344584"/>
          </a:xfrm>
        </p:grpSpPr>
        <p:sp>
          <p:nvSpPr>
            <p:cNvPr id="10319" name="Google Shape;10319;p8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80"/>
          <p:cNvGrpSpPr/>
          <p:nvPr/>
        </p:nvGrpSpPr>
        <p:grpSpPr>
          <a:xfrm>
            <a:off x="7992065" y="1819504"/>
            <a:ext cx="351621" cy="348103"/>
            <a:chOff x="7992065" y="1971904"/>
            <a:chExt cx="351621" cy="348103"/>
          </a:xfrm>
        </p:grpSpPr>
        <p:sp>
          <p:nvSpPr>
            <p:cNvPr id="10337" name="Google Shape;10337;p8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80"/>
          <p:cNvGrpSpPr/>
          <p:nvPr/>
        </p:nvGrpSpPr>
        <p:grpSpPr>
          <a:xfrm>
            <a:off x="4911189" y="3641055"/>
            <a:ext cx="296580" cy="364935"/>
            <a:chOff x="4911189" y="3793455"/>
            <a:chExt cx="296580" cy="364935"/>
          </a:xfrm>
        </p:grpSpPr>
        <p:sp>
          <p:nvSpPr>
            <p:cNvPr id="10353" name="Google Shape;10353;p8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0"/>
          <p:cNvGrpSpPr/>
          <p:nvPr/>
        </p:nvGrpSpPr>
        <p:grpSpPr>
          <a:xfrm>
            <a:off x="5341433" y="3640871"/>
            <a:ext cx="330272" cy="329117"/>
            <a:chOff x="5341433" y="3793271"/>
            <a:chExt cx="330272" cy="329117"/>
          </a:xfrm>
        </p:grpSpPr>
        <p:sp>
          <p:nvSpPr>
            <p:cNvPr id="10374" name="Google Shape;10374;p8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0"/>
          <p:cNvGrpSpPr/>
          <p:nvPr/>
        </p:nvGrpSpPr>
        <p:grpSpPr>
          <a:xfrm>
            <a:off x="5744051" y="3613850"/>
            <a:ext cx="428511" cy="383186"/>
            <a:chOff x="5744051" y="3766250"/>
            <a:chExt cx="428511" cy="383186"/>
          </a:xfrm>
        </p:grpSpPr>
        <p:sp>
          <p:nvSpPr>
            <p:cNvPr id="10391" name="Google Shape;10391;p8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0"/>
          <p:cNvGrpSpPr/>
          <p:nvPr/>
        </p:nvGrpSpPr>
        <p:grpSpPr>
          <a:xfrm>
            <a:off x="6678697" y="3640924"/>
            <a:ext cx="342824" cy="328985"/>
            <a:chOff x="6678697" y="3793324"/>
            <a:chExt cx="342824" cy="328985"/>
          </a:xfrm>
        </p:grpSpPr>
        <p:sp>
          <p:nvSpPr>
            <p:cNvPr id="10409" name="Google Shape;10409;p8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80"/>
          <p:cNvGrpSpPr/>
          <p:nvPr/>
        </p:nvGrpSpPr>
        <p:grpSpPr>
          <a:xfrm>
            <a:off x="7101903" y="3609622"/>
            <a:ext cx="398627" cy="392088"/>
            <a:chOff x="7101903" y="3762022"/>
            <a:chExt cx="398627" cy="392088"/>
          </a:xfrm>
        </p:grpSpPr>
        <p:sp>
          <p:nvSpPr>
            <p:cNvPr id="10418" name="Google Shape;10418;p8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80"/>
          <p:cNvGrpSpPr/>
          <p:nvPr/>
        </p:nvGrpSpPr>
        <p:grpSpPr>
          <a:xfrm>
            <a:off x="7541469" y="3641055"/>
            <a:ext cx="407897" cy="328985"/>
            <a:chOff x="7541469" y="3793455"/>
            <a:chExt cx="407897" cy="328985"/>
          </a:xfrm>
        </p:grpSpPr>
        <p:sp>
          <p:nvSpPr>
            <p:cNvPr id="10437" name="Google Shape;10437;p8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0"/>
          <p:cNvGrpSpPr/>
          <p:nvPr/>
        </p:nvGrpSpPr>
        <p:grpSpPr>
          <a:xfrm>
            <a:off x="5310288" y="2803912"/>
            <a:ext cx="432292" cy="264412"/>
            <a:chOff x="5310288" y="2956312"/>
            <a:chExt cx="432292" cy="264412"/>
          </a:xfrm>
        </p:grpSpPr>
        <p:sp>
          <p:nvSpPr>
            <p:cNvPr id="10468" name="Google Shape;10468;p8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80"/>
          <p:cNvGrpSpPr/>
          <p:nvPr/>
        </p:nvGrpSpPr>
        <p:grpSpPr>
          <a:xfrm>
            <a:off x="4879047" y="2279920"/>
            <a:ext cx="398075" cy="340303"/>
            <a:chOff x="4879047" y="2432320"/>
            <a:chExt cx="398075" cy="340303"/>
          </a:xfrm>
        </p:grpSpPr>
        <p:sp>
          <p:nvSpPr>
            <p:cNvPr id="10496" name="Google Shape;10496;p8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80"/>
          <p:cNvGrpSpPr/>
          <p:nvPr/>
        </p:nvGrpSpPr>
        <p:grpSpPr>
          <a:xfrm>
            <a:off x="5388701" y="2241423"/>
            <a:ext cx="280982" cy="395896"/>
            <a:chOff x="5388701" y="2393823"/>
            <a:chExt cx="280982" cy="395896"/>
          </a:xfrm>
        </p:grpSpPr>
        <p:sp>
          <p:nvSpPr>
            <p:cNvPr id="10523" name="Google Shape;10523;p8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0"/>
          <p:cNvGrpSpPr/>
          <p:nvPr/>
        </p:nvGrpSpPr>
        <p:grpSpPr>
          <a:xfrm>
            <a:off x="5743289" y="2286722"/>
            <a:ext cx="444871" cy="316407"/>
            <a:chOff x="5743289" y="2439122"/>
            <a:chExt cx="444871" cy="316407"/>
          </a:xfrm>
        </p:grpSpPr>
        <p:sp>
          <p:nvSpPr>
            <p:cNvPr id="10554" name="Google Shape;10554;p8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80"/>
          <p:cNvGrpSpPr/>
          <p:nvPr/>
        </p:nvGrpSpPr>
        <p:grpSpPr>
          <a:xfrm>
            <a:off x="6230360" y="2280183"/>
            <a:ext cx="351359" cy="363412"/>
            <a:chOff x="6230360" y="2432583"/>
            <a:chExt cx="351359" cy="363412"/>
          </a:xfrm>
        </p:grpSpPr>
        <p:sp>
          <p:nvSpPr>
            <p:cNvPr id="10584" name="Google Shape;10584;p8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0"/>
          <p:cNvGrpSpPr/>
          <p:nvPr/>
        </p:nvGrpSpPr>
        <p:grpSpPr>
          <a:xfrm>
            <a:off x="6633976" y="2307152"/>
            <a:ext cx="387781" cy="286680"/>
            <a:chOff x="6633976" y="2459552"/>
            <a:chExt cx="387781" cy="286680"/>
          </a:xfrm>
        </p:grpSpPr>
        <p:sp>
          <p:nvSpPr>
            <p:cNvPr id="10606" name="Google Shape;10606;p8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80"/>
          <p:cNvGrpSpPr/>
          <p:nvPr/>
        </p:nvGrpSpPr>
        <p:grpSpPr>
          <a:xfrm>
            <a:off x="7091110" y="2276165"/>
            <a:ext cx="376989" cy="348864"/>
            <a:chOff x="7091110" y="2428565"/>
            <a:chExt cx="376989" cy="348864"/>
          </a:xfrm>
        </p:grpSpPr>
        <p:sp>
          <p:nvSpPr>
            <p:cNvPr id="10614" name="Google Shape;10614;p8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80"/>
          <p:cNvGrpSpPr/>
          <p:nvPr/>
        </p:nvGrpSpPr>
        <p:grpSpPr>
          <a:xfrm>
            <a:off x="7536427" y="2262825"/>
            <a:ext cx="369715" cy="375492"/>
            <a:chOff x="7536427" y="2415225"/>
            <a:chExt cx="369715" cy="375492"/>
          </a:xfrm>
        </p:grpSpPr>
        <p:sp>
          <p:nvSpPr>
            <p:cNvPr id="10646" name="Google Shape;10646;p8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0"/>
          <p:cNvGrpSpPr/>
          <p:nvPr/>
        </p:nvGrpSpPr>
        <p:grpSpPr>
          <a:xfrm>
            <a:off x="7980773" y="2276402"/>
            <a:ext cx="353381" cy="358160"/>
            <a:chOff x="7980773" y="2428802"/>
            <a:chExt cx="353381" cy="358160"/>
          </a:xfrm>
        </p:grpSpPr>
        <p:sp>
          <p:nvSpPr>
            <p:cNvPr id="10685" name="Google Shape;10685;p8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0"/>
          <p:cNvGrpSpPr/>
          <p:nvPr/>
        </p:nvGrpSpPr>
        <p:grpSpPr>
          <a:xfrm>
            <a:off x="4886058" y="4138840"/>
            <a:ext cx="346343" cy="343953"/>
            <a:chOff x="4886058" y="4291240"/>
            <a:chExt cx="346343" cy="343953"/>
          </a:xfrm>
        </p:grpSpPr>
        <p:sp>
          <p:nvSpPr>
            <p:cNvPr id="10716" name="Google Shape;10716;p8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0"/>
          <p:cNvGrpSpPr/>
          <p:nvPr/>
        </p:nvGrpSpPr>
        <p:grpSpPr>
          <a:xfrm>
            <a:off x="5344216" y="4138656"/>
            <a:ext cx="304616" cy="343560"/>
            <a:chOff x="5344216" y="4291056"/>
            <a:chExt cx="304616" cy="343560"/>
          </a:xfrm>
        </p:grpSpPr>
        <p:sp>
          <p:nvSpPr>
            <p:cNvPr id="10730" name="Google Shape;10730;p8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0"/>
          <p:cNvGrpSpPr/>
          <p:nvPr/>
        </p:nvGrpSpPr>
        <p:grpSpPr>
          <a:xfrm>
            <a:off x="6279999" y="4112022"/>
            <a:ext cx="204093" cy="343743"/>
            <a:chOff x="6271562" y="4290872"/>
            <a:chExt cx="204093" cy="343743"/>
          </a:xfrm>
        </p:grpSpPr>
        <p:sp>
          <p:nvSpPr>
            <p:cNvPr id="10742" name="Google Shape;10742;p8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0"/>
          <p:cNvGrpSpPr/>
          <p:nvPr/>
        </p:nvGrpSpPr>
        <p:grpSpPr>
          <a:xfrm>
            <a:off x="6639491" y="4176838"/>
            <a:ext cx="344085" cy="267195"/>
            <a:chOff x="6639491" y="4329238"/>
            <a:chExt cx="344085" cy="267195"/>
          </a:xfrm>
        </p:grpSpPr>
        <p:sp>
          <p:nvSpPr>
            <p:cNvPr id="10755" name="Google Shape;10755;p8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80"/>
          <p:cNvGrpSpPr/>
          <p:nvPr/>
        </p:nvGrpSpPr>
        <p:grpSpPr>
          <a:xfrm>
            <a:off x="7133336" y="4138656"/>
            <a:ext cx="232979" cy="343560"/>
            <a:chOff x="7133336" y="4291056"/>
            <a:chExt cx="232979" cy="343560"/>
          </a:xfrm>
        </p:grpSpPr>
        <p:sp>
          <p:nvSpPr>
            <p:cNvPr id="10774" name="Google Shape;10774;p8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0"/>
          <p:cNvGrpSpPr/>
          <p:nvPr/>
        </p:nvGrpSpPr>
        <p:grpSpPr>
          <a:xfrm>
            <a:off x="7571379" y="4138656"/>
            <a:ext cx="232979" cy="343560"/>
            <a:chOff x="7571379" y="4291056"/>
            <a:chExt cx="232979" cy="343560"/>
          </a:xfrm>
        </p:grpSpPr>
        <p:sp>
          <p:nvSpPr>
            <p:cNvPr id="10792" name="Google Shape;10792;p8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80"/>
          <p:cNvGrpSpPr/>
          <p:nvPr/>
        </p:nvGrpSpPr>
        <p:grpSpPr>
          <a:xfrm>
            <a:off x="6666381" y="3195475"/>
            <a:ext cx="295819" cy="370712"/>
            <a:chOff x="6666381" y="3347875"/>
            <a:chExt cx="295819" cy="370712"/>
          </a:xfrm>
        </p:grpSpPr>
        <p:sp>
          <p:nvSpPr>
            <p:cNvPr id="10809" name="Google Shape;10809;p8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80"/>
          <p:cNvGrpSpPr/>
          <p:nvPr/>
        </p:nvGrpSpPr>
        <p:grpSpPr>
          <a:xfrm>
            <a:off x="4877760" y="2735059"/>
            <a:ext cx="389567" cy="390329"/>
            <a:chOff x="4877760" y="2887459"/>
            <a:chExt cx="389567" cy="390329"/>
          </a:xfrm>
        </p:grpSpPr>
        <p:sp>
          <p:nvSpPr>
            <p:cNvPr id="10850" name="Google Shape;10850;p8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4" name="Google Shape;10894;p80"/>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0"/>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9" name="Google Shape;10899;p80"/>
          <p:cNvGrpSpPr/>
          <p:nvPr/>
        </p:nvGrpSpPr>
        <p:grpSpPr>
          <a:xfrm>
            <a:off x="5779239" y="2735295"/>
            <a:ext cx="314411" cy="389830"/>
            <a:chOff x="5779239" y="2887695"/>
            <a:chExt cx="314411" cy="389830"/>
          </a:xfrm>
        </p:grpSpPr>
        <p:sp>
          <p:nvSpPr>
            <p:cNvPr id="10900" name="Google Shape;10900;p8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80"/>
          <p:cNvGrpSpPr/>
          <p:nvPr/>
        </p:nvGrpSpPr>
        <p:grpSpPr>
          <a:xfrm>
            <a:off x="6190130" y="2788577"/>
            <a:ext cx="389830" cy="283004"/>
            <a:chOff x="6190130" y="2940977"/>
            <a:chExt cx="389830" cy="283004"/>
          </a:xfrm>
        </p:grpSpPr>
        <p:sp>
          <p:nvSpPr>
            <p:cNvPr id="10945" name="Google Shape;10945;p8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0"/>
          <p:cNvGrpSpPr/>
          <p:nvPr/>
        </p:nvGrpSpPr>
        <p:grpSpPr>
          <a:xfrm>
            <a:off x="6633976" y="2747874"/>
            <a:ext cx="389803" cy="364673"/>
            <a:chOff x="6633976" y="2900274"/>
            <a:chExt cx="389803" cy="364673"/>
          </a:xfrm>
        </p:grpSpPr>
        <p:sp>
          <p:nvSpPr>
            <p:cNvPr id="10976" name="Google Shape;10976;p8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80"/>
          <p:cNvGrpSpPr/>
          <p:nvPr/>
        </p:nvGrpSpPr>
        <p:grpSpPr>
          <a:xfrm>
            <a:off x="7517835" y="2733037"/>
            <a:ext cx="364935" cy="382529"/>
            <a:chOff x="7517835" y="2885437"/>
            <a:chExt cx="364935" cy="382529"/>
          </a:xfrm>
        </p:grpSpPr>
        <p:sp>
          <p:nvSpPr>
            <p:cNvPr id="10994" name="Google Shape;10994;p8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80"/>
          <p:cNvGrpSpPr/>
          <p:nvPr/>
        </p:nvGrpSpPr>
        <p:grpSpPr>
          <a:xfrm>
            <a:off x="7087591" y="2734744"/>
            <a:ext cx="358160" cy="385602"/>
            <a:chOff x="7087591" y="2887144"/>
            <a:chExt cx="358160" cy="385602"/>
          </a:xfrm>
        </p:grpSpPr>
        <p:sp>
          <p:nvSpPr>
            <p:cNvPr id="11032" name="Google Shape;11032;p8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80"/>
          <p:cNvGrpSpPr/>
          <p:nvPr/>
        </p:nvGrpSpPr>
        <p:grpSpPr>
          <a:xfrm>
            <a:off x="7951362" y="2733037"/>
            <a:ext cx="382529" cy="382529"/>
            <a:chOff x="7951362" y="2885437"/>
            <a:chExt cx="382529" cy="382529"/>
          </a:xfrm>
        </p:grpSpPr>
        <p:sp>
          <p:nvSpPr>
            <p:cNvPr id="11052" name="Google Shape;11052;p8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80"/>
          <p:cNvGrpSpPr/>
          <p:nvPr/>
        </p:nvGrpSpPr>
        <p:grpSpPr>
          <a:xfrm>
            <a:off x="8054406" y="3662089"/>
            <a:ext cx="276964" cy="336601"/>
            <a:chOff x="8054406" y="3814489"/>
            <a:chExt cx="276964" cy="336601"/>
          </a:xfrm>
        </p:grpSpPr>
        <p:sp>
          <p:nvSpPr>
            <p:cNvPr id="11102" name="Google Shape;11102;p8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0"/>
          <p:cNvGrpSpPr/>
          <p:nvPr/>
        </p:nvGrpSpPr>
        <p:grpSpPr>
          <a:xfrm>
            <a:off x="7936787" y="4142674"/>
            <a:ext cx="378249" cy="335524"/>
            <a:chOff x="7936787" y="4295074"/>
            <a:chExt cx="378249" cy="335524"/>
          </a:xfrm>
        </p:grpSpPr>
        <p:sp>
          <p:nvSpPr>
            <p:cNvPr id="11112" name="Google Shape;11112;p8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80"/>
          <p:cNvGrpSpPr/>
          <p:nvPr/>
        </p:nvGrpSpPr>
        <p:grpSpPr>
          <a:xfrm>
            <a:off x="4886058" y="1813490"/>
            <a:ext cx="388569" cy="388307"/>
            <a:chOff x="4886058" y="1965890"/>
            <a:chExt cx="388569" cy="388307"/>
          </a:xfrm>
        </p:grpSpPr>
        <p:sp>
          <p:nvSpPr>
            <p:cNvPr id="11129" name="Google Shape;11129;p8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0" name="Google Shape;11140;p80"/>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Business Icons</a:t>
            </a:r>
            <a:endParaRPr sz="2400">
              <a:solidFill>
                <a:srgbClr val="FFFFFF"/>
              </a:solidFill>
            </a:endParaRPr>
          </a:p>
        </p:txBody>
      </p:sp>
      <p:sp>
        <p:nvSpPr>
          <p:cNvPr id="11141" name="Google Shape;11141;p80"/>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Teamwork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5" name="Shape 11145"/>
        <p:cNvGrpSpPr/>
        <p:nvPr/>
      </p:nvGrpSpPr>
      <p:grpSpPr>
        <a:xfrm>
          <a:off x="0" y="0"/>
          <a:ext cx="0" cy="0"/>
          <a:chOff x="0" y="0"/>
          <a:chExt cx="0" cy="0"/>
        </a:xfrm>
      </p:grpSpPr>
      <p:grpSp>
        <p:nvGrpSpPr>
          <p:cNvPr id="11146" name="Google Shape;11146;p81"/>
          <p:cNvGrpSpPr/>
          <p:nvPr/>
        </p:nvGrpSpPr>
        <p:grpSpPr>
          <a:xfrm>
            <a:off x="1765162" y="3194389"/>
            <a:ext cx="292801" cy="359258"/>
            <a:chOff x="1765162" y="3346789"/>
            <a:chExt cx="292801" cy="359258"/>
          </a:xfrm>
        </p:grpSpPr>
        <p:sp>
          <p:nvSpPr>
            <p:cNvPr id="11147" name="Google Shape;11147;p8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81"/>
          <p:cNvGrpSpPr/>
          <p:nvPr/>
        </p:nvGrpSpPr>
        <p:grpSpPr>
          <a:xfrm>
            <a:off x="3077632" y="2292604"/>
            <a:ext cx="358996" cy="296309"/>
            <a:chOff x="3077632" y="2445004"/>
            <a:chExt cx="358996" cy="296309"/>
          </a:xfrm>
        </p:grpSpPr>
        <p:sp>
          <p:nvSpPr>
            <p:cNvPr id="11163" name="Google Shape;11163;p8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81"/>
          <p:cNvGrpSpPr/>
          <p:nvPr/>
        </p:nvGrpSpPr>
        <p:grpSpPr>
          <a:xfrm>
            <a:off x="2635237" y="2279380"/>
            <a:ext cx="359232" cy="323018"/>
            <a:chOff x="2635237" y="2431780"/>
            <a:chExt cx="359232" cy="323018"/>
          </a:xfrm>
        </p:grpSpPr>
        <p:sp>
          <p:nvSpPr>
            <p:cNvPr id="11190" name="Google Shape;11190;p8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81"/>
          <p:cNvGrpSpPr/>
          <p:nvPr/>
        </p:nvGrpSpPr>
        <p:grpSpPr>
          <a:xfrm>
            <a:off x="4011651" y="3615732"/>
            <a:ext cx="373189" cy="358944"/>
            <a:chOff x="4011651" y="3768132"/>
            <a:chExt cx="373189" cy="358944"/>
          </a:xfrm>
        </p:grpSpPr>
        <p:sp>
          <p:nvSpPr>
            <p:cNvPr id="11206" name="Google Shape;11206;p8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81"/>
          <p:cNvGrpSpPr/>
          <p:nvPr/>
        </p:nvGrpSpPr>
        <p:grpSpPr>
          <a:xfrm>
            <a:off x="2189568" y="1809203"/>
            <a:ext cx="364993" cy="359049"/>
            <a:chOff x="2189568" y="1961603"/>
            <a:chExt cx="364993" cy="359049"/>
          </a:xfrm>
        </p:grpSpPr>
        <p:sp>
          <p:nvSpPr>
            <p:cNvPr id="11217" name="Google Shape;11217;p8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1"/>
          <p:cNvGrpSpPr/>
          <p:nvPr/>
        </p:nvGrpSpPr>
        <p:grpSpPr>
          <a:xfrm>
            <a:off x="2193077" y="2267571"/>
            <a:ext cx="378426" cy="346323"/>
            <a:chOff x="2193077" y="2419971"/>
            <a:chExt cx="378426" cy="346323"/>
          </a:xfrm>
        </p:grpSpPr>
        <p:sp>
          <p:nvSpPr>
            <p:cNvPr id="11234" name="Google Shape;11234;p8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81"/>
          <p:cNvGrpSpPr/>
          <p:nvPr/>
        </p:nvGrpSpPr>
        <p:grpSpPr>
          <a:xfrm>
            <a:off x="861622" y="2729370"/>
            <a:ext cx="276802" cy="367140"/>
            <a:chOff x="861622" y="2881770"/>
            <a:chExt cx="276802" cy="367140"/>
          </a:xfrm>
        </p:grpSpPr>
        <p:sp>
          <p:nvSpPr>
            <p:cNvPr id="11256" name="Google Shape;11256;p8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81"/>
          <p:cNvGrpSpPr/>
          <p:nvPr/>
        </p:nvGrpSpPr>
        <p:grpSpPr>
          <a:xfrm>
            <a:off x="3968184" y="2729291"/>
            <a:ext cx="369444" cy="367140"/>
            <a:chOff x="3968184" y="2881691"/>
            <a:chExt cx="369444" cy="367140"/>
          </a:xfrm>
        </p:grpSpPr>
        <p:sp>
          <p:nvSpPr>
            <p:cNvPr id="11279" name="Google Shape;11279;p8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81"/>
          <p:cNvGrpSpPr/>
          <p:nvPr/>
        </p:nvGrpSpPr>
        <p:grpSpPr>
          <a:xfrm>
            <a:off x="3513796" y="2729684"/>
            <a:ext cx="371487" cy="366826"/>
            <a:chOff x="3513796" y="2882084"/>
            <a:chExt cx="371487" cy="366826"/>
          </a:xfrm>
        </p:grpSpPr>
        <p:sp>
          <p:nvSpPr>
            <p:cNvPr id="11304" name="Google Shape;11304;p8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81"/>
          <p:cNvGrpSpPr/>
          <p:nvPr/>
        </p:nvGrpSpPr>
        <p:grpSpPr>
          <a:xfrm>
            <a:off x="873615" y="1347875"/>
            <a:ext cx="335011" cy="359232"/>
            <a:chOff x="873615" y="1500275"/>
            <a:chExt cx="335011" cy="359232"/>
          </a:xfrm>
        </p:grpSpPr>
        <p:sp>
          <p:nvSpPr>
            <p:cNvPr id="11354" name="Google Shape;11354;p8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81"/>
          <p:cNvGrpSpPr/>
          <p:nvPr/>
        </p:nvGrpSpPr>
        <p:grpSpPr>
          <a:xfrm>
            <a:off x="2202058" y="3194337"/>
            <a:ext cx="337158" cy="359311"/>
            <a:chOff x="2202058" y="3346737"/>
            <a:chExt cx="337158" cy="359311"/>
          </a:xfrm>
        </p:grpSpPr>
        <p:sp>
          <p:nvSpPr>
            <p:cNvPr id="11366" name="Google Shape;11366;p8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1"/>
          <p:cNvGrpSpPr/>
          <p:nvPr/>
        </p:nvGrpSpPr>
        <p:grpSpPr>
          <a:xfrm>
            <a:off x="2223059" y="3665772"/>
            <a:ext cx="359232" cy="306050"/>
            <a:chOff x="2223059" y="3818172"/>
            <a:chExt cx="359232" cy="306050"/>
          </a:xfrm>
        </p:grpSpPr>
        <p:sp>
          <p:nvSpPr>
            <p:cNvPr id="11376" name="Google Shape;11376;p8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81"/>
          <p:cNvGrpSpPr/>
          <p:nvPr/>
        </p:nvGrpSpPr>
        <p:grpSpPr>
          <a:xfrm>
            <a:off x="1725989" y="1839420"/>
            <a:ext cx="378426" cy="298509"/>
            <a:chOff x="1725989" y="1991820"/>
            <a:chExt cx="378426" cy="298509"/>
          </a:xfrm>
        </p:grpSpPr>
        <p:sp>
          <p:nvSpPr>
            <p:cNvPr id="11386" name="Google Shape;11386;p8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81"/>
          <p:cNvGrpSpPr/>
          <p:nvPr/>
        </p:nvGrpSpPr>
        <p:grpSpPr>
          <a:xfrm>
            <a:off x="1768409" y="3639351"/>
            <a:ext cx="367978" cy="359075"/>
            <a:chOff x="1768409" y="3791751"/>
            <a:chExt cx="367978" cy="359075"/>
          </a:xfrm>
        </p:grpSpPr>
        <p:sp>
          <p:nvSpPr>
            <p:cNvPr id="11399" name="Google Shape;11399;p8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81"/>
          <p:cNvGrpSpPr/>
          <p:nvPr/>
        </p:nvGrpSpPr>
        <p:grpSpPr>
          <a:xfrm>
            <a:off x="2668963" y="3638906"/>
            <a:ext cx="358735" cy="359311"/>
            <a:chOff x="2668963" y="3791306"/>
            <a:chExt cx="358735" cy="359311"/>
          </a:xfrm>
        </p:grpSpPr>
        <p:sp>
          <p:nvSpPr>
            <p:cNvPr id="11413" name="Google Shape;11413;p8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1"/>
          <p:cNvGrpSpPr/>
          <p:nvPr/>
        </p:nvGrpSpPr>
        <p:grpSpPr>
          <a:xfrm>
            <a:off x="849682" y="1842798"/>
            <a:ext cx="363893" cy="291727"/>
            <a:chOff x="849682" y="1995198"/>
            <a:chExt cx="363893" cy="291727"/>
          </a:xfrm>
        </p:grpSpPr>
        <p:sp>
          <p:nvSpPr>
            <p:cNvPr id="11430" name="Google Shape;11430;p8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81"/>
          <p:cNvGrpSpPr/>
          <p:nvPr/>
        </p:nvGrpSpPr>
        <p:grpSpPr>
          <a:xfrm>
            <a:off x="3065430" y="1837666"/>
            <a:ext cx="378190" cy="302044"/>
            <a:chOff x="3065430" y="1990066"/>
            <a:chExt cx="378190" cy="302044"/>
          </a:xfrm>
        </p:grpSpPr>
        <p:sp>
          <p:nvSpPr>
            <p:cNvPr id="11449" name="Google Shape;11449;p8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81"/>
          <p:cNvGrpSpPr/>
          <p:nvPr/>
        </p:nvGrpSpPr>
        <p:grpSpPr>
          <a:xfrm>
            <a:off x="3568234" y="3639010"/>
            <a:ext cx="347501" cy="359284"/>
            <a:chOff x="3568234" y="3791410"/>
            <a:chExt cx="347501" cy="359284"/>
          </a:xfrm>
        </p:grpSpPr>
        <p:sp>
          <p:nvSpPr>
            <p:cNvPr id="11461" name="Google Shape;11461;p8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81"/>
          <p:cNvGrpSpPr/>
          <p:nvPr/>
        </p:nvGrpSpPr>
        <p:grpSpPr>
          <a:xfrm>
            <a:off x="1759925" y="1348687"/>
            <a:ext cx="347004" cy="358420"/>
            <a:chOff x="1759925" y="1501087"/>
            <a:chExt cx="347004" cy="358420"/>
          </a:xfrm>
        </p:grpSpPr>
        <p:sp>
          <p:nvSpPr>
            <p:cNvPr id="11473" name="Google Shape;11473;p8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81"/>
          <p:cNvGrpSpPr/>
          <p:nvPr/>
        </p:nvGrpSpPr>
        <p:grpSpPr>
          <a:xfrm>
            <a:off x="3519295" y="2261260"/>
            <a:ext cx="360227" cy="359311"/>
            <a:chOff x="3519295" y="2413660"/>
            <a:chExt cx="360227" cy="359311"/>
          </a:xfrm>
        </p:grpSpPr>
        <p:sp>
          <p:nvSpPr>
            <p:cNvPr id="11501" name="Google Shape;11501;p8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81"/>
          <p:cNvGrpSpPr/>
          <p:nvPr/>
        </p:nvGrpSpPr>
        <p:grpSpPr>
          <a:xfrm>
            <a:off x="1330255" y="3693318"/>
            <a:ext cx="358996" cy="250774"/>
            <a:chOff x="1330255" y="3845718"/>
            <a:chExt cx="358996" cy="250774"/>
          </a:xfrm>
        </p:grpSpPr>
        <p:sp>
          <p:nvSpPr>
            <p:cNvPr id="11537" name="Google Shape;11537;p8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1"/>
          <p:cNvGrpSpPr/>
          <p:nvPr/>
        </p:nvGrpSpPr>
        <p:grpSpPr>
          <a:xfrm>
            <a:off x="3115103" y="3638984"/>
            <a:ext cx="373424" cy="359311"/>
            <a:chOff x="3115103" y="3791384"/>
            <a:chExt cx="373424" cy="359311"/>
          </a:xfrm>
        </p:grpSpPr>
        <p:sp>
          <p:nvSpPr>
            <p:cNvPr id="11548" name="Google Shape;11548;p8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81"/>
          <p:cNvGrpSpPr/>
          <p:nvPr/>
        </p:nvGrpSpPr>
        <p:grpSpPr>
          <a:xfrm>
            <a:off x="883853" y="3640241"/>
            <a:ext cx="378190" cy="357059"/>
            <a:chOff x="883853" y="3792641"/>
            <a:chExt cx="378190" cy="357059"/>
          </a:xfrm>
        </p:grpSpPr>
        <p:sp>
          <p:nvSpPr>
            <p:cNvPr id="11563" name="Google Shape;11563;p8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1"/>
          <p:cNvGrpSpPr/>
          <p:nvPr/>
        </p:nvGrpSpPr>
        <p:grpSpPr>
          <a:xfrm>
            <a:off x="3934196" y="2332405"/>
            <a:ext cx="401207" cy="214036"/>
            <a:chOff x="3934196" y="2484805"/>
            <a:chExt cx="401207" cy="214036"/>
          </a:xfrm>
        </p:grpSpPr>
        <p:sp>
          <p:nvSpPr>
            <p:cNvPr id="11590" name="Google Shape;11590;p8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81"/>
          <p:cNvGrpSpPr/>
          <p:nvPr/>
        </p:nvGrpSpPr>
        <p:grpSpPr>
          <a:xfrm>
            <a:off x="3999894" y="1347797"/>
            <a:ext cx="342474" cy="359232"/>
            <a:chOff x="3999894" y="1500197"/>
            <a:chExt cx="342474" cy="359232"/>
          </a:xfrm>
        </p:grpSpPr>
        <p:sp>
          <p:nvSpPr>
            <p:cNvPr id="11596" name="Google Shape;11596;p8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81"/>
          <p:cNvGrpSpPr/>
          <p:nvPr/>
        </p:nvGrpSpPr>
        <p:grpSpPr>
          <a:xfrm>
            <a:off x="2233795" y="2729762"/>
            <a:ext cx="232601" cy="366747"/>
            <a:chOff x="2233795" y="2882162"/>
            <a:chExt cx="232601" cy="366747"/>
          </a:xfrm>
        </p:grpSpPr>
        <p:sp>
          <p:nvSpPr>
            <p:cNvPr id="11607" name="Google Shape;11607;p8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81"/>
          <p:cNvGrpSpPr/>
          <p:nvPr/>
        </p:nvGrpSpPr>
        <p:grpSpPr>
          <a:xfrm>
            <a:off x="3523772" y="3252022"/>
            <a:ext cx="362008" cy="244175"/>
            <a:chOff x="3523772" y="3404422"/>
            <a:chExt cx="362008" cy="244175"/>
          </a:xfrm>
        </p:grpSpPr>
        <p:sp>
          <p:nvSpPr>
            <p:cNvPr id="11626" name="Google Shape;11626;p8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81"/>
          <p:cNvGrpSpPr/>
          <p:nvPr/>
        </p:nvGrpSpPr>
        <p:grpSpPr>
          <a:xfrm>
            <a:off x="3531026" y="1824914"/>
            <a:ext cx="359232" cy="327836"/>
            <a:chOff x="3531026" y="1977314"/>
            <a:chExt cx="359232" cy="327836"/>
          </a:xfrm>
        </p:grpSpPr>
        <p:sp>
          <p:nvSpPr>
            <p:cNvPr id="11642" name="Google Shape;11642;p8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81"/>
          <p:cNvGrpSpPr/>
          <p:nvPr/>
        </p:nvGrpSpPr>
        <p:grpSpPr>
          <a:xfrm>
            <a:off x="3123351" y="1347875"/>
            <a:ext cx="296781" cy="359232"/>
            <a:chOff x="3123351" y="1500275"/>
            <a:chExt cx="296781" cy="359232"/>
          </a:xfrm>
        </p:grpSpPr>
        <p:sp>
          <p:nvSpPr>
            <p:cNvPr id="11653" name="Google Shape;11653;p8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81"/>
          <p:cNvGrpSpPr/>
          <p:nvPr/>
        </p:nvGrpSpPr>
        <p:grpSpPr>
          <a:xfrm>
            <a:off x="2659458" y="1347875"/>
            <a:ext cx="332261" cy="359232"/>
            <a:chOff x="2659458" y="1500275"/>
            <a:chExt cx="332261" cy="359232"/>
          </a:xfrm>
        </p:grpSpPr>
        <p:sp>
          <p:nvSpPr>
            <p:cNvPr id="11665" name="Google Shape;11665;p8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81"/>
          <p:cNvGrpSpPr/>
          <p:nvPr/>
        </p:nvGrpSpPr>
        <p:grpSpPr>
          <a:xfrm>
            <a:off x="1750184" y="2261130"/>
            <a:ext cx="359730" cy="359441"/>
            <a:chOff x="1750184" y="2413530"/>
            <a:chExt cx="359730" cy="359441"/>
          </a:xfrm>
        </p:grpSpPr>
        <p:sp>
          <p:nvSpPr>
            <p:cNvPr id="11686" name="Google Shape;11686;p8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81"/>
          <p:cNvGrpSpPr/>
          <p:nvPr/>
        </p:nvGrpSpPr>
        <p:grpSpPr>
          <a:xfrm>
            <a:off x="2230050" y="1347823"/>
            <a:ext cx="316524" cy="359284"/>
            <a:chOff x="2230050" y="1500223"/>
            <a:chExt cx="316524" cy="359284"/>
          </a:xfrm>
        </p:grpSpPr>
        <p:sp>
          <p:nvSpPr>
            <p:cNvPr id="11698" name="Google Shape;11698;p8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81"/>
          <p:cNvGrpSpPr/>
          <p:nvPr/>
        </p:nvGrpSpPr>
        <p:grpSpPr>
          <a:xfrm>
            <a:off x="2690042" y="4110367"/>
            <a:ext cx="359389" cy="359232"/>
            <a:chOff x="2690042" y="4262767"/>
            <a:chExt cx="359389" cy="359232"/>
          </a:xfrm>
        </p:grpSpPr>
        <p:sp>
          <p:nvSpPr>
            <p:cNvPr id="11719" name="Google Shape;11719;p8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81"/>
          <p:cNvGrpSpPr/>
          <p:nvPr/>
        </p:nvGrpSpPr>
        <p:grpSpPr>
          <a:xfrm>
            <a:off x="2689440" y="2729762"/>
            <a:ext cx="222337" cy="366721"/>
            <a:chOff x="2689440" y="2882162"/>
            <a:chExt cx="222337" cy="366721"/>
          </a:xfrm>
        </p:grpSpPr>
        <p:sp>
          <p:nvSpPr>
            <p:cNvPr id="11727" name="Google Shape;11727;p8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6" name="Google Shape;11736;p81"/>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7" name="Google Shape;11737;p81"/>
          <p:cNvGrpSpPr/>
          <p:nvPr/>
        </p:nvGrpSpPr>
        <p:grpSpPr>
          <a:xfrm>
            <a:off x="2637986" y="1827742"/>
            <a:ext cx="359232" cy="322023"/>
            <a:chOff x="2637986" y="1980142"/>
            <a:chExt cx="359232" cy="322023"/>
          </a:xfrm>
        </p:grpSpPr>
        <p:sp>
          <p:nvSpPr>
            <p:cNvPr id="11738" name="Google Shape;11738;p8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1"/>
          <p:cNvGrpSpPr/>
          <p:nvPr/>
        </p:nvGrpSpPr>
        <p:grpSpPr>
          <a:xfrm>
            <a:off x="1306531" y="3194572"/>
            <a:ext cx="323018" cy="359075"/>
            <a:chOff x="1306531" y="3346972"/>
            <a:chExt cx="323018" cy="359075"/>
          </a:xfrm>
        </p:grpSpPr>
        <p:sp>
          <p:nvSpPr>
            <p:cNvPr id="11752" name="Google Shape;11752;p8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81"/>
          <p:cNvGrpSpPr/>
          <p:nvPr/>
        </p:nvGrpSpPr>
        <p:grpSpPr>
          <a:xfrm>
            <a:off x="1308024" y="2261575"/>
            <a:ext cx="360253" cy="357111"/>
            <a:chOff x="1308024" y="2413975"/>
            <a:chExt cx="360253" cy="357111"/>
          </a:xfrm>
        </p:grpSpPr>
        <p:sp>
          <p:nvSpPr>
            <p:cNvPr id="11762" name="Google Shape;11762;p8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81"/>
          <p:cNvGrpSpPr/>
          <p:nvPr/>
        </p:nvGrpSpPr>
        <p:grpSpPr>
          <a:xfrm>
            <a:off x="1298519" y="1817922"/>
            <a:ext cx="378452" cy="341321"/>
            <a:chOff x="1298519" y="1970322"/>
            <a:chExt cx="378452" cy="341321"/>
          </a:xfrm>
        </p:grpSpPr>
        <p:sp>
          <p:nvSpPr>
            <p:cNvPr id="11793" name="Google Shape;11793;p8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81"/>
          <p:cNvGrpSpPr/>
          <p:nvPr/>
        </p:nvGrpSpPr>
        <p:grpSpPr>
          <a:xfrm>
            <a:off x="3114815" y="3194468"/>
            <a:ext cx="283217" cy="359180"/>
            <a:chOff x="3114815" y="3346868"/>
            <a:chExt cx="283217" cy="359180"/>
          </a:xfrm>
        </p:grpSpPr>
        <p:sp>
          <p:nvSpPr>
            <p:cNvPr id="11814" name="Google Shape;11814;p8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81"/>
          <p:cNvGrpSpPr/>
          <p:nvPr/>
        </p:nvGrpSpPr>
        <p:grpSpPr>
          <a:xfrm>
            <a:off x="3973186" y="3200831"/>
            <a:ext cx="378661" cy="346558"/>
            <a:chOff x="3973186" y="3353231"/>
            <a:chExt cx="378661" cy="346558"/>
          </a:xfrm>
        </p:grpSpPr>
        <p:sp>
          <p:nvSpPr>
            <p:cNvPr id="11828" name="Google Shape;11828;p8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81"/>
          <p:cNvGrpSpPr/>
          <p:nvPr/>
        </p:nvGrpSpPr>
        <p:grpSpPr>
          <a:xfrm>
            <a:off x="2152857" y="4110602"/>
            <a:ext cx="373241" cy="359127"/>
            <a:chOff x="2152857" y="4263002"/>
            <a:chExt cx="373241" cy="359127"/>
          </a:xfrm>
        </p:grpSpPr>
        <p:sp>
          <p:nvSpPr>
            <p:cNvPr id="11847" name="Google Shape;11847;p8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81"/>
          <p:cNvGrpSpPr/>
          <p:nvPr/>
        </p:nvGrpSpPr>
        <p:grpSpPr>
          <a:xfrm>
            <a:off x="859632" y="3194572"/>
            <a:ext cx="303537" cy="359127"/>
            <a:chOff x="859632" y="3346972"/>
            <a:chExt cx="303537" cy="359127"/>
          </a:xfrm>
        </p:grpSpPr>
        <p:sp>
          <p:nvSpPr>
            <p:cNvPr id="11856" name="Google Shape;11856;p8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81"/>
          <p:cNvGrpSpPr/>
          <p:nvPr/>
        </p:nvGrpSpPr>
        <p:grpSpPr>
          <a:xfrm>
            <a:off x="1767911" y="2729841"/>
            <a:ext cx="265306" cy="366799"/>
            <a:chOff x="1767911" y="2882241"/>
            <a:chExt cx="265306" cy="366799"/>
          </a:xfrm>
        </p:grpSpPr>
        <p:sp>
          <p:nvSpPr>
            <p:cNvPr id="11862" name="Google Shape;11862;p8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81"/>
          <p:cNvGrpSpPr/>
          <p:nvPr/>
        </p:nvGrpSpPr>
        <p:grpSpPr>
          <a:xfrm>
            <a:off x="1332009" y="1347535"/>
            <a:ext cx="331895" cy="359311"/>
            <a:chOff x="1332009" y="1499935"/>
            <a:chExt cx="331895" cy="359311"/>
          </a:xfrm>
        </p:grpSpPr>
        <p:sp>
          <p:nvSpPr>
            <p:cNvPr id="11878" name="Google Shape;11878;p8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81"/>
          <p:cNvGrpSpPr/>
          <p:nvPr/>
        </p:nvGrpSpPr>
        <p:grpSpPr>
          <a:xfrm>
            <a:off x="2663464" y="3194415"/>
            <a:ext cx="289528" cy="359232"/>
            <a:chOff x="2663464" y="3346815"/>
            <a:chExt cx="289528" cy="359232"/>
          </a:xfrm>
        </p:grpSpPr>
        <p:sp>
          <p:nvSpPr>
            <p:cNvPr id="11896" name="Google Shape;11896;p8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81"/>
          <p:cNvGrpSpPr/>
          <p:nvPr/>
        </p:nvGrpSpPr>
        <p:grpSpPr>
          <a:xfrm>
            <a:off x="1315775" y="2729527"/>
            <a:ext cx="269051" cy="366983"/>
            <a:chOff x="1315775" y="2881927"/>
            <a:chExt cx="269051" cy="366983"/>
          </a:xfrm>
        </p:grpSpPr>
        <p:sp>
          <p:nvSpPr>
            <p:cNvPr id="11908" name="Google Shape;11908;p8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1"/>
          <p:cNvGrpSpPr/>
          <p:nvPr/>
        </p:nvGrpSpPr>
        <p:grpSpPr>
          <a:xfrm>
            <a:off x="3977427" y="1827742"/>
            <a:ext cx="359232" cy="322023"/>
            <a:chOff x="3977427" y="1980142"/>
            <a:chExt cx="359232" cy="322023"/>
          </a:xfrm>
        </p:grpSpPr>
        <p:sp>
          <p:nvSpPr>
            <p:cNvPr id="11924" name="Google Shape;11924;p8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81"/>
          <p:cNvGrpSpPr/>
          <p:nvPr/>
        </p:nvGrpSpPr>
        <p:grpSpPr>
          <a:xfrm>
            <a:off x="865628" y="2261208"/>
            <a:ext cx="361720" cy="359180"/>
            <a:chOff x="865628" y="2413608"/>
            <a:chExt cx="361720" cy="359180"/>
          </a:xfrm>
        </p:grpSpPr>
        <p:sp>
          <p:nvSpPr>
            <p:cNvPr id="11935" name="Google Shape;11935;p8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81"/>
          <p:cNvGrpSpPr/>
          <p:nvPr/>
        </p:nvGrpSpPr>
        <p:grpSpPr>
          <a:xfrm>
            <a:off x="3117093" y="2729527"/>
            <a:ext cx="268815" cy="366983"/>
            <a:chOff x="3117093" y="2881927"/>
            <a:chExt cx="268815" cy="366983"/>
          </a:xfrm>
        </p:grpSpPr>
        <p:sp>
          <p:nvSpPr>
            <p:cNvPr id="11949" name="Google Shape;11949;p8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1"/>
          <p:cNvGrpSpPr/>
          <p:nvPr/>
        </p:nvGrpSpPr>
        <p:grpSpPr>
          <a:xfrm>
            <a:off x="3534508" y="1355600"/>
            <a:ext cx="368502" cy="343521"/>
            <a:chOff x="3534508" y="1508000"/>
            <a:chExt cx="368502" cy="343521"/>
          </a:xfrm>
        </p:grpSpPr>
        <p:sp>
          <p:nvSpPr>
            <p:cNvPr id="11965" name="Google Shape;11965;p8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81"/>
          <p:cNvGrpSpPr/>
          <p:nvPr/>
        </p:nvGrpSpPr>
        <p:grpSpPr>
          <a:xfrm>
            <a:off x="7147436" y="1350599"/>
            <a:ext cx="279054" cy="354754"/>
            <a:chOff x="7147436" y="1502999"/>
            <a:chExt cx="279054" cy="354754"/>
          </a:xfrm>
        </p:grpSpPr>
        <p:sp>
          <p:nvSpPr>
            <p:cNvPr id="11981" name="Google Shape;11981;p8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81"/>
          <p:cNvGrpSpPr/>
          <p:nvPr/>
        </p:nvGrpSpPr>
        <p:grpSpPr>
          <a:xfrm>
            <a:off x="7603081" y="1820672"/>
            <a:ext cx="276802" cy="354807"/>
            <a:chOff x="7603081" y="1973072"/>
            <a:chExt cx="276802" cy="354807"/>
          </a:xfrm>
        </p:grpSpPr>
        <p:sp>
          <p:nvSpPr>
            <p:cNvPr id="11998" name="Google Shape;11998;p8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81"/>
          <p:cNvGrpSpPr/>
          <p:nvPr/>
        </p:nvGrpSpPr>
        <p:grpSpPr>
          <a:xfrm>
            <a:off x="6696792" y="1350599"/>
            <a:ext cx="276802" cy="354754"/>
            <a:chOff x="6696792" y="1502999"/>
            <a:chExt cx="276802" cy="354754"/>
          </a:xfrm>
        </p:grpSpPr>
        <p:sp>
          <p:nvSpPr>
            <p:cNvPr id="12013" name="Google Shape;12013;p8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8" name="Google Shape;12028;p81"/>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9" name="Google Shape;12029;p81"/>
          <p:cNvGrpSpPr/>
          <p:nvPr/>
        </p:nvGrpSpPr>
        <p:grpSpPr>
          <a:xfrm>
            <a:off x="6223393" y="1350599"/>
            <a:ext cx="320295" cy="354754"/>
            <a:chOff x="6223393" y="1502999"/>
            <a:chExt cx="320295" cy="354754"/>
          </a:xfrm>
        </p:grpSpPr>
        <p:sp>
          <p:nvSpPr>
            <p:cNvPr id="12030" name="Google Shape;12030;p8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81"/>
          <p:cNvGrpSpPr/>
          <p:nvPr/>
        </p:nvGrpSpPr>
        <p:grpSpPr>
          <a:xfrm>
            <a:off x="5310611" y="1350572"/>
            <a:ext cx="339515" cy="354781"/>
            <a:chOff x="5310611" y="1502972"/>
            <a:chExt cx="339515" cy="354781"/>
          </a:xfrm>
        </p:grpSpPr>
        <p:sp>
          <p:nvSpPr>
            <p:cNvPr id="12054" name="Google Shape;12054;p8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81"/>
          <p:cNvGrpSpPr/>
          <p:nvPr/>
        </p:nvGrpSpPr>
        <p:grpSpPr>
          <a:xfrm>
            <a:off x="6253637" y="3637701"/>
            <a:ext cx="274550" cy="354833"/>
            <a:chOff x="6253637" y="3790101"/>
            <a:chExt cx="274550" cy="354833"/>
          </a:xfrm>
        </p:grpSpPr>
        <p:sp>
          <p:nvSpPr>
            <p:cNvPr id="12071" name="Google Shape;12071;p8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81"/>
          <p:cNvGrpSpPr/>
          <p:nvPr/>
        </p:nvGrpSpPr>
        <p:grpSpPr>
          <a:xfrm>
            <a:off x="5802731" y="3637780"/>
            <a:ext cx="274576" cy="354754"/>
            <a:chOff x="5802731" y="3790180"/>
            <a:chExt cx="274576" cy="354754"/>
          </a:xfrm>
        </p:grpSpPr>
        <p:sp>
          <p:nvSpPr>
            <p:cNvPr id="12089" name="Google Shape;12089;p8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81"/>
          <p:cNvGrpSpPr/>
          <p:nvPr/>
        </p:nvGrpSpPr>
        <p:grpSpPr>
          <a:xfrm>
            <a:off x="5352088" y="3637806"/>
            <a:ext cx="274550" cy="354728"/>
            <a:chOff x="5352088" y="3790206"/>
            <a:chExt cx="274550" cy="354728"/>
          </a:xfrm>
        </p:grpSpPr>
        <p:sp>
          <p:nvSpPr>
            <p:cNvPr id="12111" name="Google Shape;12111;p8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81"/>
          <p:cNvGrpSpPr/>
          <p:nvPr/>
        </p:nvGrpSpPr>
        <p:grpSpPr>
          <a:xfrm>
            <a:off x="4901706" y="3637675"/>
            <a:ext cx="274550" cy="354859"/>
            <a:chOff x="4901706" y="3790075"/>
            <a:chExt cx="274550" cy="354859"/>
          </a:xfrm>
        </p:grpSpPr>
        <p:sp>
          <p:nvSpPr>
            <p:cNvPr id="12136" name="Google Shape;12136;p8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81"/>
          <p:cNvGrpSpPr/>
          <p:nvPr/>
        </p:nvGrpSpPr>
        <p:grpSpPr>
          <a:xfrm>
            <a:off x="8052704" y="1350808"/>
            <a:ext cx="275073" cy="354545"/>
            <a:chOff x="8052704" y="1503208"/>
            <a:chExt cx="275073" cy="354545"/>
          </a:xfrm>
        </p:grpSpPr>
        <p:sp>
          <p:nvSpPr>
            <p:cNvPr id="12154" name="Google Shape;12154;p8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81"/>
          <p:cNvGrpSpPr/>
          <p:nvPr/>
        </p:nvGrpSpPr>
        <p:grpSpPr>
          <a:xfrm>
            <a:off x="5794745" y="1350599"/>
            <a:ext cx="274550" cy="354754"/>
            <a:chOff x="5794745" y="1502999"/>
            <a:chExt cx="274550" cy="354754"/>
          </a:xfrm>
        </p:grpSpPr>
        <p:sp>
          <p:nvSpPr>
            <p:cNvPr id="12172" name="Google Shape;12172;p8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1"/>
          <p:cNvGrpSpPr/>
          <p:nvPr/>
        </p:nvGrpSpPr>
        <p:grpSpPr>
          <a:xfrm>
            <a:off x="4896940" y="1350599"/>
            <a:ext cx="263316" cy="354754"/>
            <a:chOff x="4896940" y="1502999"/>
            <a:chExt cx="263316" cy="354754"/>
          </a:xfrm>
        </p:grpSpPr>
        <p:sp>
          <p:nvSpPr>
            <p:cNvPr id="12196" name="Google Shape;12196;p8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81"/>
          <p:cNvGrpSpPr/>
          <p:nvPr/>
        </p:nvGrpSpPr>
        <p:grpSpPr>
          <a:xfrm>
            <a:off x="6255392" y="4115682"/>
            <a:ext cx="274550" cy="354728"/>
            <a:chOff x="6255392" y="4268082"/>
            <a:chExt cx="274550" cy="354728"/>
          </a:xfrm>
        </p:grpSpPr>
        <p:sp>
          <p:nvSpPr>
            <p:cNvPr id="12218" name="Google Shape;12218;p8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81"/>
          <p:cNvGrpSpPr/>
          <p:nvPr/>
        </p:nvGrpSpPr>
        <p:grpSpPr>
          <a:xfrm>
            <a:off x="7604076" y="3637675"/>
            <a:ext cx="275807" cy="354859"/>
            <a:chOff x="7604076" y="3790075"/>
            <a:chExt cx="275807" cy="354859"/>
          </a:xfrm>
        </p:grpSpPr>
        <p:sp>
          <p:nvSpPr>
            <p:cNvPr id="12239" name="Google Shape;12239;p8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81"/>
          <p:cNvGrpSpPr/>
          <p:nvPr/>
        </p:nvGrpSpPr>
        <p:grpSpPr>
          <a:xfrm>
            <a:off x="7154427" y="3637806"/>
            <a:ext cx="274550" cy="354493"/>
            <a:chOff x="7154427" y="3790206"/>
            <a:chExt cx="274550" cy="354493"/>
          </a:xfrm>
        </p:grpSpPr>
        <p:sp>
          <p:nvSpPr>
            <p:cNvPr id="12262" name="Google Shape;12262;p8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81"/>
          <p:cNvGrpSpPr/>
          <p:nvPr/>
        </p:nvGrpSpPr>
        <p:grpSpPr>
          <a:xfrm>
            <a:off x="8054458" y="1820750"/>
            <a:ext cx="274576" cy="354728"/>
            <a:chOff x="8054458" y="1973150"/>
            <a:chExt cx="274576" cy="354728"/>
          </a:xfrm>
        </p:grpSpPr>
        <p:sp>
          <p:nvSpPr>
            <p:cNvPr id="12283" name="Google Shape;12283;p8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81"/>
          <p:cNvGrpSpPr/>
          <p:nvPr/>
        </p:nvGrpSpPr>
        <p:grpSpPr>
          <a:xfrm>
            <a:off x="7153930" y="1820750"/>
            <a:ext cx="274812" cy="354728"/>
            <a:chOff x="7153930" y="1973150"/>
            <a:chExt cx="274812" cy="354728"/>
          </a:xfrm>
        </p:grpSpPr>
        <p:sp>
          <p:nvSpPr>
            <p:cNvPr id="12306" name="Google Shape;12306;p8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81"/>
          <p:cNvGrpSpPr/>
          <p:nvPr/>
        </p:nvGrpSpPr>
        <p:grpSpPr>
          <a:xfrm>
            <a:off x="6703522" y="1820698"/>
            <a:ext cx="274812" cy="354781"/>
            <a:chOff x="6703522" y="1973098"/>
            <a:chExt cx="274812" cy="354781"/>
          </a:xfrm>
        </p:grpSpPr>
        <p:sp>
          <p:nvSpPr>
            <p:cNvPr id="12326" name="Google Shape;12326;p8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81"/>
          <p:cNvGrpSpPr/>
          <p:nvPr/>
        </p:nvGrpSpPr>
        <p:grpSpPr>
          <a:xfrm>
            <a:off x="6253375" y="1820750"/>
            <a:ext cx="274812" cy="354728"/>
            <a:chOff x="6253375" y="1973150"/>
            <a:chExt cx="274812" cy="354728"/>
          </a:xfrm>
        </p:grpSpPr>
        <p:sp>
          <p:nvSpPr>
            <p:cNvPr id="12352" name="Google Shape;12352;p8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81"/>
          <p:cNvGrpSpPr/>
          <p:nvPr/>
        </p:nvGrpSpPr>
        <p:grpSpPr>
          <a:xfrm>
            <a:off x="5802496" y="1820750"/>
            <a:ext cx="275309" cy="354728"/>
            <a:chOff x="5802496" y="1973150"/>
            <a:chExt cx="275309" cy="354728"/>
          </a:xfrm>
        </p:grpSpPr>
        <p:sp>
          <p:nvSpPr>
            <p:cNvPr id="12391" name="Google Shape;12391;p8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81"/>
          <p:cNvGrpSpPr/>
          <p:nvPr/>
        </p:nvGrpSpPr>
        <p:grpSpPr>
          <a:xfrm>
            <a:off x="5353083" y="1820750"/>
            <a:ext cx="274576" cy="354728"/>
            <a:chOff x="5353083" y="1973150"/>
            <a:chExt cx="274576" cy="354728"/>
          </a:xfrm>
        </p:grpSpPr>
        <p:sp>
          <p:nvSpPr>
            <p:cNvPr id="12418" name="Google Shape;12418;p8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1"/>
          <p:cNvGrpSpPr/>
          <p:nvPr/>
        </p:nvGrpSpPr>
        <p:grpSpPr>
          <a:xfrm>
            <a:off x="4902701" y="1820750"/>
            <a:ext cx="274812" cy="354728"/>
            <a:chOff x="4902701" y="1973150"/>
            <a:chExt cx="274812" cy="354728"/>
          </a:xfrm>
        </p:grpSpPr>
        <p:sp>
          <p:nvSpPr>
            <p:cNvPr id="12440" name="Google Shape;12440;p8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81"/>
          <p:cNvGrpSpPr/>
          <p:nvPr/>
        </p:nvGrpSpPr>
        <p:grpSpPr>
          <a:xfrm>
            <a:off x="4902701" y="2727589"/>
            <a:ext cx="272560" cy="354676"/>
            <a:chOff x="4902701" y="2879989"/>
            <a:chExt cx="272560" cy="354676"/>
          </a:xfrm>
        </p:grpSpPr>
        <p:sp>
          <p:nvSpPr>
            <p:cNvPr id="12466" name="Google Shape;12466;p8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81"/>
          <p:cNvGrpSpPr/>
          <p:nvPr/>
        </p:nvGrpSpPr>
        <p:grpSpPr>
          <a:xfrm>
            <a:off x="5803988" y="4115682"/>
            <a:ext cx="274550" cy="354728"/>
            <a:chOff x="5803988" y="4268082"/>
            <a:chExt cx="274550" cy="354728"/>
          </a:xfrm>
        </p:grpSpPr>
        <p:sp>
          <p:nvSpPr>
            <p:cNvPr id="12491" name="Google Shape;12491;p8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81"/>
          <p:cNvGrpSpPr/>
          <p:nvPr/>
        </p:nvGrpSpPr>
        <p:grpSpPr>
          <a:xfrm>
            <a:off x="5352349" y="4115682"/>
            <a:ext cx="274550" cy="354728"/>
            <a:chOff x="5352349" y="4268082"/>
            <a:chExt cx="274550" cy="354728"/>
          </a:xfrm>
        </p:grpSpPr>
        <p:sp>
          <p:nvSpPr>
            <p:cNvPr id="12514" name="Google Shape;12514;p8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81"/>
          <p:cNvGrpSpPr/>
          <p:nvPr/>
        </p:nvGrpSpPr>
        <p:grpSpPr>
          <a:xfrm>
            <a:off x="7606826" y="2266890"/>
            <a:ext cx="274550" cy="354728"/>
            <a:chOff x="7606826" y="2419290"/>
            <a:chExt cx="274550" cy="354728"/>
          </a:xfrm>
        </p:grpSpPr>
        <p:sp>
          <p:nvSpPr>
            <p:cNvPr id="12537" name="Google Shape;12537;p8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81"/>
          <p:cNvGrpSpPr/>
          <p:nvPr/>
        </p:nvGrpSpPr>
        <p:grpSpPr>
          <a:xfrm>
            <a:off x="7156182" y="2266890"/>
            <a:ext cx="274550" cy="354728"/>
            <a:chOff x="7156182" y="2419290"/>
            <a:chExt cx="274550" cy="354728"/>
          </a:xfrm>
        </p:grpSpPr>
        <p:sp>
          <p:nvSpPr>
            <p:cNvPr id="12553" name="Google Shape;12553;p8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81"/>
          <p:cNvGrpSpPr/>
          <p:nvPr/>
        </p:nvGrpSpPr>
        <p:grpSpPr>
          <a:xfrm>
            <a:off x="6705276" y="2266890"/>
            <a:ext cx="274812" cy="354728"/>
            <a:chOff x="6705276" y="2419290"/>
            <a:chExt cx="274812" cy="354728"/>
          </a:xfrm>
        </p:grpSpPr>
        <p:sp>
          <p:nvSpPr>
            <p:cNvPr id="12569" name="Google Shape;12569;p8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81"/>
          <p:cNvGrpSpPr/>
          <p:nvPr/>
        </p:nvGrpSpPr>
        <p:grpSpPr>
          <a:xfrm>
            <a:off x="4902936" y="2266890"/>
            <a:ext cx="274576" cy="354728"/>
            <a:chOff x="4902936" y="2419290"/>
            <a:chExt cx="274576" cy="354728"/>
          </a:xfrm>
        </p:grpSpPr>
        <p:sp>
          <p:nvSpPr>
            <p:cNvPr id="12598" name="Google Shape;12598;p8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81"/>
          <p:cNvGrpSpPr/>
          <p:nvPr/>
        </p:nvGrpSpPr>
        <p:grpSpPr>
          <a:xfrm>
            <a:off x="7608056" y="3193394"/>
            <a:ext cx="270334" cy="354754"/>
            <a:chOff x="7608056" y="3345794"/>
            <a:chExt cx="270334" cy="354754"/>
          </a:xfrm>
        </p:grpSpPr>
        <p:sp>
          <p:nvSpPr>
            <p:cNvPr id="12619" name="Google Shape;12619;p8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81"/>
          <p:cNvGrpSpPr/>
          <p:nvPr/>
        </p:nvGrpSpPr>
        <p:grpSpPr>
          <a:xfrm>
            <a:off x="6712765" y="4115682"/>
            <a:ext cx="263316" cy="354728"/>
            <a:chOff x="6712765" y="4268082"/>
            <a:chExt cx="263316" cy="354728"/>
          </a:xfrm>
        </p:grpSpPr>
        <p:sp>
          <p:nvSpPr>
            <p:cNvPr id="12639" name="Google Shape;12639;p8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81"/>
          <p:cNvGrpSpPr/>
          <p:nvPr/>
        </p:nvGrpSpPr>
        <p:grpSpPr>
          <a:xfrm>
            <a:off x="5359341" y="2266759"/>
            <a:ext cx="262819" cy="354859"/>
            <a:chOff x="5359341" y="2419159"/>
            <a:chExt cx="262819" cy="354859"/>
          </a:xfrm>
        </p:grpSpPr>
        <p:sp>
          <p:nvSpPr>
            <p:cNvPr id="12656" name="Google Shape;12656;p8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81"/>
          <p:cNvGrpSpPr/>
          <p:nvPr/>
        </p:nvGrpSpPr>
        <p:grpSpPr>
          <a:xfrm>
            <a:off x="6709282" y="3637806"/>
            <a:ext cx="263316" cy="354493"/>
            <a:chOff x="6709282" y="3790206"/>
            <a:chExt cx="263316" cy="354493"/>
          </a:xfrm>
        </p:grpSpPr>
        <p:sp>
          <p:nvSpPr>
            <p:cNvPr id="12678" name="Google Shape;12678;p8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81"/>
          <p:cNvGrpSpPr/>
          <p:nvPr/>
        </p:nvGrpSpPr>
        <p:grpSpPr>
          <a:xfrm>
            <a:off x="6260629" y="2266890"/>
            <a:ext cx="263055" cy="354493"/>
            <a:chOff x="6260629" y="2419290"/>
            <a:chExt cx="263055" cy="354493"/>
          </a:xfrm>
        </p:grpSpPr>
        <p:sp>
          <p:nvSpPr>
            <p:cNvPr id="12695" name="Google Shape;12695;p8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81"/>
          <p:cNvGrpSpPr/>
          <p:nvPr/>
        </p:nvGrpSpPr>
        <p:grpSpPr>
          <a:xfrm>
            <a:off x="6260864" y="2727511"/>
            <a:ext cx="263343" cy="354754"/>
            <a:chOff x="6260864" y="2879911"/>
            <a:chExt cx="263343" cy="354754"/>
          </a:xfrm>
        </p:grpSpPr>
        <p:sp>
          <p:nvSpPr>
            <p:cNvPr id="12711" name="Google Shape;12711;p8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81"/>
          <p:cNvGrpSpPr/>
          <p:nvPr/>
        </p:nvGrpSpPr>
        <p:grpSpPr>
          <a:xfrm>
            <a:off x="8062968" y="2266890"/>
            <a:ext cx="263316" cy="354728"/>
            <a:chOff x="8062968" y="2419290"/>
            <a:chExt cx="263316" cy="354728"/>
          </a:xfrm>
        </p:grpSpPr>
        <p:sp>
          <p:nvSpPr>
            <p:cNvPr id="12730" name="Google Shape;12730;p8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81"/>
          <p:cNvGrpSpPr/>
          <p:nvPr/>
        </p:nvGrpSpPr>
        <p:grpSpPr>
          <a:xfrm>
            <a:off x="5809723" y="2266890"/>
            <a:ext cx="263316" cy="354728"/>
            <a:chOff x="5809723" y="2419290"/>
            <a:chExt cx="263316" cy="354728"/>
          </a:xfrm>
        </p:grpSpPr>
        <p:sp>
          <p:nvSpPr>
            <p:cNvPr id="12748" name="Google Shape;12748;p8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81"/>
          <p:cNvGrpSpPr/>
          <p:nvPr/>
        </p:nvGrpSpPr>
        <p:grpSpPr>
          <a:xfrm>
            <a:off x="7606826" y="1350599"/>
            <a:ext cx="263552" cy="354754"/>
            <a:chOff x="7606826" y="1502999"/>
            <a:chExt cx="263552" cy="354754"/>
          </a:xfrm>
        </p:grpSpPr>
        <p:sp>
          <p:nvSpPr>
            <p:cNvPr id="12766" name="Google Shape;12766;p8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81"/>
          <p:cNvGrpSpPr/>
          <p:nvPr/>
        </p:nvGrpSpPr>
        <p:grpSpPr>
          <a:xfrm>
            <a:off x="8060455" y="3637675"/>
            <a:ext cx="264076" cy="354623"/>
            <a:chOff x="8060455" y="3790075"/>
            <a:chExt cx="264076" cy="354623"/>
          </a:xfrm>
        </p:grpSpPr>
        <p:sp>
          <p:nvSpPr>
            <p:cNvPr id="12785" name="Google Shape;12785;p8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81"/>
          <p:cNvGrpSpPr/>
          <p:nvPr/>
        </p:nvGrpSpPr>
        <p:grpSpPr>
          <a:xfrm>
            <a:off x="7614550" y="2727511"/>
            <a:ext cx="263316" cy="354754"/>
            <a:chOff x="7614550" y="2879911"/>
            <a:chExt cx="263316" cy="354754"/>
          </a:xfrm>
        </p:grpSpPr>
        <p:sp>
          <p:nvSpPr>
            <p:cNvPr id="12809" name="Google Shape;12809;p8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1"/>
          <p:cNvGrpSpPr/>
          <p:nvPr/>
        </p:nvGrpSpPr>
        <p:grpSpPr>
          <a:xfrm>
            <a:off x="4900684" y="4115787"/>
            <a:ext cx="274576" cy="354623"/>
            <a:chOff x="4900684" y="4268187"/>
            <a:chExt cx="274576" cy="354623"/>
          </a:xfrm>
        </p:grpSpPr>
        <p:sp>
          <p:nvSpPr>
            <p:cNvPr id="12829" name="Google Shape;12829;p8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81"/>
          <p:cNvGrpSpPr/>
          <p:nvPr/>
        </p:nvGrpSpPr>
        <p:grpSpPr>
          <a:xfrm>
            <a:off x="7161654" y="3193394"/>
            <a:ext cx="263343" cy="354754"/>
            <a:chOff x="7161654" y="3345794"/>
            <a:chExt cx="263343" cy="354754"/>
          </a:xfrm>
        </p:grpSpPr>
        <p:sp>
          <p:nvSpPr>
            <p:cNvPr id="12845" name="Google Shape;12845;p8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81"/>
          <p:cNvGrpSpPr/>
          <p:nvPr/>
        </p:nvGrpSpPr>
        <p:grpSpPr>
          <a:xfrm>
            <a:off x="6711770" y="3193394"/>
            <a:ext cx="263081" cy="354754"/>
            <a:chOff x="6711770" y="3345794"/>
            <a:chExt cx="263081" cy="354754"/>
          </a:xfrm>
        </p:grpSpPr>
        <p:sp>
          <p:nvSpPr>
            <p:cNvPr id="12865" name="Google Shape;12865;p8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81"/>
          <p:cNvGrpSpPr/>
          <p:nvPr/>
        </p:nvGrpSpPr>
        <p:grpSpPr>
          <a:xfrm>
            <a:off x="7163409" y="2727851"/>
            <a:ext cx="263316" cy="354414"/>
            <a:chOff x="7163409" y="2880251"/>
            <a:chExt cx="263316" cy="354414"/>
          </a:xfrm>
        </p:grpSpPr>
        <p:sp>
          <p:nvSpPr>
            <p:cNvPr id="12883" name="Google Shape;12883;p8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81"/>
          <p:cNvGrpSpPr/>
          <p:nvPr/>
        </p:nvGrpSpPr>
        <p:grpSpPr>
          <a:xfrm>
            <a:off x="6712032" y="2727772"/>
            <a:ext cx="263316" cy="354493"/>
            <a:chOff x="6712032" y="2880172"/>
            <a:chExt cx="263316" cy="354493"/>
          </a:xfrm>
        </p:grpSpPr>
        <p:sp>
          <p:nvSpPr>
            <p:cNvPr id="12896" name="Google Shape;12896;p8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81"/>
          <p:cNvGrpSpPr/>
          <p:nvPr/>
        </p:nvGrpSpPr>
        <p:grpSpPr>
          <a:xfrm>
            <a:off x="6261624" y="3193394"/>
            <a:ext cx="263316" cy="354754"/>
            <a:chOff x="6261624" y="3345794"/>
            <a:chExt cx="263316" cy="354754"/>
          </a:xfrm>
        </p:grpSpPr>
        <p:sp>
          <p:nvSpPr>
            <p:cNvPr id="12918" name="Google Shape;12918;p8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6" name="Google Shape;12946;p81"/>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7" name="Google Shape;12947;p81"/>
          <p:cNvGrpSpPr/>
          <p:nvPr/>
        </p:nvGrpSpPr>
        <p:grpSpPr>
          <a:xfrm>
            <a:off x="5811739" y="3193394"/>
            <a:ext cx="263316" cy="354754"/>
            <a:chOff x="5811739" y="3345794"/>
            <a:chExt cx="263316" cy="354754"/>
          </a:xfrm>
        </p:grpSpPr>
        <p:sp>
          <p:nvSpPr>
            <p:cNvPr id="12948" name="Google Shape;12948;p8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1"/>
          <p:cNvGrpSpPr/>
          <p:nvPr/>
        </p:nvGrpSpPr>
        <p:grpSpPr>
          <a:xfrm>
            <a:off x="5363818" y="3193394"/>
            <a:ext cx="259074" cy="354493"/>
            <a:chOff x="5363818" y="3345794"/>
            <a:chExt cx="259074" cy="354493"/>
          </a:xfrm>
        </p:grpSpPr>
        <p:sp>
          <p:nvSpPr>
            <p:cNvPr id="12970" name="Google Shape;12970;p8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1"/>
          <p:cNvGrpSpPr/>
          <p:nvPr/>
        </p:nvGrpSpPr>
        <p:grpSpPr>
          <a:xfrm>
            <a:off x="4912939" y="3193263"/>
            <a:ext cx="261326" cy="354885"/>
            <a:chOff x="4912939" y="3345663"/>
            <a:chExt cx="261326" cy="354885"/>
          </a:xfrm>
        </p:grpSpPr>
        <p:sp>
          <p:nvSpPr>
            <p:cNvPr id="12996" name="Google Shape;12996;p8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81"/>
          <p:cNvGrpSpPr/>
          <p:nvPr/>
        </p:nvGrpSpPr>
        <p:grpSpPr>
          <a:xfrm>
            <a:off x="5809723" y="2727511"/>
            <a:ext cx="263081" cy="355016"/>
            <a:chOff x="5809723" y="2879911"/>
            <a:chExt cx="263081" cy="355016"/>
          </a:xfrm>
        </p:grpSpPr>
        <p:sp>
          <p:nvSpPr>
            <p:cNvPr id="13018" name="Google Shape;13018;p8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81"/>
          <p:cNvGrpSpPr/>
          <p:nvPr/>
        </p:nvGrpSpPr>
        <p:grpSpPr>
          <a:xfrm>
            <a:off x="7616069" y="4115656"/>
            <a:ext cx="263316" cy="354754"/>
            <a:chOff x="7616069" y="4268056"/>
            <a:chExt cx="263316" cy="354754"/>
          </a:xfrm>
        </p:grpSpPr>
        <p:sp>
          <p:nvSpPr>
            <p:cNvPr id="13041" name="Google Shape;13041;p8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81"/>
          <p:cNvGrpSpPr/>
          <p:nvPr/>
        </p:nvGrpSpPr>
        <p:grpSpPr>
          <a:xfrm>
            <a:off x="7164404" y="4115918"/>
            <a:ext cx="263316" cy="354493"/>
            <a:chOff x="7164404" y="4268318"/>
            <a:chExt cx="263316" cy="354493"/>
          </a:xfrm>
        </p:grpSpPr>
        <p:sp>
          <p:nvSpPr>
            <p:cNvPr id="13063" name="Google Shape;13063;p8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81"/>
          <p:cNvGrpSpPr/>
          <p:nvPr/>
        </p:nvGrpSpPr>
        <p:grpSpPr>
          <a:xfrm>
            <a:off x="5358346" y="2727511"/>
            <a:ext cx="263316" cy="354754"/>
            <a:chOff x="5358346" y="2879911"/>
            <a:chExt cx="263316" cy="354754"/>
          </a:xfrm>
        </p:grpSpPr>
        <p:sp>
          <p:nvSpPr>
            <p:cNvPr id="13080" name="Google Shape;13080;p8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81"/>
          <p:cNvGrpSpPr/>
          <p:nvPr/>
        </p:nvGrpSpPr>
        <p:grpSpPr>
          <a:xfrm>
            <a:off x="8061450" y="3193342"/>
            <a:ext cx="263316" cy="354807"/>
            <a:chOff x="8061450" y="3345742"/>
            <a:chExt cx="263316" cy="354807"/>
          </a:xfrm>
        </p:grpSpPr>
        <p:sp>
          <p:nvSpPr>
            <p:cNvPr id="13102" name="Google Shape;13102;p8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81"/>
          <p:cNvGrpSpPr/>
          <p:nvPr/>
        </p:nvGrpSpPr>
        <p:grpSpPr>
          <a:xfrm>
            <a:off x="8065953" y="2727511"/>
            <a:ext cx="263081" cy="354754"/>
            <a:chOff x="8065953" y="2879911"/>
            <a:chExt cx="263081" cy="354754"/>
          </a:xfrm>
        </p:grpSpPr>
        <p:sp>
          <p:nvSpPr>
            <p:cNvPr id="13119" name="Google Shape;13119;p8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1"/>
          <p:cNvGrpSpPr/>
          <p:nvPr/>
        </p:nvGrpSpPr>
        <p:grpSpPr>
          <a:xfrm>
            <a:off x="8064199" y="4115918"/>
            <a:ext cx="270308" cy="354493"/>
            <a:chOff x="8064199" y="4268318"/>
            <a:chExt cx="270308" cy="354493"/>
          </a:xfrm>
        </p:grpSpPr>
        <p:sp>
          <p:nvSpPr>
            <p:cNvPr id="13136" name="Google Shape;13136;p8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4" name="Google Shape;13154;p81"/>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Help &amp; Support Icons</a:t>
            </a:r>
            <a:endParaRPr sz="2400">
              <a:solidFill>
                <a:srgbClr val="FFFFFF"/>
              </a:solidFill>
            </a:endParaRPr>
          </a:p>
        </p:txBody>
      </p:sp>
      <p:sp>
        <p:nvSpPr>
          <p:cNvPr id="13155" name="Google Shape;13155;p81"/>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Avatar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59" name="Shape 13159"/>
        <p:cNvGrpSpPr/>
        <p:nvPr/>
      </p:nvGrpSpPr>
      <p:grpSpPr>
        <a:xfrm>
          <a:off x="0" y="0"/>
          <a:ext cx="0" cy="0"/>
          <a:chOff x="0" y="0"/>
          <a:chExt cx="0" cy="0"/>
        </a:xfrm>
      </p:grpSpPr>
      <p:grpSp>
        <p:nvGrpSpPr>
          <p:cNvPr id="13160" name="Google Shape;13160;p82"/>
          <p:cNvGrpSpPr/>
          <p:nvPr/>
        </p:nvGrpSpPr>
        <p:grpSpPr>
          <a:xfrm>
            <a:off x="3511608" y="3163570"/>
            <a:ext cx="381482" cy="366926"/>
            <a:chOff x="3511608" y="3348218"/>
            <a:chExt cx="381482" cy="366926"/>
          </a:xfrm>
        </p:grpSpPr>
        <p:sp>
          <p:nvSpPr>
            <p:cNvPr id="13161" name="Google Shape;13161;p8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82"/>
          <p:cNvGrpSpPr/>
          <p:nvPr/>
        </p:nvGrpSpPr>
        <p:grpSpPr>
          <a:xfrm>
            <a:off x="1849816" y="3622692"/>
            <a:ext cx="163616" cy="366665"/>
            <a:chOff x="1849816" y="3807339"/>
            <a:chExt cx="163616" cy="366665"/>
          </a:xfrm>
        </p:grpSpPr>
        <p:sp>
          <p:nvSpPr>
            <p:cNvPr id="13176" name="Google Shape;13176;p8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82"/>
          <p:cNvGrpSpPr/>
          <p:nvPr/>
        </p:nvGrpSpPr>
        <p:grpSpPr>
          <a:xfrm>
            <a:off x="2274757" y="3622666"/>
            <a:ext cx="202292" cy="366430"/>
            <a:chOff x="2274757" y="3807313"/>
            <a:chExt cx="202292" cy="366430"/>
          </a:xfrm>
        </p:grpSpPr>
        <p:sp>
          <p:nvSpPr>
            <p:cNvPr id="13191" name="Google Shape;13191;p8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2"/>
          <p:cNvGrpSpPr/>
          <p:nvPr/>
        </p:nvGrpSpPr>
        <p:grpSpPr>
          <a:xfrm>
            <a:off x="3972716" y="3163570"/>
            <a:ext cx="366404" cy="366665"/>
            <a:chOff x="3972716" y="3348218"/>
            <a:chExt cx="366404" cy="366665"/>
          </a:xfrm>
        </p:grpSpPr>
        <p:sp>
          <p:nvSpPr>
            <p:cNvPr id="13202" name="Google Shape;13202;p8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82"/>
          <p:cNvGrpSpPr/>
          <p:nvPr/>
        </p:nvGrpSpPr>
        <p:grpSpPr>
          <a:xfrm>
            <a:off x="866528" y="3163701"/>
            <a:ext cx="317405" cy="366534"/>
            <a:chOff x="866528" y="3348348"/>
            <a:chExt cx="317405" cy="366534"/>
          </a:xfrm>
        </p:grpSpPr>
        <p:sp>
          <p:nvSpPr>
            <p:cNvPr id="13215" name="Google Shape;13215;p8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2"/>
          <p:cNvGrpSpPr/>
          <p:nvPr/>
        </p:nvGrpSpPr>
        <p:grpSpPr>
          <a:xfrm>
            <a:off x="1316818" y="3163648"/>
            <a:ext cx="310872" cy="366848"/>
            <a:chOff x="1316818" y="3348296"/>
            <a:chExt cx="310872" cy="366848"/>
          </a:xfrm>
        </p:grpSpPr>
        <p:sp>
          <p:nvSpPr>
            <p:cNvPr id="13224" name="Google Shape;13224;p8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82"/>
          <p:cNvGrpSpPr/>
          <p:nvPr/>
        </p:nvGrpSpPr>
        <p:grpSpPr>
          <a:xfrm>
            <a:off x="3105248" y="3163596"/>
            <a:ext cx="305620" cy="366430"/>
            <a:chOff x="3105248" y="3348244"/>
            <a:chExt cx="305620" cy="366430"/>
          </a:xfrm>
        </p:grpSpPr>
        <p:sp>
          <p:nvSpPr>
            <p:cNvPr id="13249" name="Google Shape;13249;p8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82"/>
          <p:cNvGrpSpPr/>
          <p:nvPr/>
        </p:nvGrpSpPr>
        <p:grpSpPr>
          <a:xfrm>
            <a:off x="2661988" y="3163570"/>
            <a:ext cx="304078" cy="366665"/>
            <a:chOff x="2661988" y="3348218"/>
            <a:chExt cx="304078" cy="366665"/>
          </a:xfrm>
        </p:grpSpPr>
        <p:sp>
          <p:nvSpPr>
            <p:cNvPr id="13257" name="Google Shape;13257;p8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2"/>
          <p:cNvGrpSpPr/>
          <p:nvPr/>
        </p:nvGrpSpPr>
        <p:grpSpPr>
          <a:xfrm>
            <a:off x="2212927" y="3164249"/>
            <a:ext cx="307606" cy="366482"/>
            <a:chOff x="2212927" y="3348897"/>
            <a:chExt cx="307606" cy="366482"/>
          </a:xfrm>
        </p:grpSpPr>
        <p:sp>
          <p:nvSpPr>
            <p:cNvPr id="13277" name="Google Shape;13277;p8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7" name="Google Shape;13287;p82"/>
          <p:cNvGrpSpPr/>
          <p:nvPr/>
        </p:nvGrpSpPr>
        <p:grpSpPr>
          <a:xfrm>
            <a:off x="1764389" y="3163570"/>
            <a:ext cx="310114" cy="366665"/>
            <a:chOff x="1764389" y="3348218"/>
            <a:chExt cx="310114" cy="366665"/>
          </a:xfrm>
        </p:grpSpPr>
        <p:sp>
          <p:nvSpPr>
            <p:cNvPr id="13288" name="Google Shape;13288;p8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82"/>
          <p:cNvGrpSpPr/>
          <p:nvPr/>
        </p:nvGrpSpPr>
        <p:grpSpPr>
          <a:xfrm>
            <a:off x="2777572" y="3622640"/>
            <a:ext cx="81716" cy="366717"/>
            <a:chOff x="2777572" y="3807287"/>
            <a:chExt cx="81716" cy="366717"/>
          </a:xfrm>
        </p:grpSpPr>
        <p:sp>
          <p:nvSpPr>
            <p:cNvPr id="13309" name="Google Shape;13309;p8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82"/>
          <p:cNvGrpSpPr/>
          <p:nvPr/>
        </p:nvGrpSpPr>
        <p:grpSpPr>
          <a:xfrm>
            <a:off x="3934014" y="4145133"/>
            <a:ext cx="366665" cy="256334"/>
            <a:chOff x="3934014" y="4329780"/>
            <a:chExt cx="366665" cy="256334"/>
          </a:xfrm>
        </p:grpSpPr>
        <p:sp>
          <p:nvSpPr>
            <p:cNvPr id="13321" name="Google Shape;13321;p8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82"/>
          <p:cNvGrpSpPr/>
          <p:nvPr/>
        </p:nvGrpSpPr>
        <p:grpSpPr>
          <a:xfrm>
            <a:off x="947670" y="3622692"/>
            <a:ext cx="194295" cy="366404"/>
            <a:chOff x="947670" y="3807339"/>
            <a:chExt cx="194295" cy="366404"/>
          </a:xfrm>
        </p:grpSpPr>
        <p:sp>
          <p:nvSpPr>
            <p:cNvPr id="13335" name="Google Shape;13335;p8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2"/>
          <p:cNvGrpSpPr/>
          <p:nvPr/>
        </p:nvGrpSpPr>
        <p:grpSpPr>
          <a:xfrm>
            <a:off x="3420379" y="4101910"/>
            <a:ext cx="368939" cy="342283"/>
            <a:chOff x="3420379" y="4286557"/>
            <a:chExt cx="368939" cy="342283"/>
          </a:xfrm>
        </p:grpSpPr>
        <p:sp>
          <p:nvSpPr>
            <p:cNvPr id="13346" name="Google Shape;13346;p8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82"/>
          <p:cNvGrpSpPr/>
          <p:nvPr/>
        </p:nvGrpSpPr>
        <p:grpSpPr>
          <a:xfrm>
            <a:off x="3965190" y="3657605"/>
            <a:ext cx="369801" cy="296813"/>
            <a:chOff x="3965190" y="3842252"/>
            <a:chExt cx="369801" cy="296813"/>
          </a:xfrm>
        </p:grpSpPr>
        <p:sp>
          <p:nvSpPr>
            <p:cNvPr id="13363" name="Google Shape;13363;p8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2"/>
          <p:cNvGrpSpPr/>
          <p:nvPr/>
        </p:nvGrpSpPr>
        <p:grpSpPr>
          <a:xfrm>
            <a:off x="3506590" y="3649164"/>
            <a:ext cx="396796" cy="313407"/>
            <a:chOff x="3506590" y="3833812"/>
            <a:chExt cx="396796" cy="313407"/>
          </a:xfrm>
        </p:grpSpPr>
        <p:sp>
          <p:nvSpPr>
            <p:cNvPr id="13385" name="Google Shape;13385;p8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82"/>
          <p:cNvGrpSpPr/>
          <p:nvPr/>
        </p:nvGrpSpPr>
        <p:grpSpPr>
          <a:xfrm>
            <a:off x="2769288" y="1780716"/>
            <a:ext cx="104556" cy="366665"/>
            <a:chOff x="2769288" y="1965364"/>
            <a:chExt cx="104556" cy="366665"/>
          </a:xfrm>
        </p:grpSpPr>
        <p:sp>
          <p:nvSpPr>
            <p:cNvPr id="13389" name="Google Shape;13389;p8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82"/>
          <p:cNvGrpSpPr/>
          <p:nvPr/>
        </p:nvGrpSpPr>
        <p:grpSpPr>
          <a:xfrm>
            <a:off x="3966679" y="1826213"/>
            <a:ext cx="367162" cy="275698"/>
            <a:chOff x="3966679" y="2010861"/>
            <a:chExt cx="367162" cy="275698"/>
          </a:xfrm>
        </p:grpSpPr>
        <p:sp>
          <p:nvSpPr>
            <p:cNvPr id="13402" name="Google Shape;13402;p8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82"/>
          <p:cNvGrpSpPr/>
          <p:nvPr/>
        </p:nvGrpSpPr>
        <p:grpSpPr>
          <a:xfrm>
            <a:off x="1752577" y="1840847"/>
            <a:ext cx="366404" cy="246220"/>
            <a:chOff x="1752577" y="2025495"/>
            <a:chExt cx="366404" cy="246220"/>
          </a:xfrm>
        </p:grpSpPr>
        <p:sp>
          <p:nvSpPr>
            <p:cNvPr id="13407" name="Google Shape;13407;p8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82"/>
          <p:cNvGrpSpPr/>
          <p:nvPr/>
        </p:nvGrpSpPr>
        <p:grpSpPr>
          <a:xfrm>
            <a:off x="1309553" y="1884933"/>
            <a:ext cx="366404" cy="158363"/>
            <a:chOff x="1309553" y="2069580"/>
            <a:chExt cx="366404" cy="158363"/>
          </a:xfrm>
        </p:grpSpPr>
        <p:sp>
          <p:nvSpPr>
            <p:cNvPr id="13424" name="Google Shape;13424;p8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82"/>
          <p:cNvGrpSpPr/>
          <p:nvPr/>
        </p:nvGrpSpPr>
        <p:grpSpPr>
          <a:xfrm>
            <a:off x="866528" y="1904114"/>
            <a:ext cx="366639" cy="119635"/>
            <a:chOff x="866528" y="2088762"/>
            <a:chExt cx="366639" cy="119635"/>
          </a:xfrm>
        </p:grpSpPr>
        <p:sp>
          <p:nvSpPr>
            <p:cNvPr id="13451" name="Google Shape;13451;p8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82"/>
          <p:cNvGrpSpPr/>
          <p:nvPr/>
        </p:nvGrpSpPr>
        <p:grpSpPr>
          <a:xfrm>
            <a:off x="2329269" y="1780664"/>
            <a:ext cx="98807" cy="366273"/>
            <a:chOff x="2329269" y="1965312"/>
            <a:chExt cx="98807" cy="366273"/>
          </a:xfrm>
        </p:grpSpPr>
        <p:sp>
          <p:nvSpPr>
            <p:cNvPr id="13466" name="Google Shape;13466;p8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2"/>
          <p:cNvGrpSpPr/>
          <p:nvPr/>
        </p:nvGrpSpPr>
        <p:grpSpPr>
          <a:xfrm>
            <a:off x="3208053" y="1780324"/>
            <a:ext cx="112344" cy="366926"/>
            <a:chOff x="3208053" y="1964972"/>
            <a:chExt cx="112344" cy="366926"/>
          </a:xfrm>
        </p:grpSpPr>
        <p:sp>
          <p:nvSpPr>
            <p:cNvPr id="13470" name="Google Shape;13470;p8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82"/>
          <p:cNvGrpSpPr/>
          <p:nvPr/>
        </p:nvGrpSpPr>
        <p:grpSpPr>
          <a:xfrm>
            <a:off x="3225379" y="3622692"/>
            <a:ext cx="72413" cy="366404"/>
            <a:chOff x="3225379" y="3807339"/>
            <a:chExt cx="72413" cy="366404"/>
          </a:xfrm>
        </p:grpSpPr>
        <p:sp>
          <p:nvSpPr>
            <p:cNvPr id="13477" name="Google Shape;13477;p8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82"/>
          <p:cNvGrpSpPr/>
          <p:nvPr/>
        </p:nvGrpSpPr>
        <p:grpSpPr>
          <a:xfrm>
            <a:off x="3523916" y="1826448"/>
            <a:ext cx="366665" cy="275201"/>
            <a:chOff x="3523916" y="2011096"/>
            <a:chExt cx="366665" cy="275201"/>
          </a:xfrm>
        </p:grpSpPr>
        <p:sp>
          <p:nvSpPr>
            <p:cNvPr id="13486" name="Google Shape;13486;p8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82"/>
          <p:cNvGrpSpPr/>
          <p:nvPr/>
        </p:nvGrpSpPr>
        <p:grpSpPr>
          <a:xfrm>
            <a:off x="1742777" y="1315349"/>
            <a:ext cx="393791" cy="366744"/>
            <a:chOff x="1742777" y="1499997"/>
            <a:chExt cx="393791" cy="366744"/>
          </a:xfrm>
        </p:grpSpPr>
        <p:sp>
          <p:nvSpPr>
            <p:cNvPr id="13507" name="Google Shape;13507;p8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82"/>
          <p:cNvGrpSpPr/>
          <p:nvPr/>
        </p:nvGrpSpPr>
        <p:grpSpPr>
          <a:xfrm>
            <a:off x="4014449" y="1315349"/>
            <a:ext cx="319914" cy="366639"/>
            <a:chOff x="4014449" y="1499997"/>
            <a:chExt cx="319914" cy="366639"/>
          </a:xfrm>
        </p:grpSpPr>
        <p:sp>
          <p:nvSpPr>
            <p:cNvPr id="13522" name="Google Shape;13522;p8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82"/>
          <p:cNvGrpSpPr/>
          <p:nvPr/>
        </p:nvGrpSpPr>
        <p:grpSpPr>
          <a:xfrm>
            <a:off x="866267" y="1406813"/>
            <a:ext cx="367397" cy="183711"/>
            <a:chOff x="866267" y="1591460"/>
            <a:chExt cx="367397" cy="183711"/>
          </a:xfrm>
        </p:grpSpPr>
        <p:sp>
          <p:nvSpPr>
            <p:cNvPr id="13528" name="Google Shape;13528;p8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82"/>
          <p:cNvGrpSpPr/>
          <p:nvPr/>
        </p:nvGrpSpPr>
        <p:grpSpPr>
          <a:xfrm>
            <a:off x="3117843" y="1315244"/>
            <a:ext cx="327440" cy="366744"/>
            <a:chOff x="3117843" y="1499892"/>
            <a:chExt cx="327440" cy="366744"/>
          </a:xfrm>
        </p:grpSpPr>
        <p:sp>
          <p:nvSpPr>
            <p:cNvPr id="13547" name="Google Shape;13547;p8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82"/>
          <p:cNvGrpSpPr/>
          <p:nvPr/>
        </p:nvGrpSpPr>
        <p:grpSpPr>
          <a:xfrm>
            <a:off x="2667005" y="1315349"/>
            <a:ext cx="336770" cy="366639"/>
            <a:chOff x="2667005" y="1499997"/>
            <a:chExt cx="336770" cy="366639"/>
          </a:xfrm>
        </p:grpSpPr>
        <p:sp>
          <p:nvSpPr>
            <p:cNvPr id="13555" name="Google Shape;13555;p8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2"/>
          <p:cNvGrpSpPr/>
          <p:nvPr/>
        </p:nvGrpSpPr>
        <p:grpSpPr>
          <a:xfrm>
            <a:off x="3564866" y="1315349"/>
            <a:ext cx="326473" cy="366639"/>
            <a:chOff x="3564866" y="1499997"/>
            <a:chExt cx="326473" cy="366639"/>
          </a:xfrm>
        </p:grpSpPr>
        <p:sp>
          <p:nvSpPr>
            <p:cNvPr id="13575" name="Google Shape;13575;p8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82"/>
          <p:cNvGrpSpPr/>
          <p:nvPr/>
        </p:nvGrpSpPr>
        <p:grpSpPr>
          <a:xfrm>
            <a:off x="1314074" y="1315349"/>
            <a:ext cx="364392" cy="366639"/>
            <a:chOff x="1314074" y="1499997"/>
            <a:chExt cx="364392" cy="366639"/>
          </a:xfrm>
        </p:grpSpPr>
        <p:sp>
          <p:nvSpPr>
            <p:cNvPr id="13585" name="Google Shape;13585;p8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2"/>
          <p:cNvGrpSpPr/>
          <p:nvPr/>
        </p:nvGrpSpPr>
        <p:grpSpPr>
          <a:xfrm>
            <a:off x="2220479" y="1315349"/>
            <a:ext cx="337005" cy="366639"/>
            <a:chOff x="2220479" y="1499997"/>
            <a:chExt cx="337005" cy="366639"/>
          </a:xfrm>
        </p:grpSpPr>
        <p:sp>
          <p:nvSpPr>
            <p:cNvPr id="13598" name="Google Shape;13598;p8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82"/>
          <p:cNvGrpSpPr/>
          <p:nvPr/>
        </p:nvGrpSpPr>
        <p:grpSpPr>
          <a:xfrm>
            <a:off x="4105155" y="2241328"/>
            <a:ext cx="87230" cy="366430"/>
            <a:chOff x="4105155" y="2425976"/>
            <a:chExt cx="87230" cy="366430"/>
          </a:xfrm>
        </p:grpSpPr>
        <p:sp>
          <p:nvSpPr>
            <p:cNvPr id="13610" name="Google Shape;13610;p8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82"/>
          <p:cNvGrpSpPr/>
          <p:nvPr/>
        </p:nvGrpSpPr>
        <p:grpSpPr>
          <a:xfrm>
            <a:off x="1808109" y="2241354"/>
            <a:ext cx="267884" cy="366639"/>
            <a:chOff x="1808109" y="2426002"/>
            <a:chExt cx="267884" cy="366639"/>
          </a:xfrm>
        </p:grpSpPr>
        <p:sp>
          <p:nvSpPr>
            <p:cNvPr id="13617" name="Google Shape;13617;p8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8" name="Google Shape;13638;p82"/>
          <p:cNvGrpSpPr/>
          <p:nvPr/>
        </p:nvGrpSpPr>
        <p:grpSpPr>
          <a:xfrm>
            <a:off x="3603568" y="2241354"/>
            <a:ext cx="207597" cy="366639"/>
            <a:chOff x="3603568" y="2426002"/>
            <a:chExt cx="207597" cy="366639"/>
          </a:xfrm>
        </p:grpSpPr>
        <p:sp>
          <p:nvSpPr>
            <p:cNvPr id="13639" name="Google Shape;13639;p8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82"/>
          <p:cNvGrpSpPr/>
          <p:nvPr/>
        </p:nvGrpSpPr>
        <p:grpSpPr>
          <a:xfrm>
            <a:off x="2246115" y="2241354"/>
            <a:ext cx="274417" cy="366404"/>
            <a:chOff x="2246115" y="2426002"/>
            <a:chExt cx="274417" cy="366404"/>
          </a:xfrm>
        </p:grpSpPr>
        <p:sp>
          <p:nvSpPr>
            <p:cNvPr id="13646" name="Google Shape;13646;p8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82"/>
          <p:cNvGrpSpPr/>
          <p:nvPr/>
        </p:nvGrpSpPr>
        <p:grpSpPr>
          <a:xfrm>
            <a:off x="2696666" y="2241354"/>
            <a:ext cx="256099" cy="366639"/>
            <a:chOff x="2696666" y="2426002"/>
            <a:chExt cx="256099" cy="366639"/>
          </a:xfrm>
        </p:grpSpPr>
        <p:sp>
          <p:nvSpPr>
            <p:cNvPr id="13655" name="Google Shape;13655;p8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82"/>
          <p:cNvGrpSpPr/>
          <p:nvPr/>
        </p:nvGrpSpPr>
        <p:grpSpPr>
          <a:xfrm>
            <a:off x="3149072" y="2241354"/>
            <a:ext cx="225863" cy="366430"/>
            <a:chOff x="3149072" y="2426002"/>
            <a:chExt cx="225863" cy="366430"/>
          </a:xfrm>
        </p:grpSpPr>
        <p:sp>
          <p:nvSpPr>
            <p:cNvPr id="13662" name="Google Shape;13662;p8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82"/>
          <p:cNvGrpSpPr/>
          <p:nvPr/>
        </p:nvGrpSpPr>
        <p:grpSpPr>
          <a:xfrm>
            <a:off x="1361556" y="2241276"/>
            <a:ext cx="283224" cy="366482"/>
            <a:chOff x="1361556" y="2425923"/>
            <a:chExt cx="283224" cy="366482"/>
          </a:xfrm>
        </p:grpSpPr>
        <p:sp>
          <p:nvSpPr>
            <p:cNvPr id="13674" name="Google Shape;13674;p8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82"/>
          <p:cNvGrpSpPr/>
          <p:nvPr/>
        </p:nvGrpSpPr>
        <p:grpSpPr>
          <a:xfrm>
            <a:off x="3973735" y="2706408"/>
            <a:ext cx="361883" cy="366979"/>
            <a:chOff x="3973735" y="2891056"/>
            <a:chExt cx="361883" cy="366979"/>
          </a:xfrm>
        </p:grpSpPr>
        <p:sp>
          <p:nvSpPr>
            <p:cNvPr id="13695" name="Google Shape;13695;p8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82"/>
          <p:cNvGrpSpPr/>
          <p:nvPr/>
        </p:nvGrpSpPr>
        <p:grpSpPr>
          <a:xfrm>
            <a:off x="3527941" y="2732096"/>
            <a:ext cx="366665" cy="315654"/>
            <a:chOff x="3527941" y="2916744"/>
            <a:chExt cx="366665" cy="315654"/>
          </a:xfrm>
        </p:grpSpPr>
        <p:sp>
          <p:nvSpPr>
            <p:cNvPr id="13713" name="Google Shape;13713;p8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82"/>
          <p:cNvGrpSpPr/>
          <p:nvPr/>
        </p:nvGrpSpPr>
        <p:grpSpPr>
          <a:xfrm>
            <a:off x="2640873" y="2706983"/>
            <a:ext cx="366404" cy="366404"/>
            <a:chOff x="2640873" y="2891631"/>
            <a:chExt cx="366404" cy="366404"/>
          </a:xfrm>
        </p:grpSpPr>
        <p:sp>
          <p:nvSpPr>
            <p:cNvPr id="13744" name="Google Shape;13744;p8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82"/>
          <p:cNvGrpSpPr/>
          <p:nvPr/>
        </p:nvGrpSpPr>
        <p:grpSpPr>
          <a:xfrm>
            <a:off x="2197091" y="2753473"/>
            <a:ext cx="366665" cy="273189"/>
            <a:chOff x="2197091" y="2938120"/>
            <a:chExt cx="366665" cy="273189"/>
          </a:xfrm>
        </p:grpSpPr>
        <p:sp>
          <p:nvSpPr>
            <p:cNvPr id="13759" name="Google Shape;13759;p8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82"/>
          <p:cNvGrpSpPr/>
          <p:nvPr/>
        </p:nvGrpSpPr>
        <p:grpSpPr>
          <a:xfrm>
            <a:off x="1753570" y="2707479"/>
            <a:ext cx="366665" cy="365202"/>
            <a:chOff x="1753570" y="2892127"/>
            <a:chExt cx="366665" cy="365202"/>
          </a:xfrm>
        </p:grpSpPr>
        <p:sp>
          <p:nvSpPr>
            <p:cNvPr id="13784" name="Google Shape;13784;p8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2" name="Google Shape;13802;p82"/>
          <p:cNvGrpSpPr/>
          <p:nvPr/>
        </p:nvGrpSpPr>
        <p:grpSpPr>
          <a:xfrm>
            <a:off x="1303751" y="3622692"/>
            <a:ext cx="367684" cy="366561"/>
            <a:chOff x="1303751" y="3807339"/>
            <a:chExt cx="367684" cy="366561"/>
          </a:xfrm>
        </p:grpSpPr>
        <p:sp>
          <p:nvSpPr>
            <p:cNvPr id="13803" name="Google Shape;13803;p8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4" name="Google Shape;13844;p82"/>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5" name="Google Shape;13845;p82"/>
          <p:cNvGrpSpPr/>
          <p:nvPr/>
        </p:nvGrpSpPr>
        <p:grpSpPr>
          <a:xfrm>
            <a:off x="1310049" y="2706774"/>
            <a:ext cx="384749" cy="366613"/>
            <a:chOff x="1310049" y="2891421"/>
            <a:chExt cx="384749" cy="366613"/>
          </a:xfrm>
        </p:grpSpPr>
        <p:sp>
          <p:nvSpPr>
            <p:cNvPr id="13846" name="Google Shape;13846;p8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82"/>
          <p:cNvGrpSpPr/>
          <p:nvPr/>
        </p:nvGrpSpPr>
        <p:grpSpPr>
          <a:xfrm>
            <a:off x="849673" y="2706695"/>
            <a:ext cx="383468" cy="366665"/>
            <a:chOff x="849673" y="2891343"/>
            <a:chExt cx="383468" cy="366665"/>
          </a:xfrm>
        </p:grpSpPr>
        <p:sp>
          <p:nvSpPr>
            <p:cNvPr id="13861" name="Google Shape;13861;p8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82"/>
          <p:cNvGrpSpPr/>
          <p:nvPr/>
        </p:nvGrpSpPr>
        <p:grpSpPr>
          <a:xfrm>
            <a:off x="920257" y="2241354"/>
            <a:ext cx="278024" cy="366508"/>
            <a:chOff x="920257" y="2426002"/>
            <a:chExt cx="278024" cy="366508"/>
          </a:xfrm>
        </p:grpSpPr>
        <p:sp>
          <p:nvSpPr>
            <p:cNvPr id="13874" name="Google Shape;13874;p8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82"/>
          <p:cNvGrpSpPr/>
          <p:nvPr/>
        </p:nvGrpSpPr>
        <p:grpSpPr>
          <a:xfrm>
            <a:off x="866528" y="4089836"/>
            <a:ext cx="349810" cy="366665"/>
            <a:chOff x="866528" y="4274484"/>
            <a:chExt cx="349810" cy="366665"/>
          </a:xfrm>
        </p:grpSpPr>
        <p:sp>
          <p:nvSpPr>
            <p:cNvPr id="13888" name="Google Shape;13888;p8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2"/>
          <p:cNvGrpSpPr/>
          <p:nvPr/>
        </p:nvGrpSpPr>
        <p:grpSpPr>
          <a:xfrm>
            <a:off x="1388708" y="4089836"/>
            <a:ext cx="330210" cy="366665"/>
            <a:chOff x="1388708" y="4274484"/>
            <a:chExt cx="330210" cy="366665"/>
          </a:xfrm>
        </p:grpSpPr>
        <p:sp>
          <p:nvSpPr>
            <p:cNvPr id="13900" name="Google Shape;13900;p8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82"/>
          <p:cNvGrpSpPr/>
          <p:nvPr/>
        </p:nvGrpSpPr>
        <p:grpSpPr>
          <a:xfrm>
            <a:off x="1874694" y="4108678"/>
            <a:ext cx="375446" cy="328982"/>
            <a:chOff x="1874694" y="4293326"/>
            <a:chExt cx="375446" cy="328982"/>
          </a:xfrm>
        </p:grpSpPr>
        <p:sp>
          <p:nvSpPr>
            <p:cNvPr id="13921" name="Google Shape;13921;p8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82"/>
          <p:cNvGrpSpPr/>
          <p:nvPr/>
        </p:nvGrpSpPr>
        <p:grpSpPr>
          <a:xfrm>
            <a:off x="2396116" y="4108443"/>
            <a:ext cx="366665" cy="329714"/>
            <a:chOff x="2396116" y="4293090"/>
            <a:chExt cx="366665" cy="329714"/>
          </a:xfrm>
        </p:grpSpPr>
        <p:sp>
          <p:nvSpPr>
            <p:cNvPr id="13944" name="Google Shape;13944;p8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82"/>
          <p:cNvGrpSpPr/>
          <p:nvPr/>
        </p:nvGrpSpPr>
        <p:grpSpPr>
          <a:xfrm>
            <a:off x="2908757" y="4105176"/>
            <a:ext cx="367162" cy="336116"/>
            <a:chOff x="2908757" y="4289824"/>
            <a:chExt cx="367162" cy="336116"/>
          </a:xfrm>
        </p:grpSpPr>
        <p:sp>
          <p:nvSpPr>
            <p:cNvPr id="13958" name="Google Shape;13958;p8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82"/>
          <p:cNvGrpSpPr/>
          <p:nvPr/>
        </p:nvGrpSpPr>
        <p:grpSpPr>
          <a:xfrm>
            <a:off x="3082408" y="2734892"/>
            <a:ext cx="368651" cy="310350"/>
            <a:chOff x="3082408" y="2919540"/>
            <a:chExt cx="368651" cy="310350"/>
          </a:xfrm>
        </p:grpSpPr>
        <p:sp>
          <p:nvSpPr>
            <p:cNvPr id="13986" name="Google Shape;13986;p8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82"/>
          <p:cNvGrpSpPr/>
          <p:nvPr/>
        </p:nvGrpSpPr>
        <p:grpSpPr>
          <a:xfrm>
            <a:off x="7069130" y="2240152"/>
            <a:ext cx="366169" cy="360498"/>
            <a:chOff x="7069130" y="2424800"/>
            <a:chExt cx="366169" cy="360498"/>
          </a:xfrm>
        </p:grpSpPr>
        <p:sp>
          <p:nvSpPr>
            <p:cNvPr id="13999" name="Google Shape;13999;p8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82"/>
          <p:cNvGrpSpPr/>
          <p:nvPr/>
        </p:nvGrpSpPr>
        <p:grpSpPr>
          <a:xfrm>
            <a:off x="4885655" y="2240073"/>
            <a:ext cx="281473" cy="360629"/>
            <a:chOff x="4885655" y="2424721"/>
            <a:chExt cx="281473" cy="360629"/>
          </a:xfrm>
        </p:grpSpPr>
        <p:sp>
          <p:nvSpPr>
            <p:cNvPr id="14020" name="Google Shape;14020;p8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82"/>
          <p:cNvGrpSpPr/>
          <p:nvPr/>
        </p:nvGrpSpPr>
        <p:grpSpPr>
          <a:xfrm>
            <a:off x="6625609" y="2262129"/>
            <a:ext cx="364130" cy="316726"/>
            <a:chOff x="6625609" y="2446777"/>
            <a:chExt cx="364130" cy="316726"/>
          </a:xfrm>
        </p:grpSpPr>
        <p:sp>
          <p:nvSpPr>
            <p:cNvPr id="14032" name="Google Shape;14032;p8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82"/>
          <p:cNvGrpSpPr/>
          <p:nvPr/>
        </p:nvGrpSpPr>
        <p:grpSpPr>
          <a:xfrm>
            <a:off x="5757644" y="1827703"/>
            <a:ext cx="360628" cy="298825"/>
            <a:chOff x="5757644" y="2012350"/>
            <a:chExt cx="360628" cy="298825"/>
          </a:xfrm>
        </p:grpSpPr>
        <p:sp>
          <p:nvSpPr>
            <p:cNvPr id="14045" name="Google Shape;14045;p8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82"/>
          <p:cNvGrpSpPr/>
          <p:nvPr/>
        </p:nvGrpSpPr>
        <p:grpSpPr>
          <a:xfrm>
            <a:off x="5317625" y="1798826"/>
            <a:ext cx="360628" cy="356839"/>
            <a:chOff x="5317625" y="1983474"/>
            <a:chExt cx="360628" cy="356839"/>
          </a:xfrm>
        </p:grpSpPr>
        <p:sp>
          <p:nvSpPr>
            <p:cNvPr id="14068" name="Google Shape;14068;p8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82"/>
          <p:cNvGrpSpPr/>
          <p:nvPr/>
        </p:nvGrpSpPr>
        <p:grpSpPr>
          <a:xfrm>
            <a:off x="6181827" y="2279037"/>
            <a:ext cx="360629" cy="282989"/>
            <a:chOff x="6181827" y="2463685"/>
            <a:chExt cx="360629" cy="282989"/>
          </a:xfrm>
        </p:grpSpPr>
        <p:sp>
          <p:nvSpPr>
            <p:cNvPr id="14088" name="Google Shape;14088;p8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82"/>
          <p:cNvGrpSpPr/>
          <p:nvPr/>
        </p:nvGrpSpPr>
        <p:grpSpPr>
          <a:xfrm>
            <a:off x="5346292" y="3156044"/>
            <a:ext cx="291247" cy="360629"/>
            <a:chOff x="5346292" y="3340691"/>
            <a:chExt cx="291247" cy="360628"/>
          </a:xfrm>
        </p:grpSpPr>
        <p:sp>
          <p:nvSpPr>
            <p:cNvPr id="14100" name="Google Shape;14100;p8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82"/>
          <p:cNvGrpSpPr/>
          <p:nvPr/>
        </p:nvGrpSpPr>
        <p:grpSpPr>
          <a:xfrm>
            <a:off x="7969264" y="1797049"/>
            <a:ext cx="337763" cy="360393"/>
            <a:chOff x="7969264" y="1981697"/>
            <a:chExt cx="337763" cy="360393"/>
          </a:xfrm>
        </p:grpSpPr>
        <p:sp>
          <p:nvSpPr>
            <p:cNvPr id="14126" name="Google Shape;14126;p8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82"/>
          <p:cNvGrpSpPr/>
          <p:nvPr/>
        </p:nvGrpSpPr>
        <p:grpSpPr>
          <a:xfrm>
            <a:off x="5736032" y="2245352"/>
            <a:ext cx="360890" cy="350332"/>
            <a:chOff x="5736032" y="2430000"/>
            <a:chExt cx="360890" cy="350332"/>
          </a:xfrm>
        </p:grpSpPr>
        <p:sp>
          <p:nvSpPr>
            <p:cNvPr id="14145" name="Google Shape;14145;p8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82"/>
          <p:cNvGrpSpPr/>
          <p:nvPr/>
        </p:nvGrpSpPr>
        <p:grpSpPr>
          <a:xfrm>
            <a:off x="4877867" y="1811344"/>
            <a:ext cx="360628" cy="331778"/>
            <a:chOff x="4877867" y="1995991"/>
            <a:chExt cx="360628" cy="331778"/>
          </a:xfrm>
        </p:grpSpPr>
        <p:sp>
          <p:nvSpPr>
            <p:cNvPr id="14163" name="Google Shape;14163;p8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82"/>
          <p:cNvGrpSpPr/>
          <p:nvPr/>
        </p:nvGrpSpPr>
        <p:grpSpPr>
          <a:xfrm>
            <a:off x="7050889" y="2728856"/>
            <a:ext cx="363529" cy="339513"/>
            <a:chOff x="7050889" y="2913503"/>
            <a:chExt cx="363529" cy="339513"/>
          </a:xfrm>
        </p:grpSpPr>
        <p:sp>
          <p:nvSpPr>
            <p:cNvPr id="14178" name="Google Shape;14178;p8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82"/>
          <p:cNvGrpSpPr/>
          <p:nvPr/>
        </p:nvGrpSpPr>
        <p:grpSpPr>
          <a:xfrm>
            <a:off x="7510900" y="1796814"/>
            <a:ext cx="372937" cy="360629"/>
            <a:chOff x="7510900" y="1981462"/>
            <a:chExt cx="372937" cy="360629"/>
          </a:xfrm>
        </p:grpSpPr>
        <p:sp>
          <p:nvSpPr>
            <p:cNvPr id="14188" name="Google Shape;14188;p8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82"/>
          <p:cNvGrpSpPr/>
          <p:nvPr/>
        </p:nvGrpSpPr>
        <p:grpSpPr>
          <a:xfrm>
            <a:off x="6599476" y="2733612"/>
            <a:ext cx="360629" cy="329975"/>
            <a:chOff x="6599476" y="2918260"/>
            <a:chExt cx="360629" cy="329975"/>
          </a:xfrm>
        </p:grpSpPr>
        <p:sp>
          <p:nvSpPr>
            <p:cNvPr id="14205" name="Google Shape;14205;p8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0" name="Google Shape;14230;p82"/>
          <p:cNvGrpSpPr/>
          <p:nvPr/>
        </p:nvGrpSpPr>
        <p:grpSpPr>
          <a:xfrm>
            <a:off x="5290499" y="2296886"/>
            <a:ext cx="360628" cy="247292"/>
            <a:chOff x="5290499" y="2481533"/>
            <a:chExt cx="360628" cy="247292"/>
          </a:xfrm>
        </p:grpSpPr>
        <p:sp>
          <p:nvSpPr>
            <p:cNvPr id="14231" name="Google Shape;14231;p8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2"/>
          <p:cNvGrpSpPr/>
          <p:nvPr/>
        </p:nvGrpSpPr>
        <p:grpSpPr>
          <a:xfrm>
            <a:off x="6201923" y="1796866"/>
            <a:ext cx="351325" cy="360576"/>
            <a:chOff x="6201923" y="1981514"/>
            <a:chExt cx="351325" cy="360576"/>
          </a:xfrm>
        </p:grpSpPr>
        <p:sp>
          <p:nvSpPr>
            <p:cNvPr id="14259" name="Google Shape;14259;p8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82"/>
          <p:cNvGrpSpPr/>
          <p:nvPr/>
        </p:nvGrpSpPr>
        <p:grpSpPr>
          <a:xfrm>
            <a:off x="4894461" y="3156044"/>
            <a:ext cx="312884" cy="360785"/>
            <a:chOff x="4894461" y="3340691"/>
            <a:chExt cx="312884" cy="360785"/>
          </a:xfrm>
        </p:grpSpPr>
        <p:sp>
          <p:nvSpPr>
            <p:cNvPr id="14267" name="Google Shape;14267;p8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82"/>
          <p:cNvGrpSpPr/>
          <p:nvPr/>
        </p:nvGrpSpPr>
        <p:grpSpPr>
          <a:xfrm>
            <a:off x="5339237" y="1316603"/>
            <a:ext cx="245541" cy="360628"/>
            <a:chOff x="5339237" y="1501251"/>
            <a:chExt cx="245541" cy="360628"/>
          </a:xfrm>
        </p:grpSpPr>
        <p:sp>
          <p:nvSpPr>
            <p:cNvPr id="14284" name="Google Shape;14284;p8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2"/>
          <p:cNvGrpSpPr/>
          <p:nvPr/>
        </p:nvGrpSpPr>
        <p:grpSpPr>
          <a:xfrm>
            <a:off x="7959464" y="2289568"/>
            <a:ext cx="370428" cy="261926"/>
            <a:chOff x="7959464" y="2474216"/>
            <a:chExt cx="370428" cy="261926"/>
          </a:xfrm>
        </p:grpSpPr>
        <p:sp>
          <p:nvSpPr>
            <p:cNvPr id="14327" name="Google Shape;14327;p8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82"/>
          <p:cNvGrpSpPr/>
          <p:nvPr/>
        </p:nvGrpSpPr>
        <p:grpSpPr>
          <a:xfrm>
            <a:off x="7518687" y="2273262"/>
            <a:ext cx="360629" cy="294461"/>
            <a:chOff x="7518687" y="2457909"/>
            <a:chExt cx="360629" cy="294461"/>
          </a:xfrm>
        </p:grpSpPr>
        <p:sp>
          <p:nvSpPr>
            <p:cNvPr id="14340" name="Google Shape;14340;p8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82"/>
          <p:cNvGrpSpPr/>
          <p:nvPr/>
        </p:nvGrpSpPr>
        <p:grpSpPr>
          <a:xfrm>
            <a:off x="7086220" y="1796919"/>
            <a:ext cx="343799" cy="360524"/>
            <a:chOff x="7086220" y="1981566"/>
            <a:chExt cx="343799" cy="360524"/>
          </a:xfrm>
        </p:grpSpPr>
        <p:sp>
          <p:nvSpPr>
            <p:cNvPr id="14360" name="Google Shape;14360;p8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2"/>
          <p:cNvGrpSpPr/>
          <p:nvPr/>
        </p:nvGrpSpPr>
        <p:grpSpPr>
          <a:xfrm>
            <a:off x="6141112" y="2742915"/>
            <a:ext cx="368416" cy="311369"/>
            <a:chOff x="6141112" y="2927563"/>
            <a:chExt cx="368416" cy="311369"/>
          </a:xfrm>
        </p:grpSpPr>
        <p:sp>
          <p:nvSpPr>
            <p:cNvPr id="14377" name="Google Shape;14377;p8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82"/>
          <p:cNvGrpSpPr/>
          <p:nvPr/>
        </p:nvGrpSpPr>
        <p:grpSpPr>
          <a:xfrm>
            <a:off x="7520699" y="2718298"/>
            <a:ext cx="335489" cy="360629"/>
            <a:chOff x="7520699" y="2902946"/>
            <a:chExt cx="335489" cy="360629"/>
          </a:xfrm>
        </p:grpSpPr>
        <p:sp>
          <p:nvSpPr>
            <p:cNvPr id="14385" name="Google Shape;14385;p8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82"/>
          <p:cNvGrpSpPr/>
          <p:nvPr/>
        </p:nvGrpSpPr>
        <p:grpSpPr>
          <a:xfrm>
            <a:off x="7988340" y="2718298"/>
            <a:ext cx="308886" cy="360628"/>
            <a:chOff x="7988340" y="2902946"/>
            <a:chExt cx="308886" cy="360628"/>
          </a:xfrm>
        </p:grpSpPr>
        <p:sp>
          <p:nvSpPr>
            <p:cNvPr id="14401" name="Google Shape;14401;p8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4" name="Google Shape;14424;p82"/>
          <p:cNvGrpSpPr/>
          <p:nvPr/>
        </p:nvGrpSpPr>
        <p:grpSpPr>
          <a:xfrm>
            <a:off x="5690039" y="2718351"/>
            <a:ext cx="362902" cy="360498"/>
            <a:chOff x="5690039" y="2902998"/>
            <a:chExt cx="362902" cy="360498"/>
          </a:xfrm>
        </p:grpSpPr>
        <p:sp>
          <p:nvSpPr>
            <p:cNvPr id="14425" name="Google Shape;14425;p8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82"/>
          <p:cNvGrpSpPr/>
          <p:nvPr/>
        </p:nvGrpSpPr>
        <p:grpSpPr>
          <a:xfrm>
            <a:off x="4871935" y="1316342"/>
            <a:ext cx="258503" cy="360890"/>
            <a:chOff x="4871935" y="1500990"/>
            <a:chExt cx="258503" cy="360890"/>
          </a:xfrm>
        </p:grpSpPr>
        <p:sp>
          <p:nvSpPr>
            <p:cNvPr id="14433" name="Google Shape;14433;p8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7" name="Google Shape;14447;p82"/>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8" name="Google Shape;14448;p82"/>
          <p:cNvGrpSpPr/>
          <p:nvPr/>
        </p:nvGrpSpPr>
        <p:grpSpPr>
          <a:xfrm>
            <a:off x="6265764" y="1316603"/>
            <a:ext cx="234983" cy="360628"/>
            <a:chOff x="6265764" y="1501251"/>
            <a:chExt cx="234983" cy="360628"/>
          </a:xfrm>
        </p:grpSpPr>
        <p:sp>
          <p:nvSpPr>
            <p:cNvPr id="14449" name="Google Shape;14449;p8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82"/>
          <p:cNvGrpSpPr/>
          <p:nvPr/>
        </p:nvGrpSpPr>
        <p:grpSpPr>
          <a:xfrm>
            <a:off x="6193639" y="3217351"/>
            <a:ext cx="360628" cy="238250"/>
            <a:chOff x="6193639" y="3401998"/>
            <a:chExt cx="360628" cy="238250"/>
          </a:xfrm>
        </p:grpSpPr>
        <p:sp>
          <p:nvSpPr>
            <p:cNvPr id="14462" name="Google Shape;14462;p8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82"/>
          <p:cNvGrpSpPr/>
          <p:nvPr/>
        </p:nvGrpSpPr>
        <p:grpSpPr>
          <a:xfrm>
            <a:off x="5801625" y="1316603"/>
            <a:ext cx="246037" cy="360629"/>
            <a:chOff x="5801625" y="1501251"/>
            <a:chExt cx="246037" cy="360629"/>
          </a:xfrm>
        </p:grpSpPr>
        <p:sp>
          <p:nvSpPr>
            <p:cNvPr id="14474" name="Google Shape;14474;p8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82"/>
          <p:cNvGrpSpPr/>
          <p:nvPr/>
        </p:nvGrpSpPr>
        <p:grpSpPr>
          <a:xfrm>
            <a:off x="6641680" y="1796814"/>
            <a:ext cx="352083" cy="360864"/>
            <a:chOff x="6641680" y="1981462"/>
            <a:chExt cx="352083" cy="360864"/>
          </a:xfrm>
        </p:grpSpPr>
        <p:sp>
          <p:nvSpPr>
            <p:cNvPr id="14494" name="Google Shape;14494;p8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82"/>
          <p:cNvGrpSpPr/>
          <p:nvPr/>
        </p:nvGrpSpPr>
        <p:grpSpPr>
          <a:xfrm>
            <a:off x="7205332" y="1316603"/>
            <a:ext cx="198032" cy="360629"/>
            <a:chOff x="7205332" y="1501251"/>
            <a:chExt cx="198032" cy="360629"/>
          </a:xfrm>
        </p:grpSpPr>
        <p:sp>
          <p:nvSpPr>
            <p:cNvPr id="14523" name="Google Shape;14523;p8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82"/>
          <p:cNvGrpSpPr/>
          <p:nvPr/>
        </p:nvGrpSpPr>
        <p:grpSpPr>
          <a:xfrm>
            <a:off x="7688313" y="1316603"/>
            <a:ext cx="153058" cy="360628"/>
            <a:chOff x="7688313" y="1501251"/>
            <a:chExt cx="153058" cy="360628"/>
          </a:xfrm>
        </p:grpSpPr>
        <p:sp>
          <p:nvSpPr>
            <p:cNvPr id="14544" name="Google Shape;14544;p8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0" name="Google Shape;14560;p82"/>
          <p:cNvGrpSpPr/>
          <p:nvPr/>
        </p:nvGrpSpPr>
        <p:grpSpPr>
          <a:xfrm>
            <a:off x="8150179" y="1316603"/>
            <a:ext cx="150811" cy="360628"/>
            <a:chOff x="8150179" y="1501251"/>
            <a:chExt cx="150811" cy="360628"/>
          </a:xfrm>
        </p:grpSpPr>
        <p:sp>
          <p:nvSpPr>
            <p:cNvPr id="14561" name="Google Shape;14561;p8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0" name="Google Shape;14570;p82"/>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1" name="Google Shape;14571;p82"/>
          <p:cNvGrpSpPr/>
          <p:nvPr/>
        </p:nvGrpSpPr>
        <p:grpSpPr>
          <a:xfrm>
            <a:off x="4877867" y="2718298"/>
            <a:ext cx="170149" cy="360629"/>
            <a:chOff x="4877867" y="2902946"/>
            <a:chExt cx="170149" cy="360629"/>
          </a:xfrm>
        </p:grpSpPr>
        <p:sp>
          <p:nvSpPr>
            <p:cNvPr id="14572" name="Google Shape;14572;p8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82"/>
          <p:cNvGrpSpPr/>
          <p:nvPr/>
        </p:nvGrpSpPr>
        <p:grpSpPr>
          <a:xfrm>
            <a:off x="6741689" y="1316028"/>
            <a:ext cx="207962" cy="361203"/>
            <a:chOff x="6741689" y="1500676"/>
            <a:chExt cx="207962" cy="361203"/>
          </a:xfrm>
        </p:grpSpPr>
        <p:sp>
          <p:nvSpPr>
            <p:cNvPr id="14586" name="Google Shape;14586;p8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82"/>
          <p:cNvGrpSpPr/>
          <p:nvPr/>
        </p:nvGrpSpPr>
        <p:grpSpPr>
          <a:xfrm>
            <a:off x="5752627" y="3245757"/>
            <a:ext cx="360628" cy="181464"/>
            <a:chOff x="5752627" y="3430404"/>
            <a:chExt cx="360628" cy="181464"/>
          </a:xfrm>
        </p:grpSpPr>
        <p:sp>
          <p:nvSpPr>
            <p:cNvPr id="14606" name="Google Shape;14606;p8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82"/>
          <p:cNvGrpSpPr/>
          <p:nvPr/>
        </p:nvGrpSpPr>
        <p:grpSpPr>
          <a:xfrm>
            <a:off x="5235700" y="2718351"/>
            <a:ext cx="361909" cy="360759"/>
            <a:chOff x="5235700" y="2902998"/>
            <a:chExt cx="361909" cy="360759"/>
          </a:xfrm>
        </p:grpSpPr>
        <p:sp>
          <p:nvSpPr>
            <p:cNvPr id="14635" name="Google Shape;14635;p8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82"/>
          <p:cNvGrpSpPr/>
          <p:nvPr/>
        </p:nvGrpSpPr>
        <p:grpSpPr>
          <a:xfrm>
            <a:off x="6634912" y="3210321"/>
            <a:ext cx="360367" cy="252309"/>
            <a:chOff x="6634912" y="3394969"/>
            <a:chExt cx="360367" cy="252309"/>
          </a:xfrm>
        </p:grpSpPr>
        <p:sp>
          <p:nvSpPr>
            <p:cNvPr id="14643" name="Google Shape;14643;p8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82"/>
          <p:cNvGrpSpPr/>
          <p:nvPr/>
        </p:nvGrpSpPr>
        <p:grpSpPr>
          <a:xfrm>
            <a:off x="7059330" y="3156148"/>
            <a:ext cx="377170" cy="360655"/>
            <a:chOff x="7059330" y="3340796"/>
            <a:chExt cx="377170" cy="360655"/>
          </a:xfrm>
        </p:grpSpPr>
        <p:sp>
          <p:nvSpPr>
            <p:cNvPr id="14657" name="Google Shape;14657;p8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82"/>
          <p:cNvGrpSpPr/>
          <p:nvPr/>
        </p:nvGrpSpPr>
        <p:grpSpPr>
          <a:xfrm>
            <a:off x="7957948" y="3190983"/>
            <a:ext cx="360629" cy="291012"/>
            <a:chOff x="7957948" y="3375631"/>
            <a:chExt cx="360629" cy="291012"/>
          </a:xfrm>
        </p:grpSpPr>
        <p:sp>
          <p:nvSpPr>
            <p:cNvPr id="14670" name="Google Shape;14670;p8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82"/>
          <p:cNvGrpSpPr/>
          <p:nvPr/>
        </p:nvGrpSpPr>
        <p:grpSpPr>
          <a:xfrm>
            <a:off x="6198656" y="3683241"/>
            <a:ext cx="347562" cy="227954"/>
            <a:chOff x="6198656" y="3867888"/>
            <a:chExt cx="347562" cy="227954"/>
          </a:xfrm>
        </p:grpSpPr>
        <p:sp>
          <p:nvSpPr>
            <p:cNvPr id="14689" name="Google Shape;14689;p8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0" name="Google Shape;14700;p82"/>
          <p:cNvGrpSpPr/>
          <p:nvPr/>
        </p:nvGrpSpPr>
        <p:grpSpPr>
          <a:xfrm>
            <a:off x="5706895" y="3634504"/>
            <a:ext cx="349392" cy="325454"/>
            <a:chOff x="5706895" y="3819151"/>
            <a:chExt cx="349392" cy="325454"/>
          </a:xfrm>
        </p:grpSpPr>
        <p:sp>
          <p:nvSpPr>
            <p:cNvPr id="14701" name="Google Shape;14701;p8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82"/>
          <p:cNvGrpSpPr/>
          <p:nvPr/>
        </p:nvGrpSpPr>
        <p:grpSpPr>
          <a:xfrm>
            <a:off x="7648618" y="3156096"/>
            <a:ext cx="97265" cy="360393"/>
            <a:chOff x="7648618" y="3340744"/>
            <a:chExt cx="97265" cy="360393"/>
          </a:xfrm>
        </p:grpSpPr>
        <p:sp>
          <p:nvSpPr>
            <p:cNvPr id="14717" name="Google Shape;14717;p8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82"/>
          <p:cNvGrpSpPr/>
          <p:nvPr/>
        </p:nvGrpSpPr>
        <p:grpSpPr>
          <a:xfrm>
            <a:off x="7164356" y="3606019"/>
            <a:ext cx="385507" cy="382501"/>
            <a:chOff x="7164356" y="3790667"/>
            <a:chExt cx="385507" cy="382501"/>
          </a:xfrm>
        </p:grpSpPr>
        <p:sp>
          <p:nvSpPr>
            <p:cNvPr id="14721" name="Google Shape;14721;p8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82"/>
          <p:cNvGrpSpPr/>
          <p:nvPr/>
        </p:nvGrpSpPr>
        <p:grpSpPr>
          <a:xfrm>
            <a:off x="6670400" y="3641821"/>
            <a:ext cx="387911" cy="310846"/>
            <a:chOff x="6670400" y="3826468"/>
            <a:chExt cx="387911" cy="310846"/>
          </a:xfrm>
        </p:grpSpPr>
        <p:sp>
          <p:nvSpPr>
            <p:cNvPr id="14746" name="Google Shape;14746;p8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82"/>
          <p:cNvGrpSpPr/>
          <p:nvPr/>
        </p:nvGrpSpPr>
        <p:grpSpPr>
          <a:xfrm>
            <a:off x="7662181" y="3618798"/>
            <a:ext cx="302823" cy="360498"/>
            <a:chOff x="7662181" y="3803446"/>
            <a:chExt cx="302823" cy="360498"/>
          </a:xfrm>
        </p:grpSpPr>
        <p:sp>
          <p:nvSpPr>
            <p:cNvPr id="14765" name="Google Shape;14765;p8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82"/>
          <p:cNvGrpSpPr/>
          <p:nvPr/>
        </p:nvGrpSpPr>
        <p:grpSpPr>
          <a:xfrm>
            <a:off x="5206562" y="3619347"/>
            <a:ext cx="363895" cy="355663"/>
            <a:chOff x="5206562" y="3803994"/>
            <a:chExt cx="363895" cy="355663"/>
          </a:xfrm>
        </p:grpSpPr>
        <p:sp>
          <p:nvSpPr>
            <p:cNvPr id="14776" name="Google Shape;14776;p8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0" name="Google Shape;14790;p82"/>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Creative Process Icons</a:t>
            </a:r>
            <a:endParaRPr sz="2400">
              <a:solidFill>
                <a:srgbClr val="FFFFFF"/>
              </a:solidFill>
            </a:endParaRPr>
          </a:p>
        </p:txBody>
      </p:sp>
      <p:sp>
        <p:nvSpPr>
          <p:cNvPr id="14791" name="Google Shape;14791;p82"/>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Performing Arts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95" name="Shape 14795"/>
        <p:cNvGrpSpPr/>
        <p:nvPr/>
      </p:nvGrpSpPr>
      <p:grpSpPr>
        <a:xfrm>
          <a:off x="0" y="0"/>
          <a:ext cx="0" cy="0"/>
          <a:chOff x="0" y="0"/>
          <a:chExt cx="0" cy="0"/>
        </a:xfrm>
      </p:grpSpPr>
      <p:grpSp>
        <p:nvGrpSpPr>
          <p:cNvPr id="14796" name="Google Shape;14796;p83"/>
          <p:cNvGrpSpPr/>
          <p:nvPr/>
        </p:nvGrpSpPr>
        <p:grpSpPr>
          <a:xfrm>
            <a:off x="4682526" y="1512217"/>
            <a:ext cx="369948" cy="370132"/>
            <a:chOff x="4682526" y="1512217"/>
            <a:chExt cx="369948" cy="370132"/>
          </a:xfrm>
        </p:grpSpPr>
        <p:sp>
          <p:nvSpPr>
            <p:cNvPr id="14797" name="Google Shape;14797;p8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83"/>
          <p:cNvGrpSpPr/>
          <p:nvPr/>
        </p:nvGrpSpPr>
        <p:grpSpPr>
          <a:xfrm>
            <a:off x="3592433" y="1980212"/>
            <a:ext cx="381542" cy="370079"/>
            <a:chOff x="3592433" y="1980212"/>
            <a:chExt cx="381542" cy="370079"/>
          </a:xfrm>
        </p:grpSpPr>
        <p:sp>
          <p:nvSpPr>
            <p:cNvPr id="14813" name="Google Shape;14813;p8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83"/>
          <p:cNvGrpSpPr/>
          <p:nvPr/>
        </p:nvGrpSpPr>
        <p:grpSpPr>
          <a:xfrm>
            <a:off x="1398582" y="2973490"/>
            <a:ext cx="371391" cy="235126"/>
            <a:chOff x="1398582" y="2973490"/>
            <a:chExt cx="371391" cy="235126"/>
          </a:xfrm>
        </p:grpSpPr>
        <p:sp>
          <p:nvSpPr>
            <p:cNvPr id="14826" name="Google Shape;14826;p8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3"/>
          <p:cNvGrpSpPr/>
          <p:nvPr/>
        </p:nvGrpSpPr>
        <p:grpSpPr>
          <a:xfrm>
            <a:off x="850795" y="1512217"/>
            <a:ext cx="370132" cy="370132"/>
            <a:chOff x="850795" y="1512217"/>
            <a:chExt cx="370132" cy="370132"/>
          </a:xfrm>
        </p:grpSpPr>
        <p:sp>
          <p:nvSpPr>
            <p:cNvPr id="14842" name="Google Shape;14842;p8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83"/>
          <p:cNvGrpSpPr/>
          <p:nvPr/>
        </p:nvGrpSpPr>
        <p:grpSpPr>
          <a:xfrm>
            <a:off x="8038497" y="2906079"/>
            <a:ext cx="236568" cy="370105"/>
            <a:chOff x="8038497" y="2906079"/>
            <a:chExt cx="236568" cy="370105"/>
          </a:xfrm>
        </p:grpSpPr>
        <p:sp>
          <p:nvSpPr>
            <p:cNvPr id="14861" name="Google Shape;14861;p8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83"/>
          <p:cNvGrpSpPr/>
          <p:nvPr/>
        </p:nvGrpSpPr>
        <p:grpSpPr>
          <a:xfrm>
            <a:off x="6324130" y="1566303"/>
            <a:ext cx="370630" cy="261802"/>
            <a:chOff x="6324130" y="1566303"/>
            <a:chExt cx="370630" cy="261802"/>
          </a:xfrm>
        </p:grpSpPr>
        <p:sp>
          <p:nvSpPr>
            <p:cNvPr id="14869" name="Google Shape;14869;p8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83"/>
          <p:cNvGrpSpPr/>
          <p:nvPr/>
        </p:nvGrpSpPr>
        <p:grpSpPr>
          <a:xfrm>
            <a:off x="5232280" y="2026587"/>
            <a:ext cx="370840" cy="353213"/>
            <a:chOff x="5232280" y="2026587"/>
            <a:chExt cx="370840" cy="353213"/>
          </a:xfrm>
        </p:grpSpPr>
        <p:sp>
          <p:nvSpPr>
            <p:cNvPr id="14887" name="Google Shape;14887;p8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83"/>
          <p:cNvGrpSpPr/>
          <p:nvPr/>
        </p:nvGrpSpPr>
        <p:grpSpPr>
          <a:xfrm>
            <a:off x="7968961" y="2435329"/>
            <a:ext cx="379548" cy="365331"/>
            <a:chOff x="7968961" y="2435329"/>
            <a:chExt cx="379548" cy="365331"/>
          </a:xfrm>
        </p:grpSpPr>
        <p:sp>
          <p:nvSpPr>
            <p:cNvPr id="14898" name="Google Shape;14898;p8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83"/>
          <p:cNvGrpSpPr/>
          <p:nvPr/>
        </p:nvGrpSpPr>
        <p:grpSpPr>
          <a:xfrm>
            <a:off x="4136679" y="2115323"/>
            <a:ext cx="373305" cy="223217"/>
            <a:chOff x="4136679" y="2115323"/>
            <a:chExt cx="373305" cy="223217"/>
          </a:xfrm>
        </p:grpSpPr>
        <p:sp>
          <p:nvSpPr>
            <p:cNvPr id="14905" name="Google Shape;14905;p8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83"/>
          <p:cNvGrpSpPr/>
          <p:nvPr/>
        </p:nvGrpSpPr>
        <p:grpSpPr>
          <a:xfrm>
            <a:off x="7423823" y="2464077"/>
            <a:ext cx="372046" cy="307730"/>
            <a:chOff x="7423823" y="2464077"/>
            <a:chExt cx="372046" cy="307730"/>
          </a:xfrm>
        </p:grpSpPr>
        <p:sp>
          <p:nvSpPr>
            <p:cNvPr id="14916" name="Google Shape;14916;p8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83"/>
          <p:cNvGrpSpPr/>
          <p:nvPr/>
        </p:nvGrpSpPr>
        <p:grpSpPr>
          <a:xfrm>
            <a:off x="3882511" y="3365156"/>
            <a:ext cx="295061" cy="370263"/>
            <a:chOff x="3882511" y="3365156"/>
            <a:chExt cx="295061" cy="370263"/>
          </a:xfrm>
        </p:grpSpPr>
        <p:sp>
          <p:nvSpPr>
            <p:cNvPr id="14930" name="Google Shape;14930;p8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83"/>
          <p:cNvGrpSpPr/>
          <p:nvPr/>
        </p:nvGrpSpPr>
        <p:grpSpPr>
          <a:xfrm>
            <a:off x="5229788" y="1512217"/>
            <a:ext cx="370132" cy="370132"/>
            <a:chOff x="5229788" y="1512217"/>
            <a:chExt cx="370132" cy="370132"/>
          </a:xfrm>
        </p:grpSpPr>
        <p:sp>
          <p:nvSpPr>
            <p:cNvPr id="14936" name="Google Shape;14936;p8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3" name="Google Shape;14953;p83"/>
          <p:cNvGrpSpPr/>
          <p:nvPr/>
        </p:nvGrpSpPr>
        <p:grpSpPr>
          <a:xfrm>
            <a:off x="6041869" y="3365392"/>
            <a:ext cx="373882" cy="370053"/>
            <a:chOff x="6041869" y="3365392"/>
            <a:chExt cx="373882" cy="370053"/>
          </a:xfrm>
        </p:grpSpPr>
        <p:sp>
          <p:nvSpPr>
            <p:cNvPr id="14954" name="Google Shape;14954;p8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83"/>
          <p:cNvGrpSpPr/>
          <p:nvPr/>
        </p:nvGrpSpPr>
        <p:grpSpPr>
          <a:xfrm>
            <a:off x="4684309" y="2087493"/>
            <a:ext cx="374748" cy="279140"/>
            <a:chOff x="4684309" y="2087493"/>
            <a:chExt cx="374748" cy="279140"/>
          </a:xfrm>
        </p:grpSpPr>
        <p:sp>
          <p:nvSpPr>
            <p:cNvPr id="14965" name="Google Shape;14965;p8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83"/>
          <p:cNvGrpSpPr/>
          <p:nvPr/>
        </p:nvGrpSpPr>
        <p:grpSpPr>
          <a:xfrm>
            <a:off x="7521110" y="2906131"/>
            <a:ext cx="175400" cy="370053"/>
            <a:chOff x="7521110" y="2906131"/>
            <a:chExt cx="175400" cy="370053"/>
          </a:xfrm>
        </p:grpSpPr>
        <p:sp>
          <p:nvSpPr>
            <p:cNvPr id="14978" name="Google Shape;14978;p8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83"/>
          <p:cNvGrpSpPr/>
          <p:nvPr/>
        </p:nvGrpSpPr>
        <p:grpSpPr>
          <a:xfrm>
            <a:off x="3586925" y="1523286"/>
            <a:ext cx="371023" cy="347915"/>
            <a:chOff x="3586925" y="1523286"/>
            <a:chExt cx="371023" cy="347915"/>
          </a:xfrm>
        </p:grpSpPr>
        <p:sp>
          <p:nvSpPr>
            <p:cNvPr id="14988" name="Google Shape;14988;p8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83"/>
          <p:cNvGrpSpPr/>
          <p:nvPr/>
        </p:nvGrpSpPr>
        <p:grpSpPr>
          <a:xfrm>
            <a:off x="6876009" y="2475461"/>
            <a:ext cx="370158" cy="285120"/>
            <a:chOff x="6876009" y="2475461"/>
            <a:chExt cx="370158" cy="285120"/>
          </a:xfrm>
        </p:grpSpPr>
        <p:sp>
          <p:nvSpPr>
            <p:cNvPr id="15008" name="Google Shape;15008;p8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83"/>
          <p:cNvGrpSpPr/>
          <p:nvPr/>
        </p:nvGrpSpPr>
        <p:grpSpPr>
          <a:xfrm>
            <a:off x="6328222" y="2445847"/>
            <a:ext cx="370158" cy="344269"/>
            <a:chOff x="6328222" y="2445847"/>
            <a:chExt cx="370158" cy="344269"/>
          </a:xfrm>
        </p:grpSpPr>
        <p:sp>
          <p:nvSpPr>
            <p:cNvPr id="15018" name="Google Shape;15018;p8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83"/>
          <p:cNvGrpSpPr/>
          <p:nvPr/>
        </p:nvGrpSpPr>
        <p:grpSpPr>
          <a:xfrm>
            <a:off x="5249540" y="2432942"/>
            <a:ext cx="351639" cy="370184"/>
            <a:chOff x="5249540" y="2432942"/>
            <a:chExt cx="351639" cy="370184"/>
          </a:xfrm>
        </p:grpSpPr>
        <p:sp>
          <p:nvSpPr>
            <p:cNvPr id="15027" name="Google Shape;15027;p8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83"/>
          <p:cNvGrpSpPr/>
          <p:nvPr/>
        </p:nvGrpSpPr>
        <p:grpSpPr>
          <a:xfrm>
            <a:off x="4137047" y="2482176"/>
            <a:ext cx="371102" cy="271585"/>
            <a:chOff x="4137047" y="2482176"/>
            <a:chExt cx="371102" cy="271585"/>
          </a:xfrm>
        </p:grpSpPr>
        <p:sp>
          <p:nvSpPr>
            <p:cNvPr id="15035" name="Google Shape;15035;p8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83"/>
          <p:cNvGrpSpPr/>
          <p:nvPr/>
        </p:nvGrpSpPr>
        <p:grpSpPr>
          <a:xfrm>
            <a:off x="4686434" y="2432916"/>
            <a:ext cx="367377" cy="370079"/>
            <a:chOff x="4686434" y="2432916"/>
            <a:chExt cx="367377" cy="370079"/>
          </a:xfrm>
        </p:grpSpPr>
        <p:sp>
          <p:nvSpPr>
            <p:cNvPr id="15047" name="Google Shape;15047;p8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83"/>
          <p:cNvGrpSpPr/>
          <p:nvPr/>
        </p:nvGrpSpPr>
        <p:grpSpPr>
          <a:xfrm>
            <a:off x="6328222" y="2056306"/>
            <a:ext cx="372099" cy="293986"/>
            <a:chOff x="6328222" y="2056306"/>
            <a:chExt cx="372099" cy="293986"/>
          </a:xfrm>
        </p:grpSpPr>
        <p:sp>
          <p:nvSpPr>
            <p:cNvPr id="15059" name="Google Shape;15059;p8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83"/>
          <p:cNvGrpSpPr/>
          <p:nvPr/>
        </p:nvGrpSpPr>
        <p:grpSpPr>
          <a:xfrm>
            <a:off x="5789327" y="2432968"/>
            <a:ext cx="352531" cy="370132"/>
            <a:chOff x="5789327" y="2432968"/>
            <a:chExt cx="352531" cy="370132"/>
          </a:xfrm>
        </p:grpSpPr>
        <p:sp>
          <p:nvSpPr>
            <p:cNvPr id="15069" name="Google Shape;15069;p8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83"/>
          <p:cNvGrpSpPr/>
          <p:nvPr/>
        </p:nvGrpSpPr>
        <p:grpSpPr>
          <a:xfrm>
            <a:off x="874612" y="1980134"/>
            <a:ext cx="322314" cy="370158"/>
            <a:chOff x="874612" y="1980134"/>
            <a:chExt cx="322314" cy="370158"/>
          </a:xfrm>
        </p:grpSpPr>
        <p:sp>
          <p:nvSpPr>
            <p:cNvPr id="15080" name="Google Shape;15080;p8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3"/>
          <p:cNvGrpSpPr/>
          <p:nvPr/>
        </p:nvGrpSpPr>
        <p:grpSpPr>
          <a:xfrm>
            <a:off x="3039662" y="2514780"/>
            <a:ext cx="374223" cy="329764"/>
            <a:chOff x="3039662" y="2514780"/>
            <a:chExt cx="374223" cy="329764"/>
          </a:xfrm>
        </p:grpSpPr>
        <p:sp>
          <p:nvSpPr>
            <p:cNvPr id="15098" name="Google Shape;15098;p8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83"/>
          <p:cNvGrpSpPr/>
          <p:nvPr/>
        </p:nvGrpSpPr>
        <p:grpSpPr>
          <a:xfrm>
            <a:off x="1946369" y="2563122"/>
            <a:ext cx="374066" cy="233395"/>
            <a:chOff x="1946369" y="2563122"/>
            <a:chExt cx="374066" cy="233395"/>
          </a:xfrm>
        </p:grpSpPr>
        <p:sp>
          <p:nvSpPr>
            <p:cNvPr id="15117" name="Google Shape;15117;p8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5" name="Google Shape;15125;p83"/>
          <p:cNvGrpSpPr/>
          <p:nvPr/>
        </p:nvGrpSpPr>
        <p:grpSpPr>
          <a:xfrm>
            <a:off x="4135263" y="2906184"/>
            <a:ext cx="374040" cy="370184"/>
            <a:chOff x="4135263" y="2906184"/>
            <a:chExt cx="374040" cy="370184"/>
          </a:xfrm>
        </p:grpSpPr>
        <p:sp>
          <p:nvSpPr>
            <p:cNvPr id="15126" name="Google Shape;15126;p8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83"/>
          <p:cNvGrpSpPr/>
          <p:nvPr/>
        </p:nvGrpSpPr>
        <p:grpSpPr>
          <a:xfrm>
            <a:off x="4683601" y="2906184"/>
            <a:ext cx="372676" cy="370184"/>
            <a:chOff x="4683601" y="2906184"/>
            <a:chExt cx="372676" cy="370184"/>
          </a:xfrm>
        </p:grpSpPr>
        <p:sp>
          <p:nvSpPr>
            <p:cNvPr id="15130" name="Google Shape;15130;p8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83"/>
          <p:cNvGrpSpPr/>
          <p:nvPr/>
        </p:nvGrpSpPr>
        <p:grpSpPr>
          <a:xfrm>
            <a:off x="870808" y="2906053"/>
            <a:ext cx="329134" cy="370132"/>
            <a:chOff x="870808" y="2906053"/>
            <a:chExt cx="329134" cy="370132"/>
          </a:xfrm>
        </p:grpSpPr>
        <p:sp>
          <p:nvSpPr>
            <p:cNvPr id="15137" name="Google Shape;15137;p8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83"/>
          <p:cNvGrpSpPr/>
          <p:nvPr/>
        </p:nvGrpSpPr>
        <p:grpSpPr>
          <a:xfrm>
            <a:off x="1943878" y="2909069"/>
            <a:ext cx="374774" cy="364282"/>
            <a:chOff x="1943878" y="2909069"/>
            <a:chExt cx="374774" cy="364282"/>
          </a:xfrm>
        </p:grpSpPr>
        <p:sp>
          <p:nvSpPr>
            <p:cNvPr id="15157" name="Google Shape;15157;p8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83"/>
          <p:cNvGrpSpPr/>
          <p:nvPr/>
        </p:nvGrpSpPr>
        <p:grpSpPr>
          <a:xfrm>
            <a:off x="1128072" y="3365261"/>
            <a:ext cx="328872" cy="370158"/>
            <a:chOff x="1128072" y="3365261"/>
            <a:chExt cx="328872" cy="370158"/>
          </a:xfrm>
        </p:grpSpPr>
        <p:sp>
          <p:nvSpPr>
            <p:cNvPr id="15179" name="Google Shape;15179;p8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83"/>
          <p:cNvGrpSpPr/>
          <p:nvPr/>
        </p:nvGrpSpPr>
        <p:grpSpPr>
          <a:xfrm>
            <a:off x="5776868" y="1515181"/>
            <a:ext cx="370866" cy="364151"/>
            <a:chOff x="5776868" y="1515181"/>
            <a:chExt cx="370866" cy="364151"/>
          </a:xfrm>
        </p:grpSpPr>
        <p:sp>
          <p:nvSpPr>
            <p:cNvPr id="15224" name="Google Shape;15224;p8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83"/>
          <p:cNvGrpSpPr/>
          <p:nvPr/>
        </p:nvGrpSpPr>
        <p:grpSpPr>
          <a:xfrm>
            <a:off x="3577849" y="2432942"/>
            <a:ext cx="393660" cy="370079"/>
            <a:chOff x="3577849" y="2432942"/>
            <a:chExt cx="393660" cy="370079"/>
          </a:xfrm>
        </p:grpSpPr>
        <p:sp>
          <p:nvSpPr>
            <p:cNvPr id="15242" name="Google Shape;15242;p8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83"/>
          <p:cNvGrpSpPr/>
          <p:nvPr/>
        </p:nvGrpSpPr>
        <p:grpSpPr>
          <a:xfrm>
            <a:off x="2493999" y="2927037"/>
            <a:ext cx="370132" cy="328164"/>
            <a:chOff x="2493999" y="2927037"/>
            <a:chExt cx="370132" cy="328164"/>
          </a:xfrm>
        </p:grpSpPr>
        <p:sp>
          <p:nvSpPr>
            <p:cNvPr id="15253" name="Google Shape;15253;p8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5" name="Google Shape;15265;p83"/>
          <p:cNvGrpSpPr/>
          <p:nvPr/>
        </p:nvGrpSpPr>
        <p:grpSpPr>
          <a:xfrm>
            <a:off x="3589417" y="2950696"/>
            <a:ext cx="370315" cy="281028"/>
            <a:chOff x="3589417" y="2950696"/>
            <a:chExt cx="370315" cy="281028"/>
          </a:xfrm>
        </p:grpSpPr>
        <p:sp>
          <p:nvSpPr>
            <p:cNvPr id="15266" name="Google Shape;15266;p8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83"/>
          <p:cNvGrpSpPr/>
          <p:nvPr/>
        </p:nvGrpSpPr>
        <p:grpSpPr>
          <a:xfrm>
            <a:off x="3032711" y="2911718"/>
            <a:ext cx="396125" cy="359062"/>
            <a:chOff x="3032711" y="2911718"/>
            <a:chExt cx="396125" cy="359062"/>
          </a:xfrm>
        </p:grpSpPr>
        <p:sp>
          <p:nvSpPr>
            <p:cNvPr id="15287" name="Google Shape;15287;p8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83"/>
          <p:cNvGrpSpPr/>
          <p:nvPr/>
        </p:nvGrpSpPr>
        <p:grpSpPr>
          <a:xfrm>
            <a:off x="7417764" y="1513397"/>
            <a:ext cx="373174" cy="367692"/>
            <a:chOff x="7417764" y="1513397"/>
            <a:chExt cx="373174" cy="367692"/>
          </a:xfrm>
        </p:grpSpPr>
        <p:sp>
          <p:nvSpPr>
            <p:cNvPr id="15300" name="Google Shape;15300;p8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9" name="Google Shape;15319;p83"/>
          <p:cNvGrpSpPr/>
          <p:nvPr/>
        </p:nvGrpSpPr>
        <p:grpSpPr>
          <a:xfrm>
            <a:off x="6871944" y="1514368"/>
            <a:ext cx="370132" cy="365672"/>
            <a:chOff x="6871944" y="1514368"/>
            <a:chExt cx="370132" cy="365672"/>
          </a:xfrm>
        </p:grpSpPr>
        <p:sp>
          <p:nvSpPr>
            <p:cNvPr id="15320" name="Google Shape;15320;p8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83"/>
          <p:cNvGrpSpPr/>
          <p:nvPr/>
        </p:nvGrpSpPr>
        <p:grpSpPr>
          <a:xfrm>
            <a:off x="6561931" y="3365261"/>
            <a:ext cx="400375" cy="370184"/>
            <a:chOff x="6561931" y="3365261"/>
            <a:chExt cx="400375" cy="370184"/>
          </a:xfrm>
        </p:grpSpPr>
        <p:sp>
          <p:nvSpPr>
            <p:cNvPr id="15339" name="Google Shape;15339;p8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83"/>
          <p:cNvGrpSpPr/>
          <p:nvPr/>
        </p:nvGrpSpPr>
        <p:grpSpPr>
          <a:xfrm>
            <a:off x="1942120" y="1985852"/>
            <a:ext cx="378315" cy="358695"/>
            <a:chOff x="1942120" y="1985852"/>
            <a:chExt cx="378315" cy="358695"/>
          </a:xfrm>
        </p:grpSpPr>
        <p:sp>
          <p:nvSpPr>
            <p:cNvPr id="15352" name="Google Shape;15352;p8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83"/>
          <p:cNvGrpSpPr/>
          <p:nvPr/>
        </p:nvGrpSpPr>
        <p:grpSpPr>
          <a:xfrm>
            <a:off x="1401415" y="2429218"/>
            <a:ext cx="364282" cy="374197"/>
            <a:chOff x="1401415" y="2429218"/>
            <a:chExt cx="364282" cy="374197"/>
          </a:xfrm>
        </p:grpSpPr>
        <p:sp>
          <p:nvSpPr>
            <p:cNvPr id="15373" name="Google Shape;15373;p8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83"/>
          <p:cNvGrpSpPr/>
          <p:nvPr/>
        </p:nvGrpSpPr>
        <p:grpSpPr>
          <a:xfrm>
            <a:off x="7110427" y="3365261"/>
            <a:ext cx="400401" cy="370184"/>
            <a:chOff x="7110427" y="3365261"/>
            <a:chExt cx="400401" cy="370184"/>
          </a:xfrm>
        </p:grpSpPr>
        <p:sp>
          <p:nvSpPr>
            <p:cNvPr id="15389" name="Google Shape;15389;p8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6" name="Google Shape;15396;p83"/>
          <p:cNvGrpSpPr/>
          <p:nvPr/>
        </p:nvGrpSpPr>
        <p:grpSpPr>
          <a:xfrm>
            <a:off x="7658949" y="3363137"/>
            <a:ext cx="400375" cy="370132"/>
            <a:chOff x="7658949" y="3363137"/>
            <a:chExt cx="400375" cy="370132"/>
          </a:xfrm>
        </p:grpSpPr>
        <p:sp>
          <p:nvSpPr>
            <p:cNvPr id="15397" name="Google Shape;15397;p8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3"/>
          <p:cNvGrpSpPr/>
          <p:nvPr/>
        </p:nvGrpSpPr>
        <p:grpSpPr>
          <a:xfrm>
            <a:off x="3304481" y="3379389"/>
            <a:ext cx="356623" cy="370105"/>
            <a:chOff x="3307156" y="3365314"/>
            <a:chExt cx="356623" cy="370105"/>
          </a:xfrm>
        </p:grpSpPr>
        <p:sp>
          <p:nvSpPr>
            <p:cNvPr id="15403" name="Google Shape;15403;p8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83"/>
          <p:cNvGrpSpPr/>
          <p:nvPr/>
        </p:nvGrpSpPr>
        <p:grpSpPr>
          <a:xfrm>
            <a:off x="7422407" y="1980107"/>
            <a:ext cx="372807" cy="370079"/>
            <a:chOff x="7422407" y="1980107"/>
            <a:chExt cx="372807" cy="370079"/>
          </a:xfrm>
        </p:grpSpPr>
        <p:sp>
          <p:nvSpPr>
            <p:cNvPr id="15419" name="Google Shape;15419;p8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83"/>
          <p:cNvGrpSpPr/>
          <p:nvPr/>
        </p:nvGrpSpPr>
        <p:grpSpPr>
          <a:xfrm>
            <a:off x="6916141" y="2906184"/>
            <a:ext cx="289737" cy="370394"/>
            <a:chOff x="6916141" y="2906184"/>
            <a:chExt cx="289737" cy="370394"/>
          </a:xfrm>
        </p:grpSpPr>
        <p:sp>
          <p:nvSpPr>
            <p:cNvPr id="15433" name="Google Shape;15433;p8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83"/>
          <p:cNvGrpSpPr/>
          <p:nvPr/>
        </p:nvGrpSpPr>
        <p:grpSpPr>
          <a:xfrm>
            <a:off x="7970194" y="2013577"/>
            <a:ext cx="372676" cy="331731"/>
            <a:chOff x="7970194" y="2013577"/>
            <a:chExt cx="372676" cy="331731"/>
          </a:xfrm>
        </p:grpSpPr>
        <p:sp>
          <p:nvSpPr>
            <p:cNvPr id="15455" name="Google Shape;15455;p8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83"/>
          <p:cNvGrpSpPr/>
          <p:nvPr/>
        </p:nvGrpSpPr>
        <p:grpSpPr>
          <a:xfrm>
            <a:off x="1416733" y="1512190"/>
            <a:ext cx="332964" cy="370158"/>
            <a:chOff x="1416733" y="1512190"/>
            <a:chExt cx="332964" cy="370158"/>
          </a:xfrm>
        </p:grpSpPr>
        <p:sp>
          <p:nvSpPr>
            <p:cNvPr id="15466" name="Google Shape;15466;p8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5" name="Google Shape;15485;p83"/>
          <p:cNvGrpSpPr/>
          <p:nvPr/>
        </p:nvGrpSpPr>
        <p:grpSpPr>
          <a:xfrm>
            <a:off x="5246366" y="2906105"/>
            <a:ext cx="342852" cy="370079"/>
            <a:chOff x="5246366" y="2906105"/>
            <a:chExt cx="342852" cy="370079"/>
          </a:xfrm>
        </p:grpSpPr>
        <p:sp>
          <p:nvSpPr>
            <p:cNvPr id="15486" name="Google Shape;15486;p8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83"/>
          <p:cNvGrpSpPr/>
          <p:nvPr/>
        </p:nvGrpSpPr>
        <p:grpSpPr>
          <a:xfrm>
            <a:off x="849667" y="2434883"/>
            <a:ext cx="371259" cy="366249"/>
            <a:chOff x="849667" y="2434883"/>
            <a:chExt cx="371259" cy="366249"/>
          </a:xfrm>
        </p:grpSpPr>
        <p:sp>
          <p:nvSpPr>
            <p:cNvPr id="15493" name="Google Shape;15493;p8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6" name="Google Shape;15506;p83"/>
          <p:cNvGrpSpPr/>
          <p:nvPr/>
        </p:nvGrpSpPr>
        <p:grpSpPr>
          <a:xfrm>
            <a:off x="4417026" y="3365366"/>
            <a:ext cx="332728" cy="370053"/>
            <a:chOff x="4417026" y="3365366"/>
            <a:chExt cx="332728" cy="370053"/>
          </a:xfrm>
        </p:grpSpPr>
        <p:sp>
          <p:nvSpPr>
            <p:cNvPr id="15507" name="Google Shape;15507;p8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83"/>
          <p:cNvGrpSpPr/>
          <p:nvPr/>
        </p:nvGrpSpPr>
        <p:grpSpPr>
          <a:xfrm>
            <a:off x="2497068" y="1980186"/>
            <a:ext cx="363994" cy="370105"/>
            <a:chOff x="2497068" y="1980186"/>
            <a:chExt cx="363994" cy="370105"/>
          </a:xfrm>
        </p:grpSpPr>
        <p:sp>
          <p:nvSpPr>
            <p:cNvPr id="15526" name="Google Shape;15526;p8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83"/>
          <p:cNvGrpSpPr/>
          <p:nvPr/>
        </p:nvGrpSpPr>
        <p:grpSpPr>
          <a:xfrm>
            <a:off x="5820278" y="2906158"/>
            <a:ext cx="294904" cy="370027"/>
            <a:chOff x="5820278" y="2906158"/>
            <a:chExt cx="294904" cy="370027"/>
          </a:xfrm>
        </p:grpSpPr>
        <p:sp>
          <p:nvSpPr>
            <p:cNvPr id="15548" name="Google Shape;15548;p8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83"/>
          <p:cNvGrpSpPr/>
          <p:nvPr/>
        </p:nvGrpSpPr>
        <p:grpSpPr>
          <a:xfrm>
            <a:off x="4946819" y="3383229"/>
            <a:ext cx="370132" cy="334223"/>
            <a:chOff x="4946819" y="3383229"/>
            <a:chExt cx="370132" cy="334223"/>
          </a:xfrm>
        </p:grpSpPr>
        <p:sp>
          <p:nvSpPr>
            <p:cNvPr id="15556" name="Google Shape;15556;p8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83"/>
          <p:cNvGrpSpPr/>
          <p:nvPr/>
        </p:nvGrpSpPr>
        <p:grpSpPr>
          <a:xfrm>
            <a:off x="3038403" y="1539234"/>
            <a:ext cx="375482" cy="316072"/>
            <a:chOff x="3038403" y="1539234"/>
            <a:chExt cx="375482" cy="316072"/>
          </a:xfrm>
        </p:grpSpPr>
        <p:sp>
          <p:nvSpPr>
            <p:cNvPr id="15566" name="Google Shape;15566;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7" name="Google Shape;15567;p83"/>
            <p:cNvGrpSpPr/>
            <p:nvPr/>
          </p:nvGrpSpPr>
          <p:grpSpPr>
            <a:xfrm>
              <a:off x="3038403" y="1539234"/>
              <a:ext cx="375482" cy="316072"/>
              <a:chOff x="3038403" y="1539234"/>
              <a:chExt cx="375482" cy="316072"/>
            </a:xfrm>
          </p:grpSpPr>
          <p:sp>
            <p:nvSpPr>
              <p:cNvPr id="15568" name="Google Shape;15568;p8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77" name="Google Shape;15577;p83"/>
          <p:cNvGrpSpPr/>
          <p:nvPr/>
        </p:nvGrpSpPr>
        <p:grpSpPr>
          <a:xfrm>
            <a:off x="6332865" y="2906131"/>
            <a:ext cx="360846" cy="370184"/>
            <a:chOff x="6332865" y="2906131"/>
            <a:chExt cx="360846" cy="370184"/>
          </a:xfrm>
        </p:grpSpPr>
        <p:sp>
          <p:nvSpPr>
            <p:cNvPr id="15578" name="Google Shape;15578;p8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83"/>
          <p:cNvGrpSpPr/>
          <p:nvPr/>
        </p:nvGrpSpPr>
        <p:grpSpPr>
          <a:xfrm>
            <a:off x="4135079" y="1518066"/>
            <a:ext cx="370132" cy="358223"/>
            <a:chOff x="4135079" y="1518066"/>
            <a:chExt cx="370132" cy="358223"/>
          </a:xfrm>
        </p:grpSpPr>
        <p:sp>
          <p:nvSpPr>
            <p:cNvPr id="15590" name="Google Shape;15590;p8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83"/>
          <p:cNvGrpSpPr/>
          <p:nvPr/>
        </p:nvGrpSpPr>
        <p:grpSpPr>
          <a:xfrm>
            <a:off x="6878869" y="1980134"/>
            <a:ext cx="361240" cy="370158"/>
            <a:chOff x="6878869" y="1980134"/>
            <a:chExt cx="361240" cy="370158"/>
          </a:xfrm>
        </p:grpSpPr>
        <p:sp>
          <p:nvSpPr>
            <p:cNvPr id="15610" name="Google Shape;15610;p8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83"/>
          <p:cNvGrpSpPr/>
          <p:nvPr/>
        </p:nvGrpSpPr>
        <p:grpSpPr>
          <a:xfrm>
            <a:off x="2493999" y="2550033"/>
            <a:ext cx="370132" cy="259467"/>
            <a:chOff x="2493999" y="2550033"/>
            <a:chExt cx="370132" cy="259467"/>
          </a:xfrm>
        </p:grpSpPr>
        <p:sp>
          <p:nvSpPr>
            <p:cNvPr id="15624" name="Google Shape;15624;p8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83"/>
          <p:cNvGrpSpPr/>
          <p:nvPr/>
        </p:nvGrpSpPr>
        <p:grpSpPr>
          <a:xfrm>
            <a:off x="1699703" y="3365261"/>
            <a:ext cx="281054" cy="370158"/>
            <a:chOff x="1699703" y="3365261"/>
            <a:chExt cx="281054" cy="370158"/>
          </a:xfrm>
        </p:grpSpPr>
        <p:sp>
          <p:nvSpPr>
            <p:cNvPr id="15644" name="Google Shape;15644;p8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83"/>
          <p:cNvGrpSpPr/>
          <p:nvPr/>
        </p:nvGrpSpPr>
        <p:grpSpPr>
          <a:xfrm>
            <a:off x="7966810" y="1519430"/>
            <a:ext cx="369974" cy="355626"/>
            <a:chOff x="7966810" y="1519430"/>
            <a:chExt cx="369974" cy="355626"/>
          </a:xfrm>
        </p:grpSpPr>
        <p:sp>
          <p:nvSpPr>
            <p:cNvPr id="15658" name="Google Shape;15658;p8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4" name="Google Shape;15674;p83"/>
          <p:cNvGrpSpPr/>
          <p:nvPr/>
        </p:nvGrpSpPr>
        <p:grpSpPr>
          <a:xfrm>
            <a:off x="2792628" y="3365340"/>
            <a:ext cx="290445" cy="370079"/>
            <a:chOff x="2792628" y="3365340"/>
            <a:chExt cx="290445" cy="370079"/>
          </a:xfrm>
        </p:grpSpPr>
        <p:sp>
          <p:nvSpPr>
            <p:cNvPr id="15675" name="Google Shape;15675;p8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83"/>
          <p:cNvGrpSpPr/>
          <p:nvPr/>
        </p:nvGrpSpPr>
        <p:grpSpPr>
          <a:xfrm>
            <a:off x="1389585" y="1988317"/>
            <a:ext cx="388125" cy="353790"/>
            <a:chOff x="1389585" y="1988317"/>
            <a:chExt cx="388125" cy="353790"/>
          </a:xfrm>
        </p:grpSpPr>
        <p:sp>
          <p:nvSpPr>
            <p:cNvPr id="15690" name="Google Shape;15690;p8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2" name="Google Shape;15712;p83"/>
          <p:cNvGrpSpPr/>
          <p:nvPr/>
        </p:nvGrpSpPr>
        <p:grpSpPr>
          <a:xfrm>
            <a:off x="2492924" y="1512190"/>
            <a:ext cx="370158" cy="370158"/>
            <a:chOff x="2492924" y="1512190"/>
            <a:chExt cx="370158" cy="370158"/>
          </a:xfrm>
        </p:grpSpPr>
        <p:sp>
          <p:nvSpPr>
            <p:cNvPr id="15713" name="Google Shape;15713;p8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83"/>
          <p:cNvGrpSpPr/>
          <p:nvPr/>
        </p:nvGrpSpPr>
        <p:grpSpPr>
          <a:xfrm>
            <a:off x="1933569" y="1512243"/>
            <a:ext cx="393975" cy="370105"/>
            <a:chOff x="1933569" y="1512243"/>
            <a:chExt cx="393975" cy="370105"/>
          </a:xfrm>
        </p:grpSpPr>
        <p:sp>
          <p:nvSpPr>
            <p:cNvPr id="15736" name="Google Shape;15736;p8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83"/>
          <p:cNvGrpSpPr/>
          <p:nvPr/>
        </p:nvGrpSpPr>
        <p:grpSpPr>
          <a:xfrm>
            <a:off x="2236106" y="3365392"/>
            <a:ext cx="306471" cy="370000"/>
            <a:chOff x="2236106" y="3365392"/>
            <a:chExt cx="306471" cy="370000"/>
          </a:xfrm>
        </p:grpSpPr>
        <p:sp>
          <p:nvSpPr>
            <p:cNvPr id="15765" name="Google Shape;15765;p8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83"/>
          <p:cNvGrpSpPr/>
          <p:nvPr/>
        </p:nvGrpSpPr>
        <p:grpSpPr>
          <a:xfrm>
            <a:off x="5492823" y="3385563"/>
            <a:ext cx="375325" cy="329606"/>
            <a:chOff x="5492823" y="3385563"/>
            <a:chExt cx="375325" cy="329606"/>
          </a:xfrm>
        </p:grpSpPr>
        <p:sp>
          <p:nvSpPr>
            <p:cNvPr id="15780" name="Google Shape;15780;p8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0" name="Google Shape;15800;p83"/>
          <p:cNvGrpSpPr/>
          <p:nvPr/>
        </p:nvGrpSpPr>
        <p:grpSpPr>
          <a:xfrm>
            <a:off x="3041787" y="2001118"/>
            <a:ext cx="370158" cy="328164"/>
            <a:chOff x="3041787" y="2001118"/>
            <a:chExt cx="370158" cy="328164"/>
          </a:xfrm>
        </p:grpSpPr>
        <p:sp>
          <p:nvSpPr>
            <p:cNvPr id="15801" name="Google Shape;15801;p8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83"/>
          <p:cNvGrpSpPr/>
          <p:nvPr/>
        </p:nvGrpSpPr>
        <p:grpSpPr>
          <a:xfrm>
            <a:off x="5779884" y="2039125"/>
            <a:ext cx="372309" cy="328216"/>
            <a:chOff x="5779884" y="2039125"/>
            <a:chExt cx="372309" cy="328216"/>
          </a:xfrm>
        </p:grpSpPr>
        <p:sp>
          <p:nvSpPr>
            <p:cNvPr id="15820" name="Google Shape;15820;p8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3" name="Google Shape;15833;p83"/>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Nature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37" name="Shape 15837"/>
        <p:cNvGrpSpPr/>
        <p:nvPr/>
      </p:nvGrpSpPr>
      <p:grpSpPr>
        <a:xfrm>
          <a:off x="0" y="0"/>
          <a:ext cx="0" cy="0"/>
          <a:chOff x="0" y="0"/>
          <a:chExt cx="0" cy="0"/>
        </a:xfrm>
      </p:grpSpPr>
      <p:grpSp>
        <p:nvGrpSpPr>
          <p:cNvPr id="15838" name="Google Shape;15838;p84"/>
          <p:cNvGrpSpPr/>
          <p:nvPr/>
        </p:nvGrpSpPr>
        <p:grpSpPr>
          <a:xfrm>
            <a:off x="878066" y="1981993"/>
            <a:ext cx="354610" cy="372358"/>
            <a:chOff x="878066" y="1981993"/>
            <a:chExt cx="354610" cy="372358"/>
          </a:xfrm>
        </p:grpSpPr>
        <p:sp>
          <p:nvSpPr>
            <p:cNvPr id="15839" name="Google Shape;15839;p8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84"/>
          <p:cNvGrpSpPr/>
          <p:nvPr/>
        </p:nvGrpSpPr>
        <p:grpSpPr>
          <a:xfrm>
            <a:off x="1345794" y="1982386"/>
            <a:ext cx="371650" cy="371624"/>
            <a:chOff x="1345794" y="1982386"/>
            <a:chExt cx="371650" cy="371624"/>
          </a:xfrm>
        </p:grpSpPr>
        <p:sp>
          <p:nvSpPr>
            <p:cNvPr id="15854" name="Google Shape;15854;p8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84"/>
          <p:cNvGrpSpPr/>
          <p:nvPr/>
        </p:nvGrpSpPr>
        <p:grpSpPr>
          <a:xfrm>
            <a:off x="1821465" y="1981993"/>
            <a:ext cx="372410" cy="372410"/>
            <a:chOff x="1821465" y="1981993"/>
            <a:chExt cx="372410" cy="372410"/>
          </a:xfrm>
        </p:grpSpPr>
        <p:sp>
          <p:nvSpPr>
            <p:cNvPr id="15892" name="Google Shape;15892;p8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6" name="Google Shape;15906;p84"/>
          <p:cNvGrpSpPr/>
          <p:nvPr/>
        </p:nvGrpSpPr>
        <p:grpSpPr>
          <a:xfrm>
            <a:off x="2276348" y="1981809"/>
            <a:ext cx="415901" cy="372699"/>
            <a:chOff x="2276348" y="1981809"/>
            <a:chExt cx="415901" cy="372699"/>
          </a:xfrm>
        </p:grpSpPr>
        <p:sp>
          <p:nvSpPr>
            <p:cNvPr id="15907" name="Google Shape;15907;p8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84"/>
          <p:cNvGrpSpPr/>
          <p:nvPr/>
        </p:nvGrpSpPr>
        <p:grpSpPr>
          <a:xfrm>
            <a:off x="2774354" y="2009990"/>
            <a:ext cx="372017" cy="316310"/>
            <a:chOff x="2774354" y="2009990"/>
            <a:chExt cx="372017" cy="316310"/>
          </a:xfrm>
        </p:grpSpPr>
        <p:sp>
          <p:nvSpPr>
            <p:cNvPr id="15915" name="Google Shape;15915;p8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84"/>
          <p:cNvGrpSpPr/>
          <p:nvPr/>
        </p:nvGrpSpPr>
        <p:grpSpPr>
          <a:xfrm>
            <a:off x="3722682" y="1981993"/>
            <a:ext cx="375818" cy="372043"/>
            <a:chOff x="3722682" y="1981993"/>
            <a:chExt cx="375818" cy="372043"/>
          </a:xfrm>
        </p:grpSpPr>
        <p:sp>
          <p:nvSpPr>
            <p:cNvPr id="15942" name="Google Shape;15942;p8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7" name="Google Shape;15957;p84"/>
          <p:cNvGrpSpPr/>
          <p:nvPr/>
        </p:nvGrpSpPr>
        <p:grpSpPr>
          <a:xfrm>
            <a:off x="4201394" y="1981809"/>
            <a:ext cx="373538" cy="372305"/>
            <a:chOff x="4201394" y="1981809"/>
            <a:chExt cx="373538" cy="372305"/>
          </a:xfrm>
        </p:grpSpPr>
        <p:sp>
          <p:nvSpPr>
            <p:cNvPr id="15958" name="Google Shape;15958;p8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4" name="Google Shape;15974;p84"/>
          <p:cNvGrpSpPr/>
          <p:nvPr/>
        </p:nvGrpSpPr>
        <p:grpSpPr>
          <a:xfrm>
            <a:off x="4659658" y="1500266"/>
            <a:ext cx="422743" cy="377784"/>
            <a:chOff x="4659658" y="1500266"/>
            <a:chExt cx="422743" cy="377784"/>
          </a:xfrm>
        </p:grpSpPr>
        <p:sp>
          <p:nvSpPr>
            <p:cNvPr id="15975" name="Google Shape;15975;p8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84"/>
          <p:cNvGrpSpPr/>
          <p:nvPr/>
        </p:nvGrpSpPr>
        <p:grpSpPr>
          <a:xfrm>
            <a:off x="5211406" y="1513504"/>
            <a:ext cx="260394" cy="351202"/>
            <a:chOff x="5211406" y="1513504"/>
            <a:chExt cx="260394" cy="351202"/>
          </a:xfrm>
        </p:grpSpPr>
        <p:sp>
          <p:nvSpPr>
            <p:cNvPr id="15993" name="Google Shape;15993;p8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6" name="Google Shape;16006;p84"/>
          <p:cNvGrpSpPr/>
          <p:nvPr/>
        </p:nvGrpSpPr>
        <p:grpSpPr>
          <a:xfrm>
            <a:off x="5632602" y="1513216"/>
            <a:ext cx="366722" cy="351779"/>
            <a:chOff x="5632602" y="1513216"/>
            <a:chExt cx="366722" cy="351779"/>
          </a:xfrm>
        </p:grpSpPr>
        <p:sp>
          <p:nvSpPr>
            <p:cNvPr id="16007" name="Google Shape;16007;p8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84"/>
          <p:cNvGrpSpPr/>
          <p:nvPr/>
        </p:nvGrpSpPr>
        <p:grpSpPr>
          <a:xfrm>
            <a:off x="6089372" y="1527136"/>
            <a:ext cx="401902" cy="323965"/>
            <a:chOff x="6089372" y="1527136"/>
            <a:chExt cx="401902" cy="323965"/>
          </a:xfrm>
        </p:grpSpPr>
        <p:sp>
          <p:nvSpPr>
            <p:cNvPr id="16016" name="Google Shape;16016;p8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6" name="Google Shape;16046;p84"/>
          <p:cNvGrpSpPr/>
          <p:nvPr/>
        </p:nvGrpSpPr>
        <p:grpSpPr>
          <a:xfrm>
            <a:off x="6579435" y="1527897"/>
            <a:ext cx="370103" cy="322445"/>
            <a:chOff x="6579435" y="1527897"/>
            <a:chExt cx="370103" cy="322445"/>
          </a:xfrm>
        </p:grpSpPr>
        <p:sp>
          <p:nvSpPr>
            <p:cNvPr id="16047" name="Google Shape;16047;p8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84"/>
          <p:cNvGrpSpPr/>
          <p:nvPr/>
        </p:nvGrpSpPr>
        <p:grpSpPr>
          <a:xfrm>
            <a:off x="6988887" y="1538854"/>
            <a:ext cx="499920" cy="300136"/>
            <a:chOff x="6988887" y="1538854"/>
            <a:chExt cx="499920" cy="300136"/>
          </a:xfrm>
        </p:grpSpPr>
        <p:sp>
          <p:nvSpPr>
            <p:cNvPr id="16069" name="Google Shape;16069;p8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84"/>
          <p:cNvGrpSpPr/>
          <p:nvPr/>
        </p:nvGrpSpPr>
        <p:grpSpPr>
          <a:xfrm>
            <a:off x="8050359" y="1520687"/>
            <a:ext cx="279321" cy="336837"/>
            <a:chOff x="8050359" y="1520687"/>
            <a:chExt cx="279321" cy="336837"/>
          </a:xfrm>
        </p:grpSpPr>
        <p:sp>
          <p:nvSpPr>
            <p:cNvPr id="16083" name="Google Shape;16083;p8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84"/>
          <p:cNvGrpSpPr/>
          <p:nvPr/>
        </p:nvGrpSpPr>
        <p:grpSpPr>
          <a:xfrm>
            <a:off x="6093907" y="2461832"/>
            <a:ext cx="364441" cy="339091"/>
            <a:chOff x="6093907" y="2461832"/>
            <a:chExt cx="364441" cy="339091"/>
          </a:xfrm>
        </p:grpSpPr>
        <p:sp>
          <p:nvSpPr>
            <p:cNvPr id="16097" name="Google Shape;16097;p8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84"/>
          <p:cNvGrpSpPr/>
          <p:nvPr/>
        </p:nvGrpSpPr>
        <p:grpSpPr>
          <a:xfrm>
            <a:off x="4676331" y="1980866"/>
            <a:ext cx="377680" cy="377680"/>
            <a:chOff x="4676331" y="1980866"/>
            <a:chExt cx="377680" cy="377680"/>
          </a:xfrm>
        </p:grpSpPr>
        <p:sp>
          <p:nvSpPr>
            <p:cNvPr id="16108" name="Google Shape;16108;p8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7" name="Google Shape;16127;p84"/>
          <p:cNvGrpSpPr/>
          <p:nvPr/>
        </p:nvGrpSpPr>
        <p:grpSpPr>
          <a:xfrm>
            <a:off x="7526242" y="1522968"/>
            <a:ext cx="357651" cy="332275"/>
            <a:chOff x="7526242" y="1522968"/>
            <a:chExt cx="357651" cy="332275"/>
          </a:xfrm>
        </p:grpSpPr>
        <p:sp>
          <p:nvSpPr>
            <p:cNvPr id="16128" name="Google Shape;16128;p8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84"/>
          <p:cNvGrpSpPr/>
          <p:nvPr/>
        </p:nvGrpSpPr>
        <p:grpSpPr>
          <a:xfrm>
            <a:off x="3250786" y="1982386"/>
            <a:ext cx="371650" cy="371624"/>
            <a:chOff x="3250786" y="1982386"/>
            <a:chExt cx="371650" cy="371624"/>
          </a:xfrm>
        </p:grpSpPr>
        <p:sp>
          <p:nvSpPr>
            <p:cNvPr id="16145" name="Google Shape;16145;p8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84"/>
          <p:cNvGrpSpPr/>
          <p:nvPr/>
        </p:nvGrpSpPr>
        <p:grpSpPr>
          <a:xfrm>
            <a:off x="1342386" y="2916322"/>
            <a:ext cx="373538" cy="331515"/>
            <a:chOff x="1342386" y="2916322"/>
            <a:chExt cx="373538" cy="331515"/>
          </a:xfrm>
        </p:grpSpPr>
        <p:sp>
          <p:nvSpPr>
            <p:cNvPr id="16176" name="Google Shape;16176;p8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84"/>
          <p:cNvGrpSpPr/>
          <p:nvPr/>
        </p:nvGrpSpPr>
        <p:grpSpPr>
          <a:xfrm>
            <a:off x="2294122" y="2946600"/>
            <a:ext cx="373931" cy="271351"/>
            <a:chOff x="2294122" y="2946600"/>
            <a:chExt cx="373931" cy="271351"/>
          </a:xfrm>
        </p:grpSpPr>
        <p:sp>
          <p:nvSpPr>
            <p:cNvPr id="16188" name="Google Shape;16188;p8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84"/>
          <p:cNvGrpSpPr/>
          <p:nvPr/>
        </p:nvGrpSpPr>
        <p:grpSpPr>
          <a:xfrm>
            <a:off x="2769819" y="2907251"/>
            <a:ext cx="373905" cy="349682"/>
            <a:chOff x="2769819" y="2907251"/>
            <a:chExt cx="373905" cy="349682"/>
          </a:xfrm>
        </p:grpSpPr>
        <p:sp>
          <p:nvSpPr>
            <p:cNvPr id="16219" name="Google Shape;16219;p8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84"/>
          <p:cNvGrpSpPr/>
          <p:nvPr/>
        </p:nvGrpSpPr>
        <p:grpSpPr>
          <a:xfrm>
            <a:off x="3246251" y="2895245"/>
            <a:ext cx="375792" cy="373800"/>
            <a:chOff x="3246251" y="2895245"/>
            <a:chExt cx="375792" cy="373800"/>
          </a:xfrm>
        </p:grpSpPr>
        <p:sp>
          <p:nvSpPr>
            <p:cNvPr id="16237" name="Google Shape;16237;p8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84"/>
          <p:cNvGrpSpPr/>
          <p:nvPr/>
        </p:nvGrpSpPr>
        <p:grpSpPr>
          <a:xfrm>
            <a:off x="3791182" y="2895454"/>
            <a:ext cx="234650" cy="373590"/>
            <a:chOff x="3791182" y="2895454"/>
            <a:chExt cx="234650" cy="373590"/>
          </a:xfrm>
        </p:grpSpPr>
        <p:sp>
          <p:nvSpPr>
            <p:cNvPr id="16252" name="Google Shape;16252;p8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84"/>
          <p:cNvGrpSpPr/>
          <p:nvPr/>
        </p:nvGrpSpPr>
        <p:grpSpPr>
          <a:xfrm>
            <a:off x="7042995" y="2489463"/>
            <a:ext cx="364441" cy="256225"/>
            <a:chOff x="7042995" y="2489463"/>
            <a:chExt cx="364441" cy="256225"/>
          </a:xfrm>
        </p:grpSpPr>
        <p:sp>
          <p:nvSpPr>
            <p:cNvPr id="16262" name="Google Shape;16262;p8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84"/>
          <p:cNvGrpSpPr/>
          <p:nvPr/>
        </p:nvGrpSpPr>
        <p:grpSpPr>
          <a:xfrm>
            <a:off x="7517172" y="2437007"/>
            <a:ext cx="364284" cy="361243"/>
            <a:chOff x="7517172" y="2437007"/>
            <a:chExt cx="364284" cy="361243"/>
          </a:xfrm>
        </p:grpSpPr>
        <p:sp>
          <p:nvSpPr>
            <p:cNvPr id="16272" name="Google Shape;16272;p8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3" name="Google Shape;16293;p84"/>
          <p:cNvGrpSpPr/>
          <p:nvPr/>
        </p:nvGrpSpPr>
        <p:grpSpPr>
          <a:xfrm>
            <a:off x="8006475" y="2436954"/>
            <a:ext cx="335290" cy="361321"/>
            <a:chOff x="8006475" y="2436954"/>
            <a:chExt cx="335290" cy="361321"/>
          </a:xfrm>
        </p:grpSpPr>
        <p:sp>
          <p:nvSpPr>
            <p:cNvPr id="16294" name="Google Shape;16294;p8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84"/>
          <p:cNvGrpSpPr/>
          <p:nvPr/>
        </p:nvGrpSpPr>
        <p:grpSpPr>
          <a:xfrm>
            <a:off x="5596661" y="2909139"/>
            <a:ext cx="394326" cy="349682"/>
            <a:chOff x="5596661" y="2909139"/>
            <a:chExt cx="394326" cy="349682"/>
          </a:xfrm>
        </p:grpSpPr>
        <p:sp>
          <p:nvSpPr>
            <p:cNvPr id="16314" name="Google Shape;16314;p8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0" name="Google Shape;16330;p84"/>
          <p:cNvGrpSpPr/>
          <p:nvPr/>
        </p:nvGrpSpPr>
        <p:grpSpPr>
          <a:xfrm>
            <a:off x="874658" y="2914408"/>
            <a:ext cx="356891" cy="335709"/>
            <a:chOff x="874658" y="2914408"/>
            <a:chExt cx="356891" cy="335709"/>
          </a:xfrm>
        </p:grpSpPr>
        <p:sp>
          <p:nvSpPr>
            <p:cNvPr id="16331" name="Google Shape;16331;p8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1" name="Google Shape;16351;p84"/>
          <p:cNvGrpSpPr/>
          <p:nvPr/>
        </p:nvGrpSpPr>
        <p:grpSpPr>
          <a:xfrm>
            <a:off x="4230912" y="2929193"/>
            <a:ext cx="308813" cy="306165"/>
            <a:chOff x="4230912" y="2929193"/>
            <a:chExt cx="308813" cy="306165"/>
          </a:xfrm>
        </p:grpSpPr>
        <p:sp>
          <p:nvSpPr>
            <p:cNvPr id="16352" name="Google Shape;16352;p8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84"/>
          <p:cNvGrpSpPr/>
          <p:nvPr/>
        </p:nvGrpSpPr>
        <p:grpSpPr>
          <a:xfrm>
            <a:off x="4627886" y="3401089"/>
            <a:ext cx="409111" cy="267944"/>
            <a:chOff x="4627886" y="3401089"/>
            <a:chExt cx="409111" cy="267944"/>
          </a:xfrm>
        </p:grpSpPr>
        <p:sp>
          <p:nvSpPr>
            <p:cNvPr id="16368" name="Google Shape;16368;p8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84"/>
          <p:cNvGrpSpPr/>
          <p:nvPr/>
        </p:nvGrpSpPr>
        <p:grpSpPr>
          <a:xfrm>
            <a:off x="4652476" y="2898915"/>
            <a:ext cx="386016" cy="384495"/>
            <a:chOff x="4652476" y="2898915"/>
            <a:chExt cx="386016" cy="384495"/>
          </a:xfrm>
        </p:grpSpPr>
        <p:sp>
          <p:nvSpPr>
            <p:cNvPr id="16380" name="Google Shape;16380;p8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84"/>
          <p:cNvGrpSpPr/>
          <p:nvPr/>
        </p:nvGrpSpPr>
        <p:grpSpPr>
          <a:xfrm>
            <a:off x="5156931" y="2922194"/>
            <a:ext cx="324699" cy="347611"/>
            <a:chOff x="5156931" y="2922194"/>
            <a:chExt cx="324699" cy="347611"/>
          </a:xfrm>
        </p:grpSpPr>
        <p:sp>
          <p:nvSpPr>
            <p:cNvPr id="16390" name="Google Shape;16390;p8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84"/>
          <p:cNvGrpSpPr/>
          <p:nvPr/>
        </p:nvGrpSpPr>
        <p:grpSpPr>
          <a:xfrm>
            <a:off x="6086331" y="2905337"/>
            <a:ext cx="364441" cy="364834"/>
            <a:chOff x="6086331" y="2905337"/>
            <a:chExt cx="364441" cy="364834"/>
          </a:xfrm>
        </p:grpSpPr>
        <p:sp>
          <p:nvSpPr>
            <p:cNvPr id="16407" name="Google Shape;16407;p8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84"/>
          <p:cNvGrpSpPr/>
          <p:nvPr/>
        </p:nvGrpSpPr>
        <p:grpSpPr>
          <a:xfrm>
            <a:off x="6554059" y="2907251"/>
            <a:ext cx="377706" cy="377680"/>
            <a:chOff x="6554059" y="2907251"/>
            <a:chExt cx="377706" cy="377680"/>
          </a:xfrm>
        </p:grpSpPr>
        <p:sp>
          <p:nvSpPr>
            <p:cNvPr id="16414" name="Google Shape;16414;p8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84"/>
          <p:cNvGrpSpPr/>
          <p:nvPr/>
        </p:nvGrpSpPr>
        <p:grpSpPr>
          <a:xfrm>
            <a:off x="7491796" y="2945446"/>
            <a:ext cx="400801" cy="317542"/>
            <a:chOff x="7491796" y="2945446"/>
            <a:chExt cx="400801" cy="317542"/>
          </a:xfrm>
        </p:grpSpPr>
        <p:sp>
          <p:nvSpPr>
            <p:cNvPr id="16436" name="Google Shape;16436;p8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8" name="Google Shape;16458;p84"/>
          <p:cNvGrpSpPr/>
          <p:nvPr/>
        </p:nvGrpSpPr>
        <p:grpSpPr>
          <a:xfrm>
            <a:off x="7045643" y="2907723"/>
            <a:ext cx="345304" cy="365857"/>
            <a:chOff x="7045643" y="2907723"/>
            <a:chExt cx="345304" cy="365857"/>
          </a:xfrm>
        </p:grpSpPr>
        <p:sp>
          <p:nvSpPr>
            <p:cNvPr id="16459" name="Google Shape;16459;p8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8" name="Google Shape;16478;p84"/>
          <p:cNvGrpSpPr/>
          <p:nvPr/>
        </p:nvGrpSpPr>
        <p:grpSpPr>
          <a:xfrm>
            <a:off x="7992843" y="2907251"/>
            <a:ext cx="347794" cy="366328"/>
            <a:chOff x="7992843" y="2907251"/>
            <a:chExt cx="347794" cy="366328"/>
          </a:xfrm>
        </p:grpSpPr>
        <p:sp>
          <p:nvSpPr>
            <p:cNvPr id="16479" name="Google Shape;16479;p8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84"/>
          <p:cNvGrpSpPr/>
          <p:nvPr/>
        </p:nvGrpSpPr>
        <p:grpSpPr>
          <a:xfrm>
            <a:off x="873898" y="1512377"/>
            <a:ext cx="398127" cy="353457"/>
            <a:chOff x="873898" y="1512377"/>
            <a:chExt cx="398127" cy="353457"/>
          </a:xfrm>
        </p:grpSpPr>
        <p:sp>
          <p:nvSpPr>
            <p:cNvPr id="16513" name="Google Shape;16513;p8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2" name="Google Shape;16532;p84"/>
          <p:cNvGrpSpPr/>
          <p:nvPr/>
        </p:nvGrpSpPr>
        <p:grpSpPr>
          <a:xfrm>
            <a:off x="1424125" y="1515680"/>
            <a:ext cx="246762" cy="347139"/>
            <a:chOff x="1424125" y="1515680"/>
            <a:chExt cx="246762" cy="347139"/>
          </a:xfrm>
        </p:grpSpPr>
        <p:sp>
          <p:nvSpPr>
            <p:cNvPr id="16533" name="Google Shape;16533;p8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3" name="Google Shape;16553;p84"/>
          <p:cNvGrpSpPr/>
          <p:nvPr/>
        </p:nvGrpSpPr>
        <p:grpSpPr>
          <a:xfrm>
            <a:off x="2319498" y="1512744"/>
            <a:ext cx="352697" cy="352723"/>
            <a:chOff x="2319498" y="1512744"/>
            <a:chExt cx="352697" cy="352723"/>
          </a:xfrm>
        </p:grpSpPr>
        <p:sp>
          <p:nvSpPr>
            <p:cNvPr id="16554" name="Google Shape;16554;p8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84"/>
          <p:cNvGrpSpPr/>
          <p:nvPr/>
        </p:nvGrpSpPr>
        <p:grpSpPr>
          <a:xfrm>
            <a:off x="4236601" y="1512666"/>
            <a:ext cx="312981" cy="352697"/>
            <a:chOff x="4236601" y="1512666"/>
            <a:chExt cx="312981" cy="352697"/>
          </a:xfrm>
        </p:grpSpPr>
        <p:sp>
          <p:nvSpPr>
            <p:cNvPr id="16574" name="Google Shape;16574;p8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84"/>
          <p:cNvGrpSpPr/>
          <p:nvPr/>
        </p:nvGrpSpPr>
        <p:grpSpPr>
          <a:xfrm>
            <a:off x="849675" y="3347716"/>
            <a:ext cx="346300" cy="375818"/>
            <a:chOff x="849675" y="3347716"/>
            <a:chExt cx="346300" cy="375818"/>
          </a:xfrm>
        </p:grpSpPr>
        <p:sp>
          <p:nvSpPr>
            <p:cNvPr id="16589" name="Google Shape;16589;p8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84"/>
          <p:cNvGrpSpPr/>
          <p:nvPr/>
        </p:nvGrpSpPr>
        <p:grpSpPr>
          <a:xfrm>
            <a:off x="1324219" y="3399202"/>
            <a:ext cx="376578" cy="272846"/>
            <a:chOff x="1324219" y="3399202"/>
            <a:chExt cx="376578" cy="272846"/>
          </a:xfrm>
        </p:grpSpPr>
        <p:sp>
          <p:nvSpPr>
            <p:cNvPr id="16607" name="Google Shape;16607;p8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84"/>
          <p:cNvGrpSpPr/>
          <p:nvPr/>
        </p:nvGrpSpPr>
        <p:grpSpPr>
          <a:xfrm>
            <a:off x="1798763" y="3395401"/>
            <a:ext cx="376185" cy="280448"/>
            <a:chOff x="1798763" y="3395401"/>
            <a:chExt cx="376185" cy="280448"/>
          </a:xfrm>
        </p:grpSpPr>
        <p:sp>
          <p:nvSpPr>
            <p:cNvPr id="16641" name="Google Shape;16641;p8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84"/>
          <p:cNvGrpSpPr/>
          <p:nvPr/>
        </p:nvGrpSpPr>
        <p:grpSpPr>
          <a:xfrm>
            <a:off x="2273307" y="3378754"/>
            <a:ext cx="375818" cy="313374"/>
            <a:chOff x="2273307" y="3378754"/>
            <a:chExt cx="375818" cy="313374"/>
          </a:xfrm>
        </p:grpSpPr>
        <p:sp>
          <p:nvSpPr>
            <p:cNvPr id="16673" name="Google Shape;16673;p8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7" name="Google Shape;16757;p84"/>
          <p:cNvGrpSpPr/>
          <p:nvPr/>
        </p:nvGrpSpPr>
        <p:grpSpPr>
          <a:xfrm>
            <a:off x="2747484" y="3359460"/>
            <a:ext cx="377706" cy="352330"/>
            <a:chOff x="2747484" y="3359460"/>
            <a:chExt cx="377706" cy="352330"/>
          </a:xfrm>
        </p:grpSpPr>
        <p:sp>
          <p:nvSpPr>
            <p:cNvPr id="16758" name="Google Shape;16758;p8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84"/>
          <p:cNvGrpSpPr/>
          <p:nvPr/>
        </p:nvGrpSpPr>
        <p:grpSpPr>
          <a:xfrm>
            <a:off x="3696205" y="3371938"/>
            <a:ext cx="375792" cy="327373"/>
            <a:chOff x="3696205" y="3371938"/>
            <a:chExt cx="375792" cy="327373"/>
          </a:xfrm>
        </p:grpSpPr>
        <p:sp>
          <p:nvSpPr>
            <p:cNvPr id="16774" name="Google Shape;16774;p8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7" name="Google Shape;16797;p84"/>
          <p:cNvGrpSpPr/>
          <p:nvPr/>
        </p:nvGrpSpPr>
        <p:grpSpPr>
          <a:xfrm>
            <a:off x="6567324" y="2436849"/>
            <a:ext cx="366722" cy="342892"/>
            <a:chOff x="6567324" y="2436849"/>
            <a:chExt cx="366722" cy="342892"/>
          </a:xfrm>
        </p:grpSpPr>
        <p:sp>
          <p:nvSpPr>
            <p:cNvPr id="16798" name="Google Shape;16798;p8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84"/>
          <p:cNvGrpSpPr/>
          <p:nvPr/>
        </p:nvGrpSpPr>
        <p:grpSpPr>
          <a:xfrm>
            <a:off x="4208970" y="3361347"/>
            <a:ext cx="299349" cy="348188"/>
            <a:chOff x="4208970" y="3361347"/>
            <a:chExt cx="299349" cy="348188"/>
          </a:xfrm>
        </p:grpSpPr>
        <p:sp>
          <p:nvSpPr>
            <p:cNvPr id="16811" name="Google Shape;16811;p8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84"/>
          <p:cNvGrpSpPr/>
          <p:nvPr/>
        </p:nvGrpSpPr>
        <p:grpSpPr>
          <a:xfrm>
            <a:off x="2786833" y="1512351"/>
            <a:ext cx="366722" cy="353667"/>
            <a:chOff x="2786833" y="1512351"/>
            <a:chExt cx="366722" cy="353667"/>
          </a:xfrm>
        </p:grpSpPr>
        <p:sp>
          <p:nvSpPr>
            <p:cNvPr id="16826" name="Google Shape;16826;p8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6" name="Google Shape;16846;p84"/>
          <p:cNvGrpSpPr/>
          <p:nvPr/>
        </p:nvGrpSpPr>
        <p:grpSpPr>
          <a:xfrm>
            <a:off x="1845321" y="1512744"/>
            <a:ext cx="352723" cy="353090"/>
            <a:chOff x="1845321" y="1512744"/>
            <a:chExt cx="352723" cy="353090"/>
          </a:xfrm>
        </p:grpSpPr>
        <p:sp>
          <p:nvSpPr>
            <p:cNvPr id="16847" name="Google Shape;16847;p8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84"/>
          <p:cNvGrpSpPr/>
          <p:nvPr/>
        </p:nvGrpSpPr>
        <p:grpSpPr>
          <a:xfrm>
            <a:off x="3214452" y="3340533"/>
            <a:ext cx="392465" cy="389896"/>
            <a:chOff x="3214452" y="3340533"/>
            <a:chExt cx="392465" cy="389896"/>
          </a:xfrm>
        </p:grpSpPr>
        <p:sp>
          <p:nvSpPr>
            <p:cNvPr id="16859" name="Google Shape;16859;p8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4" name="Google Shape;16884;p84"/>
          <p:cNvGrpSpPr/>
          <p:nvPr/>
        </p:nvGrpSpPr>
        <p:grpSpPr>
          <a:xfrm>
            <a:off x="3327229" y="1499899"/>
            <a:ext cx="234650" cy="378440"/>
            <a:chOff x="3327229" y="1499899"/>
            <a:chExt cx="234650" cy="378440"/>
          </a:xfrm>
        </p:grpSpPr>
        <p:sp>
          <p:nvSpPr>
            <p:cNvPr id="16885" name="Google Shape;16885;p8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84"/>
          <p:cNvGrpSpPr/>
          <p:nvPr/>
        </p:nvGrpSpPr>
        <p:grpSpPr>
          <a:xfrm>
            <a:off x="3735553" y="1530151"/>
            <a:ext cx="366722" cy="317962"/>
            <a:chOff x="3735553" y="1530151"/>
            <a:chExt cx="366722" cy="317962"/>
          </a:xfrm>
        </p:grpSpPr>
        <p:sp>
          <p:nvSpPr>
            <p:cNvPr id="16907" name="Google Shape;16907;p8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9" name="Google Shape;16919;p84"/>
          <p:cNvGrpSpPr/>
          <p:nvPr/>
        </p:nvGrpSpPr>
        <p:grpSpPr>
          <a:xfrm>
            <a:off x="866322" y="2469775"/>
            <a:ext cx="379226" cy="322733"/>
            <a:chOff x="866322" y="2469775"/>
            <a:chExt cx="379226" cy="322733"/>
          </a:xfrm>
        </p:grpSpPr>
        <p:sp>
          <p:nvSpPr>
            <p:cNvPr id="16920" name="Google Shape;16920;p8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6" name="Google Shape;16946;p84"/>
          <p:cNvGrpSpPr/>
          <p:nvPr/>
        </p:nvGrpSpPr>
        <p:grpSpPr>
          <a:xfrm>
            <a:off x="1328387" y="2500814"/>
            <a:ext cx="404183" cy="289151"/>
            <a:chOff x="1328387" y="2500814"/>
            <a:chExt cx="404183" cy="289151"/>
          </a:xfrm>
        </p:grpSpPr>
        <p:sp>
          <p:nvSpPr>
            <p:cNvPr id="16947" name="Google Shape;16947;p8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84"/>
          <p:cNvGrpSpPr/>
          <p:nvPr/>
        </p:nvGrpSpPr>
        <p:grpSpPr>
          <a:xfrm>
            <a:off x="1821465" y="2495702"/>
            <a:ext cx="365988" cy="270801"/>
            <a:chOff x="1821465" y="2495702"/>
            <a:chExt cx="365988" cy="270801"/>
          </a:xfrm>
        </p:grpSpPr>
        <p:sp>
          <p:nvSpPr>
            <p:cNvPr id="16977" name="Google Shape;16977;p8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4" name="Google Shape;16984;p84"/>
          <p:cNvGrpSpPr/>
          <p:nvPr/>
        </p:nvGrpSpPr>
        <p:grpSpPr>
          <a:xfrm>
            <a:off x="3725723" y="2455776"/>
            <a:ext cx="354977" cy="351202"/>
            <a:chOff x="3725723" y="2455776"/>
            <a:chExt cx="354977" cy="351202"/>
          </a:xfrm>
        </p:grpSpPr>
        <p:sp>
          <p:nvSpPr>
            <p:cNvPr id="16985" name="Google Shape;16985;p8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8" name="Google Shape;16998;p84"/>
          <p:cNvGrpSpPr/>
          <p:nvPr/>
        </p:nvGrpSpPr>
        <p:grpSpPr>
          <a:xfrm>
            <a:off x="5226165" y="1977641"/>
            <a:ext cx="230482" cy="388847"/>
            <a:chOff x="5226165" y="1977641"/>
            <a:chExt cx="230482" cy="388847"/>
          </a:xfrm>
        </p:grpSpPr>
        <p:sp>
          <p:nvSpPr>
            <p:cNvPr id="16999" name="Google Shape;16999;p8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1" name="Google Shape;17011;p84"/>
          <p:cNvGrpSpPr/>
          <p:nvPr/>
        </p:nvGrpSpPr>
        <p:grpSpPr>
          <a:xfrm>
            <a:off x="5632602" y="2025510"/>
            <a:ext cx="370130" cy="287264"/>
            <a:chOff x="5632602" y="2025510"/>
            <a:chExt cx="370130" cy="287264"/>
          </a:xfrm>
        </p:grpSpPr>
        <p:sp>
          <p:nvSpPr>
            <p:cNvPr id="17012" name="Google Shape;17012;p8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84"/>
          <p:cNvGrpSpPr/>
          <p:nvPr/>
        </p:nvGrpSpPr>
        <p:grpSpPr>
          <a:xfrm>
            <a:off x="4212378" y="2456537"/>
            <a:ext cx="331515" cy="330021"/>
            <a:chOff x="4212378" y="2456537"/>
            <a:chExt cx="331515" cy="330021"/>
          </a:xfrm>
        </p:grpSpPr>
        <p:sp>
          <p:nvSpPr>
            <p:cNvPr id="17031" name="Google Shape;17031;p8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0" name="Google Shape;17040;p84"/>
          <p:cNvGrpSpPr/>
          <p:nvPr/>
        </p:nvGrpSpPr>
        <p:grpSpPr>
          <a:xfrm>
            <a:off x="6176013" y="1977825"/>
            <a:ext cx="235411" cy="347427"/>
            <a:chOff x="6176013" y="1977825"/>
            <a:chExt cx="235411" cy="347427"/>
          </a:xfrm>
        </p:grpSpPr>
        <p:sp>
          <p:nvSpPr>
            <p:cNvPr id="17041" name="Google Shape;17041;p8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8" name="Google Shape;17058;p84"/>
          <p:cNvGrpSpPr/>
          <p:nvPr/>
        </p:nvGrpSpPr>
        <p:grpSpPr>
          <a:xfrm>
            <a:off x="6652077" y="1977458"/>
            <a:ext cx="235778" cy="347794"/>
            <a:chOff x="6652077" y="1977458"/>
            <a:chExt cx="235778" cy="347794"/>
          </a:xfrm>
        </p:grpSpPr>
        <p:sp>
          <p:nvSpPr>
            <p:cNvPr id="17059" name="Google Shape;17059;p8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84"/>
          <p:cNvGrpSpPr/>
          <p:nvPr/>
        </p:nvGrpSpPr>
        <p:grpSpPr>
          <a:xfrm>
            <a:off x="7072513" y="1997512"/>
            <a:ext cx="394352" cy="308052"/>
            <a:chOff x="7072513" y="1997512"/>
            <a:chExt cx="394352" cy="308052"/>
          </a:xfrm>
        </p:grpSpPr>
        <p:sp>
          <p:nvSpPr>
            <p:cNvPr id="17076" name="Google Shape;17076;p8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84"/>
          <p:cNvGrpSpPr/>
          <p:nvPr/>
        </p:nvGrpSpPr>
        <p:grpSpPr>
          <a:xfrm>
            <a:off x="7576208" y="1977825"/>
            <a:ext cx="292533" cy="347454"/>
            <a:chOff x="7576208" y="1977825"/>
            <a:chExt cx="292533" cy="347454"/>
          </a:xfrm>
        </p:grpSpPr>
        <p:sp>
          <p:nvSpPr>
            <p:cNvPr id="17088" name="Google Shape;17088;p8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1" name="Google Shape;17101;p84"/>
          <p:cNvGrpSpPr/>
          <p:nvPr/>
        </p:nvGrpSpPr>
        <p:grpSpPr>
          <a:xfrm>
            <a:off x="8023882" y="1977458"/>
            <a:ext cx="320557" cy="347794"/>
            <a:chOff x="8023882" y="1977458"/>
            <a:chExt cx="320557" cy="347794"/>
          </a:xfrm>
        </p:grpSpPr>
        <p:sp>
          <p:nvSpPr>
            <p:cNvPr id="17102" name="Google Shape;17102;p8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2" name="Google Shape;17142;p84"/>
          <p:cNvGrpSpPr/>
          <p:nvPr/>
        </p:nvGrpSpPr>
        <p:grpSpPr>
          <a:xfrm>
            <a:off x="5627674" y="2444819"/>
            <a:ext cx="345147" cy="342630"/>
            <a:chOff x="5627674" y="2444819"/>
            <a:chExt cx="345147" cy="342630"/>
          </a:xfrm>
        </p:grpSpPr>
        <p:sp>
          <p:nvSpPr>
            <p:cNvPr id="17143" name="Google Shape;17143;p8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8" name="Google Shape;17148;p84"/>
          <p:cNvGrpSpPr/>
          <p:nvPr/>
        </p:nvGrpSpPr>
        <p:grpSpPr>
          <a:xfrm>
            <a:off x="4653996" y="2440257"/>
            <a:ext cx="396607" cy="348555"/>
            <a:chOff x="4653996" y="2440257"/>
            <a:chExt cx="396607" cy="348555"/>
          </a:xfrm>
        </p:grpSpPr>
        <p:sp>
          <p:nvSpPr>
            <p:cNvPr id="17149" name="Google Shape;17149;p8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84"/>
          <p:cNvGrpSpPr/>
          <p:nvPr/>
        </p:nvGrpSpPr>
        <p:grpSpPr>
          <a:xfrm>
            <a:off x="1854391" y="2895140"/>
            <a:ext cx="301630" cy="374272"/>
            <a:chOff x="1854391" y="2895140"/>
            <a:chExt cx="301630" cy="374272"/>
          </a:xfrm>
        </p:grpSpPr>
        <p:sp>
          <p:nvSpPr>
            <p:cNvPr id="17168" name="Google Shape;17168;p8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7" name="Google Shape;17217;p84"/>
          <p:cNvGrpSpPr/>
          <p:nvPr/>
        </p:nvGrpSpPr>
        <p:grpSpPr>
          <a:xfrm>
            <a:off x="5172817" y="2438370"/>
            <a:ext cx="289518" cy="357651"/>
            <a:chOff x="5172817" y="2438370"/>
            <a:chExt cx="289518" cy="357651"/>
          </a:xfrm>
        </p:grpSpPr>
        <p:sp>
          <p:nvSpPr>
            <p:cNvPr id="17218" name="Google Shape;17218;p8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84"/>
          <p:cNvGrpSpPr/>
          <p:nvPr/>
        </p:nvGrpSpPr>
        <p:grpSpPr>
          <a:xfrm>
            <a:off x="3234506" y="2484534"/>
            <a:ext cx="388297" cy="293320"/>
            <a:chOff x="3234506" y="2484534"/>
            <a:chExt cx="388297" cy="293320"/>
          </a:xfrm>
        </p:grpSpPr>
        <p:sp>
          <p:nvSpPr>
            <p:cNvPr id="17230" name="Google Shape;17230;p8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84"/>
          <p:cNvGrpSpPr/>
          <p:nvPr/>
        </p:nvGrpSpPr>
        <p:grpSpPr>
          <a:xfrm>
            <a:off x="6065149" y="3367036"/>
            <a:ext cx="362553" cy="356498"/>
            <a:chOff x="6065149" y="3367036"/>
            <a:chExt cx="362553" cy="356498"/>
          </a:xfrm>
        </p:grpSpPr>
        <p:sp>
          <p:nvSpPr>
            <p:cNvPr id="17247" name="Google Shape;17247;p8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2" name="Google Shape;17252;p84"/>
          <p:cNvGrpSpPr/>
          <p:nvPr/>
        </p:nvGrpSpPr>
        <p:grpSpPr>
          <a:xfrm>
            <a:off x="6540821" y="3367036"/>
            <a:ext cx="362553" cy="356498"/>
            <a:chOff x="6540821" y="3367036"/>
            <a:chExt cx="362553" cy="356498"/>
          </a:xfrm>
        </p:grpSpPr>
        <p:sp>
          <p:nvSpPr>
            <p:cNvPr id="17253" name="Google Shape;17253;p8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84"/>
          <p:cNvGrpSpPr/>
          <p:nvPr/>
        </p:nvGrpSpPr>
        <p:grpSpPr>
          <a:xfrm>
            <a:off x="2302458" y="2474704"/>
            <a:ext cx="354479" cy="312561"/>
            <a:chOff x="2302458" y="2474704"/>
            <a:chExt cx="354479" cy="312561"/>
          </a:xfrm>
        </p:grpSpPr>
        <p:sp>
          <p:nvSpPr>
            <p:cNvPr id="17261" name="Google Shape;17261;p8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3" name="Google Shape;17273;p84"/>
          <p:cNvGrpSpPr/>
          <p:nvPr/>
        </p:nvGrpSpPr>
        <p:grpSpPr>
          <a:xfrm>
            <a:off x="2831110" y="2442538"/>
            <a:ext cx="246002" cy="348922"/>
            <a:chOff x="2831110" y="2442538"/>
            <a:chExt cx="246002" cy="348922"/>
          </a:xfrm>
        </p:grpSpPr>
        <p:sp>
          <p:nvSpPr>
            <p:cNvPr id="17274" name="Google Shape;17274;p8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84"/>
          <p:cNvGrpSpPr/>
          <p:nvPr/>
        </p:nvGrpSpPr>
        <p:grpSpPr>
          <a:xfrm>
            <a:off x="7016492" y="3367036"/>
            <a:ext cx="362947" cy="356498"/>
            <a:chOff x="7016492" y="3367036"/>
            <a:chExt cx="362947" cy="356498"/>
          </a:xfrm>
        </p:grpSpPr>
        <p:sp>
          <p:nvSpPr>
            <p:cNvPr id="17289" name="Google Shape;17289;p8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5" name="Google Shape;17295;p84"/>
          <p:cNvGrpSpPr/>
          <p:nvPr/>
        </p:nvGrpSpPr>
        <p:grpSpPr>
          <a:xfrm>
            <a:off x="4831774" y="3817357"/>
            <a:ext cx="362947" cy="356576"/>
            <a:chOff x="5108852" y="3817357"/>
            <a:chExt cx="362947" cy="356576"/>
          </a:xfrm>
        </p:grpSpPr>
        <p:sp>
          <p:nvSpPr>
            <p:cNvPr id="17296" name="Google Shape;17296;p8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84"/>
          <p:cNvGrpSpPr/>
          <p:nvPr/>
        </p:nvGrpSpPr>
        <p:grpSpPr>
          <a:xfrm>
            <a:off x="5728642" y="3817357"/>
            <a:ext cx="362947" cy="356576"/>
            <a:chOff x="6005720" y="3817357"/>
            <a:chExt cx="362947" cy="356576"/>
          </a:xfrm>
        </p:grpSpPr>
        <p:sp>
          <p:nvSpPr>
            <p:cNvPr id="17301" name="Google Shape;17301;p8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84"/>
          <p:cNvGrpSpPr/>
          <p:nvPr/>
        </p:nvGrpSpPr>
        <p:grpSpPr>
          <a:xfrm>
            <a:off x="5589452" y="3367036"/>
            <a:ext cx="362580" cy="356498"/>
            <a:chOff x="5589452" y="3367036"/>
            <a:chExt cx="362580" cy="356498"/>
          </a:xfrm>
        </p:grpSpPr>
        <p:sp>
          <p:nvSpPr>
            <p:cNvPr id="17306" name="Google Shape;17306;p8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9" name="Google Shape;17309;p84"/>
          <p:cNvGrpSpPr/>
          <p:nvPr/>
        </p:nvGrpSpPr>
        <p:grpSpPr>
          <a:xfrm>
            <a:off x="7488021" y="3362475"/>
            <a:ext cx="372017" cy="365621"/>
            <a:chOff x="7488021" y="3362475"/>
            <a:chExt cx="372017" cy="365621"/>
          </a:xfrm>
        </p:grpSpPr>
        <p:sp>
          <p:nvSpPr>
            <p:cNvPr id="17310" name="Google Shape;17310;p8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0" name="Google Shape;17320;p84"/>
          <p:cNvGrpSpPr/>
          <p:nvPr/>
        </p:nvGrpSpPr>
        <p:grpSpPr>
          <a:xfrm>
            <a:off x="5113781" y="3367036"/>
            <a:ext cx="362553" cy="356498"/>
            <a:chOff x="5113781" y="3367036"/>
            <a:chExt cx="362553" cy="356498"/>
          </a:xfrm>
        </p:grpSpPr>
        <p:sp>
          <p:nvSpPr>
            <p:cNvPr id="17321" name="Google Shape;17321;p8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3" name="Google Shape;17323;p84"/>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4" name="Google Shape;17324;p84"/>
          <p:cNvGrpSpPr/>
          <p:nvPr/>
        </p:nvGrpSpPr>
        <p:grpSpPr>
          <a:xfrm>
            <a:off x="7968621" y="3365489"/>
            <a:ext cx="375818" cy="357651"/>
            <a:chOff x="7968621" y="3365489"/>
            <a:chExt cx="375818" cy="357651"/>
          </a:xfrm>
        </p:grpSpPr>
        <p:sp>
          <p:nvSpPr>
            <p:cNvPr id="17325" name="Google Shape;17325;p8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7" name="Google Shape;17337;p84"/>
          <p:cNvGrpSpPr/>
          <p:nvPr/>
        </p:nvGrpSpPr>
        <p:grpSpPr>
          <a:xfrm>
            <a:off x="5280208" y="3817357"/>
            <a:ext cx="362947" cy="356576"/>
            <a:chOff x="5557286" y="3817357"/>
            <a:chExt cx="362947" cy="356576"/>
          </a:xfrm>
        </p:grpSpPr>
        <p:grpSp>
          <p:nvGrpSpPr>
            <p:cNvPr id="17338" name="Google Shape;17338;p84"/>
            <p:cNvGrpSpPr/>
            <p:nvPr/>
          </p:nvGrpSpPr>
          <p:grpSpPr>
            <a:xfrm>
              <a:off x="5557286" y="3817357"/>
              <a:ext cx="362947" cy="356576"/>
              <a:chOff x="5557286" y="3817357"/>
              <a:chExt cx="362947" cy="356576"/>
            </a:xfrm>
          </p:grpSpPr>
          <p:sp>
            <p:nvSpPr>
              <p:cNvPr id="17339" name="Google Shape;17339;p8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2" name="Google Shape;17342;p84"/>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3" name="Google Shape;17343;p84"/>
          <p:cNvGrpSpPr/>
          <p:nvPr/>
        </p:nvGrpSpPr>
        <p:grpSpPr>
          <a:xfrm>
            <a:off x="4383341" y="3817357"/>
            <a:ext cx="362947" cy="356576"/>
            <a:chOff x="4660419" y="3817357"/>
            <a:chExt cx="362947" cy="356576"/>
          </a:xfrm>
        </p:grpSpPr>
        <p:grpSp>
          <p:nvGrpSpPr>
            <p:cNvPr id="17344" name="Google Shape;17344;p84"/>
            <p:cNvGrpSpPr/>
            <p:nvPr/>
          </p:nvGrpSpPr>
          <p:grpSpPr>
            <a:xfrm>
              <a:off x="4660419" y="3817357"/>
              <a:ext cx="362947" cy="356576"/>
              <a:chOff x="4660419" y="3817357"/>
              <a:chExt cx="362947" cy="356576"/>
            </a:xfrm>
          </p:grpSpPr>
          <p:sp>
            <p:nvSpPr>
              <p:cNvPr id="17345" name="Google Shape;17345;p8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84"/>
            <p:cNvGrpSpPr/>
            <p:nvPr/>
          </p:nvGrpSpPr>
          <p:grpSpPr>
            <a:xfrm>
              <a:off x="4694459" y="3856408"/>
              <a:ext cx="282308" cy="265356"/>
              <a:chOff x="4690600" y="3853050"/>
              <a:chExt cx="289488" cy="272132"/>
            </a:xfrm>
          </p:grpSpPr>
          <p:sp>
            <p:nvSpPr>
              <p:cNvPr id="17348" name="Google Shape;17348;p84"/>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4"/>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50" name="Google Shape;17350;p84"/>
          <p:cNvGrpSpPr/>
          <p:nvPr/>
        </p:nvGrpSpPr>
        <p:grpSpPr>
          <a:xfrm>
            <a:off x="6184880" y="3813323"/>
            <a:ext cx="369882" cy="364325"/>
            <a:chOff x="1190200" y="238125"/>
            <a:chExt cx="5306767" cy="5212083"/>
          </a:xfrm>
        </p:grpSpPr>
        <p:grpSp>
          <p:nvGrpSpPr>
            <p:cNvPr id="17351" name="Google Shape;17351;p84"/>
            <p:cNvGrpSpPr/>
            <p:nvPr/>
          </p:nvGrpSpPr>
          <p:grpSpPr>
            <a:xfrm>
              <a:off x="1190200" y="238125"/>
              <a:ext cx="5212075" cy="5212075"/>
              <a:chOff x="1190200" y="238125"/>
              <a:chExt cx="5212075" cy="5212075"/>
            </a:xfrm>
          </p:grpSpPr>
          <p:sp>
            <p:nvSpPr>
              <p:cNvPr id="17352" name="Google Shape;17352;p84"/>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4"/>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4" name="Google Shape;17354;p84"/>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5" name="Google Shape;17355;p84"/>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pt-BR" sz="2400">
                <a:solidFill>
                  <a:srgbClr val="FFFFFF"/>
                </a:solidFill>
              </a:rPr>
              <a:t>SEO &amp; Marketing Icons</a:t>
            </a:r>
            <a:endParaRPr sz="2400">
              <a:solidFill>
                <a:srgbClr val="FFFFFF"/>
              </a:solidFill>
            </a:endParaRPr>
          </a:p>
        </p:txBody>
      </p:sp>
      <p:grpSp>
        <p:nvGrpSpPr>
          <p:cNvPr id="17356" name="Google Shape;17356;p84"/>
          <p:cNvGrpSpPr/>
          <p:nvPr/>
        </p:nvGrpSpPr>
        <p:grpSpPr>
          <a:xfrm>
            <a:off x="3486106" y="3817357"/>
            <a:ext cx="363314" cy="356576"/>
            <a:chOff x="3763184" y="3817357"/>
            <a:chExt cx="363314" cy="356576"/>
          </a:xfrm>
        </p:grpSpPr>
        <p:sp>
          <p:nvSpPr>
            <p:cNvPr id="17357" name="Google Shape;17357;p8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84"/>
          <p:cNvGrpSpPr/>
          <p:nvPr/>
        </p:nvGrpSpPr>
        <p:grpSpPr>
          <a:xfrm>
            <a:off x="3934907" y="3817357"/>
            <a:ext cx="362947" cy="356576"/>
            <a:chOff x="4211985" y="3817357"/>
            <a:chExt cx="362947" cy="356576"/>
          </a:xfrm>
        </p:grpSpPr>
        <p:sp>
          <p:nvSpPr>
            <p:cNvPr id="17363" name="Google Shape;17363;p8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84"/>
          <p:cNvGrpSpPr/>
          <p:nvPr/>
        </p:nvGrpSpPr>
        <p:grpSpPr>
          <a:xfrm>
            <a:off x="3037672" y="3817357"/>
            <a:ext cx="362920" cy="356865"/>
            <a:chOff x="3314750" y="3817357"/>
            <a:chExt cx="362920" cy="356865"/>
          </a:xfrm>
        </p:grpSpPr>
        <p:grpSp>
          <p:nvGrpSpPr>
            <p:cNvPr id="17367" name="Google Shape;17367;p84"/>
            <p:cNvGrpSpPr/>
            <p:nvPr/>
          </p:nvGrpSpPr>
          <p:grpSpPr>
            <a:xfrm>
              <a:off x="3314750" y="3817357"/>
              <a:ext cx="362920" cy="356865"/>
              <a:chOff x="3314750" y="3817357"/>
              <a:chExt cx="362920" cy="356865"/>
            </a:xfrm>
          </p:grpSpPr>
          <p:sp>
            <p:nvSpPr>
              <p:cNvPr id="17368" name="Google Shape;17368;p8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0" name="Google Shape;17370;p84"/>
            <p:cNvGrpSpPr/>
            <p:nvPr/>
          </p:nvGrpSpPr>
          <p:grpSpPr>
            <a:xfrm>
              <a:off x="3394986" y="3894612"/>
              <a:ext cx="202339" cy="202323"/>
              <a:chOff x="935197" y="1793977"/>
              <a:chExt cx="256451" cy="256430"/>
            </a:xfrm>
          </p:grpSpPr>
          <p:sp>
            <p:nvSpPr>
              <p:cNvPr id="17371" name="Google Shape;17371;p8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73" name="Google Shape;17373;p84"/>
          <p:cNvGrpSpPr/>
          <p:nvPr/>
        </p:nvGrpSpPr>
        <p:grpSpPr>
          <a:xfrm>
            <a:off x="2589238" y="3817357"/>
            <a:ext cx="362920" cy="356865"/>
            <a:chOff x="2866317" y="3817357"/>
            <a:chExt cx="362920" cy="356865"/>
          </a:xfrm>
        </p:grpSpPr>
        <p:sp>
          <p:nvSpPr>
            <p:cNvPr id="17374" name="Google Shape;17374;p8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80" name="Shape 17380"/>
        <p:cNvGrpSpPr/>
        <p:nvPr/>
      </p:nvGrpSpPr>
      <p:grpSpPr>
        <a:xfrm>
          <a:off x="0" y="0"/>
          <a:ext cx="0" cy="0"/>
          <a:chOff x="0" y="0"/>
          <a:chExt cx="0" cy="0"/>
        </a:xfrm>
      </p:grpSpPr>
      <p:pic>
        <p:nvPicPr>
          <p:cNvPr id="17381" name="Google Shape;17381;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Brazilian Literature Thesis by Slidesgo">
  <a:themeElements>
    <a:clrScheme name="Simple Light">
      <a:dk1>
        <a:srgbClr val="0E1C30"/>
      </a:dk1>
      <a:lt1>
        <a:srgbClr val="FFEAD8"/>
      </a:lt1>
      <a:dk2>
        <a:srgbClr val="FFB088"/>
      </a:dk2>
      <a:lt2>
        <a:srgbClr val="FFB95C"/>
      </a:lt2>
      <a:accent1>
        <a:srgbClr val="DD6326"/>
      </a:accent1>
      <a:accent2>
        <a:srgbClr val="437A67"/>
      </a:accent2>
      <a:accent3>
        <a:srgbClr val="80BE9B"/>
      </a:accent3>
      <a:accent4>
        <a:srgbClr val="FF9C47"/>
      </a:accent4>
      <a:accent5>
        <a:srgbClr val="FFF2E8"/>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